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1"/>
  </p:sldMasterIdLst>
  <p:sldIdLst>
    <p:sldId id="261" r:id="rId2"/>
    <p:sldId id="257" r:id="rId3"/>
    <p:sldId id="258" r:id="rId4"/>
    <p:sldId id="259" r:id="rId5"/>
  </p:sldIdLst>
  <p:sldSz cx="12192000" cy="6858000"/>
  <p:notesSz cx="6735763" cy="9866313"/>
  <p:embeddedFontLst>
    <p:embeddedFont>
      <p:font typeface="KoPub돋움체 Bold" panose="00000800000000000000" pitchFamily="2" charset="-127"/>
      <p:bold r:id="rId6"/>
    </p:embeddedFont>
    <p:embeddedFont>
      <p:font typeface="맑은 고딕" panose="020B0503020000020004" pitchFamily="50" charset="-127"/>
      <p:regular r:id="rId7"/>
      <p:bold r:id="rId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4D9"/>
    <a:srgbClr val="710079"/>
    <a:srgbClr val="BEC2E6"/>
    <a:srgbClr val="3B32B0"/>
    <a:srgbClr val="E67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3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9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3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5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0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9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9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2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9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6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0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39" r:id="rId4"/>
    <p:sldLayoutId id="2147483740" r:id="rId5"/>
    <p:sldLayoutId id="2147483745" r:id="rId6"/>
    <p:sldLayoutId id="2147483741" r:id="rId7"/>
    <p:sldLayoutId id="2147483742" r:id="rId8"/>
    <p:sldLayoutId id="2147483743" r:id="rId9"/>
    <p:sldLayoutId id="2147483744" r:id="rId10"/>
    <p:sldLayoutId id="2147483746" r:id="rId11"/>
  </p:sldLayoutIdLst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4800" b="1" i="0" kern="1200" cap="none" spc="8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300" kern="1200" spc="4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 spc="4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 spc="4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4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4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sYeo@mokwon.ac.kr" TargetMode="External"/><Relationship Id="rId2" Type="http://schemas.openxmlformats.org/officeDocument/2006/relationships/hyperlink" Target="mailto:Sangsooyeo@gmai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AEBB2A-D6CB-191F-7FAF-6D890BD54D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목원대 컴퓨터공학과</a:t>
            </a:r>
            <a:br>
              <a:rPr lang="en-US" altLang="ko-KR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</a:br>
            <a:r>
              <a:rPr lang="ko-KR" altLang="en-US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전공 로드맵 안내</a:t>
            </a:r>
            <a:br>
              <a:rPr lang="en-US" altLang="ko-KR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</a:br>
            <a:r>
              <a:rPr lang="en-US" altLang="ko-KR" sz="40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2023-2</a:t>
            </a:r>
            <a:r>
              <a:rPr lang="ko-KR" altLang="en-US" sz="40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학기 수강신청 관련 </a:t>
            </a:r>
            <a:r>
              <a:rPr lang="en-US" altLang="ko-KR" sz="40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OT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F2C0222-D7B8-F90A-6150-A37A927DF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610659"/>
          </a:xfrm>
        </p:spPr>
        <p:txBody>
          <a:bodyPr/>
          <a:lstStyle/>
          <a:p>
            <a:r>
              <a:rPr lang="ko-KR" altLang="en-US" dirty="0" err="1"/>
              <a:t>여상수</a:t>
            </a:r>
            <a:r>
              <a:rPr lang="ko-KR" altLang="en-US" dirty="0"/>
              <a:t> 교수</a:t>
            </a:r>
            <a:endParaRPr lang="en-US" altLang="ko-KR" dirty="0"/>
          </a:p>
          <a:p>
            <a:r>
              <a:rPr lang="en-US" altLang="ko-KR" dirty="0">
                <a:hlinkClick r:id="rId2"/>
              </a:rPr>
              <a:t>Sangsooyeo@gmail.com</a:t>
            </a:r>
            <a:r>
              <a:rPr lang="en-US" altLang="ko-KR" dirty="0"/>
              <a:t> </a:t>
            </a:r>
          </a:p>
          <a:p>
            <a:r>
              <a:rPr lang="en-US" altLang="ko-KR" dirty="0">
                <a:hlinkClick r:id="rId3"/>
              </a:rPr>
              <a:t>ssYeo@mokwon.ac.kr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8337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전자제품, 스크린샷, 폰트이(가) 표시된 사진&#10;&#10;자동 생성된 설명">
            <a:extLst>
              <a:ext uri="{FF2B5EF4-FFF2-40B4-BE49-F238E27FC236}">
                <a16:creationId xmlns:a16="http://schemas.microsoft.com/office/drawing/2014/main" id="{57009EC2-CF65-95C6-C951-8983C50D7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0" t="22885" r="27395" b="21986"/>
          <a:stretch/>
        </p:blipFill>
        <p:spPr>
          <a:xfrm>
            <a:off x="2351314" y="245865"/>
            <a:ext cx="7413172" cy="636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44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, 소프트웨어, 디스플레이이(가) 표시된 사진&#10;&#10;자동 생성된 설명">
            <a:extLst>
              <a:ext uri="{FF2B5EF4-FFF2-40B4-BE49-F238E27FC236}">
                <a16:creationId xmlns:a16="http://schemas.microsoft.com/office/drawing/2014/main" id="{CB754DF8-6A84-F999-4FD1-B1CFBE15C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" y="0"/>
            <a:ext cx="9690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스크린샷, 도표, 다채로움이(가) 표시된 사진&#10;&#10;자동 생성된 설명">
            <a:extLst>
              <a:ext uri="{FF2B5EF4-FFF2-40B4-BE49-F238E27FC236}">
                <a16:creationId xmlns:a16="http://schemas.microsoft.com/office/drawing/2014/main" id="{D6FF355D-C954-A9F2-5244-5F7FDD412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4918" r="3199" b="5464"/>
          <a:stretch/>
        </p:blipFill>
        <p:spPr>
          <a:xfrm>
            <a:off x="1094282" y="30117"/>
            <a:ext cx="10005934" cy="67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95588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DarkSeedLeftStep">
      <a:dk1>
        <a:srgbClr val="000000"/>
      </a:dk1>
      <a:lt1>
        <a:srgbClr val="FFFFFF"/>
      </a:lt1>
      <a:dk2>
        <a:srgbClr val="301B2D"/>
      </a:dk2>
      <a:lt2>
        <a:srgbClr val="F0F3F2"/>
      </a:lt2>
      <a:accent1>
        <a:srgbClr val="E72983"/>
      </a:accent1>
      <a:accent2>
        <a:srgbClr val="D517C0"/>
      </a:accent2>
      <a:accent3>
        <a:srgbClr val="AD29E7"/>
      </a:accent3>
      <a:accent4>
        <a:srgbClr val="5725D7"/>
      </a:accent4>
      <a:accent5>
        <a:srgbClr val="2944E7"/>
      </a:accent5>
      <a:accent6>
        <a:srgbClr val="1781D5"/>
      </a:accent6>
      <a:hlink>
        <a:srgbClr val="433FBF"/>
      </a:hlink>
      <a:folHlink>
        <a:srgbClr val="7F7F7F"/>
      </a:folHlink>
    </a:clrScheme>
    <a:fontScheme name="Office 2007 - 2010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230524_AI개인정보침해이슈_발표자료_여상수</Template>
  <TotalTime>1375</TotalTime>
  <Words>26</Words>
  <Application>Microsoft Office PowerPoint</Application>
  <PresentationFormat>와이드스크린</PresentationFormat>
  <Paragraphs>4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8" baseType="lpstr">
      <vt:lpstr>맑은 고딕</vt:lpstr>
      <vt:lpstr>KoPub돋움체 Bold</vt:lpstr>
      <vt:lpstr>Arial</vt:lpstr>
      <vt:lpstr>AngleLinesVTI</vt:lpstr>
      <vt:lpstr>목원대 컴퓨터공학과 전공 로드맵 안내 2023-2학기 수강신청 관련 OT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2023-2학기 수강신청 관련 OT</dc:title>
  <dc:creator>Sang-Soo Yeo</dc:creator>
  <cp:lastModifiedBy>Sang-Soo Yeo</cp:lastModifiedBy>
  <cp:revision>14</cp:revision>
  <cp:lastPrinted>2023-08-08T04:05:19Z</cp:lastPrinted>
  <dcterms:created xsi:type="dcterms:W3CDTF">2023-08-08T00:30:53Z</dcterms:created>
  <dcterms:modified xsi:type="dcterms:W3CDTF">2023-08-11T13:49:54Z</dcterms:modified>
</cp:coreProperties>
</file>