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8"/>
  </p:notesMasterIdLst>
  <p:handoutMasterIdLst>
    <p:handoutMasterId r:id="rId19"/>
  </p:handoutMasterIdLst>
  <p:sldIdLst>
    <p:sldId id="271" r:id="rId3"/>
    <p:sldId id="264" r:id="rId4"/>
    <p:sldId id="257" r:id="rId5"/>
    <p:sldId id="268" r:id="rId6"/>
    <p:sldId id="267" r:id="rId7"/>
    <p:sldId id="266" r:id="rId8"/>
    <p:sldId id="281" r:id="rId9"/>
    <p:sldId id="278" r:id="rId10"/>
    <p:sldId id="265" r:id="rId11"/>
    <p:sldId id="258" r:id="rId12"/>
    <p:sldId id="259" r:id="rId13"/>
    <p:sldId id="282" r:id="rId14"/>
    <p:sldId id="273" r:id="rId15"/>
    <p:sldId id="280" r:id="rId16"/>
    <p:sldId id="270" r:id="rId17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55031" y="2251875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963" y="987495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890815" y="1801608"/>
            <a:ext cx="4931869" cy="46274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6986207" y="2009326"/>
            <a:ext cx="50312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8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8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4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4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4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4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4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4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8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  3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8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8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800" dirty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8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" y="1450682"/>
            <a:ext cx="5832648" cy="4771639"/>
          </a:xfrm>
          <a:prstGeom prst="rect">
            <a:avLst/>
          </a:prstGeom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45266" y="3269746"/>
            <a:ext cx="1645357" cy="100048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3586015" y="3768916"/>
            <a:ext cx="3589948" cy="1351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8494" y="110065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47" y="888840"/>
            <a:ext cx="9377738" cy="5949645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987827" y="1987826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425696"/>
            <a:ext cx="783798" cy="2283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180960" y="2603001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587409" y="5454595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146409" cy="233821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22802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1267641" y="3939058"/>
            <a:ext cx="783798" cy="2283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92" y="2361285"/>
            <a:ext cx="1916774" cy="1561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59537" y="258709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690064"/>
            <a:ext cx="9012189" cy="6070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273138" y="4474649"/>
            <a:ext cx="3700519" cy="20363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01" name="Rectangle 3"/>
          <p:cNvSpPr txBox="1">
            <a:spLocks noChangeArrowheads="1"/>
          </p:cNvSpPr>
          <p:nvPr/>
        </p:nvSpPr>
        <p:spPr bwMode="auto">
          <a:xfrm>
            <a:off x="8159521" y="4441385"/>
            <a:ext cx="3927755" cy="21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수강신청안내 클릭</a:t>
            </a:r>
            <a:endParaRPr lang="en-US" altLang="ko-KR" sz="2400" u="sng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u="sng" dirty="0" smtClean="0">
                <a:solidFill>
                  <a:srgbClr val="000000"/>
                </a:solidFill>
                <a:latin typeface="+mj-ea"/>
                <a:ea typeface="+mj-ea"/>
              </a:rPr>
              <a:t>공지사항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및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+mj-ea"/>
                <a:ea typeface="+mj-ea"/>
              </a:rPr>
              <a:t>유의사항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 확인</a:t>
            </a:r>
            <a:endParaRPr lang="en-US" altLang="ko-KR" sz="2000" u="sng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8093644" y="19754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8890502" y="2381077"/>
            <a:ext cx="1412341" cy="19628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54166" y="2069109"/>
            <a:ext cx="1221072" cy="9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41149" y="1782017"/>
            <a:ext cx="534089" cy="9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8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091012" y="3498574"/>
            <a:ext cx="1330501" cy="33890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8541" y="1961917"/>
            <a:ext cx="820076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ko-KR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endParaRPr lang="en-US" altLang="ko-KR" sz="16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en-US" altLang="ko-KR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endParaRPr lang="en-US" altLang="ko-KR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43145" y="2868261"/>
            <a:ext cx="43512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95" y="2692593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19269" y="290636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98" y="2730693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328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0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학번조회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17325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6685" y="3058391"/>
            <a:ext cx="453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(http://gs.mokwon.ac.kr/)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smtClean="0">
                <a:latin typeface="+mj-ea"/>
                <a:ea typeface="+mj-ea"/>
              </a:rPr>
              <a:t>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r="-1"/>
          <a:stretch/>
        </p:blipFill>
        <p:spPr>
          <a:xfrm>
            <a:off x="303101" y="534313"/>
            <a:ext cx="6850483" cy="6086834"/>
          </a:xfrm>
          <a:prstGeom prst="rect">
            <a:avLst/>
          </a:prstGeom>
        </p:spPr>
      </p:pic>
      <p:sp>
        <p:nvSpPr>
          <p:cNvPr id="25" name="Line 12"/>
          <p:cNvSpPr>
            <a:spLocks noChangeShapeType="1"/>
          </p:cNvSpPr>
          <p:nvPr/>
        </p:nvSpPr>
        <p:spPr bwMode="auto">
          <a:xfrm flipH="1" flipV="1">
            <a:off x="6492843" y="1210271"/>
            <a:ext cx="749363" cy="124161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1318068" y="3335133"/>
            <a:ext cx="5710745" cy="145317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095365" y="671131"/>
            <a:ext cx="829919" cy="3854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3101" y="3148519"/>
            <a:ext cx="489918" cy="2732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03101" y="3754653"/>
            <a:ext cx="451105" cy="2732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5,000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276</Words>
  <Application>Microsoft Office PowerPoint</Application>
  <PresentationFormat>와이드스크린</PresentationFormat>
  <Paragraphs>89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2019학년도 전기  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USER</cp:lastModifiedBy>
  <cp:revision>88</cp:revision>
  <cp:lastPrinted>2019-03-03T23:57:34Z</cp:lastPrinted>
  <dcterms:created xsi:type="dcterms:W3CDTF">2016-02-25T06:45:21Z</dcterms:created>
  <dcterms:modified xsi:type="dcterms:W3CDTF">2019-03-03T23:57:35Z</dcterms:modified>
</cp:coreProperties>
</file>