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6"/>
  </p:notesMasterIdLst>
  <p:handoutMasterIdLst>
    <p:handoutMasterId r:id="rId17"/>
  </p:handoutMasterIdLst>
  <p:sldIdLst>
    <p:sldId id="271" r:id="rId3"/>
    <p:sldId id="264" r:id="rId4"/>
    <p:sldId id="268" r:id="rId5"/>
    <p:sldId id="266" r:id="rId6"/>
    <p:sldId id="281" r:id="rId7"/>
    <p:sldId id="278" r:id="rId8"/>
    <p:sldId id="265" r:id="rId9"/>
    <p:sldId id="258" r:id="rId10"/>
    <p:sldId id="283" r:id="rId11"/>
    <p:sldId id="259" r:id="rId12"/>
    <p:sldId id="282" r:id="rId13"/>
    <p:sldId id="280" r:id="rId14"/>
    <p:sldId id="270" r:id="rId15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2025-02-04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dirty="0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일반대학원</a:t>
            </a:r>
            <a:endParaRPr lang="en-US" altLang="ko-KR" b="1" dirty="0" smtClean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" y="668422"/>
            <a:ext cx="7153085" cy="5813611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4845383" y="1819843"/>
            <a:ext cx="1119988" cy="39343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 flipV="1">
            <a:off x="6041210" y="2143920"/>
            <a:ext cx="1765043" cy="28918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비밀번호 </a:t>
            </a:r>
            <a:r>
              <a:rPr lang="ko-KR" altLang="en-US" sz="2000" b="1" u="sng" dirty="0">
                <a:solidFill>
                  <a:srgbClr val="000000"/>
                </a:solidFill>
              </a:rPr>
              <a:t>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클릭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학번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생년월일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-13336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49" y="851444"/>
            <a:ext cx="9695542" cy="5835306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278974" y="2766850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184749" y="2201922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7933648" y="5017765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 flipH="1">
            <a:off x="8840512" y="2827305"/>
            <a:ext cx="287585" cy="2108084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수강신청 클릭</a:t>
            </a:r>
            <a:endParaRPr lang="ko-KR" alt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557183" y="751953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7984" y="-24192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00" y="2678354"/>
            <a:ext cx="1053694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r>
              <a:rPr lang="en-US" altLang="ko-K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파일 참고</a:t>
            </a:r>
            <a:r>
              <a:rPr lang="en-US" altLang="ko-K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indent="-914400">
              <a:buAutoNum type="arabicPeriod"/>
              <a:defRPr/>
            </a:pPr>
            <a:endParaRPr lang="en-US" altLang="ko-KR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</a:t>
            </a: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854" y="89468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00" y="777202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3072" y="2185926"/>
            <a:ext cx="71016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대학원 홈페이지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“2025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전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 신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재입학생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 자료 안내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endParaRPr lang="ko-KR" altLang="en-US" sz="28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2206" y="165804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일반대학원 홈페이지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9245" y="2678744"/>
            <a:ext cx="4530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1.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일반대학원 홈페이지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접속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   (http://www.mokwon.ac.kr/gs/)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2.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커뮤니티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3.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u="sng" dirty="0" err="1" smtClean="0">
                <a:latin typeface="+mj-ea"/>
                <a:ea typeface="+mj-ea"/>
              </a:rPr>
              <a:t>서식자료실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4. </a:t>
            </a:r>
            <a:r>
              <a:rPr lang="ko-KR" altLang="en-US" sz="2000" dirty="0" smtClean="0">
                <a:latin typeface="+mj-ea"/>
                <a:ea typeface="+mj-ea"/>
              </a:rPr>
              <a:t>대학원 </a:t>
            </a:r>
            <a:r>
              <a:rPr lang="ko-KR" altLang="en-US" sz="2000" b="1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dirty="0" err="1" smtClean="0">
                <a:latin typeface="+mj-ea"/>
                <a:ea typeface="+mj-ea"/>
              </a:rPr>
              <a:t>서류양식</a:t>
            </a:r>
            <a:r>
              <a:rPr lang="ko-KR" altLang="en-US" sz="2000" dirty="0" err="1" smtClean="0">
                <a:latin typeface="+mj-ea"/>
                <a:ea typeface="+mj-ea"/>
              </a:rPr>
              <a:t>이</a:t>
            </a:r>
            <a:r>
              <a:rPr lang="ko-KR" altLang="en-US" sz="2000" dirty="0" smtClean="0">
                <a:latin typeface="+mj-ea"/>
                <a:ea typeface="+mj-ea"/>
              </a:rPr>
              <a:t> 탑재되어 있습니다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" y="673769"/>
            <a:ext cx="6340053" cy="523031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6388366" y="1052585"/>
            <a:ext cx="1083245" cy="2663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1804738" y="4403558"/>
            <a:ext cx="5574507" cy="32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1732547" y="4441488"/>
            <a:ext cx="5646698" cy="55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▶안드로이드 </a:t>
            </a:r>
            <a:r>
              <a:rPr lang="en-US" altLang="ko-KR" sz="2000" dirty="0" smtClean="0">
                <a:latin typeface="+mj-ea"/>
                <a:ea typeface="+mj-ea"/>
              </a:rPr>
              <a:t>: Play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err="1" smtClean="0">
                <a:latin typeface="+mj-ea"/>
                <a:ea typeface="+mj-ea"/>
              </a:rPr>
              <a:t>헤이영캠퍼스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      </a:t>
            </a:r>
            <a:r>
              <a:rPr lang="en-US" altLang="ko-KR" sz="2000" dirty="0" smtClean="0">
                <a:latin typeface="+mj-ea"/>
                <a:ea typeface="+mj-ea"/>
              </a:rPr>
              <a:t>IOS     : App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err="1" smtClean="0">
                <a:latin typeface="+mj-ea"/>
                <a:ea typeface="+mj-ea"/>
              </a:rPr>
              <a:t>헤이영캠퍼스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학번</a:t>
            </a:r>
            <a:r>
              <a:rPr lang="en-US" altLang="ko-KR" sz="2000" dirty="0" smtClean="0">
                <a:latin typeface="+mj-ea"/>
                <a:ea typeface="+mj-ea"/>
              </a:rPr>
              <a:t>/</a:t>
            </a:r>
            <a:r>
              <a:rPr lang="ko-KR" altLang="en-US" sz="2000" dirty="0" smtClean="0">
                <a:latin typeface="+mj-ea"/>
                <a:ea typeface="+mj-ea"/>
              </a:rPr>
              <a:t>비밀번호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학생증 카드 발급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ko-KR" altLang="en-US" sz="2000" dirty="0" smtClean="0">
                <a:latin typeface="+mj-ea"/>
                <a:ea typeface="+mj-ea"/>
              </a:rPr>
              <a:t>▶ 학생회관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+mj-ea"/>
                <a:ea typeface="+mj-ea"/>
              </a:rPr>
              <a:t>주차요금 징수 안내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▶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정기 차량 등록 시 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1)</a:t>
            </a:r>
            <a:r>
              <a:rPr lang="ko-KR" altLang="en-US" sz="2000" dirty="0" smtClean="0">
                <a:latin typeface="+mj-ea"/>
                <a:ea typeface="+mj-ea"/>
              </a:rPr>
              <a:t> 금      액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>
                <a:latin typeface="+mj-ea"/>
                <a:ea typeface="+mj-ea"/>
              </a:rPr>
              <a:t>7</a:t>
            </a:r>
            <a:r>
              <a:rPr lang="en-US" altLang="ko-KR" sz="2000" dirty="0" smtClean="0">
                <a:latin typeface="+mj-ea"/>
                <a:ea typeface="+mj-ea"/>
              </a:rPr>
              <a:t>,000</a:t>
            </a:r>
            <a:r>
              <a:rPr lang="ko-KR" altLang="en-US" sz="2000" dirty="0" smtClean="0">
                <a:latin typeface="+mj-ea"/>
                <a:ea typeface="+mj-ea"/>
              </a:rPr>
              <a:t>원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2)</a:t>
            </a:r>
            <a:r>
              <a:rPr lang="ko-KR" altLang="en-US" sz="2000" dirty="0" smtClean="0">
                <a:latin typeface="+mj-ea"/>
                <a:ea typeface="+mj-ea"/>
              </a:rPr>
              <a:t> 구비서류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자동차등록증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신분증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3)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신청장소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정문 </a:t>
            </a:r>
            <a:r>
              <a:rPr lang="ko-KR" altLang="en-US" sz="2000" dirty="0" err="1" smtClean="0">
                <a:latin typeface="+mj-ea"/>
                <a:ea typeface="+mj-ea"/>
              </a:rPr>
              <a:t>주차관리실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(</a:t>
            </a:r>
            <a:r>
              <a:rPr lang="ko-KR" altLang="en-US" sz="2000" dirty="0" smtClean="0">
                <a:latin typeface="+mj-ea"/>
                <a:ea typeface="+mj-ea"/>
              </a:rPr>
              <a:t>☎ </a:t>
            </a:r>
            <a:r>
              <a:rPr lang="en-US" altLang="ko-KR" sz="2000" dirty="0" smtClean="0">
                <a:latin typeface="+mj-ea"/>
                <a:ea typeface="+mj-ea"/>
              </a:rPr>
              <a:t>042-829-7181~3)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600" dirty="0" smtClean="0">
                <a:solidFill>
                  <a:srgbClr val="000000"/>
                </a:solidFill>
                <a:latin typeface="+mj-ea"/>
                <a:ea typeface="+mj-ea"/>
              </a:rPr>
              <a:t>http</a:t>
            </a:r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://www.mokwon.ac.kr 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(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화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~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10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ko-KR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0"/>
            <a:ext cx="6436894" cy="2009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0" y="2228435"/>
            <a:ext cx="5430008" cy="44773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498943" y="601579"/>
            <a:ext cx="1798999" cy="1818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2236124" y="1916444"/>
            <a:ext cx="5541297" cy="2963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-96252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60" y="641642"/>
            <a:ext cx="6336031" cy="5149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0715" y="1194673"/>
            <a:ext cx="464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당일</a:t>
            </a:r>
            <a:endParaRPr lang="ko-KR" altLang="en-US" sz="2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4425647" y="1285003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 flipV="1">
            <a:off x="5625527" y="1655904"/>
            <a:ext cx="1076508" cy="128500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</a:rPr>
              <a:t>클릭</a:t>
            </a:r>
            <a:endParaRPr lang="en-US" altLang="ko-KR" sz="2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성명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주민번호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911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305</Words>
  <Application>Microsoft Office PowerPoint</Application>
  <PresentationFormat>와이드스크린</PresentationFormat>
  <Paragraphs>83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user</cp:lastModifiedBy>
  <cp:revision>125</cp:revision>
  <cp:lastPrinted>2019-03-03T23:57:34Z</cp:lastPrinted>
  <dcterms:created xsi:type="dcterms:W3CDTF">2016-02-25T06:45:21Z</dcterms:created>
  <dcterms:modified xsi:type="dcterms:W3CDTF">2025-02-04T06:32:51Z</dcterms:modified>
</cp:coreProperties>
</file>