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2024-08-20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" y="668422"/>
            <a:ext cx="7153085" cy="5813611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845383" y="1819843"/>
            <a:ext cx="1119988" cy="39343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6041210" y="2143920"/>
            <a:ext cx="1765043" cy="28918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-13336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49" y="851444"/>
            <a:ext cx="9695542" cy="5835306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278974" y="2766850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184749" y="2201922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7933648" y="5017765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 flipH="1">
            <a:off x="8840512" y="2827305"/>
            <a:ext cx="287585" cy="210808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557183" y="751953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7984" y="-24192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“2024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후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(http://www.mokwon.ac.kr/gs/)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>
                <a:latin typeface="+mj-ea"/>
                <a:ea typeface="+mj-ea"/>
              </a:rPr>
              <a:t>7</a:t>
            </a:r>
            <a:r>
              <a:rPr lang="en-US" altLang="ko-KR" sz="2000" dirty="0" smtClean="0">
                <a:latin typeface="+mj-ea"/>
                <a:ea typeface="+mj-ea"/>
              </a:rPr>
              <a:t>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042-829-7181~3)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0" y="641642"/>
            <a:ext cx="6336031" cy="514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425647" y="1285003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5625527" y="1655904"/>
            <a:ext cx="1076508" cy="128500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305</Words>
  <Application>Microsoft Office PowerPoint</Application>
  <PresentationFormat>와이드스크린</PresentationFormat>
  <Paragraphs>83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user</cp:lastModifiedBy>
  <cp:revision>122</cp:revision>
  <cp:lastPrinted>2019-03-03T23:57:34Z</cp:lastPrinted>
  <dcterms:created xsi:type="dcterms:W3CDTF">2016-02-25T06:45:21Z</dcterms:created>
  <dcterms:modified xsi:type="dcterms:W3CDTF">2024-08-20T07:52:42Z</dcterms:modified>
</cp:coreProperties>
</file>