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8"/>
  </p:notesMasterIdLst>
  <p:handoutMasterIdLst>
    <p:handoutMasterId r:id="rId19"/>
  </p:handoutMasterIdLst>
  <p:sldIdLst>
    <p:sldId id="271" r:id="rId3"/>
    <p:sldId id="264" r:id="rId4"/>
    <p:sldId id="257" r:id="rId5"/>
    <p:sldId id="268" r:id="rId6"/>
    <p:sldId id="266" r:id="rId7"/>
    <p:sldId id="281" r:id="rId8"/>
    <p:sldId id="278" r:id="rId9"/>
    <p:sldId id="265" r:id="rId10"/>
    <p:sldId id="258" r:id="rId11"/>
    <p:sldId id="283" r:id="rId12"/>
    <p:sldId id="259" r:id="rId13"/>
    <p:sldId id="282" r:id="rId14"/>
    <p:sldId id="273" r:id="rId15"/>
    <p:sldId id="280" r:id="rId16"/>
    <p:sldId id="270" r:id="rId17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2020-08-31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양쪽 모서리가 둥근 사각형 10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" y="690064"/>
            <a:ext cx="9012189" cy="6070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8273138" y="4474649"/>
            <a:ext cx="3700519" cy="20363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01" name="Rectangle 3"/>
          <p:cNvSpPr txBox="1">
            <a:spLocks noChangeArrowheads="1"/>
          </p:cNvSpPr>
          <p:nvPr/>
        </p:nvSpPr>
        <p:spPr bwMode="auto">
          <a:xfrm>
            <a:off x="8159521" y="4441385"/>
            <a:ext cx="3927755" cy="21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수강신청안내 클릭</a:t>
            </a:r>
            <a:endParaRPr lang="en-US" altLang="ko-KR" sz="2400" u="sng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u="sng" dirty="0" smtClean="0">
                <a:solidFill>
                  <a:srgbClr val="000000"/>
                </a:solidFill>
                <a:latin typeface="+mj-ea"/>
                <a:ea typeface="+mj-ea"/>
              </a:rPr>
              <a:t>공지사항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및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+mj-ea"/>
                <a:ea typeface="+mj-ea"/>
              </a:rPr>
              <a:t>유의사항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 확인</a:t>
            </a:r>
            <a:endParaRPr lang="en-US" altLang="ko-KR" sz="2000" u="sng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8093644" y="1975459"/>
            <a:ext cx="1041303" cy="37235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8890502" y="2381077"/>
            <a:ext cx="1412341" cy="19628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54166" y="2069109"/>
            <a:ext cx="1221072" cy="9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41149" y="1782017"/>
            <a:ext cx="534089" cy="9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07060" y="1922593"/>
            <a:ext cx="534089" cy="9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8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091012" y="3498574"/>
            <a:ext cx="1330501" cy="33890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2020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후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687" y="2678354"/>
            <a:ext cx="820076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ko-KR" sz="16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소개</a:t>
            </a:r>
            <a:endParaRPr lang="en-US" altLang="ko-KR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endParaRPr lang="en-US" altLang="ko-KR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43145" y="2868261"/>
            <a:ext cx="43512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소개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95" y="2692593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3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19269" y="290636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98" y="2730693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6685" y="3058391"/>
            <a:ext cx="453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</a:t>
            </a:r>
            <a:r>
              <a:rPr lang="en-US" altLang="ko-KR" sz="2000" dirty="0" smtClean="0">
                <a:latin typeface="+mj-ea"/>
                <a:ea typeface="+mj-ea"/>
              </a:rPr>
              <a:t>://</a:t>
            </a:r>
            <a:r>
              <a:rPr lang="en-US" altLang="ko-KR" sz="2000" dirty="0" smtClean="0">
                <a:latin typeface="+mj-ea"/>
                <a:ea typeface="+mj-ea"/>
              </a:rPr>
              <a:t>www.</a:t>
            </a:r>
            <a:r>
              <a:rPr lang="en-US" altLang="ko-KR" sz="2000" dirty="0" smtClean="0">
                <a:latin typeface="+mj-ea"/>
                <a:ea typeface="+mj-ea"/>
              </a:rPr>
              <a:t>mokwon.ac.kr/gs/)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smtClean="0">
                <a:latin typeface="+mj-ea"/>
                <a:ea typeface="+mj-ea"/>
              </a:rPr>
              <a:t>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04547" y="1065959"/>
            <a:ext cx="1287380" cy="3105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7" y="4403558"/>
            <a:ext cx="5799221" cy="4247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825371"/>
            <a:ext cx="5859380" cy="1720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5,000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31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1949117" y="1916444"/>
            <a:ext cx="5828304" cy="26326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283</Words>
  <Application>Microsoft Office PowerPoint</Application>
  <PresentationFormat>와이드스크린</PresentationFormat>
  <Paragraphs>88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5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2020학년도 후기  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PC</cp:lastModifiedBy>
  <cp:revision>105</cp:revision>
  <cp:lastPrinted>2019-03-03T23:57:34Z</cp:lastPrinted>
  <dcterms:created xsi:type="dcterms:W3CDTF">2016-02-25T06:45:21Z</dcterms:created>
  <dcterms:modified xsi:type="dcterms:W3CDTF">2020-08-31T01:37:56Z</dcterms:modified>
</cp:coreProperties>
</file>