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565B-82CB-451B-9EBB-B9732C3BA6EB}" type="datetimeFigureOut">
              <a:rPr lang="ko-KR" altLang="en-US" smtClean="0"/>
              <a:pPr/>
              <a:t>2016-09-30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0173-6E98-47E8-92B4-6331AD4640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565B-82CB-451B-9EBB-B9732C3BA6EB}" type="datetimeFigureOut">
              <a:rPr lang="ko-KR" altLang="en-US" smtClean="0"/>
              <a:pPr/>
              <a:t>2016-09-30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0173-6E98-47E8-92B4-6331AD4640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565B-82CB-451B-9EBB-B9732C3BA6EB}" type="datetimeFigureOut">
              <a:rPr lang="ko-KR" altLang="en-US" smtClean="0"/>
              <a:pPr/>
              <a:t>2016-09-30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0173-6E98-47E8-92B4-6331AD4640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565B-82CB-451B-9EBB-B9732C3BA6EB}" type="datetimeFigureOut">
              <a:rPr lang="ko-KR" altLang="en-US" smtClean="0"/>
              <a:pPr/>
              <a:t>2016-09-30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0173-6E98-47E8-92B4-6331AD4640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565B-82CB-451B-9EBB-B9732C3BA6EB}" type="datetimeFigureOut">
              <a:rPr lang="ko-KR" altLang="en-US" smtClean="0"/>
              <a:pPr/>
              <a:t>2016-09-30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0173-6E98-47E8-92B4-6331AD4640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565B-82CB-451B-9EBB-B9732C3BA6EB}" type="datetimeFigureOut">
              <a:rPr lang="ko-KR" altLang="en-US" smtClean="0"/>
              <a:pPr/>
              <a:t>2016-09-30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0173-6E98-47E8-92B4-6331AD4640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565B-82CB-451B-9EBB-B9732C3BA6EB}" type="datetimeFigureOut">
              <a:rPr lang="ko-KR" altLang="en-US" smtClean="0"/>
              <a:pPr/>
              <a:t>2016-09-30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0173-6E98-47E8-92B4-6331AD4640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565B-82CB-451B-9EBB-B9732C3BA6EB}" type="datetimeFigureOut">
              <a:rPr lang="ko-KR" altLang="en-US" smtClean="0"/>
              <a:pPr/>
              <a:t>2016-09-30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0173-6E98-47E8-92B4-6331AD4640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565B-82CB-451B-9EBB-B9732C3BA6EB}" type="datetimeFigureOut">
              <a:rPr lang="ko-KR" altLang="en-US" smtClean="0"/>
              <a:pPr/>
              <a:t>2016-09-30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0173-6E98-47E8-92B4-6331AD4640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565B-82CB-451B-9EBB-B9732C3BA6EB}" type="datetimeFigureOut">
              <a:rPr lang="ko-KR" altLang="en-US" smtClean="0"/>
              <a:pPr/>
              <a:t>2016-09-30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0173-6E98-47E8-92B4-6331AD4640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565B-82CB-451B-9EBB-B9732C3BA6EB}" type="datetimeFigureOut">
              <a:rPr lang="ko-KR" altLang="en-US" smtClean="0"/>
              <a:pPr/>
              <a:t>2016-09-30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0173-6E98-47E8-92B4-6331AD4640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9565B-82CB-451B-9EBB-B9732C3BA6EB}" type="datetimeFigureOut">
              <a:rPr lang="ko-KR" altLang="en-US" smtClean="0"/>
              <a:pPr/>
              <a:t>2016-09-30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A0173-6E98-47E8-92B4-6331AD4640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ipat.or.k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332656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altLang="ko-KR" dirty="0" smtClean="0">
                <a:hlinkClick r:id="rId2"/>
              </a:rPr>
              <a:t>www.ipat.or.kr</a:t>
            </a:r>
            <a:r>
              <a:rPr lang="en-US" altLang="ko-KR" dirty="0" smtClean="0"/>
              <a:t>  </a:t>
            </a:r>
            <a:r>
              <a:rPr lang="ko-KR" altLang="en-US" dirty="0" smtClean="0"/>
              <a:t>로그인 후 </a:t>
            </a:r>
            <a:r>
              <a:rPr lang="ko-KR" altLang="en-US" dirty="0" smtClean="0">
                <a:solidFill>
                  <a:schemeClr val="accent2"/>
                </a:solidFill>
              </a:rPr>
              <a:t>접수안내 →</a:t>
            </a:r>
            <a:r>
              <a:rPr lang="en-US" altLang="ko-KR" dirty="0" smtClean="0">
                <a:solidFill>
                  <a:schemeClr val="accent2"/>
                </a:solidFill>
              </a:rPr>
              <a:t> </a:t>
            </a:r>
            <a:r>
              <a:rPr lang="ko-KR" altLang="en-US" dirty="0" smtClean="0">
                <a:solidFill>
                  <a:schemeClr val="accent2"/>
                </a:solidFill>
              </a:rPr>
              <a:t>시험접수</a:t>
            </a:r>
            <a:r>
              <a:rPr lang="ko-KR" altLang="en-US" dirty="0" smtClean="0"/>
              <a:t> 클릭   </a:t>
            </a:r>
            <a:endParaRPr lang="ko-KR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052736"/>
            <a:ext cx="7440613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직사각형 6"/>
          <p:cNvSpPr/>
          <p:nvPr/>
        </p:nvSpPr>
        <p:spPr>
          <a:xfrm>
            <a:off x="4860032" y="1124744"/>
            <a:ext cx="936104" cy="16561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332656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dirty="0" smtClean="0"/>
              <a:t>2. </a:t>
            </a:r>
            <a:r>
              <a:rPr lang="ko-KR" altLang="en-US" dirty="0" smtClean="0"/>
              <a:t>안내 및 규정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 수집 및 이용 등 동의 체크 후 </a:t>
            </a:r>
            <a:r>
              <a:rPr lang="en-US" altLang="ko-KR" dirty="0" smtClean="0"/>
              <a:t>[</a:t>
            </a:r>
            <a:r>
              <a:rPr lang="ko-KR" altLang="en-US" dirty="0" smtClean="0"/>
              <a:t>접수하기</a:t>
            </a:r>
            <a:r>
              <a:rPr lang="en-US" altLang="ko-KR" dirty="0" smtClean="0"/>
              <a:t>]</a:t>
            </a:r>
            <a:r>
              <a:rPr lang="ko-KR" altLang="en-US" dirty="0" smtClean="0"/>
              <a:t> 클릭 </a:t>
            </a:r>
            <a:endParaRPr lang="ko-KR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016336"/>
            <a:ext cx="5760640" cy="5345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332656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dirty="0" smtClean="0"/>
              <a:t>3. </a:t>
            </a:r>
            <a:r>
              <a:rPr lang="ko-KR" altLang="en-US" dirty="0" smtClean="0"/>
              <a:t>응시구분 </a:t>
            </a:r>
            <a:r>
              <a:rPr lang="ko-KR" altLang="en-US" dirty="0" smtClean="0">
                <a:solidFill>
                  <a:schemeClr val="accent2"/>
                </a:solidFill>
              </a:rPr>
              <a:t>단체</a:t>
            </a:r>
            <a:r>
              <a:rPr lang="ko-KR" altLang="en-US" dirty="0" smtClean="0"/>
              <a:t> 선택</a:t>
            </a:r>
            <a:r>
              <a:rPr lang="en-US" altLang="ko-KR" dirty="0" smtClean="0"/>
              <a:t> </a:t>
            </a:r>
          </a:p>
          <a:p>
            <a:pPr marL="342900" indent="-342900"/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>
                <a:solidFill>
                  <a:schemeClr val="accent2"/>
                </a:solidFill>
              </a:rPr>
              <a:t>단체명</a:t>
            </a:r>
            <a:r>
              <a:rPr lang="ko-KR" altLang="en-US" dirty="0" smtClean="0"/>
              <a:t> 선택 </a:t>
            </a:r>
            <a:endParaRPr lang="en-US" altLang="ko-KR" dirty="0" smtClean="0"/>
          </a:p>
          <a:p>
            <a:pPr marL="342900" indent="-342900"/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>
                <a:solidFill>
                  <a:schemeClr val="accent2"/>
                </a:solidFill>
              </a:rPr>
              <a:t>인증키</a:t>
            </a:r>
            <a:r>
              <a:rPr lang="ko-KR" altLang="en-US" dirty="0" smtClean="0"/>
              <a:t> 입력 </a:t>
            </a:r>
            <a:r>
              <a:rPr lang="en-US" altLang="ko-KR" dirty="0" smtClean="0"/>
              <a:t>(</a:t>
            </a:r>
            <a:r>
              <a:rPr lang="ko-KR" altLang="en-US" dirty="0" smtClean="0"/>
              <a:t>사전 담당자에게 안내</a:t>
            </a:r>
            <a:r>
              <a:rPr lang="en-US" altLang="ko-KR" dirty="0" smtClean="0"/>
              <a:t>)</a:t>
            </a:r>
          </a:p>
          <a:p>
            <a:pPr marL="342900" indent="-342900"/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접수하기 클릭  </a:t>
            </a:r>
            <a:endParaRPr lang="ko-KR" alt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76672"/>
            <a:ext cx="3362325" cy="5467350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404664"/>
            <a:ext cx="4557648" cy="5688632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9512" y="332656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dirty="0" smtClean="0"/>
              <a:t>4. </a:t>
            </a:r>
            <a:r>
              <a:rPr lang="ko-KR" altLang="en-US" dirty="0" smtClean="0"/>
              <a:t>시험접수 관련 정보 입력 후</a:t>
            </a:r>
            <a:endParaRPr lang="en-US" altLang="ko-KR" dirty="0" smtClean="0"/>
          </a:p>
          <a:p>
            <a:pPr marL="342900" indent="-342900"/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다음 단계 클릭 </a:t>
            </a:r>
            <a:endParaRPr lang="en-US" altLang="ko-K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1710" y="836712"/>
            <a:ext cx="4515396" cy="5472608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79512" y="332656"/>
            <a:ext cx="4392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dirty="0" smtClean="0"/>
              <a:t>5. </a:t>
            </a:r>
            <a:r>
              <a:rPr lang="ko-KR" altLang="en-US" dirty="0" smtClean="0"/>
              <a:t>접수완료 </a:t>
            </a:r>
            <a:endParaRPr lang="en-US" altLang="ko-KR" dirty="0" smtClean="0"/>
          </a:p>
          <a:p>
            <a:pPr marL="342900" indent="-342900"/>
            <a:r>
              <a:rPr lang="ko-KR" altLang="en-US" sz="1400" dirty="0" smtClean="0">
                <a:solidFill>
                  <a:schemeClr val="accent2"/>
                </a:solidFill>
              </a:rPr>
              <a:t>미결제 상태로 두시면 됩니다</a:t>
            </a:r>
            <a:r>
              <a:rPr lang="en-US" altLang="ko-KR" sz="1400" dirty="0" smtClean="0">
                <a:solidFill>
                  <a:schemeClr val="accent2"/>
                </a:solidFill>
              </a:rPr>
              <a:t>. </a:t>
            </a:r>
            <a:r>
              <a:rPr lang="ko-KR" altLang="en-US" sz="1400" dirty="0" smtClean="0">
                <a:solidFill>
                  <a:schemeClr val="accent2"/>
                </a:solidFill>
              </a:rPr>
              <a:t>  </a:t>
            </a:r>
            <a:endParaRPr lang="en-US" altLang="ko-KR" sz="1400" dirty="0" smtClean="0">
              <a:solidFill>
                <a:schemeClr val="accent2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3851920" y="2348880"/>
            <a:ext cx="2448272" cy="2880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63</Words>
  <Application>Microsoft Office PowerPoint</Application>
  <PresentationFormat>화면 슬라이드 쇼(4:3)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슬라이드 1</vt:lpstr>
      <vt:lpstr>슬라이드 2</vt:lpstr>
      <vt:lpstr>슬라이드 3</vt:lpstr>
      <vt:lpstr>슬라이드 4</vt:lpstr>
      <vt:lpstr>슬라이드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이누리</dc:creator>
  <cp:lastModifiedBy>이누리</cp:lastModifiedBy>
  <cp:revision>6</cp:revision>
  <dcterms:created xsi:type="dcterms:W3CDTF">2016-09-29T01:53:09Z</dcterms:created>
  <dcterms:modified xsi:type="dcterms:W3CDTF">2016-09-30T01:06:11Z</dcterms:modified>
</cp:coreProperties>
</file>