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EE92-7467-4A07-9D86-CC64FD52C8C4}" type="datetimeFigureOut">
              <a:rPr lang="ko-KR" altLang="en-US" smtClean="0"/>
              <a:t>2017-08-01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F3F8-BB56-4F24-9331-7A8834514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11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6EE92-7467-4A07-9D86-CC64FD52C8C4}" type="datetimeFigureOut">
              <a:rPr lang="ko-KR" altLang="en-US" smtClean="0"/>
              <a:t>2017-08-01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4F3F8-BB56-4F24-9331-7A8834514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91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71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656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964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9425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942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2834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031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048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8055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794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pascom</dc:creator>
  <cp:lastModifiedBy>pascom</cp:lastModifiedBy>
  <cp:revision>1</cp:revision>
  <dcterms:created xsi:type="dcterms:W3CDTF">2017-08-01T09:03:24Z</dcterms:created>
  <dcterms:modified xsi:type="dcterms:W3CDTF">2017-08-01T09:03:24Z</dcterms:modified>
</cp:coreProperties>
</file>