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handoutMasterIdLst>
    <p:handoutMasterId r:id="rId10"/>
  </p:handoutMasterIdLst>
  <p:sldIdLst>
    <p:sldId id="269" r:id="rId2"/>
    <p:sldId id="271" r:id="rId3"/>
    <p:sldId id="278" r:id="rId4"/>
    <p:sldId id="270" r:id="rId5"/>
    <p:sldId id="272" r:id="rId6"/>
    <p:sldId id="273" r:id="rId7"/>
    <p:sldId id="274" r:id="rId8"/>
    <p:sldId id="275" r:id="rId9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4E4CD-AD3E-45D6-854E-F95988E8FD0A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0B7D-18B6-4916-B1D5-14CA3CF16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15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96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4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869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54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35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93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571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12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1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8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63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21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51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50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76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26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9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B7FBB88-E236-490C-A84A-257E0E39EBF1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1A289AE-6EC9-48E5-9662-FAA59F0EC0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51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4714" y="2405449"/>
            <a:ext cx="735329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20201</a:t>
            </a:r>
            <a:r>
              <a:rPr lang="ko-KR" altLang="en-US" sz="4800" b="1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 </a:t>
            </a:r>
            <a:r>
              <a:rPr lang="en-US" altLang="ko-KR" sz="4800" b="1" dirty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1</a:t>
            </a:r>
            <a:r>
              <a:rPr lang="ko-KR" altLang="en-US" sz="4800" b="1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학기 연합교양대학</a:t>
            </a:r>
            <a:endParaRPr lang="en-US" altLang="ko-KR" sz="4800" b="1" dirty="0"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algn="ctr"/>
            <a:endParaRPr lang="en-US" altLang="ko-KR" sz="4000" b="1" dirty="0" smtClean="0"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algn="ctr"/>
            <a:r>
              <a:rPr lang="en-US" altLang="ko-KR" sz="3600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- </a:t>
            </a:r>
            <a:r>
              <a:rPr lang="ko-KR" altLang="en-US" sz="3600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온라인 수강 방법 안내 </a:t>
            </a:r>
            <a:r>
              <a:rPr lang="en-US" altLang="ko-KR" sz="3600" dirty="0" smtClean="0">
                <a:latin typeface="함초롬돋움" panose="020B0504000101010101" pitchFamily="50" charset="-127"/>
                <a:ea typeface="함초롬돋움" panose="020B0504000101010101" pitchFamily="50" charset="-127"/>
                <a:cs typeface="함초롬돋움" panose="020B0504000101010101" pitchFamily="50" charset="-127"/>
              </a:rPr>
              <a:t>-</a:t>
            </a:r>
            <a:endParaRPr lang="en-US" altLang="ko-KR" dirty="0"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  <a:p>
            <a:pPr algn="ctr"/>
            <a:endParaRPr lang="en-US" altLang="ko-KR" dirty="0" smtClean="0">
              <a:latin typeface="함초롬돋움" panose="020B0504000101010101" pitchFamily="50" charset="-127"/>
              <a:ea typeface="함초롬돋움" panose="020B0504000101010101" pitchFamily="50" charset="-127"/>
              <a:cs typeface="함초롬돋움" panose="020B05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13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9" y="892500"/>
            <a:ext cx="10906897" cy="567318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0692714" y="1301578"/>
            <a:ext cx="527221" cy="3295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536020" y="1746447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②본인 이름의 </a:t>
            </a:r>
            <a:r>
              <a:rPr lang="ko-KR" altLang="en-US" sz="2000" dirty="0" err="1" smtClean="0"/>
              <a:t>구글</a:t>
            </a:r>
            <a:r>
              <a:rPr lang="ko-KR" altLang="en-US" sz="2000" dirty="0" smtClean="0"/>
              <a:t> 아이디로 로그인</a:t>
            </a:r>
            <a:endParaRPr lang="en-US" altLang="ko-KR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53515" y="2261912"/>
            <a:ext cx="4626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※ </a:t>
            </a:r>
            <a:r>
              <a:rPr lang="ko-KR" altLang="en-US" sz="1400" dirty="0"/>
              <a:t>닉네임으로 되어 있는 경우 꼭 본인이름으로 </a:t>
            </a:r>
            <a:r>
              <a:rPr lang="ko-KR" altLang="en-US" sz="1400" dirty="0" smtClean="0"/>
              <a:t>변경바람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33168" y="461319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① </a:t>
            </a:r>
            <a:r>
              <a:rPr lang="en-US" altLang="ko-KR" dirty="0" smtClean="0"/>
              <a:t>google.co.kr </a:t>
            </a:r>
            <a:r>
              <a:rPr lang="ko-KR" altLang="en-US" dirty="0" smtClean="0"/>
              <a:t>접속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09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2" y="628371"/>
            <a:ext cx="11568723" cy="619268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744001" y="3029709"/>
            <a:ext cx="549290" cy="5691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045042" y="3875712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③클릭하여 </a:t>
            </a:r>
            <a:r>
              <a:rPr lang="ko-KR" altLang="en-US" dirty="0" err="1" smtClean="0"/>
              <a:t>클래스룸</a:t>
            </a:r>
            <a:r>
              <a:rPr lang="ko-KR" altLang="en-US" dirty="0" smtClean="0"/>
              <a:t> 접속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039912" y="1017750"/>
            <a:ext cx="302004" cy="2909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9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2" y="937698"/>
            <a:ext cx="11236411" cy="571583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0791568" y="937698"/>
            <a:ext cx="527221" cy="3295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659762" y="140867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④클릭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03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134"/>
            <a:ext cx="12192000" cy="613773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0717428" y="642551"/>
            <a:ext cx="749642" cy="3212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094573" y="1334530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⑤</a:t>
            </a:r>
            <a:r>
              <a:rPr lang="en-US" altLang="ko-KR" dirty="0" smtClean="0"/>
              <a:t>[</a:t>
            </a:r>
            <a:r>
              <a:rPr lang="ko-KR" altLang="en-US" dirty="0" smtClean="0"/>
              <a:t>수업 참여하기</a:t>
            </a:r>
            <a:r>
              <a:rPr lang="en-US" altLang="ko-KR" dirty="0" smtClean="0"/>
              <a:t>] </a:t>
            </a:r>
            <a:r>
              <a:rPr lang="ko-KR" altLang="en-US" dirty="0" smtClean="0"/>
              <a:t>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14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823"/>
            <a:ext cx="12192000" cy="619235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407243" y="2179718"/>
            <a:ext cx="2026508" cy="5634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744995" y="1128584"/>
            <a:ext cx="1400432" cy="420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565557" y="2702011"/>
            <a:ext cx="4052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발송된 수업코드를 입력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sz="1400" dirty="0" smtClean="0"/>
              <a:t>※ </a:t>
            </a:r>
            <a:r>
              <a:rPr lang="ko-KR" altLang="en-US" sz="1400" dirty="0" smtClean="0"/>
              <a:t>수업코드는 수강신청자에게 문자로 별도 안내</a:t>
            </a:r>
            <a:endParaRPr lang="ko-KR" altLang="en-US" dirty="0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9250908" y="545284"/>
            <a:ext cx="2200064" cy="2337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68793" y="739893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smtClean="0"/>
              <a:t>⑦활성화 되면 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클릭</a:t>
            </a:r>
            <a:endParaRPr lang="ko-KR" altLang="en-US" sz="1600" dirty="0"/>
          </a:p>
        </p:txBody>
      </p:sp>
      <p:sp>
        <p:nvSpPr>
          <p:cNvPr id="10" name="직사각형 9"/>
          <p:cNvSpPr/>
          <p:nvPr/>
        </p:nvSpPr>
        <p:spPr>
          <a:xfrm>
            <a:off x="11450972" y="357185"/>
            <a:ext cx="704335" cy="3583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054864" y="226140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⑥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375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451"/>
            <a:ext cx="12192000" cy="608631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890196" y="999574"/>
            <a:ext cx="3661606" cy="5943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439486" y="1610686"/>
            <a:ext cx="503340" cy="20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53886" y="1669409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수강신청한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수업명</a:t>
            </a:r>
            <a:r>
              <a:rPr lang="ko-KR" altLang="en-US" dirty="0" smtClean="0">
                <a:solidFill>
                  <a:schemeClr val="bg1"/>
                </a:solidFill>
              </a:rPr>
              <a:t> 확인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3886" y="2935731"/>
            <a:ext cx="4711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⑨각종 공지 및 </a:t>
            </a:r>
            <a:r>
              <a:rPr lang="ko-KR" altLang="en-US" sz="2000" dirty="0" err="1" smtClean="0"/>
              <a:t>업로드된</a:t>
            </a:r>
            <a:r>
              <a:rPr lang="ko-KR" altLang="en-US" sz="2000" dirty="0" smtClean="0"/>
              <a:t> 수업 확인 가능</a:t>
            </a:r>
            <a:endParaRPr lang="ko-KR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449050" y="109668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⑧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61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03" y="934557"/>
            <a:ext cx="12192000" cy="53184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502876" y="979427"/>
            <a:ext cx="527221" cy="3295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711146" y="1889708"/>
            <a:ext cx="926757" cy="3509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769708" y="188970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강의 일자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583459" y="2323070"/>
            <a:ext cx="4975655" cy="12521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699157" y="2652583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강의 주제와</a:t>
            </a:r>
            <a:endParaRPr lang="en-US" altLang="ko-KR" dirty="0" smtClean="0"/>
          </a:p>
          <a:p>
            <a:r>
              <a:rPr lang="ko-KR" altLang="en-US" dirty="0" smtClean="0"/>
              <a:t>과제 확인 가능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0000" y="184058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⑩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10979" y="5225617"/>
            <a:ext cx="774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※ </a:t>
            </a:r>
            <a:r>
              <a:rPr lang="ko-KR" altLang="en-US" sz="1600" dirty="0" smtClean="0"/>
              <a:t>출석 인정 기준안내</a:t>
            </a:r>
            <a:endParaRPr lang="en-US" altLang="ko-KR" sz="16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-  </a:t>
            </a:r>
            <a:r>
              <a:rPr lang="ko-KR" altLang="en-US" sz="1400" dirty="0" smtClean="0"/>
              <a:t>출석확인은 </a:t>
            </a:r>
            <a:r>
              <a:rPr lang="ko-KR" altLang="en-US" sz="1400" dirty="0" err="1" smtClean="0"/>
              <a:t>구글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클래스룸에서</a:t>
            </a:r>
            <a:r>
              <a:rPr lang="ko-KR" altLang="en-US" sz="1400" dirty="0" smtClean="0"/>
              <a:t> 강의 수강 후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주차별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강의소감문</a:t>
            </a:r>
            <a:r>
              <a:rPr lang="ko-KR" altLang="en-US" sz="1400" dirty="0" smtClean="0"/>
              <a:t> 제출로 출석 인정 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  </a:t>
            </a:r>
            <a:r>
              <a:rPr lang="ko-KR" altLang="en-US" sz="1400" dirty="0" smtClean="0"/>
              <a:t>→ 강의 </a:t>
            </a:r>
            <a:r>
              <a:rPr lang="ko-KR" altLang="en-US" sz="1400" dirty="0" err="1" smtClean="0"/>
              <a:t>게시날</a:t>
            </a:r>
            <a:r>
              <a:rPr lang="ko-KR" altLang="en-US" sz="1400" dirty="0" smtClean="0"/>
              <a:t> 이후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주일 이내 제출 </a:t>
            </a:r>
            <a:r>
              <a:rPr lang="ko-KR" altLang="en-US" sz="1400" dirty="0" err="1" smtClean="0"/>
              <a:t>완료시</a:t>
            </a:r>
            <a:r>
              <a:rPr lang="ko-KR" altLang="en-US" sz="1400" dirty="0" smtClean="0"/>
              <a:t> 출석 인정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- </a:t>
            </a:r>
            <a:r>
              <a:rPr lang="ko-KR" altLang="en-US" sz="1400" dirty="0" smtClean="0"/>
              <a:t>결석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회 이상부터 </a:t>
            </a:r>
            <a:r>
              <a:rPr lang="en-US" altLang="ko-KR" sz="1400" dirty="0" smtClean="0"/>
              <a:t>Fail </a:t>
            </a:r>
            <a:r>
              <a:rPr lang="ko-KR" altLang="en-US" sz="1400" dirty="0" smtClean="0"/>
              <a:t>처리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- </a:t>
            </a:r>
            <a:r>
              <a:rPr lang="ko-KR" altLang="en-US" sz="1400" dirty="0" smtClean="0"/>
              <a:t>포인트 </a:t>
            </a:r>
            <a:r>
              <a:rPr lang="ko-KR" altLang="en-US" sz="1400" dirty="0" err="1" smtClean="0"/>
              <a:t>가감제에</a:t>
            </a:r>
            <a:r>
              <a:rPr lang="ko-KR" altLang="en-US" sz="1400" dirty="0" smtClean="0"/>
              <a:t> 따라 </a:t>
            </a:r>
            <a:r>
              <a:rPr lang="en-US" altLang="ko-KR" sz="1400" dirty="0" smtClean="0"/>
              <a:t>80</a:t>
            </a:r>
            <a:r>
              <a:rPr lang="ko-KR" altLang="en-US" sz="1400" dirty="0" smtClean="0"/>
              <a:t>점 이하 시 </a:t>
            </a:r>
            <a:r>
              <a:rPr lang="en-US" altLang="ko-KR" sz="1400" dirty="0" smtClean="0"/>
              <a:t>Fail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39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(회의실)">
  <a:themeElements>
    <a:clrScheme name="이온(회의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이온(회의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(회의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358</TotalTime>
  <Words>121</Words>
  <Application>Microsoft Office PowerPoint</Application>
  <PresentationFormat>와이드스크린</PresentationFormat>
  <Paragraphs>26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맑은 고딕</vt:lpstr>
      <vt:lpstr>함초롬돋움</vt:lpstr>
      <vt:lpstr>Arial</vt:lpstr>
      <vt:lpstr>Century Gothic</vt:lpstr>
      <vt:lpstr>Wingdings 3</vt:lpstr>
      <vt:lpstr>이온(회의실)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20</cp:revision>
  <cp:lastPrinted>2020-08-27T04:32:25Z</cp:lastPrinted>
  <dcterms:created xsi:type="dcterms:W3CDTF">2020-03-24T07:23:39Z</dcterms:created>
  <dcterms:modified xsi:type="dcterms:W3CDTF">2021-02-25T07:37:09Z</dcterms:modified>
</cp:coreProperties>
</file>