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handoutMasterIdLst>
    <p:handoutMasterId r:id="rId10"/>
  </p:handoutMasterIdLst>
  <p:sldIdLst>
    <p:sldId id="269" r:id="rId2"/>
    <p:sldId id="271" r:id="rId3"/>
    <p:sldId id="278" r:id="rId4"/>
    <p:sldId id="270" r:id="rId5"/>
    <p:sldId id="272" r:id="rId6"/>
    <p:sldId id="273" r:id="rId7"/>
    <p:sldId id="274" r:id="rId8"/>
    <p:sldId id="275" r:id="rId9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4E4CD-AD3E-45D6-854E-F95988E8FD0A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10B7D-18B6-4916-B1D5-14CA3CF163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152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1964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43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4869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6544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350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693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 열 3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3571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4122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1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482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0636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213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0515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150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2764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3265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9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B7FBB88-E236-490C-A84A-257E0E39EBF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1A289AE-6EC9-48E5-9662-FAA59F0EC0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251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l" defTabSz="457200" rtl="0" eaLnBrk="1" latinLnBrk="1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4714" y="2405449"/>
            <a:ext cx="7353295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 smtClean="0"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20201</a:t>
            </a:r>
            <a:r>
              <a:rPr lang="ko-KR" altLang="en-US" sz="4800" b="1" dirty="0" smtClean="0"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4800" b="1" dirty="0"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</a:t>
            </a:r>
            <a:r>
              <a:rPr lang="ko-KR" altLang="en-US" sz="4800" b="1" dirty="0" smtClean="0"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 연합교양대학</a:t>
            </a:r>
            <a:endParaRPr lang="en-US" altLang="ko-KR" sz="4800" b="1" dirty="0"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endParaRPr lang="en-US" altLang="ko-KR" sz="4000" b="1" dirty="0" smtClean="0"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3600" dirty="0" smtClean="0"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sz="3600" dirty="0" smtClean="0"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수강 방법 안내 </a:t>
            </a:r>
            <a:r>
              <a:rPr lang="en-US" altLang="ko-KR" sz="3600" dirty="0" smtClean="0"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</a:t>
            </a:r>
            <a:endParaRPr lang="en-US" altLang="ko-KR" dirty="0"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endParaRPr lang="en-US" altLang="ko-KR" dirty="0" smtClean="0"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138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9" y="892500"/>
            <a:ext cx="10906897" cy="5673183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692714" y="1301578"/>
            <a:ext cx="527221" cy="32951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536020" y="1746447"/>
            <a:ext cx="4314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/>
              <a:t>②본인 이름의 </a:t>
            </a:r>
            <a:r>
              <a:rPr lang="ko-KR" altLang="en-US" sz="2000" dirty="0" err="1" smtClean="0"/>
              <a:t>구글</a:t>
            </a:r>
            <a:r>
              <a:rPr lang="ko-KR" altLang="en-US" sz="2000" dirty="0" smtClean="0"/>
              <a:t> 아이디로 로그인</a:t>
            </a:r>
            <a:endParaRPr lang="en-US" altLang="ko-KR" sz="2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453515" y="2261912"/>
            <a:ext cx="4626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※ </a:t>
            </a:r>
            <a:r>
              <a:rPr lang="ko-KR" altLang="en-US" sz="1400" dirty="0"/>
              <a:t>닉네임으로 되어 있는 경우 꼭 본인이름으로 </a:t>
            </a:r>
            <a:r>
              <a:rPr lang="ko-KR" altLang="en-US" sz="1400" dirty="0" smtClean="0"/>
              <a:t>변경바람</a:t>
            </a:r>
            <a:endParaRPr lang="ko-KR" alt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33168" y="461319"/>
            <a:ext cx="2427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① </a:t>
            </a:r>
            <a:r>
              <a:rPr lang="en-US" altLang="ko-KR" dirty="0" smtClean="0"/>
              <a:t>google.co.kr </a:t>
            </a:r>
            <a:r>
              <a:rPr lang="ko-KR" altLang="en-US" dirty="0" smtClean="0"/>
              <a:t>접속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091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52" y="628371"/>
            <a:ext cx="11568723" cy="619268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9744001" y="3029709"/>
            <a:ext cx="549290" cy="56916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045042" y="3875712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③클릭하여 </a:t>
            </a:r>
            <a:r>
              <a:rPr lang="ko-KR" altLang="en-US" dirty="0" err="1" smtClean="0"/>
              <a:t>클래스룸</a:t>
            </a:r>
            <a:r>
              <a:rPr lang="ko-KR" altLang="en-US" dirty="0" smtClean="0"/>
              <a:t> 접속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11039912" y="1017750"/>
            <a:ext cx="302004" cy="29093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191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52" y="937698"/>
            <a:ext cx="11236411" cy="5715836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791568" y="937698"/>
            <a:ext cx="527221" cy="32951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659762" y="140867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④클릭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03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0134"/>
            <a:ext cx="12192000" cy="6137731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717428" y="642551"/>
            <a:ext cx="749642" cy="32127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9094573" y="1334530"/>
            <a:ext cx="2553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⑤</a:t>
            </a:r>
            <a:r>
              <a:rPr lang="en-US" altLang="ko-KR" dirty="0" smtClean="0"/>
              <a:t>[</a:t>
            </a:r>
            <a:r>
              <a:rPr lang="ko-KR" altLang="en-US" dirty="0" smtClean="0"/>
              <a:t>수업 참여하기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클릭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14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823"/>
            <a:ext cx="12192000" cy="619235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4407243" y="2179718"/>
            <a:ext cx="2026508" cy="56348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4744995" y="1128584"/>
            <a:ext cx="1400432" cy="420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565557" y="2702011"/>
            <a:ext cx="4052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발송된 수업코드를 입력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en-US" altLang="ko-KR" sz="1400" dirty="0" smtClean="0"/>
              <a:t>※ </a:t>
            </a:r>
            <a:r>
              <a:rPr lang="ko-KR" altLang="en-US" sz="1400" dirty="0" smtClean="0"/>
              <a:t>수업코드는 수강신청자에게 문자로 별도 안내</a:t>
            </a:r>
            <a:endParaRPr lang="ko-KR" altLang="en-US" dirty="0"/>
          </a:p>
        </p:txBody>
      </p:sp>
      <p:cxnSp>
        <p:nvCxnSpPr>
          <p:cNvPr id="7" name="직선 화살표 연결선 6"/>
          <p:cNvCxnSpPr/>
          <p:nvPr/>
        </p:nvCxnSpPr>
        <p:spPr>
          <a:xfrm flipV="1">
            <a:off x="9250908" y="545284"/>
            <a:ext cx="2200064" cy="23379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768793" y="739893"/>
            <a:ext cx="1527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smtClean="0"/>
              <a:t>⑦활성화 되면 </a:t>
            </a:r>
            <a:endParaRPr lang="en-US" altLang="ko-KR" sz="1600" dirty="0" smtClean="0"/>
          </a:p>
          <a:p>
            <a:pPr algn="ctr"/>
            <a:r>
              <a:rPr lang="ko-KR" altLang="en-US" sz="1600" dirty="0" smtClean="0"/>
              <a:t>클릭</a:t>
            </a:r>
            <a:endParaRPr lang="ko-KR" altLang="en-US" sz="1600" dirty="0"/>
          </a:p>
        </p:txBody>
      </p:sp>
      <p:sp>
        <p:nvSpPr>
          <p:cNvPr id="10" name="직사각형 9"/>
          <p:cNvSpPr/>
          <p:nvPr/>
        </p:nvSpPr>
        <p:spPr>
          <a:xfrm>
            <a:off x="11450972" y="357185"/>
            <a:ext cx="704335" cy="35834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054864" y="226140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/>
              <a:t>⑥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3752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451"/>
            <a:ext cx="12192000" cy="6086319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2890196" y="999574"/>
            <a:ext cx="3661606" cy="59433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439486" y="1610686"/>
            <a:ext cx="503340" cy="2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53886" y="1669409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>
                <a:solidFill>
                  <a:schemeClr val="bg1"/>
                </a:solidFill>
              </a:rPr>
              <a:t>수강신청한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</a:rPr>
              <a:t>수업명</a:t>
            </a:r>
            <a:r>
              <a:rPr lang="ko-KR" altLang="en-US" dirty="0" smtClean="0">
                <a:solidFill>
                  <a:schemeClr val="bg1"/>
                </a:solidFill>
              </a:rPr>
              <a:t> 확인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3886" y="2935731"/>
            <a:ext cx="4711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/>
              <a:t>⑨각종 공지 및 </a:t>
            </a:r>
            <a:r>
              <a:rPr lang="ko-KR" altLang="en-US" sz="2000" dirty="0" err="1" smtClean="0"/>
              <a:t>업로드된</a:t>
            </a:r>
            <a:r>
              <a:rPr lang="ko-KR" altLang="en-US" sz="2000" dirty="0" smtClean="0"/>
              <a:t> 수업 확인 가능</a:t>
            </a:r>
            <a:endParaRPr lang="ko-KR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449050" y="1096685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/>
              <a:t>⑧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614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903" y="934557"/>
            <a:ext cx="12192000" cy="53184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5502876" y="979427"/>
            <a:ext cx="527221" cy="32951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711146" y="1889708"/>
            <a:ext cx="926757" cy="35098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769708" y="1889708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강의 일자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3583459" y="2323070"/>
            <a:ext cx="4975655" cy="125215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699157" y="2652583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강의 주제와</a:t>
            </a:r>
            <a:endParaRPr lang="en-US" altLang="ko-KR" dirty="0" smtClean="0"/>
          </a:p>
          <a:p>
            <a:r>
              <a:rPr lang="ko-KR" altLang="en-US" dirty="0" smtClean="0"/>
              <a:t>과제 확인 가능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70000" y="184058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/>
              <a:t>⑩</a:t>
            </a:r>
            <a:endParaRPr lang="ko-KR" alt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10979" y="5225617"/>
            <a:ext cx="7743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※ </a:t>
            </a:r>
            <a:r>
              <a:rPr lang="ko-KR" altLang="en-US" sz="1600" dirty="0" smtClean="0"/>
              <a:t>출석 인정 기준안내</a:t>
            </a:r>
            <a:endParaRPr lang="en-US" altLang="ko-KR" sz="16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-  </a:t>
            </a:r>
            <a:r>
              <a:rPr lang="ko-KR" altLang="en-US" sz="1400" dirty="0" smtClean="0"/>
              <a:t>출석확인은 </a:t>
            </a:r>
            <a:r>
              <a:rPr lang="ko-KR" altLang="en-US" sz="1400" dirty="0" err="1" smtClean="0"/>
              <a:t>구글</a:t>
            </a:r>
            <a:r>
              <a:rPr lang="ko-KR" altLang="en-US" sz="1400" dirty="0" smtClean="0"/>
              <a:t> </a:t>
            </a:r>
            <a:r>
              <a:rPr lang="ko-KR" altLang="en-US" sz="1400" dirty="0" err="1" smtClean="0"/>
              <a:t>클래스룸에서</a:t>
            </a:r>
            <a:r>
              <a:rPr lang="ko-KR" altLang="en-US" sz="1400" dirty="0" smtClean="0"/>
              <a:t> 강의 수강 후</a:t>
            </a:r>
            <a:r>
              <a:rPr lang="en-US" altLang="ko-KR" sz="1400" dirty="0" smtClean="0"/>
              <a:t> </a:t>
            </a:r>
            <a:r>
              <a:rPr lang="ko-KR" altLang="en-US" sz="1400" dirty="0" err="1" smtClean="0"/>
              <a:t>주차별</a:t>
            </a:r>
            <a:r>
              <a:rPr lang="ko-KR" altLang="en-US" sz="1400" dirty="0" smtClean="0"/>
              <a:t> </a:t>
            </a:r>
            <a:r>
              <a:rPr lang="ko-KR" altLang="en-US" sz="1400" dirty="0" err="1" smtClean="0"/>
              <a:t>강의소감문</a:t>
            </a:r>
            <a:r>
              <a:rPr lang="ko-KR" altLang="en-US" sz="1400" dirty="0" smtClean="0"/>
              <a:t> 제출로 출석 인정 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   </a:t>
            </a:r>
            <a:r>
              <a:rPr lang="ko-KR" altLang="en-US" sz="1400" dirty="0" smtClean="0"/>
              <a:t>→ 강의 </a:t>
            </a:r>
            <a:r>
              <a:rPr lang="ko-KR" altLang="en-US" sz="1400" dirty="0" err="1" smtClean="0"/>
              <a:t>게시날</a:t>
            </a:r>
            <a:r>
              <a:rPr lang="ko-KR" altLang="en-US" sz="1400" dirty="0" smtClean="0"/>
              <a:t> 이후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주일 이내 제출 </a:t>
            </a:r>
            <a:r>
              <a:rPr lang="ko-KR" altLang="en-US" sz="1400" dirty="0" err="1" smtClean="0"/>
              <a:t>완료시</a:t>
            </a:r>
            <a:r>
              <a:rPr lang="ko-KR" altLang="en-US" sz="1400" dirty="0" smtClean="0"/>
              <a:t> 출석 인정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- </a:t>
            </a:r>
            <a:r>
              <a:rPr lang="ko-KR" altLang="en-US" sz="1400" dirty="0" smtClean="0"/>
              <a:t>결석 </a:t>
            </a:r>
            <a:r>
              <a:rPr lang="en-US" altLang="ko-KR" sz="1400" dirty="0" smtClean="0"/>
              <a:t>3</a:t>
            </a:r>
            <a:r>
              <a:rPr lang="ko-KR" altLang="en-US" sz="1400" dirty="0" smtClean="0"/>
              <a:t>회 이상부터 </a:t>
            </a:r>
            <a:r>
              <a:rPr lang="en-US" altLang="ko-KR" sz="1400" dirty="0" smtClean="0"/>
              <a:t>Fail </a:t>
            </a:r>
            <a:r>
              <a:rPr lang="ko-KR" altLang="en-US" sz="1400" dirty="0" smtClean="0"/>
              <a:t>처리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- </a:t>
            </a:r>
            <a:r>
              <a:rPr lang="ko-KR" altLang="en-US" sz="1400" dirty="0" smtClean="0"/>
              <a:t>포인트 </a:t>
            </a:r>
            <a:r>
              <a:rPr lang="ko-KR" altLang="en-US" sz="1400" dirty="0" err="1" smtClean="0"/>
              <a:t>가감제에</a:t>
            </a:r>
            <a:r>
              <a:rPr lang="ko-KR" altLang="en-US" sz="1400" dirty="0" smtClean="0"/>
              <a:t> 따라 </a:t>
            </a:r>
            <a:r>
              <a:rPr lang="en-US" altLang="ko-KR" sz="1400" dirty="0" smtClean="0"/>
              <a:t>80</a:t>
            </a:r>
            <a:r>
              <a:rPr lang="ko-KR" altLang="en-US" sz="1400" dirty="0" smtClean="0"/>
              <a:t>점 이하 시 </a:t>
            </a:r>
            <a:r>
              <a:rPr lang="en-US" altLang="ko-KR" sz="1400" dirty="0" smtClean="0"/>
              <a:t>Fail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7391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이온(회의실)">
  <a:themeElements>
    <a:clrScheme name="이온(회의실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이온(회의실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이온(회의실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358</TotalTime>
  <Words>121</Words>
  <Application>Microsoft Office PowerPoint</Application>
  <PresentationFormat>와이드스크린</PresentationFormat>
  <Paragraphs>26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맑은 고딕</vt:lpstr>
      <vt:lpstr>함초롬돋움</vt:lpstr>
      <vt:lpstr>Arial</vt:lpstr>
      <vt:lpstr>Century Gothic</vt:lpstr>
      <vt:lpstr>Wingdings 3</vt:lpstr>
      <vt:lpstr>이온(회의실)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20</cp:revision>
  <cp:lastPrinted>2020-08-27T04:32:25Z</cp:lastPrinted>
  <dcterms:created xsi:type="dcterms:W3CDTF">2020-03-24T07:23:39Z</dcterms:created>
  <dcterms:modified xsi:type="dcterms:W3CDTF">2021-02-25T07:37:09Z</dcterms:modified>
</cp:coreProperties>
</file>