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31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12" r:id="rId30"/>
    <p:sldId id="313" r:id="rId31"/>
    <p:sldId id="314" r:id="rId32"/>
    <p:sldId id="283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5" r:id="rId53"/>
    <p:sldId id="306" r:id="rId54"/>
    <p:sldId id="307" r:id="rId55"/>
    <p:sldId id="309" r:id="rId56"/>
    <p:sldId id="316" r:id="rId57"/>
    <p:sldId id="317" r:id="rId58"/>
    <p:sldId id="323" r:id="rId59"/>
    <p:sldId id="318" r:id="rId60"/>
    <p:sldId id="319" r:id="rId61"/>
    <p:sldId id="324" r:id="rId62"/>
    <p:sldId id="310" r:id="rId63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5" autoAdjust="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1E7CEB-1037-426A-8381-FB641F1936D3}" type="doc">
      <dgm:prSet loTypeId="urn:microsoft.com/office/officeart/2005/8/layout/chevron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29D1BE89-6ACC-43A3-92EE-AFA4C025B965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학생</a:t>
          </a:r>
          <a:endParaRPr lang="ko-KR" altLang="en-US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7487FC65-CB27-40C2-A533-DD4ACB8FBEB7}" type="parTrans" cxnId="{5351F5D2-5072-4355-8C52-E9096315A4A7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2C6A37B1-03BF-411B-A6B0-8EDA52AD98FC}" type="sibTrans" cxnId="{5351F5D2-5072-4355-8C52-E9096315A4A7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DA1A71C7-A2B2-462B-810A-F20B416CD566}">
      <dgm:prSet phldrT="[텍스트]" custT="1"/>
      <dgm:spPr>
        <a:noFill/>
        <a:ln w="9525"/>
      </dgm:spPr>
      <dgm:t>
        <a:bodyPr/>
        <a:lstStyle/>
        <a:p>
          <a:pPr latinLnBrk="1"/>
          <a:r>
            <a:rPr lang="ko-KR" altLang="en-US" sz="1400" dirty="0" err="1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장학지원과</a:t>
          </a:r>
          <a:r>
            <a:rPr lang="ko-KR" altLang="en-US" sz="14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 및 장학공지에서 서류 수령</a:t>
          </a:r>
          <a:endParaRPr lang="ko-KR" altLang="en-US" sz="1400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38FF64EF-A821-4D57-BC55-CB1B5F80916D}" type="parTrans" cxnId="{F94E7D8E-92E1-4E49-858D-E42ED74EF1E9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B6E49E89-3A6B-498E-9E02-87747E95AF65}" type="sibTrans" cxnId="{F94E7D8E-92E1-4E49-858D-E42ED74EF1E9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19BCDF03-A052-465A-AA5C-709C8226DBFB}">
      <dgm:prSet phldrT="[텍스트]" custT="1"/>
      <dgm:spPr>
        <a:noFill/>
        <a:ln w="9525"/>
      </dgm:spPr>
      <dgm:t>
        <a:bodyPr/>
        <a:lstStyle/>
        <a:p>
          <a:pPr latinLnBrk="1"/>
          <a:r>
            <a:rPr lang="ko-KR" altLang="en-US" sz="1400" b="1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미 입력 사유서 작성 후 </a:t>
          </a:r>
          <a:r>
            <a:rPr lang="ko-KR" altLang="en-US" sz="1400" b="1" dirty="0" err="1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근로지</a:t>
          </a:r>
          <a:r>
            <a:rPr lang="ko-KR" altLang="en-US" sz="1400" b="1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 담당자에게 입력 요청</a:t>
          </a:r>
          <a:endParaRPr lang="ko-KR" altLang="en-US" sz="1400" b="1" dirty="0">
            <a:solidFill>
              <a:srgbClr val="0000CC"/>
            </a:solidFill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EFC95C0C-B02B-4DDB-BA20-D495A583DB1F}" type="parTrans" cxnId="{0766B5CE-F756-4B80-9AC1-B5CFB92E71D0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DC9793AF-BC60-49BC-980B-9DEFC7F92507}" type="sibTrans" cxnId="{0766B5CE-F756-4B80-9AC1-B5CFB92E71D0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F04919C1-A06E-4417-9DBA-D8A52B11121C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근로지</a:t>
          </a:r>
          <a:endParaRPr lang="ko-KR" altLang="en-US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A944AE6C-5A84-453D-BDBE-294B5BB8FB86}" type="parTrans" cxnId="{66CE50B0-0DB1-4AAC-BDD0-4A2DAA09763E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2B689523-C73F-47FA-9EA5-EC2781269944}" type="sibTrans" cxnId="{66CE50B0-0DB1-4AAC-BDD0-4A2DAA09763E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D635BAC0-485F-4C42-9F57-5E7FC479559D}">
      <dgm:prSet phldrT="[텍스트]" custT="1"/>
      <dgm:spPr>
        <a:solidFill>
          <a:schemeClr val="bg1">
            <a:alpha val="90000"/>
          </a:schemeClr>
        </a:solidFill>
        <a:ln w="9525"/>
      </dgm:spPr>
      <dgm:t>
        <a:bodyPr/>
        <a:lstStyle/>
        <a:p>
          <a:pPr latinLnBrk="1"/>
          <a:r>
            <a:rPr lang="ko-KR" altLang="en-US" sz="1800" dirty="0" err="1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근로지</a:t>
          </a:r>
          <a:r>
            <a:rPr lang="ko-KR" altLang="en-US" sz="18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 담당자는 </a:t>
          </a:r>
          <a:r>
            <a:rPr lang="ko-KR" altLang="en-US" sz="1800" dirty="0" err="1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사유서를</a:t>
          </a:r>
          <a:r>
            <a:rPr lang="ko-KR" altLang="en-US" sz="18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 기반으로 미 입력 출근부 입력</a:t>
          </a:r>
          <a:endParaRPr lang="ko-KR" altLang="en-US" sz="1800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180C7F58-3EFB-4E23-A56B-3F87FA28DA74}" type="parTrans" cxnId="{F6A7876F-D2EF-4C7C-B3EE-76F0CC3BBE50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DD42C74F-230D-433D-A8A6-DE17EC58FEC7}" type="sibTrans" cxnId="{F6A7876F-D2EF-4C7C-B3EE-76F0CC3BBE50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19B6F34B-F50A-4AA9-B4AA-3B0498CC32B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학생</a:t>
          </a:r>
          <a:endParaRPr lang="ko-KR" altLang="en-US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F3DB8003-D2D9-4946-A0E6-16E502AA14CC}" type="parTrans" cxnId="{F71C809B-7564-47FA-9886-5205781596BD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98E64E16-A35B-43ED-A619-18412A29CF2F}" type="sibTrans" cxnId="{F71C809B-7564-47FA-9886-5205781596BD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3669F3EC-F892-41E5-9D7F-BBD689120908}">
      <dgm:prSet phldrT="[텍스트]" custT="1"/>
      <dgm:spPr>
        <a:noFill/>
        <a:ln w="9525"/>
      </dgm:spPr>
      <dgm:t>
        <a:bodyPr/>
        <a:lstStyle/>
        <a:p>
          <a:pPr latinLnBrk="1"/>
          <a:r>
            <a:rPr lang="ko-KR" altLang="en-US" sz="18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입력 된 출근부 입력 확인 후</a:t>
          </a:r>
          <a:r>
            <a:rPr lang="en-US" altLang="ko-KR" sz="18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, </a:t>
          </a:r>
          <a:r>
            <a:rPr lang="ko-KR" altLang="en-US" sz="18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장학지원과에 </a:t>
          </a:r>
          <a:r>
            <a:rPr lang="en-US" altLang="ko-KR" sz="1800" b="1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[</a:t>
          </a:r>
          <a:r>
            <a:rPr lang="ko-KR" altLang="en-US" sz="1800" b="1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서류만</a:t>
          </a:r>
          <a:r>
            <a:rPr lang="en-US" altLang="ko-KR" sz="1800" b="1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] </a:t>
          </a:r>
          <a:r>
            <a:rPr lang="ko-KR" altLang="en-US" sz="18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제출</a:t>
          </a:r>
          <a:endParaRPr lang="ko-KR" altLang="en-US" sz="1800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E6732011-EFE7-42BC-AE93-09A7A33821D5}" type="parTrans" cxnId="{A7CDB79E-4A1D-4FCA-9B1E-989EB2B0061C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7D7EA5F4-D479-4964-9DE1-B9E7A4680118}" type="sibTrans" cxnId="{A7CDB79E-4A1D-4FCA-9B1E-989EB2B0061C}">
      <dgm:prSet/>
      <dgm:spPr/>
      <dgm:t>
        <a:bodyPr/>
        <a:lstStyle/>
        <a:p>
          <a:pPr latinLnBrk="1"/>
          <a:endParaRPr lang="ko-KR" altLang="en-US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gm:t>
    </dgm:pt>
    <dgm:pt modelId="{C231EC2B-9CB2-4B72-A89B-55C165B0A081}" type="pres">
      <dgm:prSet presAssocID="{191E7CEB-1037-426A-8381-FB641F1936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517C0B-D15C-46A7-B7A1-34505895A7EF}" type="pres">
      <dgm:prSet presAssocID="{29D1BE89-6ACC-43A3-92EE-AFA4C025B965}" presName="composite" presStyleCnt="0"/>
      <dgm:spPr/>
    </dgm:pt>
    <dgm:pt modelId="{FBE67030-7B7C-485E-84AA-5E46EE203EBA}" type="pres">
      <dgm:prSet presAssocID="{29D1BE89-6ACC-43A3-92EE-AFA4C025B9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ABEA1C-E3A5-41F4-8DCE-87C473C28A20}" type="pres">
      <dgm:prSet presAssocID="{29D1BE89-6ACC-43A3-92EE-AFA4C025B9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41B2C3-A22F-4D2E-B424-A18C5655607A}" type="pres">
      <dgm:prSet presAssocID="{2C6A37B1-03BF-411B-A6B0-8EDA52AD98FC}" presName="sp" presStyleCnt="0"/>
      <dgm:spPr/>
    </dgm:pt>
    <dgm:pt modelId="{7EDF6321-78AB-4D81-A41E-913BDA248354}" type="pres">
      <dgm:prSet presAssocID="{F04919C1-A06E-4417-9DBA-D8A52B11121C}" presName="composite" presStyleCnt="0"/>
      <dgm:spPr/>
    </dgm:pt>
    <dgm:pt modelId="{D191D7FC-44D3-4583-BAC0-B6F7EF9E5D07}" type="pres">
      <dgm:prSet presAssocID="{F04919C1-A06E-4417-9DBA-D8A52B11121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88FB02-1F02-4FBB-936E-A720049C086A}" type="pres">
      <dgm:prSet presAssocID="{F04919C1-A06E-4417-9DBA-D8A52B1112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A3B6AF-88D3-4BD4-9BCC-1E018B657237}" type="pres">
      <dgm:prSet presAssocID="{2B689523-C73F-47FA-9EA5-EC2781269944}" presName="sp" presStyleCnt="0"/>
      <dgm:spPr/>
    </dgm:pt>
    <dgm:pt modelId="{3705AB10-D1A9-40ED-95B6-EFC94FEFE027}" type="pres">
      <dgm:prSet presAssocID="{19B6F34B-F50A-4AA9-B4AA-3B0498CC32B0}" presName="composite" presStyleCnt="0"/>
      <dgm:spPr/>
    </dgm:pt>
    <dgm:pt modelId="{0C607EE7-D1F7-4808-9157-85ADA5723930}" type="pres">
      <dgm:prSet presAssocID="{19B6F34B-F50A-4AA9-B4AA-3B0498CC32B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1E2896-601B-4E56-A6E3-E270052F09F6}" type="pres">
      <dgm:prSet presAssocID="{19B6F34B-F50A-4AA9-B4AA-3B0498CC32B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6A7876F-D2EF-4C7C-B3EE-76F0CC3BBE50}" srcId="{F04919C1-A06E-4417-9DBA-D8A52B11121C}" destId="{D635BAC0-485F-4C42-9F57-5E7FC479559D}" srcOrd="0" destOrd="0" parTransId="{180C7F58-3EFB-4E23-A56B-3F87FA28DA74}" sibTransId="{DD42C74F-230D-433D-A8A6-DE17EC58FEC7}"/>
    <dgm:cxn modelId="{A7CDB79E-4A1D-4FCA-9B1E-989EB2B0061C}" srcId="{19B6F34B-F50A-4AA9-B4AA-3B0498CC32B0}" destId="{3669F3EC-F892-41E5-9D7F-BBD689120908}" srcOrd="0" destOrd="0" parTransId="{E6732011-EFE7-42BC-AE93-09A7A33821D5}" sibTransId="{7D7EA5F4-D479-4964-9DE1-B9E7A4680118}"/>
    <dgm:cxn modelId="{CB22CAB4-1360-4AA3-BC7E-DFCD2B2E15B0}" type="presOf" srcId="{D635BAC0-485F-4C42-9F57-5E7FC479559D}" destId="{DD88FB02-1F02-4FBB-936E-A720049C086A}" srcOrd="0" destOrd="0" presId="urn:microsoft.com/office/officeart/2005/8/layout/chevron2"/>
    <dgm:cxn modelId="{EB83FB95-192E-4314-AC43-20194CAC7D06}" type="presOf" srcId="{19BCDF03-A052-465A-AA5C-709C8226DBFB}" destId="{1BABEA1C-E3A5-41F4-8DCE-87C473C28A20}" srcOrd="0" destOrd="1" presId="urn:microsoft.com/office/officeart/2005/8/layout/chevron2"/>
    <dgm:cxn modelId="{FBBD0D81-F127-43F4-B698-99791D93E8AA}" type="presOf" srcId="{191E7CEB-1037-426A-8381-FB641F1936D3}" destId="{C231EC2B-9CB2-4B72-A89B-55C165B0A081}" srcOrd="0" destOrd="0" presId="urn:microsoft.com/office/officeart/2005/8/layout/chevron2"/>
    <dgm:cxn modelId="{F71C809B-7564-47FA-9886-5205781596BD}" srcId="{191E7CEB-1037-426A-8381-FB641F1936D3}" destId="{19B6F34B-F50A-4AA9-B4AA-3B0498CC32B0}" srcOrd="2" destOrd="0" parTransId="{F3DB8003-D2D9-4946-A0E6-16E502AA14CC}" sibTransId="{98E64E16-A35B-43ED-A619-18412A29CF2F}"/>
    <dgm:cxn modelId="{72C8870A-7474-47AE-AF4A-2B425A92CD8A}" type="presOf" srcId="{F04919C1-A06E-4417-9DBA-D8A52B11121C}" destId="{D191D7FC-44D3-4583-BAC0-B6F7EF9E5D07}" srcOrd="0" destOrd="0" presId="urn:microsoft.com/office/officeart/2005/8/layout/chevron2"/>
    <dgm:cxn modelId="{F94E7D8E-92E1-4E49-858D-E42ED74EF1E9}" srcId="{29D1BE89-6ACC-43A3-92EE-AFA4C025B965}" destId="{DA1A71C7-A2B2-462B-810A-F20B416CD566}" srcOrd="0" destOrd="0" parTransId="{38FF64EF-A821-4D57-BC55-CB1B5F80916D}" sibTransId="{B6E49E89-3A6B-498E-9E02-87747E95AF65}"/>
    <dgm:cxn modelId="{CDCFF218-AFF1-44C2-BD3F-C76BE7619963}" type="presOf" srcId="{29D1BE89-6ACC-43A3-92EE-AFA4C025B965}" destId="{FBE67030-7B7C-485E-84AA-5E46EE203EBA}" srcOrd="0" destOrd="0" presId="urn:microsoft.com/office/officeart/2005/8/layout/chevron2"/>
    <dgm:cxn modelId="{66CE50B0-0DB1-4AAC-BDD0-4A2DAA09763E}" srcId="{191E7CEB-1037-426A-8381-FB641F1936D3}" destId="{F04919C1-A06E-4417-9DBA-D8A52B11121C}" srcOrd="1" destOrd="0" parTransId="{A944AE6C-5A84-453D-BDBE-294B5BB8FB86}" sibTransId="{2B689523-C73F-47FA-9EA5-EC2781269944}"/>
    <dgm:cxn modelId="{0766B5CE-F756-4B80-9AC1-B5CFB92E71D0}" srcId="{29D1BE89-6ACC-43A3-92EE-AFA4C025B965}" destId="{19BCDF03-A052-465A-AA5C-709C8226DBFB}" srcOrd="1" destOrd="0" parTransId="{EFC95C0C-B02B-4DDB-BA20-D495A583DB1F}" sibTransId="{DC9793AF-BC60-49BC-980B-9DEFC7F92507}"/>
    <dgm:cxn modelId="{5351F5D2-5072-4355-8C52-E9096315A4A7}" srcId="{191E7CEB-1037-426A-8381-FB641F1936D3}" destId="{29D1BE89-6ACC-43A3-92EE-AFA4C025B965}" srcOrd="0" destOrd="0" parTransId="{7487FC65-CB27-40C2-A533-DD4ACB8FBEB7}" sibTransId="{2C6A37B1-03BF-411B-A6B0-8EDA52AD98FC}"/>
    <dgm:cxn modelId="{91919D91-9703-4EB4-80D9-6A238E178676}" type="presOf" srcId="{DA1A71C7-A2B2-462B-810A-F20B416CD566}" destId="{1BABEA1C-E3A5-41F4-8DCE-87C473C28A20}" srcOrd="0" destOrd="0" presId="urn:microsoft.com/office/officeart/2005/8/layout/chevron2"/>
    <dgm:cxn modelId="{CED949B1-06CE-4C2B-965D-ED332D15179D}" type="presOf" srcId="{19B6F34B-F50A-4AA9-B4AA-3B0498CC32B0}" destId="{0C607EE7-D1F7-4808-9157-85ADA5723930}" srcOrd="0" destOrd="0" presId="urn:microsoft.com/office/officeart/2005/8/layout/chevron2"/>
    <dgm:cxn modelId="{9E24D67B-0993-4EA4-8C65-AAA30BC4F475}" type="presOf" srcId="{3669F3EC-F892-41E5-9D7F-BBD689120908}" destId="{DC1E2896-601B-4E56-A6E3-E270052F09F6}" srcOrd="0" destOrd="0" presId="urn:microsoft.com/office/officeart/2005/8/layout/chevron2"/>
    <dgm:cxn modelId="{468B4CD2-5ABA-4D1D-BAB7-2DA55516D0F0}" type="presParOf" srcId="{C231EC2B-9CB2-4B72-A89B-55C165B0A081}" destId="{C6517C0B-D15C-46A7-B7A1-34505895A7EF}" srcOrd="0" destOrd="0" presId="urn:microsoft.com/office/officeart/2005/8/layout/chevron2"/>
    <dgm:cxn modelId="{8CDAEA3E-1A7C-4EA3-8AAE-21F86A64253D}" type="presParOf" srcId="{C6517C0B-D15C-46A7-B7A1-34505895A7EF}" destId="{FBE67030-7B7C-485E-84AA-5E46EE203EBA}" srcOrd="0" destOrd="0" presId="urn:microsoft.com/office/officeart/2005/8/layout/chevron2"/>
    <dgm:cxn modelId="{2F38A3D8-DC15-483E-B537-06C61EE8FD00}" type="presParOf" srcId="{C6517C0B-D15C-46A7-B7A1-34505895A7EF}" destId="{1BABEA1C-E3A5-41F4-8DCE-87C473C28A20}" srcOrd="1" destOrd="0" presId="urn:microsoft.com/office/officeart/2005/8/layout/chevron2"/>
    <dgm:cxn modelId="{7D8B8C90-DE84-4797-A3E1-FE534E24F60D}" type="presParOf" srcId="{C231EC2B-9CB2-4B72-A89B-55C165B0A081}" destId="{6741B2C3-A22F-4D2E-B424-A18C5655607A}" srcOrd="1" destOrd="0" presId="urn:microsoft.com/office/officeart/2005/8/layout/chevron2"/>
    <dgm:cxn modelId="{6FB6C62B-4B2E-41C8-89B5-42735933CBE9}" type="presParOf" srcId="{C231EC2B-9CB2-4B72-A89B-55C165B0A081}" destId="{7EDF6321-78AB-4D81-A41E-913BDA248354}" srcOrd="2" destOrd="0" presId="urn:microsoft.com/office/officeart/2005/8/layout/chevron2"/>
    <dgm:cxn modelId="{A92D9000-667F-4DA5-82CB-F8772B73A31A}" type="presParOf" srcId="{7EDF6321-78AB-4D81-A41E-913BDA248354}" destId="{D191D7FC-44D3-4583-BAC0-B6F7EF9E5D07}" srcOrd="0" destOrd="0" presId="urn:microsoft.com/office/officeart/2005/8/layout/chevron2"/>
    <dgm:cxn modelId="{4971FA15-FEB3-4875-A1BA-5363B155E7A4}" type="presParOf" srcId="{7EDF6321-78AB-4D81-A41E-913BDA248354}" destId="{DD88FB02-1F02-4FBB-936E-A720049C086A}" srcOrd="1" destOrd="0" presId="urn:microsoft.com/office/officeart/2005/8/layout/chevron2"/>
    <dgm:cxn modelId="{49D25BFF-4700-4DC8-8C92-3C6E844F702C}" type="presParOf" srcId="{C231EC2B-9CB2-4B72-A89B-55C165B0A081}" destId="{B2A3B6AF-88D3-4BD4-9BCC-1E018B657237}" srcOrd="3" destOrd="0" presId="urn:microsoft.com/office/officeart/2005/8/layout/chevron2"/>
    <dgm:cxn modelId="{327D640A-CF78-4F14-A012-96A7CA5AC786}" type="presParOf" srcId="{C231EC2B-9CB2-4B72-A89B-55C165B0A081}" destId="{3705AB10-D1A9-40ED-95B6-EFC94FEFE027}" srcOrd="4" destOrd="0" presId="urn:microsoft.com/office/officeart/2005/8/layout/chevron2"/>
    <dgm:cxn modelId="{33E66735-0032-446B-8B54-CB807CC9AC65}" type="presParOf" srcId="{3705AB10-D1A9-40ED-95B6-EFC94FEFE027}" destId="{0C607EE7-D1F7-4808-9157-85ADA5723930}" srcOrd="0" destOrd="0" presId="urn:microsoft.com/office/officeart/2005/8/layout/chevron2"/>
    <dgm:cxn modelId="{ED217BCC-700C-41B7-92C5-69962B796FAF}" type="presParOf" srcId="{3705AB10-D1A9-40ED-95B6-EFC94FEFE027}" destId="{DC1E2896-601B-4E56-A6E3-E270052F09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67030-7B7C-485E-84AA-5E46EE203EBA}">
      <dsp:nvSpPr>
        <dsp:cNvPr id="0" name=""/>
        <dsp:cNvSpPr/>
      </dsp:nvSpPr>
      <dsp:spPr>
        <a:xfrm rot="5400000">
          <a:off x="-127311" y="129484"/>
          <a:ext cx="848741" cy="594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학생</a:t>
          </a:r>
          <a:endParaRPr lang="ko-KR" altLang="en-US" sz="1100" kern="1200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sp:txBody>
      <dsp:txXfrm rot="-5400000">
        <a:off x="1" y="299231"/>
        <a:ext cx="594118" cy="254623"/>
      </dsp:txXfrm>
    </dsp:sp>
    <dsp:sp modelId="{1BABEA1C-E3A5-41F4-8DCE-87C473C28A20}">
      <dsp:nvSpPr>
        <dsp:cNvPr id="0" name=""/>
        <dsp:cNvSpPr/>
      </dsp:nvSpPr>
      <dsp:spPr>
        <a:xfrm rot="5400000">
          <a:off x="3898431" y="-3302138"/>
          <a:ext cx="551681" cy="7160307"/>
        </a:xfrm>
        <a:prstGeom prst="round2SameRect">
          <a:avLst/>
        </a:prstGeom>
        <a:noFill/>
        <a:ln w="952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err="1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장학지원과</a:t>
          </a:r>
          <a:r>
            <a:rPr lang="ko-KR" altLang="en-US" sz="1400" kern="12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 및 장학공지에서 서류 수령</a:t>
          </a:r>
          <a:endParaRPr lang="ko-KR" altLang="en-US" sz="1400" kern="1200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미 입력 사유서 작성 후 </a:t>
          </a:r>
          <a:r>
            <a:rPr lang="ko-KR" altLang="en-US" sz="1400" b="1" kern="1200" dirty="0" err="1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근로지</a:t>
          </a:r>
          <a:r>
            <a:rPr lang="ko-KR" altLang="en-US" sz="1400" b="1" kern="1200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 담당자에게 입력 요청</a:t>
          </a:r>
          <a:endParaRPr lang="ko-KR" altLang="en-US" sz="1400" b="1" kern="1200" dirty="0">
            <a:solidFill>
              <a:srgbClr val="0000CC"/>
            </a:solidFill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sp:txBody>
      <dsp:txXfrm rot="-5400000">
        <a:off x="594119" y="29105"/>
        <a:ext cx="7133376" cy="497819"/>
      </dsp:txXfrm>
    </dsp:sp>
    <dsp:sp modelId="{D191D7FC-44D3-4583-BAC0-B6F7EF9E5D07}">
      <dsp:nvSpPr>
        <dsp:cNvPr id="0" name=""/>
        <dsp:cNvSpPr/>
      </dsp:nvSpPr>
      <dsp:spPr>
        <a:xfrm rot="5400000">
          <a:off x="-127311" y="799990"/>
          <a:ext cx="848741" cy="594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err="1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근로지</a:t>
          </a:r>
          <a:endParaRPr lang="ko-KR" altLang="en-US" sz="1100" kern="1200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sp:txBody>
      <dsp:txXfrm rot="-5400000">
        <a:off x="1" y="969737"/>
        <a:ext cx="594118" cy="254623"/>
      </dsp:txXfrm>
    </dsp:sp>
    <dsp:sp modelId="{DD88FB02-1F02-4FBB-936E-A720049C086A}">
      <dsp:nvSpPr>
        <dsp:cNvPr id="0" name=""/>
        <dsp:cNvSpPr/>
      </dsp:nvSpPr>
      <dsp:spPr>
        <a:xfrm rot="5400000">
          <a:off x="3898431" y="-2631633"/>
          <a:ext cx="551681" cy="7160307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err="1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근로지</a:t>
          </a:r>
          <a:r>
            <a:rPr lang="ko-KR" altLang="en-US" sz="1800" kern="12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 담당자는 </a:t>
          </a:r>
          <a:r>
            <a:rPr lang="ko-KR" altLang="en-US" sz="1800" kern="1200" dirty="0" err="1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사유서를</a:t>
          </a:r>
          <a:r>
            <a:rPr lang="ko-KR" altLang="en-US" sz="1800" kern="12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 기반으로 미 입력 출근부 입력</a:t>
          </a:r>
          <a:endParaRPr lang="ko-KR" altLang="en-US" sz="1800" kern="1200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sp:txBody>
      <dsp:txXfrm rot="-5400000">
        <a:off x="594119" y="699610"/>
        <a:ext cx="7133376" cy="497819"/>
      </dsp:txXfrm>
    </dsp:sp>
    <dsp:sp modelId="{0C607EE7-D1F7-4808-9157-85ADA5723930}">
      <dsp:nvSpPr>
        <dsp:cNvPr id="0" name=""/>
        <dsp:cNvSpPr/>
      </dsp:nvSpPr>
      <dsp:spPr>
        <a:xfrm rot="5400000">
          <a:off x="-127311" y="1470496"/>
          <a:ext cx="848741" cy="594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학생</a:t>
          </a:r>
          <a:endParaRPr lang="ko-KR" altLang="en-US" sz="1100" kern="1200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sp:txBody>
      <dsp:txXfrm rot="-5400000">
        <a:off x="1" y="1640243"/>
        <a:ext cx="594118" cy="254623"/>
      </dsp:txXfrm>
    </dsp:sp>
    <dsp:sp modelId="{DC1E2896-601B-4E56-A6E3-E270052F09F6}">
      <dsp:nvSpPr>
        <dsp:cNvPr id="0" name=""/>
        <dsp:cNvSpPr/>
      </dsp:nvSpPr>
      <dsp:spPr>
        <a:xfrm rot="5400000">
          <a:off x="3898431" y="-1961127"/>
          <a:ext cx="551681" cy="7160307"/>
        </a:xfrm>
        <a:prstGeom prst="round2SameRect">
          <a:avLst/>
        </a:prstGeom>
        <a:noFill/>
        <a:ln w="952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입력 된 출근부 입력 확인 후</a:t>
          </a:r>
          <a:r>
            <a:rPr lang="en-US" altLang="ko-KR" sz="1800" kern="12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, </a:t>
          </a:r>
          <a:r>
            <a:rPr lang="ko-KR" altLang="en-US" sz="1800" kern="12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장학지원과에 </a:t>
          </a:r>
          <a:r>
            <a:rPr lang="en-US" altLang="ko-KR" sz="1800" b="1" kern="1200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[</a:t>
          </a:r>
          <a:r>
            <a:rPr lang="ko-KR" altLang="en-US" sz="1800" b="1" kern="1200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서류만</a:t>
          </a:r>
          <a:r>
            <a:rPr lang="en-US" altLang="ko-KR" sz="1800" b="1" kern="1200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] </a:t>
          </a:r>
          <a:r>
            <a:rPr lang="ko-KR" altLang="en-US" sz="1800" kern="12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rPr>
            <a:t>제출</a:t>
          </a:r>
          <a:endParaRPr lang="ko-KR" altLang="en-US" sz="1800" kern="1200" dirty="0">
            <a:latin typeface="나눔스퀘어라운드 Regular" panose="020B0600000101010101" pitchFamily="50" charset="-127"/>
            <a:ea typeface="나눔스퀘어라운드 Regular" panose="020B0600000101010101" pitchFamily="50" charset="-127"/>
          </a:endParaRPr>
        </a:p>
      </dsp:txBody>
      <dsp:txXfrm rot="-5400000">
        <a:off x="594119" y="1370116"/>
        <a:ext cx="7133376" cy="497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509" cy="340969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30287" y="0"/>
            <a:ext cx="4307509" cy="340969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236D6858-5398-4CB5-9188-D3CAC050D1BF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6231"/>
            <a:ext cx="4307509" cy="340969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30287" y="6466231"/>
            <a:ext cx="4307509" cy="340969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8F855489-1231-46F6-8D99-8BA2CBD990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438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6" cy="341936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704" y="1"/>
            <a:ext cx="4307046" cy="341936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3E61EB82-9CA0-4DA3-95DA-FE5440E676D2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0" tIns="44170" rIns="88340" bIns="4417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</p:spPr>
        <p:txBody>
          <a:bodyPr vert="horz" lIns="88340" tIns="44170" rIns="88340" bIns="4417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266"/>
            <a:ext cx="4307046" cy="341935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704" y="6465266"/>
            <a:ext cx="4307046" cy="341935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BAB82407-B501-4FAB-863A-C0B4FDB97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01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2407-B501-4FAB-863A-C0B4FDB97FB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00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2407-B501-4FAB-863A-C0B4FDB97FB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63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2407-B501-4FAB-863A-C0B4FDB97FB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31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2407-B501-4FAB-863A-C0B4FDB97FB0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21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2407-B501-4FAB-863A-C0B4FDB97FB0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34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82828"/>
                </a:solidFill>
                <a:latin typeface="Sandoll 국대떡볶이 02 Bold"/>
                <a:cs typeface="Sandoll 국대떡볶이 02 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2828"/>
                </a:solidFill>
                <a:latin typeface="Sandoll 국대떡볶이 02 Bold"/>
                <a:cs typeface="Sandoll 국대떡볶이 02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82828"/>
                </a:solidFill>
                <a:latin typeface="Sandoll 국대떡볶이 02 Bold"/>
                <a:cs typeface="Sandoll 국대떡볶이 02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342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3743" y="166115"/>
            <a:ext cx="1866900" cy="69951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79475" y="350520"/>
            <a:ext cx="45720" cy="207645"/>
          </a:xfrm>
          <a:custGeom>
            <a:avLst/>
            <a:gdLst/>
            <a:ahLst/>
            <a:cxnLst/>
            <a:rect l="l" t="t" r="r" b="b"/>
            <a:pathLst>
              <a:path w="45720" h="207645">
                <a:moveTo>
                  <a:pt x="45719" y="0"/>
                </a:moveTo>
                <a:lnTo>
                  <a:pt x="0" y="0"/>
                </a:lnTo>
                <a:lnTo>
                  <a:pt x="0" y="207263"/>
                </a:lnTo>
                <a:lnTo>
                  <a:pt x="45719" y="207263"/>
                </a:lnTo>
                <a:lnTo>
                  <a:pt x="45719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86455" y="2482595"/>
            <a:ext cx="376555" cy="745490"/>
          </a:xfrm>
          <a:custGeom>
            <a:avLst/>
            <a:gdLst/>
            <a:ahLst/>
            <a:cxnLst/>
            <a:rect l="l" t="t" r="r" b="b"/>
            <a:pathLst>
              <a:path w="376554" h="745489">
                <a:moveTo>
                  <a:pt x="376428" y="0"/>
                </a:moveTo>
                <a:lnTo>
                  <a:pt x="0" y="0"/>
                </a:lnTo>
                <a:lnTo>
                  <a:pt x="0" y="745236"/>
                </a:lnTo>
                <a:lnTo>
                  <a:pt x="376428" y="745236"/>
                </a:lnTo>
                <a:lnTo>
                  <a:pt x="376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82828"/>
                </a:solidFill>
                <a:latin typeface="Sandoll 국대떡볶이 02 Bold"/>
                <a:cs typeface="Sandoll 국대떡볶이 02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4644" y="921207"/>
            <a:ext cx="30632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82828"/>
                </a:solidFill>
                <a:latin typeface="Sandoll 국대떡볶이 02 Bold"/>
                <a:cs typeface="Sandoll 국대떡볶이 02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1486" y="1302258"/>
            <a:ext cx="7209027" cy="1409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2828"/>
                </a:solidFill>
                <a:latin typeface="Sandoll 국대떡볶이 02 Bold"/>
                <a:cs typeface="Sandoll 국대떡볶이 02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osaf.go.kr/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image" Target="../media/image14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2.png"/><Relationship Id="rId7" Type="http://schemas.openxmlformats.org/officeDocument/2006/relationships/image" Target="../media/image41.jp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40.png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5" Type="http://schemas.openxmlformats.org/officeDocument/2006/relationships/image" Target="../media/image49.png"/><Relationship Id="rId10" Type="http://schemas.openxmlformats.org/officeDocument/2006/relationships/image" Target="../media/image38.pn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56.jpg"/><Relationship Id="rId17" Type="http://schemas.openxmlformats.org/officeDocument/2006/relationships/image" Target="../media/image33.pn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jp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10" Type="http://schemas.openxmlformats.org/officeDocument/2006/relationships/image" Target="../media/image54.jpg"/><Relationship Id="rId19" Type="http://schemas.openxmlformats.org/officeDocument/2006/relationships/image" Target="../media/image61.png"/><Relationship Id="rId4" Type="http://schemas.openxmlformats.org/officeDocument/2006/relationships/image" Target="../media/image14.png"/><Relationship Id="rId9" Type="http://schemas.openxmlformats.org/officeDocument/2006/relationships/image" Target="../media/image53.png"/><Relationship Id="rId1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12" Type="http://schemas.openxmlformats.org/officeDocument/2006/relationships/image" Target="../media/image66.png"/><Relationship Id="rId2" Type="http://schemas.openxmlformats.org/officeDocument/2006/relationships/image" Target="../media/image3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32.png"/><Relationship Id="rId5" Type="http://schemas.openxmlformats.org/officeDocument/2006/relationships/image" Target="../media/image34.pn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4" Type="http://schemas.openxmlformats.org/officeDocument/2006/relationships/image" Target="../media/image14.png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12" Type="http://schemas.openxmlformats.org/officeDocument/2006/relationships/image" Target="../media/image79.png"/><Relationship Id="rId17" Type="http://schemas.openxmlformats.org/officeDocument/2006/relationships/image" Target="../media/image72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78.png"/><Relationship Id="rId5" Type="http://schemas.openxmlformats.org/officeDocument/2006/relationships/image" Target="../media/image3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4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12" Type="http://schemas.openxmlformats.org/officeDocument/2006/relationships/image" Target="../media/image67.png"/><Relationship Id="rId17" Type="http://schemas.openxmlformats.org/officeDocument/2006/relationships/image" Target="../media/image91.png"/><Relationship Id="rId2" Type="http://schemas.openxmlformats.org/officeDocument/2006/relationships/image" Target="../media/image3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33.png"/><Relationship Id="rId5" Type="http://schemas.openxmlformats.org/officeDocument/2006/relationships/image" Target="../media/image32.png"/><Relationship Id="rId15" Type="http://schemas.openxmlformats.org/officeDocument/2006/relationships/image" Target="../media/image89.png"/><Relationship Id="rId10" Type="http://schemas.openxmlformats.org/officeDocument/2006/relationships/image" Target="../media/image87.png"/><Relationship Id="rId4" Type="http://schemas.openxmlformats.org/officeDocument/2006/relationships/image" Target="../media/image14.png"/><Relationship Id="rId9" Type="http://schemas.openxmlformats.org/officeDocument/2006/relationships/image" Target="../media/image86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14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2.png"/><Relationship Id="rId18" Type="http://schemas.openxmlformats.org/officeDocument/2006/relationships/image" Target="../media/image102.png"/><Relationship Id="rId3" Type="http://schemas.openxmlformats.org/officeDocument/2006/relationships/image" Target="../media/image2.png"/><Relationship Id="rId21" Type="http://schemas.openxmlformats.org/officeDocument/2006/relationships/image" Target="../media/image105.png"/><Relationship Id="rId7" Type="http://schemas.openxmlformats.org/officeDocument/2006/relationships/image" Target="../media/image94.jpg"/><Relationship Id="rId12" Type="http://schemas.openxmlformats.org/officeDocument/2006/relationships/image" Target="../media/image98.png"/><Relationship Id="rId17" Type="http://schemas.openxmlformats.org/officeDocument/2006/relationships/image" Target="../media/image101.png"/><Relationship Id="rId2" Type="http://schemas.openxmlformats.org/officeDocument/2006/relationships/image" Target="../media/image3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97.jpg"/><Relationship Id="rId24" Type="http://schemas.openxmlformats.org/officeDocument/2006/relationships/image" Target="../media/image108.jpg"/><Relationship Id="rId5" Type="http://schemas.openxmlformats.org/officeDocument/2006/relationships/image" Target="../media/image72.png"/><Relationship Id="rId15" Type="http://schemas.openxmlformats.org/officeDocument/2006/relationships/image" Target="../media/image44.png"/><Relationship Id="rId23" Type="http://schemas.openxmlformats.org/officeDocument/2006/relationships/image" Target="../media/image107.png"/><Relationship Id="rId10" Type="http://schemas.openxmlformats.org/officeDocument/2006/relationships/image" Target="../media/image96.png"/><Relationship Id="rId19" Type="http://schemas.openxmlformats.org/officeDocument/2006/relationships/image" Target="../media/image103.jpg"/><Relationship Id="rId4" Type="http://schemas.openxmlformats.org/officeDocument/2006/relationships/image" Target="../media/image14.png"/><Relationship Id="rId9" Type="http://schemas.openxmlformats.org/officeDocument/2006/relationships/image" Target="../media/image95.png"/><Relationship Id="rId14" Type="http://schemas.openxmlformats.org/officeDocument/2006/relationships/image" Target="../media/image99.png"/><Relationship Id="rId22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34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2.png"/><Relationship Id="rId21" Type="http://schemas.openxmlformats.org/officeDocument/2006/relationships/image" Target="../media/image118.png"/><Relationship Id="rId7" Type="http://schemas.openxmlformats.org/officeDocument/2006/relationships/image" Target="../media/image48.png"/><Relationship Id="rId12" Type="http://schemas.openxmlformats.org/officeDocument/2006/relationships/image" Target="../media/image112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image" Target="../media/image3.png"/><Relationship Id="rId16" Type="http://schemas.openxmlformats.org/officeDocument/2006/relationships/image" Target="../media/image81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32.png"/><Relationship Id="rId24" Type="http://schemas.openxmlformats.org/officeDocument/2006/relationships/image" Target="../media/image121.png"/><Relationship Id="rId5" Type="http://schemas.openxmlformats.org/officeDocument/2006/relationships/image" Target="../media/image72.png"/><Relationship Id="rId15" Type="http://schemas.openxmlformats.org/officeDocument/2006/relationships/image" Target="../media/image113.png"/><Relationship Id="rId23" Type="http://schemas.openxmlformats.org/officeDocument/2006/relationships/image" Target="../media/image120.jpg"/><Relationship Id="rId10" Type="http://schemas.openxmlformats.org/officeDocument/2006/relationships/image" Target="../media/image111.jpg"/><Relationship Id="rId19" Type="http://schemas.openxmlformats.org/officeDocument/2006/relationships/image" Target="../media/image116.png"/><Relationship Id="rId4" Type="http://schemas.openxmlformats.org/officeDocument/2006/relationships/image" Target="../media/image14.png"/><Relationship Id="rId9" Type="http://schemas.openxmlformats.org/officeDocument/2006/relationships/image" Target="../media/image110.jpg"/><Relationship Id="rId14" Type="http://schemas.openxmlformats.org/officeDocument/2006/relationships/image" Target="../media/image35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29.png"/><Relationship Id="rId18" Type="http://schemas.openxmlformats.org/officeDocument/2006/relationships/image" Target="../media/image131.jp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128.png"/><Relationship Id="rId17" Type="http://schemas.openxmlformats.org/officeDocument/2006/relationships/image" Target="../media/image45.png"/><Relationship Id="rId2" Type="http://schemas.openxmlformats.org/officeDocument/2006/relationships/image" Target="../media/image3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127.png"/><Relationship Id="rId5" Type="http://schemas.openxmlformats.org/officeDocument/2006/relationships/image" Target="../media/image72.png"/><Relationship Id="rId15" Type="http://schemas.openxmlformats.org/officeDocument/2006/relationships/image" Target="../media/image33.png"/><Relationship Id="rId10" Type="http://schemas.openxmlformats.org/officeDocument/2006/relationships/image" Target="../media/image51.png"/><Relationship Id="rId4" Type="http://schemas.openxmlformats.org/officeDocument/2006/relationships/image" Target="../media/image14.png"/><Relationship Id="rId9" Type="http://schemas.openxmlformats.org/officeDocument/2006/relationships/image" Target="../media/image126.png"/><Relationship Id="rId1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51.pn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32.png"/><Relationship Id="rId2" Type="http://schemas.openxmlformats.org/officeDocument/2006/relationships/image" Target="../media/image3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136.png"/><Relationship Id="rId5" Type="http://schemas.openxmlformats.org/officeDocument/2006/relationships/image" Target="../media/image72.png"/><Relationship Id="rId15" Type="http://schemas.openxmlformats.org/officeDocument/2006/relationships/image" Target="../media/image139.png"/><Relationship Id="rId10" Type="http://schemas.openxmlformats.org/officeDocument/2006/relationships/image" Target="../media/image135.png"/><Relationship Id="rId19" Type="http://schemas.openxmlformats.org/officeDocument/2006/relationships/image" Target="../media/image141.jpg"/><Relationship Id="rId4" Type="http://schemas.openxmlformats.org/officeDocument/2006/relationships/image" Target="../media/image14.png"/><Relationship Id="rId9" Type="http://schemas.openxmlformats.org/officeDocument/2006/relationships/image" Target="../media/image134.png"/><Relationship Id="rId14" Type="http://schemas.openxmlformats.org/officeDocument/2006/relationships/image" Target="../media/image1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microsoft.com/office/2007/relationships/diagramDrawing" Target="../diagrams/drawing1.xml"/><Relationship Id="rId5" Type="http://schemas.openxmlformats.org/officeDocument/2006/relationships/image" Target="../media/image7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4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png"/><Relationship Id="rId4" Type="http://schemas.openxmlformats.org/officeDocument/2006/relationships/image" Target="../media/image1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56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4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2.png"/><Relationship Id="rId7" Type="http://schemas.openxmlformats.org/officeDocument/2006/relationships/image" Target="../media/image17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43.png"/><Relationship Id="rId5" Type="http://schemas.openxmlformats.org/officeDocument/2006/relationships/image" Target="../media/image175.png"/><Relationship Id="rId10" Type="http://schemas.openxmlformats.org/officeDocument/2006/relationships/image" Target="../media/image14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56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206.png"/><Relationship Id="rId3" Type="http://schemas.openxmlformats.org/officeDocument/2006/relationships/image" Target="../media/image2.png"/><Relationship Id="rId21" Type="http://schemas.openxmlformats.org/officeDocument/2006/relationships/image" Target="../media/image201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2" Type="http://schemas.openxmlformats.org/officeDocument/2006/relationships/image" Target="../media/image183.png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29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24" Type="http://schemas.openxmlformats.org/officeDocument/2006/relationships/image" Target="../media/image204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208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31" Type="http://schemas.openxmlformats.org/officeDocument/2006/relationships/image" Target="../media/image211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3" Type="http://schemas.openxmlformats.org/officeDocument/2006/relationships/image" Target="../media/image2.png"/><Relationship Id="rId21" Type="http://schemas.openxmlformats.org/officeDocument/2006/relationships/image" Target="../media/image227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17" Type="http://schemas.openxmlformats.org/officeDocument/2006/relationships/image" Target="../media/image223.png"/><Relationship Id="rId2" Type="http://schemas.openxmlformats.org/officeDocument/2006/relationships/image" Target="../media/image156.png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2.jpg"/><Relationship Id="rId11" Type="http://schemas.openxmlformats.org/officeDocument/2006/relationships/image" Target="../media/image217.png"/><Relationship Id="rId5" Type="http://schemas.openxmlformats.org/officeDocument/2006/relationships/image" Target="../media/image143.png"/><Relationship Id="rId15" Type="http://schemas.openxmlformats.org/officeDocument/2006/relationships/image" Target="../media/image221.png"/><Relationship Id="rId10" Type="http://schemas.openxmlformats.org/officeDocument/2006/relationships/image" Target="../media/image216.png"/><Relationship Id="rId19" Type="http://schemas.openxmlformats.org/officeDocument/2006/relationships/image" Target="../media/image225.png"/><Relationship Id="rId4" Type="http://schemas.openxmlformats.org/officeDocument/2006/relationships/image" Target="../media/image14.pn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Relationship Id="rId22" Type="http://schemas.openxmlformats.org/officeDocument/2006/relationships/image" Target="../media/image228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3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1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hyperlink" Target="http://www.woman1366.kr/" TargetMode="External"/><Relationship Id="rId4" Type="http://schemas.openxmlformats.org/officeDocument/2006/relationships/image" Target="../media/image1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18" Type="http://schemas.openxmlformats.org/officeDocument/2006/relationships/image" Target="../media/image245.png"/><Relationship Id="rId3" Type="http://schemas.openxmlformats.org/officeDocument/2006/relationships/image" Target="../media/image2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17" Type="http://schemas.openxmlformats.org/officeDocument/2006/relationships/image" Target="../media/image244.png"/><Relationship Id="rId2" Type="http://schemas.openxmlformats.org/officeDocument/2006/relationships/image" Target="../media/image156.png"/><Relationship Id="rId16" Type="http://schemas.openxmlformats.org/officeDocument/2006/relationships/image" Target="../media/image243.png"/><Relationship Id="rId20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19" Type="http://schemas.openxmlformats.org/officeDocument/2006/relationships/image" Target="../media/image246.png"/><Relationship Id="rId4" Type="http://schemas.openxmlformats.org/officeDocument/2006/relationships/image" Target="../media/image143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3" Type="http://schemas.openxmlformats.org/officeDocument/2006/relationships/image" Target="../media/image2.png"/><Relationship Id="rId7" Type="http://schemas.openxmlformats.org/officeDocument/2006/relationships/image" Target="../media/image250.pn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" Type="http://schemas.openxmlformats.org/officeDocument/2006/relationships/image" Target="../media/image156.png"/><Relationship Id="rId16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3.png"/><Relationship Id="rId5" Type="http://schemas.openxmlformats.org/officeDocument/2006/relationships/image" Target="../media/image248.png"/><Relationship Id="rId15" Type="http://schemas.openxmlformats.org/officeDocument/2006/relationships/image" Target="../media/image257.png"/><Relationship Id="rId10" Type="http://schemas.openxmlformats.org/officeDocument/2006/relationships/image" Target="../media/image252.png"/><Relationship Id="rId19" Type="http://schemas.openxmlformats.org/officeDocument/2006/relationships/image" Target="../media/image261.png"/><Relationship Id="rId4" Type="http://schemas.openxmlformats.org/officeDocument/2006/relationships/image" Target="../media/image143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69.png"/><Relationship Id="rId18" Type="http://schemas.openxmlformats.org/officeDocument/2006/relationships/image" Target="../media/image273.png"/><Relationship Id="rId3" Type="http://schemas.openxmlformats.org/officeDocument/2006/relationships/image" Target="../media/image2.png"/><Relationship Id="rId7" Type="http://schemas.openxmlformats.org/officeDocument/2006/relationships/image" Target="../media/image264.png"/><Relationship Id="rId12" Type="http://schemas.openxmlformats.org/officeDocument/2006/relationships/image" Target="../media/image268.png"/><Relationship Id="rId17" Type="http://schemas.openxmlformats.org/officeDocument/2006/relationships/image" Target="../media/image252.png"/><Relationship Id="rId2" Type="http://schemas.openxmlformats.org/officeDocument/2006/relationships/image" Target="../media/image156.png"/><Relationship Id="rId16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7.png"/><Relationship Id="rId5" Type="http://schemas.openxmlformats.org/officeDocument/2006/relationships/image" Target="../media/image262.png"/><Relationship Id="rId15" Type="http://schemas.openxmlformats.org/officeDocument/2006/relationships/image" Target="../media/image271.png"/><Relationship Id="rId10" Type="http://schemas.openxmlformats.org/officeDocument/2006/relationships/image" Target="../media/image266.png"/><Relationship Id="rId4" Type="http://schemas.openxmlformats.org/officeDocument/2006/relationships/image" Target="../media/image143.png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74.jpg"/><Relationship Id="rId10" Type="http://schemas.openxmlformats.org/officeDocument/2006/relationships/image" Target="../media/image276.png"/><Relationship Id="rId4" Type="http://schemas.openxmlformats.org/officeDocument/2006/relationships/image" Target="../media/image143.png"/><Relationship Id="rId9" Type="http://schemas.openxmlformats.org/officeDocument/2006/relationships/image" Target="../media/image2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7.png"/><Relationship Id="rId4" Type="http://schemas.openxmlformats.org/officeDocument/2006/relationships/image" Target="../media/image1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8.png"/><Relationship Id="rId4" Type="http://schemas.openxmlformats.org/officeDocument/2006/relationships/image" Target="../media/image1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9.png"/><Relationship Id="rId4" Type="http://schemas.openxmlformats.org/officeDocument/2006/relationships/image" Target="../media/image1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1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1.png"/><Relationship Id="rId4" Type="http://schemas.openxmlformats.org/officeDocument/2006/relationships/image" Target="../media/image1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1.png"/><Relationship Id="rId4" Type="http://schemas.openxmlformats.org/officeDocument/2006/relationships/image" Target="../media/image1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0"/>
            <a:ext cx="12176760" cy="6858000"/>
            <a:chOff x="7620" y="0"/>
            <a:chExt cx="121767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0"/>
              <a:ext cx="1217676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8231" y="1493519"/>
              <a:ext cx="6973824" cy="1706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8787" y="848867"/>
              <a:ext cx="4154423" cy="6400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7396" y="2670048"/>
              <a:ext cx="6617334" cy="306705"/>
            </a:xfrm>
            <a:custGeom>
              <a:avLst/>
              <a:gdLst/>
              <a:ahLst/>
              <a:cxnLst/>
              <a:rect l="l" t="t" r="r" b="b"/>
              <a:pathLst>
                <a:path w="6617334" h="306705">
                  <a:moveTo>
                    <a:pt x="6464046" y="0"/>
                  </a:moveTo>
                  <a:lnTo>
                    <a:pt x="153162" y="0"/>
                  </a:lnTo>
                  <a:lnTo>
                    <a:pt x="104753" y="7808"/>
                  </a:lnTo>
                  <a:lnTo>
                    <a:pt x="62709" y="29553"/>
                  </a:lnTo>
                  <a:lnTo>
                    <a:pt x="29553" y="62709"/>
                  </a:lnTo>
                  <a:lnTo>
                    <a:pt x="7808" y="104753"/>
                  </a:lnTo>
                  <a:lnTo>
                    <a:pt x="0" y="153162"/>
                  </a:lnTo>
                  <a:lnTo>
                    <a:pt x="7808" y="201570"/>
                  </a:lnTo>
                  <a:lnTo>
                    <a:pt x="29553" y="243614"/>
                  </a:lnTo>
                  <a:lnTo>
                    <a:pt x="62709" y="276770"/>
                  </a:lnTo>
                  <a:lnTo>
                    <a:pt x="104753" y="298515"/>
                  </a:lnTo>
                  <a:lnTo>
                    <a:pt x="153162" y="306324"/>
                  </a:lnTo>
                  <a:lnTo>
                    <a:pt x="6464046" y="306324"/>
                  </a:lnTo>
                  <a:lnTo>
                    <a:pt x="6512454" y="298515"/>
                  </a:lnTo>
                  <a:lnTo>
                    <a:pt x="6554498" y="276770"/>
                  </a:lnTo>
                  <a:lnTo>
                    <a:pt x="6587654" y="243614"/>
                  </a:lnTo>
                  <a:lnTo>
                    <a:pt x="6609399" y="201570"/>
                  </a:lnTo>
                  <a:lnTo>
                    <a:pt x="6617208" y="153162"/>
                  </a:lnTo>
                  <a:lnTo>
                    <a:pt x="6609399" y="104753"/>
                  </a:lnTo>
                  <a:lnTo>
                    <a:pt x="6587654" y="62709"/>
                  </a:lnTo>
                  <a:lnTo>
                    <a:pt x="6554498" y="29553"/>
                  </a:lnTo>
                  <a:lnTo>
                    <a:pt x="6512454" y="7808"/>
                  </a:lnTo>
                  <a:lnTo>
                    <a:pt x="6464046" y="0"/>
                  </a:lnTo>
                  <a:close/>
                </a:path>
              </a:pathLst>
            </a:custGeom>
            <a:solidFill>
              <a:srgbClr val="F8DF51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45609" y="1659382"/>
            <a:ext cx="370205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125" dirty="0">
                <a:solidFill>
                  <a:srgbClr val="F8DF51"/>
                </a:solidFill>
              </a:rPr>
              <a:t>2021학년도</a:t>
            </a:r>
            <a:r>
              <a:rPr sz="3500" spc="-105" dirty="0">
                <a:solidFill>
                  <a:srgbClr val="F8DF51"/>
                </a:solidFill>
              </a:rPr>
              <a:t> </a:t>
            </a:r>
            <a:r>
              <a:rPr sz="3500" spc="145" dirty="0">
                <a:solidFill>
                  <a:srgbClr val="F8DF51"/>
                </a:solidFill>
              </a:rPr>
              <a:t>2학기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2837179" y="2311349"/>
            <a:ext cx="6518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4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국가근로장학금</a:t>
            </a:r>
            <a:r>
              <a:rPr sz="4000" b="1" spc="2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4000" b="1" spc="14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사전교육자료</a:t>
            </a:r>
            <a:endParaRPr sz="4000">
              <a:latin typeface="Sandoll 국대떡볶이 02 Bold"/>
              <a:cs typeface="Sandoll 국대떡볶이 02 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26940" y="1738376"/>
            <a:ext cx="1059815" cy="387985"/>
            <a:chOff x="4226940" y="1738376"/>
            <a:chExt cx="1059815" cy="387985"/>
          </a:xfrm>
        </p:grpSpPr>
        <p:sp>
          <p:nvSpPr>
            <p:cNvPr id="10" name="object 10"/>
            <p:cNvSpPr/>
            <p:nvPr/>
          </p:nvSpPr>
          <p:spPr>
            <a:xfrm>
              <a:off x="4229988" y="1741424"/>
              <a:ext cx="1053465" cy="381635"/>
            </a:xfrm>
            <a:custGeom>
              <a:avLst/>
              <a:gdLst/>
              <a:ahLst/>
              <a:cxnLst/>
              <a:rect l="l" t="t" r="r" b="b"/>
              <a:pathLst>
                <a:path w="1053464" h="381635">
                  <a:moveTo>
                    <a:pt x="440944" y="0"/>
                  </a:moveTo>
                  <a:lnTo>
                    <a:pt x="402716" y="5413"/>
                  </a:lnTo>
                  <a:lnTo>
                    <a:pt x="354203" y="33760"/>
                  </a:lnTo>
                  <a:lnTo>
                    <a:pt x="329628" y="66006"/>
                  </a:lnTo>
                  <a:lnTo>
                    <a:pt x="312098" y="108801"/>
                  </a:lnTo>
                  <a:lnTo>
                    <a:pt x="303232" y="161240"/>
                  </a:lnTo>
                  <a:lnTo>
                    <a:pt x="302133" y="191008"/>
                  </a:lnTo>
                  <a:lnTo>
                    <a:pt x="303232" y="220698"/>
                  </a:lnTo>
                  <a:lnTo>
                    <a:pt x="312098" y="272982"/>
                  </a:lnTo>
                  <a:lnTo>
                    <a:pt x="329628" y="315553"/>
                  </a:lnTo>
                  <a:lnTo>
                    <a:pt x="354202" y="347696"/>
                  </a:lnTo>
                  <a:lnTo>
                    <a:pt x="402716" y="376015"/>
                  </a:lnTo>
                  <a:lnTo>
                    <a:pt x="440944" y="381380"/>
                  </a:lnTo>
                  <a:lnTo>
                    <a:pt x="460587" y="380043"/>
                  </a:lnTo>
                  <a:lnTo>
                    <a:pt x="512825" y="359790"/>
                  </a:lnTo>
                  <a:lnTo>
                    <a:pt x="540734" y="332946"/>
                  </a:lnTo>
                  <a:lnTo>
                    <a:pt x="554588" y="310641"/>
                  </a:lnTo>
                  <a:lnTo>
                    <a:pt x="440944" y="310641"/>
                  </a:lnTo>
                  <a:lnTo>
                    <a:pt x="427610" y="308758"/>
                  </a:lnTo>
                  <a:lnTo>
                    <a:pt x="395732" y="280415"/>
                  </a:lnTo>
                  <a:lnTo>
                    <a:pt x="382873" y="242903"/>
                  </a:lnTo>
                  <a:lnTo>
                    <a:pt x="378587" y="191008"/>
                  </a:lnTo>
                  <a:lnTo>
                    <a:pt x="379658" y="163028"/>
                  </a:lnTo>
                  <a:lnTo>
                    <a:pt x="388231" y="118070"/>
                  </a:lnTo>
                  <a:lnTo>
                    <a:pt x="415623" y="78343"/>
                  </a:lnTo>
                  <a:lnTo>
                    <a:pt x="440944" y="70738"/>
                  </a:lnTo>
                  <a:lnTo>
                    <a:pt x="554492" y="70738"/>
                  </a:lnTo>
                  <a:lnTo>
                    <a:pt x="552188" y="66006"/>
                  </a:lnTo>
                  <a:lnTo>
                    <a:pt x="527613" y="33760"/>
                  </a:lnTo>
                  <a:lnTo>
                    <a:pt x="479123" y="5413"/>
                  </a:lnTo>
                  <a:lnTo>
                    <a:pt x="460587" y="1355"/>
                  </a:lnTo>
                  <a:lnTo>
                    <a:pt x="440944" y="0"/>
                  </a:lnTo>
                  <a:close/>
                </a:path>
                <a:path w="1053464" h="381635">
                  <a:moveTo>
                    <a:pt x="554492" y="70738"/>
                  </a:moveTo>
                  <a:lnTo>
                    <a:pt x="440944" y="70738"/>
                  </a:lnTo>
                  <a:lnTo>
                    <a:pt x="454257" y="72642"/>
                  </a:lnTo>
                  <a:lnTo>
                    <a:pt x="466201" y="78343"/>
                  </a:lnTo>
                  <a:lnTo>
                    <a:pt x="493529" y="118070"/>
                  </a:lnTo>
                  <a:lnTo>
                    <a:pt x="502102" y="163028"/>
                  </a:lnTo>
                  <a:lnTo>
                    <a:pt x="503174" y="191008"/>
                  </a:lnTo>
                  <a:lnTo>
                    <a:pt x="502102" y="218747"/>
                  </a:lnTo>
                  <a:lnTo>
                    <a:pt x="493529" y="263463"/>
                  </a:lnTo>
                  <a:lnTo>
                    <a:pt x="466201" y="303101"/>
                  </a:lnTo>
                  <a:lnTo>
                    <a:pt x="440944" y="310641"/>
                  </a:lnTo>
                  <a:lnTo>
                    <a:pt x="554588" y="310641"/>
                  </a:lnTo>
                  <a:lnTo>
                    <a:pt x="569735" y="272982"/>
                  </a:lnTo>
                  <a:lnTo>
                    <a:pt x="578637" y="220698"/>
                  </a:lnTo>
                  <a:lnTo>
                    <a:pt x="579755" y="191008"/>
                  </a:lnTo>
                  <a:lnTo>
                    <a:pt x="578637" y="161240"/>
                  </a:lnTo>
                  <a:lnTo>
                    <a:pt x="575294" y="133842"/>
                  </a:lnTo>
                  <a:lnTo>
                    <a:pt x="569735" y="108801"/>
                  </a:lnTo>
                  <a:lnTo>
                    <a:pt x="561975" y="86105"/>
                  </a:lnTo>
                  <a:lnTo>
                    <a:pt x="554492" y="70738"/>
                  </a:lnTo>
                  <a:close/>
                </a:path>
                <a:path w="1053464" h="381635">
                  <a:moveTo>
                    <a:pt x="1053338" y="9778"/>
                  </a:moveTo>
                  <a:lnTo>
                    <a:pt x="908685" y="9778"/>
                  </a:lnTo>
                  <a:lnTo>
                    <a:pt x="908685" y="80137"/>
                  </a:lnTo>
                  <a:lnTo>
                    <a:pt x="972820" y="80137"/>
                  </a:lnTo>
                  <a:lnTo>
                    <a:pt x="972820" y="372490"/>
                  </a:lnTo>
                  <a:lnTo>
                    <a:pt x="1053338" y="372490"/>
                  </a:lnTo>
                  <a:lnTo>
                    <a:pt x="1053338" y="9778"/>
                  </a:lnTo>
                  <a:close/>
                </a:path>
                <a:path w="1053464" h="381635">
                  <a:moveTo>
                    <a:pt x="862846" y="70358"/>
                  </a:moveTo>
                  <a:lnTo>
                    <a:pt x="741552" y="70358"/>
                  </a:lnTo>
                  <a:lnTo>
                    <a:pt x="753391" y="71096"/>
                  </a:lnTo>
                  <a:lnTo>
                    <a:pt x="763587" y="73310"/>
                  </a:lnTo>
                  <a:lnTo>
                    <a:pt x="790575" y="104975"/>
                  </a:lnTo>
                  <a:lnTo>
                    <a:pt x="791337" y="114808"/>
                  </a:lnTo>
                  <a:lnTo>
                    <a:pt x="790620" y="123497"/>
                  </a:lnTo>
                  <a:lnTo>
                    <a:pt x="772779" y="162829"/>
                  </a:lnTo>
                  <a:lnTo>
                    <a:pt x="737488" y="203835"/>
                  </a:lnTo>
                  <a:lnTo>
                    <a:pt x="618744" y="326263"/>
                  </a:lnTo>
                  <a:lnTo>
                    <a:pt x="618744" y="372490"/>
                  </a:lnTo>
                  <a:lnTo>
                    <a:pt x="878077" y="372490"/>
                  </a:lnTo>
                  <a:lnTo>
                    <a:pt x="878077" y="304038"/>
                  </a:lnTo>
                  <a:lnTo>
                    <a:pt x="737108" y="304038"/>
                  </a:lnTo>
                  <a:lnTo>
                    <a:pt x="789177" y="250189"/>
                  </a:lnTo>
                  <a:lnTo>
                    <a:pt x="817562" y="219614"/>
                  </a:lnTo>
                  <a:lnTo>
                    <a:pt x="846901" y="182469"/>
                  </a:lnTo>
                  <a:lnTo>
                    <a:pt x="866840" y="142708"/>
                  </a:lnTo>
                  <a:lnTo>
                    <a:pt x="870964" y="113899"/>
                  </a:lnTo>
                  <a:lnTo>
                    <a:pt x="869991" y="97893"/>
                  </a:lnTo>
                  <a:lnTo>
                    <a:pt x="867076" y="82772"/>
                  </a:lnTo>
                  <a:lnTo>
                    <a:pt x="862846" y="70358"/>
                  </a:lnTo>
                  <a:close/>
                </a:path>
                <a:path w="1053464" h="381635">
                  <a:moveTo>
                    <a:pt x="741552" y="0"/>
                  </a:moveTo>
                  <a:lnTo>
                    <a:pt x="689403" y="9161"/>
                  </a:lnTo>
                  <a:lnTo>
                    <a:pt x="647700" y="35560"/>
                  </a:lnTo>
                  <a:lnTo>
                    <a:pt x="620500" y="75652"/>
                  </a:lnTo>
                  <a:lnTo>
                    <a:pt x="611124" y="124587"/>
                  </a:lnTo>
                  <a:lnTo>
                    <a:pt x="690752" y="124587"/>
                  </a:lnTo>
                  <a:lnTo>
                    <a:pt x="691608" y="113899"/>
                  </a:lnTo>
                  <a:lnTo>
                    <a:pt x="694166" y="103949"/>
                  </a:lnTo>
                  <a:lnTo>
                    <a:pt x="720423" y="74358"/>
                  </a:lnTo>
                  <a:lnTo>
                    <a:pt x="741552" y="70358"/>
                  </a:lnTo>
                  <a:lnTo>
                    <a:pt x="862846" y="70358"/>
                  </a:lnTo>
                  <a:lnTo>
                    <a:pt x="862232" y="68556"/>
                  </a:lnTo>
                  <a:lnTo>
                    <a:pt x="836501" y="32178"/>
                  </a:lnTo>
                  <a:lnTo>
                    <a:pt x="795506" y="8304"/>
                  </a:lnTo>
                  <a:lnTo>
                    <a:pt x="760886" y="926"/>
                  </a:lnTo>
                  <a:lnTo>
                    <a:pt x="741552" y="0"/>
                  </a:lnTo>
                  <a:close/>
                </a:path>
                <a:path w="1053464" h="381635">
                  <a:moveTo>
                    <a:pt x="251722" y="70358"/>
                  </a:moveTo>
                  <a:lnTo>
                    <a:pt x="130428" y="70358"/>
                  </a:lnTo>
                  <a:lnTo>
                    <a:pt x="142267" y="71096"/>
                  </a:lnTo>
                  <a:lnTo>
                    <a:pt x="152463" y="73310"/>
                  </a:lnTo>
                  <a:lnTo>
                    <a:pt x="179450" y="104975"/>
                  </a:lnTo>
                  <a:lnTo>
                    <a:pt x="180212" y="114808"/>
                  </a:lnTo>
                  <a:lnTo>
                    <a:pt x="179496" y="123497"/>
                  </a:lnTo>
                  <a:lnTo>
                    <a:pt x="161655" y="162829"/>
                  </a:lnTo>
                  <a:lnTo>
                    <a:pt x="126364" y="203835"/>
                  </a:lnTo>
                  <a:lnTo>
                    <a:pt x="7620" y="326263"/>
                  </a:lnTo>
                  <a:lnTo>
                    <a:pt x="7620" y="372490"/>
                  </a:lnTo>
                  <a:lnTo>
                    <a:pt x="266953" y="372490"/>
                  </a:lnTo>
                  <a:lnTo>
                    <a:pt x="266953" y="304038"/>
                  </a:lnTo>
                  <a:lnTo>
                    <a:pt x="125984" y="304038"/>
                  </a:lnTo>
                  <a:lnTo>
                    <a:pt x="178053" y="250189"/>
                  </a:lnTo>
                  <a:lnTo>
                    <a:pt x="206438" y="219614"/>
                  </a:lnTo>
                  <a:lnTo>
                    <a:pt x="235777" y="182469"/>
                  </a:lnTo>
                  <a:lnTo>
                    <a:pt x="255716" y="142708"/>
                  </a:lnTo>
                  <a:lnTo>
                    <a:pt x="259840" y="113899"/>
                  </a:lnTo>
                  <a:lnTo>
                    <a:pt x="258867" y="97893"/>
                  </a:lnTo>
                  <a:lnTo>
                    <a:pt x="255952" y="82772"/>
                  </a:lnTo>
                  <a:lnTo>
                    <a:pt x="251722" y="70358"/>
                  </a:lnTo>
                  <a:close/>
                </a:path>
                <a:path w="1053464" h="381635">
                  <a:moveTo>
                    <a:pt x="130428" y="0"/>
                  </a:moveTo>
                  <a:lnTo>
                    <a:pt x="78279" y="9161"/>
                  </a:lnTo>
                  <a:lnTo>
                    <a:pt x="36576" y="35560"/>
                  </a:lnTo>
                  <a:lnTo>
                    <a:pt x="9376" y="75652"/>
                  </a:lnTo>
                  <a:lnTo>
                    <a:pt x="0" y="124587"/>
                  </a:lnTo>
                  <a:lnTo>
                    <a:pt x="79628" y="124587"/>
                  </a:lnTo>
                  <a:lnTo>
                    <a:pt x="80484" y="113899"/>
                  </a:lnTo>
                  <a:lnTo>
                    <a:pt x="83042" y="103949"/>
                  </a:lnTo>
                  <a:lnTo>
                    <a:pt x="109299" y="74358"/>
                  </a:lnTo>
                  <a:lnTo>
                    <a:pt x="130428" y="70358"/>
                  </a:lnTo>
                  <a:lnTo>
                    <a:pt x="251722" y="70358"/>
                  </a:lnTo>
                  <a:lnTo>
                    <a:pt x="251108" y="68556"/>
                  </a:lnTo>
                  <a:lnTo>
                    <a:pt x="225377" y="32178"/>
                  </a:lnTo>
                  <a:lnTo>
                    <a:pt x="184382" y="8304"/>
                  </a:lnTo>
                  <a:lnTo>
                    <a:pt x="149762" y="926"/>
                  </a:lnTo>
                  <a:lnTo>
                    <a:pt x="130428" y="0"/>
                  </a:lnTo>
                  <a:close/>
                </a:path>
              </a:pathLst>
            </a:custGeom>
            <a:solidFill>
              <a:srgbClr val="152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29988" y="1741424"/>
              <a:ext cx="1053465" cy="381635"/>
            </a:xfrm>
            <a:custGeom>
              <a:avLst/>
              <a:gdLst/>
              <a:ahLst/>
              <a:cxnLst/>
              <a:rect l="l" t="t" r="r" b="b"/>
              <a:pathLst>
                <a:path w="1053464" h="381635">
                  <a:moveTo>
                    <a:pt x="908685" y="9778"/>
                  </a:moveTo>
                  <a:lnTo>
                    <a:pt x="1053338" y="9778"/>
                  </a:lnTo>
                  <a:lnTo>
                    <a:pt x="1053338" y="372490"/>
                  </a:lnTo>
                  <a:lnTo>
                    <a:pt x="972820" y="372490"/>
                  </a:lnTo>
                  <a:lnTo>
                    <a:pt x="972820" y="80137"/>
                  </a:lnTo>
                  <a:lnTo>
                    <a:pt x="908685" y="80137"/>
                  </a:lnTo>
                  <a:lnTo>
                    <a:pt x="908685" y="9778"/>
                  </a:lnTo>
                  <a:close/>
                </a:path>
                <a:path w="1053464" h="381635">
                  <a:moveTo>
                    <a:pt x="741552" y="0"/>
                  </a:moveTo>
                  <a:lnTo>
                    <a:pt x="795506" y="8304"/>
                  </a:lnTo>
                  <a:lnTo>
                    <a:pt x="836501" y="32178"/>
                  </a:lnTo>
                  <a:lnTo>
                    <a:pt x="862232" y="68556"/>
                  </a:lnTo>
                  <a:lnTo>
                    <a:pt x="870965" y="113918"/>
                  </a:lnTo>
                  <a:lnTo>
                    <a:pt x="870511" y="123658"/>
                  </a:lnTo>
                  <a:lnTo>
                    <a:pt x="859335" y="161565"/>
                  </a:lnTo>
                  <a:lnTo>
                    <a:pt x="838708" y="193801"/>
                  </a:lnTo>
                  <a:lnTo>
                    <a:pt x="804275" y="234307"/>
                  </a:lnTo>
                  <a:lnTo>
                    <a:pt x="737108" y="304038"/>
                  </a:lnTo>
                  <a:lnTo>
                    <a:pt x="878077" y="304038"/>
                  </a:lnTo>
                  <a:lnTo>
                    <a:pt x="878077" y="372490"/>
                  </a:lnTo>
                  <a:lnTo>
                    <a:pt x="618744" y="372490"/>
                  </a:lnTo>
                  <a:lnTo>
                    <a:pt x="618744" y="326263"/>
                  </a:lnTo>
                  <a:lnTo>
                    <a:pt x="737488" y="203835"/>
                  </a:lnTo>
                  <a:lnTo>
                    <a:pt x="751633" y="188737"/>
                  </a:lnTo>
                  <a:lnTo>
                    <a:pt x="779780" y="152018"/>
                  </a:lnTo>
                  <a:lnTo>
                    <a:pt x="791337" y="114808"/>
                  </a:lnTo>
                  <a:lnTo>
                    <a:pt x="790575" y="104975"/>
                  </a:lnTo>
                  <a:lnTo>
                    <a:pt x="763587" y="73310"/>
                  </a:lnTo>
                  <a:lnTo>
                    <a:pt x="741552" y="70358"/>
                  </a:lnTo>
                  <a:lnTo>
                    <a:pt x="730363" y="71358"/>
                  </a:lnTo>
                  <a:lnTo>
                    <a:pt x="698414" y="94761"/>
                  </a:lnTo>
                  <a:lnTo>
                    <a:pt x="690752" y="124587"/>
                  </a:lnTo>
                  <a:lnTo>
                    <a:pt x="611124" y="124587"/>
                  </a:lnTo>
                  <a:lnTo>
                    <a:pt x="620500" y="75652"/>
                  </a:lnTo>
                  <a:lnTo>
                    <a:pt x="647700" y="35560"/>
                  </a:lnTo>
                  <a:lnTo>
                    <a:pt x="689403" y="9161"/>
                  </a:lnTo>
                  <a:lnTo>
                    <a:pt x="723122" y="1021"/>
                  </a:lnTo>
                  <a:lnTo>
                    <a:pt x="741552" y="0"/>
                  </a:lnTo>
                  <a:close/>
                </a:path>
                <a:path w="1053464" h="381635">
                  <a:moveTo>
                    <a:pt x="440944" y="0"/>
                  </a:moveTo>
                  <a:lnTo>
                    <a:pt x="479123" y="5413"/>
                  </a:lnTo>
                  <a:lnTo>
                    <a:pt x="527613" y="33760"/>
                  </a:lnTo>
                  <a:lnTo>
                    <a:pt x="552188" y="66006"/>
                  </a:lnTo>
                  <a:lnTo>
                    <a:pt x="569735" y="108801"/>
                  </a:lnTo>
                  <a:lnTo>
                    <a:pt x="578637" y="161240"/>
                  </a:lnTo>
                  <a:lnTo>
                    <a:pt x="579755" y="191008"/>
                  </a:lnTo>
                  <a:lnTo>
                    <a:pt x="578637" y="220698"/>
                  </a:lnTo>
                  <a:lnTo>
                    <a:pt x="569735" y="272982"/>
                  </a:lnTo>
                  <a:lnTo>
                    <a:pt x="552188" y="315553"/>
                  </a:lnTo>
                  <a:lnTo>
                    <a:pt x="527613" y="347696"/>
                  </a:lnTo>
                  <a:lnTo>
                    <a:pt x="479123" y="376015"/>
                  </a:lnTo>
                  <a:lnTo>
                    <a:pt x="440944" y="381380"/>
                  </a:lnTo>
                  <a:lnTo>
                    <a:pt x="421247" y="380043"/>
                  </a:lnTo>
                  <a:lnTo>
                    <a:pt x="369062" y="359790"/>
                  </a:lnTo>
                  <a:lnTo>
                    <a:pt x="341058" y="332946"/>
                  </a:lnTo>
                  <a:lnTo>
                    <a:pt x="319913" y="295528"/>
                  </a:lnTo>
                  <a:lnTo>
                    <a:pt x="306546" y="248030"/>
                  </a:lnTo>
                  <a:lnTo>
                    <a:pt x="302133" y="191008"/>
                  </a:lnTo>
                  <a:lnTo>
                    <a:pt x="303232" y="161240"/>
                  </a:lnTo>
                  <a:lnTo>
                    <a:pt x="312098" y="108801"/>
                  </a:lnTo>
                  <a:lnTo>
                    <a:pt x="329628" y="66006"/>
                  </a:lnTo>
                  <a:lnTo>
                    <a:pt x="354203" y="33760"/>
                  </a:lnTo>
                  <a:lnTo>
                    <a:pt x="402716" y="5413"/>
                  </a:lnTo>
                  <a:lnTo>
                    <a:pt x="440944" y="0"/>
                  </a:lnTo>
                  <a:close/>
                </a:path>
                <a:path w="1053464" h="381635">
                  <a:moveTo>
                    <a:pt x="130428" y="0"/>
                  </a:moveTo>
                  <a:lnTo>
                    <a:pt x="184382" y="8304"/>
                  </a:lnTo>
                  <a:lnTo>
                    <a:pt x="225377" y="32178"/>
                  </a:lnTo>
                  <a:lnTo>
                    <a:pt x="251108" y="68556"/>
                  </a:lnTo>
                  <a:lnTo>
                    <a:pt x="259841" y="113918"/>
                  </a:lnTo>
                  <a:lnTo>
                    <a:pt x="259387" y="123658"/>
                  </a:lnTo>
                  <a:lnTo>
                    <a:pt x="248211" y="161565"/>
                  </a:lnTo>
                  <a:lnTo>
                    <a:pt x="227584" y="193801"/>
                  </a:lnTo>
                  <a:lnTo>
                    <a:pt x="193151" y="234307"/>
                  </a:lnTo>
                  <a:lnTo>
                    <a:pt x="125984" y="304038"/>
                  </a:lnTo>
                  <a:lnTo>
                    <a:pt x="266953" y="304038"/>
                  </a:lnTo>
                  <a:lnTo>
                    <a:pt x="266953" y="372490"/>
                  </a:lnTo>
                  <a:lnTo>
                    <a:pt x="7620" y="372490"/>
                  </a:lnTo>
                  <a:lnTo>
                    <a:pt x="7620" y="326263"/>
                  </a:lnTo>
                  <a:lnTo>
                    <a:pt x="126364" y="203835"/>
                  </a:lnTo>
                  <a:lnTo>
                    <a:pt x="140509" y="188737"/>
                  </a:lnTo>
                  <a:lnTo>
                    <a:pt x="168656" y="152018"/>
                  </a:lnTo>
                  <a:lnTo>
                    <a:pt x="180212" y="114808"/>
                  </a:lnTo>
                  <a:lnTo>
                    <a:pt x="179450" y="104975"/>
                  </a:lnTo>
                  <a:lnTo>
                    <a:pt x="152463" y="73310"/>
                  </a:lnTo>
                  <a:lnTo>
                    <a:pt x="130428" y="70358"/>
                  </a:lnTo>
                  <a:lnTo>
                    <a:pt x="119239" y="71358"/>
                  </a:lnTo>
                  <a:lnTo>
                    <a:pt x="87290" y="94761"/>
                  </a:lnTo>
                  <a:lnTo>
                    <a:pt x="79628" y="124587"/>
                  </a:lnTo>
                  <a:lnTo>
                    <a:pt x="0" y="124587"/>
                  </a:lnTo>
                  <a:lnTo>
                    <a:pt x="9376" y="75652"/>
                  </a:lnTo>
                  <a:lnTo>
                    <a:pt x="36576" y="35560"/>
                  </a:lnTo>
                  <a:lnTo>
                    <a:pt x="78279" y="9161"/>
                  </a:lnTo>
                  <a:lnTo>
                    <a:pt x="111998" y="1021"/>
                  </a:lnTo>
                  <a:lnTo>
                    <a:pt x="130428" y="0"/>
                  </a:lnTo>
                  <a:close/>
                </a:path>
              </a:pathLst>
            </a:custGeom>
            <a:ln w="6096">
              <a:solidFill>
                <a:srgbClr val="F8D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52415" y="1730375"/>
            <a:ext cx="1250950" cy="397510"/>
            <a:chOff x="5352415" y="1730375"/>
            <a:chExt cx="1250950" cy="397510"/>
          </a:xfrm>
        </p:grpSpPr>
        <p:sp>
          <p:nvSpPr>
            <p:cNvPr id="13" name="object 13"/>
            <p:cNvSpPr/>
            <p:nvPr/>
          </p:nvSpPr>
          <p:spPr>
            <a:xfrm>
              <a:off x="5355463" y="1733422"/>
              <a:ext cx="1244600" cy="391160"/>
            </a:xfrm>
            <a:custGeom>
              <a:avLst/>
              <a:gdLst/>
              <a:ahLst/>
              <a:cxnLst/>
              <a:rect l="l" t="t" r="r" b="b"/>
              <a:pathLst>
                <a:path w="1244600" h="391160">
                  <a:moveTo>
                    <a:pt x="537717" y="270637"/>
                  </a:moveTo>
                  <a:lnTo>
                    <a:pt x="461137" y="270637"/>
                  </a:lnTo>
                  <a:lnTo>
                    <a:pt x="461137" y="386714"/>
                  </a:lnTo>
                  <a:lnTo>
                    <a:pt x="806450" y="386714"/>
                  </a:lnTo>
                  <a:lnTo>
                    <a:pt x="806450" y="320421"/>
                  </a:lnTo>
                  <a:lnTo>
                    <a:pt x="537717" y="320421"/>
                  </a:lnTo>
                  <a:lnTo>
                    <a:pt x="537717" y="270637"/>
                  </a:lnTo>
                  <a:close/>
                </a:path>
                <a:path w="1244600" h="391160">
                  <a:moveTo>
                    <a:pt x="801115" y="6730"/>
                  </a:moveTo>
                  <a:lnTo>
                    <a:pt x="727328" y="6730"/>
                  </a:lnTo>
                  <a:lnTo>
                    <a:pt x="727328" y="29844"/>
                  </a:lnTo>
                  <a:lnTo>
                    <a:pt x="612521" y="29844"/>
                  </a:lnTo>
                  <a:lnTo>
                    <a:pt x="612521" y="88646"/>
                  </a:lnTo>
                  <a:lnTo>
                    <a:pt x="727328" y="88646"/>
                  </a:lnTo>
                  <a:lnTo>
                    <a:pt x="727328" y="108585"/>
                  </a:lnTo>
                  <a:lnTo>
                    <a:pt x="612521" y="108585"/>
                  </a:lnTo>
                  <a:lnTo>
                    <a:pt x="612521" y="167386"/>
                  </a:lnTo>
                  <a:lnTo>
                    <a:pt x="727328" y="167386"/>
                  </a:lnTo>
                  <a:lnTo>
                    <a:pt x="727328" y="289305"/>
                  </a:lnTo>
                  <a:lnTo>
                    <a:pt x="801115" y="289305"/>
                  </a:lnTo>
                  <a:lnTo>
                    <a:pt x="801115" y="6730"/>
                  </a:lnTo>
                  <a:close/>
                </a:path>
                <a:path w="1244600" h="391160">
                  <a:moveTo>
                    <a:pt x="518540" y="8889"/>
                  </a:moveTo>
                  <a:lnTo>
                    <a:pt x="442467" y="8889"/>
                  </a:lnTo>
                  <a:lnTo>
                    <a:pt x="442467" y="250062"/>
                  </a:lnTo>
                  <a:lnTo>
                    <a:pt x="601852" y="250062"/>
                  </a:lnTo>
                  <a:lnTo>
                    <a:pt x="615235" y="249896"/>
                  </a:lnTo>
                  <a:lnTo>
                    <a:pt x="653669" y="247396"/>
                  </a:lnTo>
                  <a:lnTo>
                    <a:pt x="692531" y="240284"/>
                  </a:lnTo>
                  <a:lnTo>
                    <a:pt x="692531" y="188722"/>
                  </a:lnTo>
                  <a:lnTo>
                    <a:pt x="518540" y="188722"/>
                  </a:lnTo>
                  <a:lnTo>
                    <a:pt x="518540" y="8889"/>
                  </a:lnTo>
                  <a:close/>
                </a:path>
                <a:path w="1244600" h="391160">
                  <a:moveTo>
                    <a:pt x="692531" y="179831"/>
                  </a:moveTo>
                  <a:lnTo>
                    <a:pt x="676409" y="183739"/>
                  </a:lnTo>
                  <a:lnTo>
                    <a:pt x="656431" y="186515"/>
                  </a:lnTo>
                  <a:lnTo>
                    <a:pt x="632594" y="188172"/>
                  </a:lnTo>
                  <a:lnTo>
                    <a:pt x="604901" y="188722"/>
                  </a:lnTo>
                  <a:lnTo>
                    <a:pt x="692531" y="188722"/>
                  </a:lnTo>
                  <a:lnTo>
                    <a:pt x="692531" y="179831"/>
                  </a:lnTo>
                  <a:close/>
                </a:path>
                <a:path w="1244600" h="391160">
                  <a:moveTo>
                    <a:pt x="360425" y="261238"/>
                  </a:moveTo>
                  <a:lnTo>
                    <a:pt x="23113" y="261238"/>
                  </a:lnTo>
                  <a:lnTo>
                    <a:pt x="23113" y="323976"/>
                  </a:lnTo>
                  <a:lnTo>
                    <a:pt x="283972" y="323976"/>
                  </a:lnTo>
                  <a:lnTo>
                    <a:pt x="283972" y="391160"/>
                  </a:lnTo>
                  <a:lnTo>
                    <a:pt x="360425" y="391160"/>
                  </a:lnTo>
                  <a:lnTo>
                    <a:pt x="360425" y="261238"/>
                  </a:lnTo>
                  <a:close/>
                </a:path>
                <a:path w="1244600" h="391160">
                  <a:moveTo>
                    <a:pt x="129921" y="98425"/>
                  </a:moveTo>
                  <a:lnTo>
                    <a:pt x="114252" y="98952"/>
                  </a:lnTo>
                  <a:lnTo>
                    <a:pt x="99250" y="100552"/>
                  </a:lnTo>
                  <a:lnTo>
                    <a:pt x="58548" y="111942"/>
                  </a:lnTo>
                  <a:lnTo>
                    <a:pt x="22121" y="141472"/>
                  </a:lnTo>
                  <a:lnTo>
                    <a:pt x="13335" y="173100"/>
                  </a:lnTo>
                  <a:lnTo>
                    <a:pt x="15428" y="189912"/>
                  </a:lnTo>
                  <a:lnTo>
                    <a:pt x="46736" y="228346"/>
                  </a:lnTo>
                  <a:lnTo>
                    <a:pt x="84232" y="243030"/>
                  </a:lnTo>
                  <a:lnTo>
                    <a:pt x="129921" y="247903"/>
                  </a:lnTo>
                  <a:lnTo>
                    <a:pt x="153830" y="246687"/>
                  </a:lnTo>
                  <a:lnTo>
                    <a:pt x="195411" y="236920"/>
                  </a:lnTo>
                  <a:lnTo>
                    <a:pt x="238188" y="204724"/>
                  </a:lnTo>
                  <a:lnTo>
                    <a:pt x="242524" y="194437"/>
                  </a:lnTo>
                  <a:lnTo>
                    <a:pt x="129921" y="194437"/>
                  </a:lnTo>
                  <a:lnTo>
                    <a:pt x="120231" y="194079"/>
                  </a:lnTo>
                  <a:lnTo>
                    <a:pt x="84962" y="179704"/>
                  </a:lnTo>
                  <a:lnTo>
                    <a:pt x="84962" y="166624"/>
                  </a:lnTo>
                  <a:lnTo>
                    <a:pt x="120231" y="152124"/>
                  </a:lnTo>
                  <a:lnTo>
                    <a:pt x="129921" y="151764"/>
                  </a:lnTo>
                  <a:lnTo>
                    <a:pt x="242749" y="151764"/>
                  </a:lnTo>
                  <a:lnTo>
                    <a:pt x="242585" y="151177"/>
                  </a:lnTo>
                  <a:lnTo>
                    <a:pt x="212280" y="117824"/>
                  </a:lnTo>
                  <a:lnTo>
                    <a:pt x="174873" y="103247"/>
                  </a:lnTo>
                  <a:lnTo>
                    <a:pt x="145587" y="98952"/>
                  </a:lnTo>
                  <a:lnTo>
                    <a:pt x="129921" y="98425"/>
                  </a:lnTo>
                  <a:close/>
                </a:path>
                <a:path w="1244600" h="391160">
                  <a:moveTo>
                    <a:pt x="242749" y="151764"/>
                  </a:moveTo>
                  <a:lnTo>
                    <a:pt x="129921" y="151764"/>
                  </a:lnTo>
                  <a:lnTo>
                    <a:pt x="139666" y="152124"/>
                  </a:lnTo>
                  <a:lnTo>
                    <a:pt x="174878" y="166624"/>
                  </a:lnTo>
                  <a:lnTo>
                    <a:pt x="174878" y="179704"/>
                  </a:lnTo>
                  <a:lnTo>
                    <a:pt x="129921" y="194437"/>
                  </a:lnTo>
                  <a:lnTo>
                    <a:pt x="242524" y="194437"/>
                  </a:lnTo>
                  <a:lnTo>
                    <a:pt x="244431" y="189912"/>
                  </a:lnTo>
                  <a:lnTo>
                    <a:pt x="246507" y="173100"/>
                  </a:lnTo>
                  <a:lnTo>
                    <a:pt x="245528" y="161716"/>
                  </a:lnTo>
                  <a:lnTo>
                    <a:pt x="242749" y="151764"/>
                  </a:lnTo>
                  <a:close/>
                </a:path>
                <a:path w="1244600" h="391160">
                  <a:moveTo>
                    <a:pt x="1244600" y="303529"/>
                  </a:moveTo>
                  <a:lnTo>
                    <a:pt x="860044" y="303529"/>
                  </a:lnTo>
                  <a:lnTo>
                    <a:pt x="860044" y="373379"/>
                  </a:lnTo>
                  <a:lnTo>
                    <a:pt x="1244600" y="373379"/>
                  </a:lnTo>
                  <a:lnTo>
                    <a:pt x="1244600" y="303529"/>
                  </a:lnTo>
                  <a:close/>
                </a:path>
                <a:path w="1244600" h="391160">
                  <a:moveTo>
                    <a:pt x="1091057" y="240791"/>
                  </a:moveTo>
                  <a:lnTo>
                    <a:pt x="1014476" y="240791"/>
                  </a:lnTo>
                  <a:lnTo>
                    <a:pt x="1014476" y="303529"/>
                  </a:lnTo>
                  <a:lnTo>
                    <a:pt x="1091057" y="303529"/>
                  </a:lnTo>
                  <a:lnTo>
                    <a:pt x="1091057" y="240791"/>
                  </a:lnTo>
                  <a:close/>
                </a:path>
                <a:path w="1244600" h="391160">
                  <a:moveTo>
                    <a:pt x="1223644" y="15621"/>
                  </a:moveTo>
                  <a:lnTo>
                    <a:pt x="880999" y="15621"/>
                  </a:lnTo>
                  <a:lnTo>
                    <a:pt x="880999" y="240791"/>
                  </a:lnTo>
                  <a:lnTo>
                    <a:pt x="1228089" y="240791"/>
                  </a:lnTo>
                  <a:lnTo>
                    <a:pt x="1228089" y="171323"/>
                  </a:lnTo>
                  <a:lnTo>
                    <a:pt x="957961" y="171323"/>
                  </a:lnTo>
                  <a:lnTo>
                    <a:pt x="957961" y="85471"/>
                  </a:lnTo>
                  <a:lnTo>
                    <a:pt x="1223644" y="85471"/>
                  </a:lnTo>
                  <a:lnTo>
                    <a:pt x="1223644" y="15621"/>
                  </a:lnTo>
                  <a:close/>
                </a:path>
                <a:path w="1244600" h="391160">
                  <a:moveTo>
                    <a:pt x="360425" y="6730"/>
                  </a:moveTo>
                  <a:lnTo>
                    <a:pt x="285241" y="6730"/>
                  </a:lnTo>
                  <a:lnTo>
                    <a:pt x="285241" y="247903"/>
                  </a:lnTo>
                  <a:lnTo>
                    <a:pt x="360425" y="247903"/>
                  </a:lnTo>
                  <a:lnTo>
                    <a:pt x="360425" y="158496"/>
                  </a:lnTo>
                  <a:lnTo>
                    <a:pt x="405002" y="158496"/>
                  </a:lnTo>
                  <a:lnTo>
                    <a:pt x="405002" y="85471"/>
                  </a:lnTo>
                  <a:lnTo>
                    <a:pt x="360425" y="85471"/>
                  </a:lnTo>
                  <a:lnTo>
                    <a:pt x="360425" y="6730"/>
                  </a:lnTo>
                  <a:close/>
                </a:path>
                <a:path w="1244600" h="391160">
                  <a:moveTo>
                    <a:pt x="259841" y="31623"/>
                  </a:moveTo>
                  <a:lnTo>
                    <a:pt x="0" y="31623"/>
                  </a:lnTo>
                  <a:lnTo>
                    <a:pt x="0" y="89026"/>
                  </a:lnTo>
                  <a:lnTo>
                    <a:pt x="259841" y="89026"/>
                  </a:lnTo>
                  <a:lnTo>
                    <a:pt x="259841" y="31623"/>
                  </a:lnTo>
                  <a:close/>
                </a:path>
                <a:path w="1244600" h="391160">
                  <a:moveTo>
                    <a:pt x="168275" y="0"/>
                  </a:moveTo>
                  <a:lnTo>
                    <a:pt x="91694" y="0"/>
                  </a:lnTo>
                  <a:lnTo>
                    <a:pt x="91694" y="31623"/>
                  </a:lnTo>
                  <a:lnTo>
                    <a:pt x="168275" y="31623"/>
                  </a:lnTo>
                  <a:lnTo>
                    <a:pt x="168275" y="0"/>
                  </a:lnTo>
                  <a:close/>
                </a:path>
              </a:pathLst>
            </a:custGeom>
            <a:solidFill>
              <a:srgbClr val="152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55463" y="1733422"/>
              <a:ext cx="1244600" cy="391160"/>
            </a:xfrm>
            <a:custGeom>
              <a:avLst/>
              <a:gdLst/>
              <a:ahLst/>
              <a:cxnLst/>
              <a:rect l="l" t="t" r="r" b="b"/>
              <a:pathLst>
                <a:path w="1244600" h="391160">
                  <a:moveTo>
                    <a:pt x="461137" y="270637"/>
                  </a:moveTo>
                  <a:lnTo>
                    <a:pt x="537717" y="270637"/>
                  </a:lnTo>
                  <a:lnTo>
                    <a:pt x="537717" y="320421"/>
                  </a:lnTo>
                  <a:lnTo>
                    <a:pt x="806450" y="320421"/>
                  </a:lnTo>
                  <a:lnTo>
                    <a:pt x="806450" y="386714"/>
                  </a:lnTo>
                  <a:lnTo>
                    <a:pt x="461137" y="386714"/>
                  </a:lnTo>
                  <a:lnTo>
                    <a:pt x="461137" y="270637"/>
                  </a:lnTo>
                  <a:close/>
                </a:path>
                <a:path w="1244600" h="391160">
                  <a:moveTo>
                    <a:pt x="23113" y="261238"/>
                  </a:moveTo>
                  <a:lnTo>
                    <a:pt x="360425" y="261238"/>
                  </a:lnTo>
                  <a:lnTo>
                    <a:pt x="360425" y="391160"/>
                  </a:lnTo>
                  <a:lnTo>
                    <a:pt x="283972" y="391160"/>
                  </a:lnTo>
                  <a:lnTo>
                    <a:pt x="283972" y="323976"/>
                  </a:lnTo>
                  <a:lnTo>
                    <a:pt x="23113" y="323976"/>
                  </a:lnTo>
                  <a:lnTo>
                    <a:pt x="23113" y="261238"/>
                  </a:lnTo>
                  <a:close/>
                </a:path>
                <a:path w="1244600" h="391160">
                  <a:moveTo>
                    <a:pt x="880999" y="15621"/>
                  </a:moveTo>
                  <a:lnTo>
                    <a:pt x="1223644" y="15621"/>
                  </a:lnTo>
                  <a:lnTo>
                    <a:pt x="1223644" y="85471"/>
                  </a:lnTo>
                  <a:lnTo>
                    <a:pt x="957961" y="85471"/>
                  </a:lnTo>
                  <a:lnTo>
                    <a:pt x="957961" y="171323"/>
                  </a:lnTo>
                  <a:lnTo>
                    <a:pt x="1228089" y="171323"/>
                  </a:lnTo>
                  <a:lnTo>
                    <a:pt x="1228089" y="240791"/>
                  </a:lnTo>
                  <a:lnTo>
                    <a:pt x="1091057" y="240791"/>
                  </a:lnTo>
                  <a:lnTo>
                    <a:pt x="1091057" y="303529"/>
                  </a:lnTo>
                  <a:lnTo>
                    <a:pt x="1244600" y="303529"/>
                  </a:lnTo>
                  <a:lnTo>
                    <a:pt x="1244600" y="373379"/>
                  </a:lnTo>
                  <a:lnTo>
                    <a:pt x="860044" y="373379"/>
                  </a:lnTo>
                  <a:lnTo>
                    <a:pt x="860044" y="303529"/>
                  </a:lnTo>
                  <a:lnTo>
                    <a:pt x="1014476" y="303529"/>
                  </a:lnTo>
                  <a:lnTo>
                    <a:pt x="1014476" y="240791"/>
                  </a:lnTo>
                  <a:lnTo>
                    <a:pt x="880999" y="240791"/>
                  </a:lnTo>
                  <a:lnTo>
                    <a:pt x="880999" y="15621"/>
                  </a:lnTo>
                  <a:close/>
                </a:path>
                <a:path w="1244600" h="391160">
                  <a:moveTo>
                    <a:pt x="442467" y="8889"/>
                  </a:moveTo>
                  <a:lnTo>
                    <a:pt x="518540" y="8889"/>
                  </a:lnTo>
                  <a:lnTo>
                    <a:pt x="518540" y="188722"/>
                  </a:lnTo>
                  <a:lnTo>
                    <a:pt x="604901" y="188722"/>
                  </a:lnTo>
                  <a:lnTo>
                    <a:pt x="632594" y="188172"/>
                  </a:lnTo>
                  <a:lnTo>
                    <a:pt x="656431" y="186515"/>
                  </a:lnTo>
                  <a:lnTo>
                    <a:pt x="676409" y="183739"/>
                  </a:lnTo>
                  <a:lnTo>
                    <a:pt x="692531" y="179831"/>
                  </a:lnTo>
                  <a:lnTo>
                    <a:pt x="692531" y="240284"/>
                  </a:lnTo>
                  <a:lnTo>
                    <a:pt x="653669" y="247396"/>
                  </a:lnTo>
                  <a:lnTo>
                    <a:pt x="615235" y="249896"/>
                  </a:lnTo>
                  <a:lnTo>
                    <a:pt x="601852" y="250062"/>
                  </a:lnTo>
                  <a:lnTo>
                    <a:pt x="442467" y="250062"/>
                  </a:lnTo>
                  <a:lnTo>
                    <a:pt x="442467" y="8889"/>
                  </a:lnTo>
                  <a:close/>
                </a:path>
                <a:path w="1244600" h="391160">
                  <a:moveTo>
                    <a:pt x="727328" y="6730"/>
                  </a:moveTo>
                  <a:lnTo>
                    <a:pt x="801115" y="6730"/>
                  </a:lnTo>
                  <a:lnTo>
                    <a:pt x="801115" y="289305"/>
                  </a:lnTo>
                  <a:lnTo>
                    <a:pt x="727328" y="289305"/>
                  </a:lnTo>
                  <a:lnTo>
                    <a:pt x="727328" y="167386"/>
                  </a:lnTo>
                  <a:lnTo>
                    <a:pt x="612521" y="167386"/>
                  </a:lnTo>
                  <a:lnTo>
                    <a:pt x="612521" y="108585"/>
                  </a:lnTo>
                  <a:lnTo>
                    <a:pt x="727328" y="108585"/>
                  </a:lnTo>
                  <a:lnTo>
                    <a:pt x="727328" y="88646"/>
                  </a:lnTo>
                  <a:lnTo>
                    <a:pt x="612521" y="88646"/>
                  </a:lnTo>
                  <a:lnTo>
                    <a:pt x="612521" y="29844"/>
                  </a:lnTo>
                  <a:lnTo>
                    <a:pt x="727328" y="29844"/>
                  </a:lnTo>
                  <a:lnTo>
                    <a:pt x="727328" y="6730"/>
                  </a:lnTo>
                  <a:close/>
                </a:path>
                <a:path w="1244600" h="391160">
                  <a:moveTo>
                    <a:pt x="285241" y="6730"/>
                  </a:moveTo>
                  <a:lnTo>
                    <a:pt x="360425" y="6730"/>
                  </a:lnTo>
                  <a:lnTo>
                    <a:pt x="360425" y="85471"/>
                  </a:lnTo>
                  <a:lnTo>
                    <a:pt x="405002" y="85471"/>
                  </a:lnTo>
                  <a:lnTo>
                    <a:pt x="405002" y="158496"/>
                  </a:lnTo>
                  <a:lnTo>
                    <a:pt x="360425" y="158496"/>
                  </a:lnTo>
                  <a:lnTo>
                    <a:pt x="360425" y="247903"/>
                  </a:lnTo>
                  <a:lnTo>
                    <a:pt x="285241" y="247903"/>
                  </a:lnTo>
                  <a:lnTo>
                    <a:pt x="285241" y="6730"/>
                  </a:lnTo>
                  <a:close/>
                </a:path>
                <a:path w="1244600" h="391160">
                  <a:moveTo>
                    <a:pt x="91694" y="0"/>
                  </a:moveTo>
                  <a:lnTo>
                    <a:pt x="168275" y="0"/>
                  </a:lnTo>
                  <a:lnTo>
                    <a:pt x="168275" y="31623"/>
                  </a:lnTo>
                  <a:lnTo>
                    <a:pt x="259841" y="31623"/>
                  </a:lnTo>
                  <a:lnTo>
                    <a:pt x="259841" y="89026"/>
                  </a:lnTo>
                  <a:lnTo>
                    <a:pt x="0" y="89026"/>
                  </a:lnTo>
                  <a:lnTo>
                    <a:pt x="0" y="31623"/>
                  </a:lnTo>
                  <a:lnTo>
                    <a:pt x="91694" y="31623"/>
                  </a:lnTo>
                  <a:lnTo>
                    <a:pt x="91694" y="0"/>
                  </a:lnTo>
                  <a:close/>
                </a:path>
              </a:pathLst>
            </a:custGeom>
            <a:ln w="6096">
              <a:solidFill>
                <a:srgbClr val="F8D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749160" y="1730375"/>
            <a:ext cx="1108075" cy="397510"/>
            <a:chOff x="6749160" y="1730375"/>
            <a:chExt cx="1108075" cy="397510"/>
          </a:xfrm>
        </p:grpSpPr>
        <p:sp>
          <p:nvSpPr>
            <p:cNvPr id="16" name="object 16"/>
            <p:cNvSpPr/>
            <p:nvPr/>
          </p:nvSpPr>
          <p:spPr>
            <a:xfrm>
              <a:off x="6752208" y="1741424"/>
              <a:ext cx="267335" cy="372745"/>
            </a:xfrm>
            <a:custGeom>
              <a:avLst/>
              <a:gdLst/>
              <a:ahLst/>
              <a:cxnLst/>
              <a:rect l="l" t="t" r="r" b="b"/>
              <a:pathLst>
                <a:path w="267334" h="372744">
                  <a:moveTo>
                    <a:pt x="130429" y="0"/>
                  </a:moveTo>
                  <a:lnTo>
                    <a:pt x="78279" y="9161"/>
                  </a:lnTo>
                  <a:lnTo>
                    <a:pt x="36576" y="35560"/>
                  </a:lnTo>
                  <a:lnTo>
                    <a:pt x="9376" y="75652"/>
                  </a:lnTo>
                  <a:lnTo>
                    <a:pt x="0" y="124587"/>
                  </a:lnTo>
                  <a:lnTo>
                    <a:pt x="79629" y="124587"/>
                  </a:lnTo>
                  <a:lnTo>
                    <a:pt x="80484" y="113899"/>
                  </a:lnTo>
                  <a:lnTo>
                    <a:pt x="83042" y="103949"/>
                  </a:lnTo>
                  <a:lnTo>
                    <a:pt x="109299" y="74358"/>
                  </a:lnTo>
                  <a:lnTo>
                    <a:pt x="130429" y="70358"/>
                  </a:lnTo>
                  <a:lnTo>
                    <a:pt x="142267" y="71096"/>
                  </a:lnTo>
                  <a:lnTo>
                    <a:pt x="177164" y="96250"/>
                  </a:lnTo>
                  <a:lnTo>
                    <a:pt x="180213" y="114808"/>
                  </a:lnTo>
                  <a:lnTo>
                    <a:pt x="179496" y="123497"/>
                  </a:lnTo>
                  <a:lnTo>
                    <a:pt x="161655" y="162829"/>
                  </a:lnTo>
                  <a:lnTo>
                    <a:pt x="126365" y="203835"/>
                  </a:lnTo>
                  <a:lnTo>
                    <a:pt x="7620" y="326263"/>
                  </a:lnTo>
                  <a:lnTo>
                    <a:pt x="7620" y="372490"/>
                  </a:lnTo>
                  <a:lnTo>
                    <a:pt x="266954" y="372490"/>
                  </a:lnTo>
                  <a:lnTo>
                    <a:pt x="266954" y="304038"/>
                  </a:lnTo>
                  <a:lnTo>
                    <a:pt x="125984" y="304038"/>
                  </a:lnTo>
                  <a:lnTo>
                    <a:pt x="178054" y="250189"/>
                  </a:lnTo>
                  <a:lnTo>
                    <a:pt x="206438" y="219614"/>
                  </a:lnTo>
                  <a:lnTo>
                    <a:pt x="235777" y="182469"/>
                  </a:lnTo>
                  <a:lnTo>
                    <a:pt x="255716" y="142708"/>
                  </a:lnTo>
                  <a:lnTo>
                    <a:pt x="259842" y="113918"/>
                  </a:lnTo>
                  <a:lnTo>
                    <a:pt x="258867" y="97893"/>
                  </a:lnTo>
                  <a:lnTo>
                    <a:pt x="244348" y="55245"/>
                  </a:lnTo>
                  <a:lnTo>
                    <a:pt x="213361" y="22758"/>
                  </a:lnTo>
                  <a:lnTo>
                    <a:pt x="167751" y="3698"/>
                  </a:lnTo>
                  <a:lnTo>
                    <a:pt x="149762" y="926"/>
                  </a:lnTo>
                  <a:lnTo>
                    <a:pt x="130429" y="0"/>
                  </a:lnTo>
                  <a:close/>
                </a:path>
              </a:pathLst>
            </a:custGeom>
            <a:solidFill>
              <a:srgbClr val="152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52208" y="1741424"/>
              <a:ext cx="267335" cy="372745"/>
            </a:xfrm>
            <a:custGeom>
              <a:avLst/>
              <a:gdLst/>
              <a:ahLst/>
              <a:cxnLst/>
              <a:rect l="l" t="t" r="r" b="b"/>
              <a:pathLst>
                <a:path w="267334" h="372744">
                  <a:moveTo>
                    <a:pt x="130429" y="0"/>
                  </a:moveTo>
                  <a:lnTo>
                    <a:pt x="184382" y="8304"/>
                  </a:lnTo>
                  <a:lnTo>
                    <a:pt x="225377" y="32178"/>
                  </a:lnTo>
                  <a:lnTo>
                    <a:pt x="251108" y="68556"/>
                  </a:lnTo>
                  <a:lnTo>
                    <a:pt x="259842" y="113918"/>
                  </a:lnTo>
                  <a:lnTo>
                    <a:pt x="259387" y="123658"/>
                  </a:lnTo>
                  <a:lnTo>
                    <a:pt x="248211" y="161565"/>
                  </a:lnTo>
                  <a:lnTo>
                    <a:pt x="227584" y="193801"/>
                  </a:lnTo>
                  <a:lnTo>
                    <a:pt x="193151" y="234307"/>
                  </a:lnTo>
                  <a:lnTo>
                    <a:pt x="125984" y="304038"/>
                  </a:lnTo>
                  <a:lnTo>
                    <a:pt x="266954" y="304038"/>
                  </a:lnTo>
                  <a:lnTo>
                    <a:pt x="266954" y="372490"/>
                  </a:lnTo>
                  <a:lnTo>
                    <a:pt x="7620" y="372490"/>
                  </a:lnTo>
                  <a:lnTo>
                    <a:pt x="7620" y="326263"/>
                  </a:lnTo>
                  <a:lnTo>
                    <a:pt x="126365" y="203835"/>
                  </a:lnTo>
                  <a:lnTo>
                    <a:pt x="140509" y="188737"/>
                  </a:lnTo>
                  <a:lnTo>
                    <a:pt x="168656" y="152018"/>
                  </a:lnTo>
                  <a:lnTo>
                    <a:pt x="180213" y="114808"/>
                  </a:lnTo>
                  <a:lnTo>
                    <a:pt x="179450" y="104975"/>
                  </a:lnTo>
                  <a:lnTo>
                    <a:pt x="152463" y="73310"/>
                  </a:lnTo>
                  <a:lnTo>
                    <a:pt x="130429" y="70358"/>
                  </a:lnTo>
                  <a:lnTo>
                    <a:pt x="119239" y="71358"/>
                  </a:lnTo>
                  <a:lnTo>
                    <a:pt x="87290" y="94761"/>
                  </a:lnTo>
                  <a:lnTo>
                    <a:pt x="79629" y="124587"/>
                  </a:lnTo>
                  <a:lnTo>
                    <a:pt x="0" y="124587"/>
                  </a:lnTo>
                  <a:lnTo>
                    <a:pt x="9376" y="75652"/>
                  </a:lnTo>
                  <a:lnTo>
                    <a:pt x="36576" y="35560"/>
                  </a:lnTo>
                  <a:lnTo>
                    <a:pt x="78279" y="9161"/>
                  </a:lnTo>
                  <a:lnTo>
                    <a:pt x="111998" y="1021"/>
                  </a:lnTo>
                  <a:lnTo>
                    <a:pt x="130429" y="0"/>
                  </a:lnTo>
                  <a:close/>
                </a:path>
              </a:pathLst>
            </a:custGeom>
            <a:ln w="6096">
              <a:solidFill>
                <a:srgbClr val="F8D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54722" y="1733422"/>
              <a:ext cx="799465" cy="391160"/>
            </a:xfrm>
            <a:custGeom>
              <a:avLst/>
              <a:gdLst/>
              <a:ahLst/>
              <a:cxnLst/>
              <a:rect l="l" t="t" r="r" b="b"/>
              <a:pathLst>
                <a:path w="799465" h="391160">
                  <a:moveTo>
                    <a:pt x="360425" y="261238"/>
                  </a:moveTo>
                  <a:lnTo>
                    <a:pt x="23113" y="261238"/>
                  </a:lnTo>
                  <a:lnTo>
                    <a:pt x="23113" y="323976"/>
                  </a:lnTo>
                  <a:lnTo>
                    <a:pt x="283972" y="323976"/>
                  </a:lnTo>
                  <a:lnTo>
                    <a:pt x="283972" y="391160"/>
                  </a:lnTo>
                  <a:lnTo>
                    <a:pt x="360425" y="391160"/>
                  </a:lnTo>
                  <a:lnTo>
                    <a:pt x="360425" y="261238"/>
                  </a:lnTo>
                  <a:close/>
                </a:path>
                <a:path w="799465" h="391160">
                  <a:moveTo>
                    <a:pt x="129921" y="98425"/>
                  </a:moveTo>
                  <a:lnTo>
                    <a:pt x="114252" y="98952"/>
                  </a:lnTo>
                  <a:lnTo>
                    <a:pt x="99250" y="100552"/>
                  </a:lnTo>
                  <a:lnTo>
                    <a:pt x="58548" y="111942"/>
                  </a:lnTo>
                  <a:lnTo>
                    <a:pt x="22121" y="141472"/>
                  </a:lnTo>
                  <a:lnTo>
                    <a:pt x="13334" y="173100"/>
                  </a:lnTo>
                  <a:lnTo>
                    <a:pt x="15428" y="189912"/>
                  </a:lnTo>
                  <a:lnTo>
                    <a:pt x="46735" y="228346"/>
                  </a:lnTo>
                  <a:lnTo>
                    <a:pt x="84232" y="243030"/>
                  </a:lnTo>
                  <a:lnTo>
                    <a:pt x="129921" y="247903"/>
                  </a:lnTo>
                  <a:lnTo>
                    <a:pt x="153830" y="246687"/>
                  </a:lnTo>
                  <a:lnTo>
                    <a:pt x="195411" y="236920"/>
                  </a:lnTo>
                  <a:lnTo>
                    <a:pt x="238188" y="204724"/>
                  </a:lnTo>
                  <a:lnTo>
                    <a:pt x="242524" y="194437"/>
                  </a:lnTo>
                  <a:lnTo>
                    <a:pt x="129921" y="194437"/>
                  </a:lnTo>
                  <a:lnTo>
                    <a:pt x="120231" y="194079"/>
                  </a:lnTo>
                  <a:lnTo>
                    <a:pt x="84962" y="179704"/>
                  </a:lnTo>
                  <a:lnTo>
                    <a:pt x="84962" y="166624"/>
                  </a:lnTo>
                  <a:lnTo>
                    <a:pt x="120231" y="152124"/>
                  </a:lnTo>
                  <a:lnTo>
                    <a:pt x="129921" y="151764"/>
                  </a:lnTo>
                  <a:lnTo>
                    <a:pt x="242749" y="151764"/>
                  </a:lnTo>
                  <a:lnTo>
                    <a:pt x="242585" y="151177"/>
                  </a:lnTo>
                  <a:lnTo>
                    <a:pt x="212280" y="117824"/>
                  </a:lnTo>
                  <a:lnTo>
                    <a:pt x="174873" y="103247"/>
                  </a:lnTo>
                  <a:lnTo>
                    <a:pt x="145587" y="98952"/>
                  </a:lnTo>
                  <a:lnTo>
                    <a:pt x="129921" y="98425"/>
                  </a:lnTo>
                  <a:close/>
                </a:path>
                <a:path w="799465" h="391160">
                  <a:moveTo>
                    <a:pt x="242749" y="151764"/>
                  </a:moveTo>
                  <a:lnTo>
                    <a:pt x="129921" y="151764"/>
                  </a:lnTo>
                  <a:lnTo>
                    <a:pt x="139666" y="152124"/>
                  </a:lnTo>
                  <a:lnTo>
                    <a:pt x="174878" y="166624"/>
                  </a:lnTo>
                  <a:lnTo>
                    <a:pt x="174878" y="179704"/>
                  </a:lnTo>
                  <a:lnTo>
                    <a:pt x="129921" y="194437"/>
                  </a:lnTo>
                  <a:lnTo>
                    <a:pt x="242524" y="194437"/>
                  </a:lnTo>
                  <a:lnTo>
                    <a:pt x="244431" y="189912"/>
                  </a:lnTo>
                  <a:lnTo>
                    <a:pt x="246506" y="173100"/>
                  </a:lnTo>
                  <a:lnTo>
                    <a:pt x="245528" y="161716"/>
                  </a:lnTo>
                  <a:lnTo>
                    <a:pt x="242749" y="151764"/>
                  </a:lnTo>
                  <a:close/>
                </a:path>
                <a:path w="799465" h="391160">
                  <a:moveTo>
                    <a:pt x="665479" y="15621"/>
                  </a:moveTo>
                  <a:lnTo>
                    <a:pt x="446531" y="15621"/>
                  </a:lnTo>
                  <a:lnTo>
                    <a:pt x="446531" y="84074"/>
                  </a:lnTo>
                  <a:lnTo>
                    <a:pt x="588391" y="84074"/>
                  </a:lnTo>
                  <a:lnTo>
                    <a:pt x="588391" y="118363"/>
                  </a:lnTo>
                  <a:lnTo>
                    <a:pt x="586101" y="157938"/>
                  </a:lnTo>
                  <a:lnTo>
                    <a:pt x="567709" y="223609"/>
                  </a:lnTo>
                  <a:lnTo>
                    <a:pt x="531131" y="270541"/>
                  </a:lnTo>
                  <a:lnTo>
                    <a:pt x="478605" y="294544"/>
                  </a:lnTo>
                  <a:lnTo>
                    <a:pt x="446531" y="297688"/>
                  </a:lnTo>
                  <a:lnTo>
                    <a:pt x="446531" y="368935"/>
                  </a:lnTo>
                  <a:lnTo>
                    <a:pt x="508571" y="361314"/>
                  </a:lnTo>
                  <a:lnTo>
                    <a:pt x="562228" y="338454"/>
                  </a:lnTo>
                  <a:lnTo>
                    <a:pt x="605964" y="301482"/>
                  </a:lnTo>
                  <a:lnTo>
                    <a:pt x="638555" y="251460"/>
                  </a:lnTo>
                  <a:lnTo>
                    <a:pt x="658733" y="189912"/>
                  </a:lnTo>
                  <a:lnTo>
                    <a:pt x="665479" y="118363"/>
                  </a:lnTo>
                  <a:lnTo>
                    <a:pt x="665479" y="15621"/>
                  </a:lnTo>
                  <a:close/>
                </a:path>
                <a:path w="799465" h="391160">
                  <a:moveTo>
                    <a:pt x="799337" y="6730"/>
                  </a:moveTo>
                  <a:lnTo>
                    <a:pt x="724153" y="6730"/>
                  </a:lnTo>
                  <a:lnTo>
                    <a:pt x="724153" y="386714"/>
                  </a:lnTo>
                  <a:lnTo>
                    <a:pt x="799337" y="386714"/>
                  </a:lnTo>
                  <a:lnTo>
                    <a:pt x="799337" y="6730"/>
                  </a:lnTo>
                  <a:close/>
                </a:path>
                <a:path w="799465" h="391160">
                  <a:moveTo>
                    <a:pt x="360425" y="6730"/>
                  </a:moveTo>
                  <a:lnTo>
                    <a:pt x="285242" y="6730"/>
                  </a:lnTo>
                  <a:lnTo>
                    <a:pt x="285242" y="247903"/>
                  </a:lnTo>
                  <a:lnTo>
                    <a:pt x="360425" y="247903"/>
                  </a:lnTo>
                  <a:lnTo>
                    <a:pt x="360425" y="158496"/>
                  </a:lnTo>
                  <a:lnTo>
                    <a:pt x="405002" y="158496"/>
                  </a:lnTo>
                  <a:lnTo>
                    <a:pt x="405002" y="85471"/>
                  </a:lnTo>
                  <a:lnTo>
                    <a:pt x="360425" y="85471"/>
                  </a:lnTo>
                  <a:lnTo>
                    <a:pt x="360425" y="6730"/>
                  </a:lnTo>
                  <a:close/>
                </a:path>
                <a:path w="799465" h="391160">
                  <a:moveTo>
                    <a:pt x="259842" y="31623"/>
                  </a:moveTo>
                  <a:lnTo>
                    <a:pt x="0" y="31623"/>
                  </a:lnTo>
                  <a:lnTo>
                    <a:pt x="0" y="89026"/>
                  </a:lnTo>
                  <a:lnTo>
                    <a:pt x="259842" y="89026"/>
                  </a:lnTo>
                  <a:lnTo>
                    <a:pt x="259842" y="31623"/>
                  </a:lnTo>
                  <a:close/>
                </a:path>
                <a:path w="799465" h="391160">
                  <a:moveTo>
                    <a:pt x="168275" y="0"/>
                  </a:moveTo>
                  <a:lnTo>
                    <a:pt x="91694" y="0"/>
                  </a:lnTo>
                  <a:lnTo>
                    <a:pt x="91694" y="31623"/>
                  </a:lnTo>
                  <a:lnTo>
                    <a:pt x="168275" y="31623"/>
                  </a:lnTo>
                  <a:lnTo>
                    <a:pt x="168275" y="0"/>
                  </a:lnTo>
                  <a:close/>
                </a:path>
              </a:pathLst>
            </a:custGeom>
            <a:solidFill>
              <a:srgbClr val="152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54722" y="1733422"/>
              <a:ext cx="799465" cy="391160"/>
            </a:xfrm>
            <a:custGeom>
              <a:avLst/>
              <a:gdLst/>
              <a:ahLst/>
              <a:cxnLst/>
              <a:rect l="l" t="t" r="r" b="b"/>
              <a:pathLst>
                <a:path w="799465" h="391160">
                  <a:moveTo>
                    <a:pt x="23113" y="261238"/>
                  </a:moveTo>
                  <a:lnTo>
                    <a:pt x="360425" y="261238"/>
                  </a:lnTo>
                  <a:lnTo>
                    <a:pt x="360425" y="391160"/>
                  </a:lnTo>
                  <a:lnTo>
                    <a:pt x="283972" y="391160"/>
                  </a:lnTo>
                  <a:lnTo>
                    <a:pt x="283972" y="323976"/>
                  </a:lnTo>
                  <a:lnTo>
                    <a:pt x="23113" y="323976"/>
                  </a:lnTo>
                  <a:lnTo>
                    <a:pt x="23113" y="261238"/>
                  </a:lnTo>
                  <a:close/>
                </a:path>
                <a:path w="799465" h="391160">
                  <a:moveTo>
                    <a:pt x="446531" y="15621"/>
                  </a:moveTo>
                  <a:lnTo>
                    <a:pt x="665479" y="15621"/>
                  </a:lnTo>
                  <a:lnTo>
                    <a:pt x="665479" y="118363"/>
                  </a:lnTo>
                  <a:lnTo>
                    <a:pt x="658733" y="189912"/>
                  </a:lnTo>
                  <a:lnTo>
                    <a:pt x="638555" y="251460"/>
                  </a:lnTo>
                  <a:lnTo>
                    <a:pt x="605964" y="301482"/>
                  </a:lnTo>
                  <a:lnTo>
                    <a:pt x="562228" y="338454"/>
                  </a:lnTo>
                  <a:lnTo>
                    <a:pt x="508571" y="361314"/>
                  </a:lnTo>
                  <a:lnTo>
                    <a:pt x="446531" y="368935"/>
                  </a:lnTo>
                  <a:lnTo>
                    <a:pt x="446531" y="297688"/>
                  </a:lnTo>
                  <a:lnTo>
                    <a:pt x="478605" y="294544"/>
                  </a:lnTo>
                  <a:lnTo>
                    <a:pt x="506809" y="285495"/>
                  </a:lnTo>
                  <a:lnTo>
                    <a:pt x="551560" y="249681"/>
                  </a:lnTo>
                  <a:lnTo>
                    <a:pt x="579215" y="193024"/>
                  </a:lnTo>
                  <a:lnTo>
                    <a:pt x="588391" y="118363"/>
                  </a:lnTo>
                  <a:lnTo>
                    <a:pt x="588391" y="84074"/>
                  </a:lnTo>
                  <a:lnTo>
                    <a:pt x="446531" y="84074"/>
                  </a:lnTo>
                  <a:lnTo>
                    <a:pt x="446531" y="15621"/>
                  </a:lnTo>
                  <a:close/>
                </a:path>
                <a:path w="799465" h="391160">
                  <a:moveTo>
                    <a:pt x="724153" y="6730"/>
                  </a:moveTo>
                  <a:lnTo>
                    <a:pt x="799337" y="6730"/>
                  </a:lnTo>
                  <a:lnTo>
                    <a:pt x="799337" y="386714"/>
                  </a:lnTo>
                  <a:lnTo>
                    <a:pt x="724153" y="386714"/>
                  </a:lnTo>
                  <a:lnTo>
                    <a:pt x="724153" y="6730"/>
                  </a:lnTo>
                  <a:close/>
                </a:path>
                <a:path w="799465" h="391160">
                  <a:moveTo>
                    <a:pt x="285242" y="6730"/>
                  </a:moveTo>
                  <a:lnTo>
                    <a:pt x="360425" y="6730"/>
                  </a:lnTo>
                  <a:lnTo>
                    <a:pt x="360425" y="85471"/>
                  </a:lnTo>
                  <a:lnTo>
                    <a:pt x="405002" y="85471"/>
                  </a:lnTo>
                  <a:lnTo>
                    <a:pt x="405002" y="158496"/>
                  </a:lnTo>
                  <a:lnTo>
                    <a:pt x="360425" y="158496"/>
                  </a:lnTo>
                  <a:lnTo>
                    <a:pt x="360425" y="247903"/>
                  </a:lnTo>
                  <a:lnTo>
                    <a:pt x="285242" y="247903"/>
                  </a:lnTo>
                  <a:lnTo>
                    <a:pt x="285242" y="6730"/>
                  </a:lnTo>
                  <a:close/>
                </a:path>
                <a:path w="799465" h="391160">
                  <a:moveTo>
                    <a:pt x="91694" y="0"/>
                  </a:moveTo>
                  <a:lnTo>
                    <a:pt x="168275" y="0"/>
                  </a:lnTo>
                  <a:lnTo>
                    <a:pt x="168275" y="31623"/>
                  </a:lnTo>
                  <a:lnTo>
                    <a:pt x="259842" y="31623"/>
                  </a:lnTo>
                  <a:lnTo>
                    <a:pt x="259842" y="89026"/>
                  </a:lnTo>
                  <a:lnTo>
                    <a:pt x="0" y="89026"/>
                  </a:lnTo>
                  <a:lnTo>
                    <a:pt x="0" y="31623"/>
                  </a:lnTo>
                  <a:lnTo>
                    <a:pt x="91694" y="31623"/>
                  </a:lnTo>
                  <a:lnTo>
                    <a:pt x="91694" y="0"/>
                  </a:lnTo>
                  <a:close/>
                </a:path>
              </a:pathLst>
            </a:custGeom>
            <a:ln w="6096">
              <a:solidFill>
                <a:srgbClr val="F8D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830702" y="2397379"/>
            <a:ext cx="3372485" cy="452120"/>
            <a:chOff x="2830702" y="2397379"/>
            <a:chExt cx="3372485" cy="452120"/>
          </a:xfrm>
        </p:grpSpPr>
        <p:sp>
          <p:nvSpPr>
            <p:cNvPr id="21" name="object 21"/>
            <p:cNvSpPr/>
            <p:nvPr/>
          </p:nvSpPr>
          <p:spPr>
            <a:xfrm>
              <a:off x="2833750" y="2400427"/>
              <a:ext cx="3366135" cy="446405"/>
            </a:xfrm>
            <a:custGeom>
              <a:avLst/>
              <a:gdLst/>
              <a:ahLst/>
              <a:cxnLst/>
              <a:rect l="l" t="t" r="r" b="b"/>
              <a:pathLst>
                <a:path w="3366135" h="446405">
                  <a:moveTo>
                    <a:pt x="3340735" y="263906"/>
                  </a:moveTo>
                  <a:lnTo>
                    <a:pt x="2953004" y="263906"/>
                  </a:lnTo>
                  <a:lnTo>
                    <a:pt x="2953004" y="440944"/>
                  </a:lnTo>
                  <a:lnTo>
                    <a:pt x="3340735" y="440944"/>
                  </a:lnTo>
                  <a:lnTo>
                    <a:pt x="3340735" y="374014"/>
                  </a:lnTo>
                  <a:lnTo>
                    <a:pt x="3037713" y="374014"/>
                  </a:lnTo>
                  <a:lnTo>
                    <a:pt x="3037713" y="330835"/>
                  </a:lnTo>
                  <a:lnTo>
                    <a:pt x="3340735" y="330835"/>
                  </a:lnTo>
                  <a:lnTo>
                    <a:pt x="3340735" y="263906"/>
                  </a:lnTo>
                  <a:close/>
                </a:path>
                <a:path w="3366135" h="446405">
                  <a:moveTo>
                    <a:pt x="3340735" y="330835"/>
                  </a:moveTo>
                  <a:lnTo>
                    <a:pt x="3256026" y="330835"/>
                  </a:lnTo>
                  <a:lnTo>
                    <a:pt x="3256026" y="374014"/>
                  </a:lnTo>
                  <a:lnTo>
                    <a:pt x="3340735" y="374014"/>
                  </a:lnTo>
                  <a:lnTo>
                    <a:pt x="3340735" y="330835"/>
                  </a:lnTo>
                  <a:close/>
                </a:path>
                <a:path w="3366135" h="446405">
                  <a:moveTo>
                    <a:pt x="2166366" y="252222"/>
                  </a:moveTo>
                  <a:lnTo>
                    <a:pt x="2124196" y="253654"/>
                  </a:lnTo>
                  <a:lnTo>
                    <a:pt x="2086467" y="257968"/>
                  </a:lnTo>
                  <a:lnTo>
                    <a:pt x="2024379" y="275336"/>
                  </a:lnTo>
                  <a:lnTo>
                    <a:pt x="1984375" y="305323"/>
                  </a:lnTo>
                  <a:lnTo>
                    <a:pt x="1971039" y="349123"/>
                  </a:lnTo>
                  <a:lnTo>
                    <a:pt x="1974373" y="372798"/>
                  </a:lnTo>
                  <a:lnTo>
                    <a:pt x="2001043" y="409719"/>
                  </a:lnTo>
                  <a:lnTo>
                    <a:pt x="2053191" y="433111"/>
                  </a:lnTo>
                  <a:lnTo>
                    <a:pt x="2124196" y="444593"/>
                  </a:lnTo>
                  <a:lnTo>
                    <a:pt x="2166366" y="446024"/>
                  </a:lnTo>
                  <a:lnTo>
                    <a:pt x="2208609" y="444593"/>
                  </a:lnTo>
                  <a:lnTo>
                    <a:pt x="2279665" y="433111"/>
                  </a:lnTo>
                  <a:lnTo>
                    <a:pt x="2331815" y="409719"/>
                  </a:lnTo>
                  <a:lnTo>
                    <a:pt x="2356120" y="377571"/>
                  </a:lnTo>
                  <a:lnTo>
                    <a:pt x="2166366" y="377571"/>
                  </a:lnTo>
                  <a:lnTo>
                    <a:pt x="2144194" y="377142"/>
                  </a:lnTo>
                  <a:lnTo>
                    <a:pt x="2091563" y="370713"/>
                  </a:lnTo>
                  <a:lnTo>
                    <a:pt x="2063369" y="349123"/>
                  </a:lnTo>
                  <a:lnTo>
                    <a:pt x="2065152" y="342503"/>
                  </a:lnTo>
                  <a:lnTo>
                    <a:pt x="2107126" y="324693"/>
                  </a:lnTo>
                  <a:lnTo>
                    <a:pt x="2166366" y="320675"/>
                  </a:lnTo>
                  <a:lnTo>
                    <a:pt x="2356092" y="320675"/>
                  </a:lnTo>
                  <a:lnTo>
                    <a:pt x="2348484" y="305323"/>
                  </a:lnTo>
                  <a:lnTo>
                    <a:pt x="2308479" y="275336"/>
                  </a:lnTo>
                  <a:lnTo>
                    <a:pt x="2246376" y="257968"/>
                  </a:lnTo>
                  <a:lnTo>
                    <a:pt x="2208609" y="253654"/>
                  </a:lnTo>
                  <a:lnTo>
                    <a:pt x="2166366" y="252222"/>
                  </a:lnTo>
                  <a:close/>
                </a:path>
                <a:path w="3366135" h="446405">
                  <a:moveTo>
                    <a:pt x="2356092" y="320675"/>
                  </a:moveTo>
                  <a:lnTo>
                    <a:pt x="2166366" y="320675"/>
                  </a:lnTo>
                  <a:lnTo>
                    <a:pt x="2188392" y="321125"/>
                  </a:lnTo>
                  <a:lnTo>
                    <a:pt x="2208180" y="322468"/>
                  </a:lnTo>
                  <a:lnTo>
                    <a:pt x="2253470" y="331835"/>
                  </a:lnTo>
                  <a:lnTo>
                    <a:pt x="2269490" y="349123"/>
                  </a:lnTo>
                  <a:lnTo>
                    <a:pt x="2267727" y="355979"/>
                  </a:lnTo>
                  <a:lnTo>
                    <a:pt x="2226052" y="373713"/>
                  </a:lnTo>
                  <a:lnTo>
                    <a:pt x="2166366" y="377571"/>
                  </a:lnTo>
                  <a:lnTo>
                    <a:pt x="2356120" y="377571"/>
                  </a:lnTo>
                  <a:lnTo>
                    <a:pt x="2358485" y="372798"/>
                  </a:lnTo>
                  <a:lnTo>
                    <a:pt x="2361819" y="349123"/>
                  </a:lnTo>
                  <a:lnTo>
                    <a:pt x="2358485" y="325502"/>
                  </a:lnTo>
                  <a:lnTo>
                    <a:pt x="2356092" y="320675"/>
                  </a:lnTo>
                  <a:close/>
                </a:path>
                <a:path w="3366135" h="446405">
                  <a:moveTo>
                    <a:pt x="2845435" y="297942"/>
                  </a:moveTo>
                  <a:lnTo>
                    <a:pt x="2460752" y="297942"/>
                  </a:lnTo>
                  <a:lnTo>
                    <a:pt x="2460752" y="369443"/>
                  </a:lnTo>
                  <a:lnTo>
                    <a:pt x="2758186" y="369443"/>
                  </a:lnTo>
                  <a:lnTo>
                    <a:pt x="2758186" y="446024"/>
                  </a:lnTo>
                  <a:lnTo>
                    <a:pt x="2845435" y="446024"/>
                  </a:lnTo>
                  <a:lnTo>
                    <a:pt x="2845435" y="297942"/>
                  </a:lnTo>
                  <a:close/>
                </a:path>
                <a:path w="3366135" h="446405">
                  <a:moveTo>
                    <a:pt x="1088516" y="294894"/>
                  </a:moveTo>
                  <a:lnTo>
                    <a:pt x="1000760" y="294894"/>
                  </a:lnTo>
                  <a:lnTo>
                    <a:pt x="1000760" y="440944"/>
                  </a:lnTo>
                  <a:lnTo>
                    <a:pt x="1393571" y="440944"/>
                  </a:lnTo>
                  <a:lnTo>
                    <a:pt x="1393571" y="368935"/>
                  </a:lnTo>
                  <a:lnTo>
                    <a:pt x="1088516" y="368935"/>
                  </a:lnTo>
                  <a:lnTo>
                    <a:pt x="1088516" y="294894"/>
                  </a:lnTo>
                  <a:close/>
                </a:path>
                <a:path w="3366135" h="446405">
                  <a:moveTo>
                    <a:pt x="1413890" y="189737"/>
                  </a:moveTo>
                  <a:lnTo>
                    <a:pt x="975360" y="189737"/>
                  </a:lnTo>
                  <a:lnTo>
                    <a:pt x="975360" y="263398"/>
                  </a:lnTo>
                  <a:lnTo>
                    <a:pt x="1413890" y="263398"/>
                  </a:lnTo>
                  <a:lnTo>
                    <a:pt x="1413890" y="189737"/>
                  </a:lnTo>
                  <a:close/>
                </a:path>
                <a:path w="3366135" h="446405">
                  <a:moveTo>
                    <a:pt x="2582545" y="112140"/>
                  </a:moveTo>
                  <a:lnTo>
                    <a:pt x="2531163" y="117713"/>
                  </a:lnTo>
                  <a:lnTo>
                    <a:pt x="2488295" y="134270"/>
                  </a:lnTo>
                  <a:lnTo>
                    <a:pt x="2459595" y="161353"/>
                  </a:lnTo>
                  <a:lnTo>
                    <a:pt x="2449576" y="197358"/>
                  </a:lnTo>
                  <a:lnTo>
                    <a:pt x="2451957" y="216523"/>
                  </a:lnTo>
                  <a:lnTo>
                    <a:pt x="2487676" y="260350"/>
                  </a:lnTo>
                  <a:lnTo>
                    <a:pt x="2530443" y="277098"/>
                  </a:lnTo>
                  <a:lnTo>
                    <a:pt x="2582545" y="282701"/>
                  </a:lnTo>
                  <a:lnTo>
                    <a:pt x="2609762" y="281299"/>
                  </a:lnTo>
                  <a:lnTo>
                    <a:pt x="2657197" y="270111"/>
                  </a:lnTo>
                  <a:lnTo>
                    <a:pt x="2694082" y="248042"/>
                  </a:lnTo>
                  <a:lnTo>
                    <a:pt x="2710927" y="221742"/>
                  </a:lnTo>
                  <a:lnTo>
                    <a:pt x="2582545" y="221742"/>
                  </a:lnTo>
                  <a:lnTo>
                    <a:pt x="2571442" y="221335"/>
                  </a:lnTo>
                  <a:lnTo>
                    <a:pt x="2531237" y="204850"/>
                  </a:lnTo>
                  <a:lnTo>
                    <a:pt x="2531237" y="189992"/>
                  </a:lnTo>
                  <a:lnTo>
                    <a:pt x="2571442" y="173398"/>
                  </a:lnTo>
                  <a:lnTo>
                    <a:pt x="2582545" y="172974"/>
                  </a:lnTo>
                  <a:lnTo>
                    <a:pt x="2711181" y="172974"/>
                  </a:lnTo>
                  <a:lnTo>
                    <a:pt x="2711021" y="172402"/>
                  </a:lnTo>
                  <a:lnTo>
                    <a:pt x="2687742" y="142156"/>
                  </a:lnTo>
                  <a:lnTo>
                    <a:pt x="2649220" y="122047"/>
                  </a:lnTo>
                  <a:lnTo>
                    <a:pt x="2600428" y="112760"/>
                  </a:lnTo>
                  <a:lnTo>
                    <a:pt x="2582545" y="112140"/>
                  </a:lnTo>
                  <a:close/>
                </a:path>
                <a:path w="3366135" h="446405">
                  <a:moveTo>
                    <a:pt x="2711181" y="172974"/>
                  </a:moveTo>
                  <a:lnTo>
                    <a:pt x="2582545" y="172974"/>
                  </a:lnTo>
                  <a:lnTo>
                    <a:pt x="2593647" y="173398"/>
                  </a:lnTo>
                  <a:lnTo>
                    <a:pt x="2603547" y="174656"/>
                  </a:lnTo>
                  <a:lnTo>
                    <a:pt x="2612280" y="176724"/>
                  </a:lnTo>
                  <a:lnTo>
                    <a:pt x="2619883" y="179577"/>
                  </a:lnTo>
                  <a:lnTo>
                    <a:pt x="2629154" y="184023"/>
                  </a:lnTo>
                  <a:lnTo>
                    <a:pt x="2633853" y="189992"/>
                  </a:lnTo>
                  <a:lnTo>
                    <a:pt x="2633853" y="204850"/>
                  </a:lnTo>
                  <a:lnTo>
                    <a:pt x="2593647" y="221335"/>
                  </a:lnTo>
                  <a:lnTo>
                    <a:pt x="2582545" y="221742"/>
                  </a:lnTo>
                  <a:lnTo>
                    <a:pt x="2710927" y="221742"/>
                  </a:lnTo>
                  <a:lnTo>
                    <a:pt x="2713132" y="216523"/>
                  </a:lnTo>
                  <a:lnTo>
                    <a:pt x="2715514" y="197358"/>
                  </a:lnTo>
                  <a:lnTo>
                    <a:pt x="2714392" y="184404"/>
                  </a:lnTo>
                  <a:lnTo>
                    <a:pt x="2711181" y="172974"/>
                  </a:lnTo>
                  <a:close/>
                </a:path>
                <a:path w="3366135" h="446405">
                  <a:moveTo>
                    <a:pt x="413131" y="290322"/>
                  </a:moveTo>
                  <a:lnTo>
                    <a:pt x="23368" y="290322"/>
                  </a:lnTo>
                  <a:lnTo>
                    <a:pt x="23368" y="361823"/>
                  </a:lnTo>
                  <a:lnTo>
                    <a:pt x="325881" y="361823"/>
                  </a:lnTo>
                  <a:lnTo>
                    <a:pt x="325881" y="446024"/>
                  </a:lnTo>
                  <a:lnTo>
                    <a:pt x="413131" y="446024"/>
                  </a:lnTo>
                  <a:lnTo>
                    <a:pt x="413131" y="290322"/>
                  </a:lnTo>
                  <a:close/>
                </a:path>
                <a:path w="3366135" h="446405">
                  <a:moveTo>
                    <a:pt x="262381" y="242062"/>
                  </a:moveTo>
                  <a:lnTo>
                    <a:pt x="176149" y="242062"/>
                  </a:lnTo>
                  <a:lnTo>
                    <a:pt x="176149" y="290322"/>
                  </a:lnTo>
                  <a:lnTo>
                    <a:pt x="262381" y="290322"/>
                  </a:lnTo>
                  <a:lnTo>
                    <a:pt x="262381" y="242062"/>
                  </a:lnTo>
                  <a:close/>
                </a:path>
                <a:path w="3366135" h="446405">
                  <a:moveTo>
                    <a:pt x="438531" y="170052"/>
                  </a:moveTo>
                  <a:lnTo>
                    <a:pt x="0" y="170052"/>
                  </a:lnTo>
                  <a:lnTo>
                    <a:pt x="0" y="242062"/>
                  </a:lnTo>
                  <a:lnTo>
                    <a:pt x="438531" y="242062"/>
                  </a:lnTo>
                  <a:lnTo>
                    <a:pt x="438531" y="170052"/>
                  </a:lnTo>
                  <a:close/>
                </a:path>
                <a:path w="3366135" h="446405">
                  <a:moveTo>
                    <a:pt x="3366135" y="168021"/>
                  </a:moveTo>
                  <a:lnTo>
                    <a:pt x="2927604" y="168021"/>
                  </a:lnTo>
                  <a:lnTo>
                    <a:pt x="2927604" y="237998"/>
                  </a:lnTo>
                  <a:lnTo>
                    <a:pt x="3366135" y="237998"/>
                  </a:lnTo>
                  <a:lnTo>
                    <a:pt x="3366135" y="168021"/>
                  </a:lnTo>
                  <a:close/>
                </a:path>
                <a:path w="3366135" h="446405">
                  <a:moveTo>
                    <a:pt x="1901571" y="347599"/>
                  </a:moveTo>
                  <a:lnTo>
                    <a:pt x="1463039" y="347599"/>
                  </a:lnTo>
                  <a:lnTo>
                    <a:pt x="1463039" y="425831"/>
                  </a:lnTo>
                  <a:lnTo>
                    <a:pt x="1901571" y="425831"/>
                  </a:lnTo>
                  <a:lnTo>
                    <a:pt x="1901571" y="347599"/>
                  </a:lnTo>
                  <a:close/>
                </a:path>
                <a:path w="3366135" h="446405">
                  <a:moveTo>
                    <a:pt x="1725929" y="298958"/>
                  </a:moveTo>
                  <a:lnTo>
                    <a:pt x="1638681" y="298958"/>
                  </a:lnTo>
                  <a:lnTo>
                    <a:pt x="1638681" y="347599"/>
                  </a:lnTo>
                  <a:lnTo>
                    <a:pt x="1725929" y="347599"/>
                  </a:lnTo>
                  <a:lnTo>
                    <a:pt x="1725929" y="298958"/>
                  </a:lnTo>
                  <a:close/>
                </a:path>
                <a:path w="3366135" h="446405">
                  <a:moveTo>
                    <a:pt x="1877695" y="17780"/>
                  </a:moveTo>
                  <a:lnTo>
                    <a:pt x="1486408" y="17780"/>
                  </a:lnTo>
                  <a:lnTo>
                    <a:pt x="1486408" y="92837"/>
                  </a:lnTo>
                  <a:lnTo>
                    <a:pt x="1792986" y="92837"/>
                  </a:lnTo>
                  <a:lnTo>
                    <a:pt x="1792986" y="122300"/>
                  </a:lnTo>
                  <a:lnTo>
                    <a:pt x="1487424" y="122300"/>
                  </a:lnTo>
                  <a:lnTo>
                    <a:pt x="1487424" y="298958"/>
                  </a:lnTo>
                  <a:lnTo>
                    <a:pt x="1882775" y="298958"/>
                  </a:lnTo>
                  <a:lnTo>
                    <a:pt x="1882775" y="223774"/>
                  </a:lnTo>
                  <a:lnTo>
                    <a:pt x="1572133" y="223774"/>
                  </a:lnTo>
                  <a:lnTo>
                    <a:pt x="1572133" y="193801"/>
                  </a:lnTo>
                  <a:lnTo>
                    <a:pt x="1877695" y="193801"/>
                  </a:lnTo>
                  <a:lnTo>
                    <a:pt x="1877695" y="17780"/>
                  </a:lnTo>
                  <a:close/>
                </a:path>
                <a:path w="3366135" h="446405">
                  <a:moveTo>
                    <a:pt x="744982" y="17780"/>
                  </a:moveTo>
                  <a:lnTo>
                    <a:pt x="499872" y="17780"/>
                  </a:lnTo>
                  <a:lnTo>
                    <a:pt x="499872" y="95885"/>
                  </a:lnTo>
                  <a:lnTo>
                    <a:pt x="657733" y="95885"/>
                  </a:lnTo>
                  <a:lnTo>
                    <a:pt x="657733" y="135000"/>
                  </a:lnTo>
                  <a:lnTo>
                    <a:pt x="655208" y="180532"/>
                  </a:lnTo>
                  <a:lnTo>
                    <a:pt x="647636" y="220741"/>
                  </a:lnTo>
                  <a:lnTo>
                    <a:pt x="617347" y="285242"/>
                  </a:lnTo>
                  <a:lnTo>
                    <a:pt x="567801" y="325691"/>
                  </a:lnTo>
                  <a:lnTo>
                    <a:pt x="499872" y="339471"/>
                  </a:lnTo>
                  <a:lnTo>
                    <a:pt x="499872" y="420750"/>
                  </a:lnTo>
                  <a:lnTo>
                    <a:pt x="569690" y="412019"/>
                  </a:lnTo>
                  <a:lnTo>
                    <a:pt x="629793" y="385952"/>
                  </a:lnTo>
                  <a:lnTo>
                    <a:pt x="678735" y="343741"/>
                  </a:lnTo>
                  <a:lnTo>
                    <a:pt x="715010" y="286765"/>
                  </a:lnTo>
                  <a:lnTo>
                    <a:pt x="737520" y="216550"/>
                  </a:lnTo>
                  <a:lnTo>
                    <a:pt x="743120" y="177198"/>
                  </a:lnTo>
                  <a:lnTo>
                    <a:pt x="744982" y="135000"/>
                  </a:lnTo>
                  <a:lnTo>
                    <a:pt x="744982" y="17780"/>
                  </a:lnTo>
                  <a:close/>
                </a:path>
                <a:path w="3366135" h="446405">
                  <a:moveTo>
                    <a:pt x="2144141" y="83693"/>
                  </a:moveTo>
                  <a:lnTo>
                    <a:pt x="2057273" y="83693"/>
                  </a:lnTo>
                  <a:lnTo>
                    <a:pt x="2054437" y="94196"/>
                  </a:lnTo>
                  <a:lnTo>
                    <a:pt x="2050494" y="104378"/>
                  </a:lnTo>
                  <a:lnTo>
                    <a:pt x="2023824" y="140938"/>
                  </a:lnTo>
                  <a:lnTo>
                    <a:pt x="1981390" y="164337"/>
                  </a:lnTo>
                  <a:lnTo>
                    <a:pt x="1955800" y="168528"/>
                  </a:lnTo>
                  <a:lnTo>
                    <a:pt x="1955800" y="243586"/>
                  </a:lnTo>
                  <a:lnTo>
                    <a:pt x="1999392" y="237966"/>
                  </a:lnTo>
                  <a:lnTo>
                    <a:pt x="2039747" y="223012"/>
                  </a:lnTo>
                  <a:lnTo>
                    <a:pt x="2075481" y="200548"/>
                  </a:lnTo>
                  <a:lnTo>
                    <a:pt x="2105025" y="172085"/>
                  </a:lnTo>
                  <a:lnTo>
                    <a:pt x="2252590" y="172085"/>
                  </a:lnTo>
                  <a:lnTo>
                    <a:pt x="2253234" y="171069"/>
                  </a:lnTo>
                  <a:lnTo>
                    <a:pt x="2139569" y="108076"/>
                  </a:lnTo>
                  <a:lnTo>
                    <a:pt x="2142236" y="97282"/>
                  </a:lnTo>
                  <a:lnTo>
                    <a:pt x="2143760" y="89153"/>
                  </a:lnTo>
                  <a:lnTo>
                    <a:pt x="2144141" y="83693"/>
                  </a:lnTo>
                  <a:close/>
                </a:path>
                <a:path w="3366135" h="446405">
                  <a:moveTo>
                    <a:pt x="2252590" y="172085"/>
                  </a:moveTo>
                  <a:lnTo>
                    <a:pt x="2105025" y="172085"/>
                  </a:lnTo>
                  <a:lnTo>
                    <a:pt x="2213102" y="234442"/>
                  </a:lnTo>
                  <a:lnTo>
                    <a:pt x="2252590" y="172085"/>
                  </a:lnTo>
                  <a:close/>
                </a:path>
                <a:path w="3366135" h="446405">
                  <a:moveTo>
                    <a:pt x="2237994" y="12700"/>
                  </a:moveTo>
                  <a:lnTo>
                    <a:pt x="1961896" y="12700"/>
                  </a:lnTo>
                  <a:lnTo>
                    <a:pt x="1961896" y="83693"/>
                  </a:lnTo>
                  <a:lnTo>
                    <a:pt x="2237994" y="83693"/>
                  </a:lnTo>
                  <a:lnTo>
                    <a:pt x="2237994" y="12700"/>
                  </a:lnTo>
                  <a:close/>
                </a:path>
                <a:path w="3366135" h="446405">
                  <a:moveTo>
                    <a:pt x="3338703" y="7620"/>
                  </a:moveTo>
                  <a:lnTo>
                    <a:pt x="2953004" y="7620"/>
                  </a:lnTo>
                  <a:lnTo>
                    <a:pt x="2953004" y="78105"/>
                  </a:lnTo>
                  <a:lnTo>
                    <a:pt x="3251962" y="78105"/>
                  </a:lnTo>
                  <a:lnTo>
                    <a:pt x="3251962" y="151764"/>
                  </a:lnTo>
                  <a:lnTo>
                    <a:pt x="3338703" y="151764"/>
                  </a:lnTo>
                  <a:lnTo>
                    <a:pt x="3338703" y="7620"/>
                  </a:lnTo>
                  <a:close/>
                </a:path>
                <a:path w="3366135" h="446405">
                  <a:moveTo>
                    <a:pt x="2845435" y="7620"/>
                  </a:moveTo>
                  <a:lnTo>
                    <a:pt x="2759710" y="7620"/>
                  </a:lnTo>
                  <a:lnTo>
                    <a:pt x="2759710" y="282701"/>
                  </a:lnTo>
                  <a:lnTo>
                    <a:pt x="2845435" y="282701"/>
                  </a:lnTo>
                  <a:lnTo>
                    <a:pt x="2845435" y="180594"/>
                  </a:lnTo>
                  <a:lnTo>
                    <a:pt x="2896235" y="180594"/>
                  </a:lnTo>
                  <a:lnTo>
                    <a:pt x="2896235" y="97409"/>
                  </a:lnTo>
                  <a:lnTo>
                    <a:pt x="2845435" y="97409"/>
                  </a:lnTo>
                  <a:lnTo>
                    <a:pt x="2845435" y="7620"/>
                  </a:lnTo>
                  <a:close/>
                </a:path>
                <a:path w="3366135" h="446405">
                  <a:moveTo>
                    <a:pt x="2357754" y="7620"/>
                  </a:moveTo>
                  <a:lnTo>
                    <a:pt x="2272029" y="7620"/>
                  </a:lnTo>
                  <a:lnTo>
                    <a:pt x="2272029" y="246125"/>
                  </a:lnTo>
                  <a:lnTo>
                    <a:pt x="2357754" y="246125"/>
                  </a:lnTo>
                  <a:lnTo>
                    <a:pt x="2357754" y="155828"/>
                  </a:lnTo>
                  <a:lnTo>
                    <a:pt x="2408554" y="155828"/>
                  </a:lnTo>
                  <a:lnTo>
                    <a:pt x="2408554" y="74040"/>
                  </a:lnTo>
                  <a:lnTo>
                    <a:pt x="2357754" y="74040"/>
                  </a:lnTo>
                  <a:lnTo>
                    <a:pt x="2357754" y="7620"/>
                  </a:lnTo>
                  <a:close/>
                </a:path>
                <a:path w="3366135" h="446405">
                  <a:moveTo>
                    <a:pt x="1387475" y="7620"/>
                  </a:moveTo>
                  <a:lnTo>
                    <a:pt x="999236" y="7620"/>
                  </a:lnTo>
                  <a:lnTo>
                    <a:pt x="999236" y="80645"/>
                  </a:lnTo>
                  <a:lnTo>
                    <a:pt x="1300226" y="80645"/>
                  </a:lnTo>
                  <a:lnTo>
                    <a:pt x="1300226" y="172085"/>
                  </a:lnTo>
                  <a:lnTo>
                    <a:pt x="1387475" y="172085"/>
                  </a:lnTo>
                  <a:lnTo>
                    <a:pt x="1387475" y="7620"/>
                  </a:lnTo>
                  <a:close/>
                </a:path>
                <a:path w="3366135" h="446405">
                  <a:moveTo>
                    <a:pt x="894714" y="7620"/>
                  </a:moveTo>
                  <a:lnTo>
                    <a:pt x="808989" y="7620"/>
                  </a:lnTo>
                  <a:lnTo>
                    <a:pt x="808989" y="440944"/>
                  </a:lnTo>
                  <a:lnTo>
                    <a:pt x="894714" y="440944"/>
                  </a:lnTo>
                  <a:lnTo>
                    <a:pt x="894714" y="249174"/>
                  </a:lnTo>
                  <a:lnTo>
                    <a:pt x="945514" y="249174"/>
                  </a:lnTo>
                  <a:lnTo>
                    <a:pt x="945514" y="165988"/>
                  </a:lnTo>
                  <a:lnTo>
                    <a:pt x="894714" y="165988"/>
                  </a:lnTo>
                  <a:lnTo>
                    <a:pt x="894714" y="7620"/>
                  </a:lnTo>
                  <a:close/>
                </a:path>
                <a:path w="3366135" h="446405">
                  <a:moveTo>
                    <a:pt x="411099" y="7620"/>
                  </a:moveTo>
                  <a:lnTo>
                    <a:pt x="25400" y="7620"/>
                  </a:lnTo>
                  <a:lnTo>
                    <a:pt x="25400" y="80137"/>
                  </a:lnTo>
                  <a:lnTo>
                    <a:pt x="323850" y="80137"/>
                  </a:lnTo>
                  <a:lnTo>
                    <a:pt x="323850" y="153288"/>
                  </a:lnTo>
                  <a:lnTo>
                    <a:pt x="411099" y="153288"/>
                  </a:lnTo>
                  <a:lnTo>
                    <a:pt x="411099" y="7620"/>
                  </a:lnTo>
                  <a:close/>
                </a:path>
                <a:path w="3366135" h="446405">
                  <a:moveTo>
                    <a:pt x="2730754" y="36068"/>
                  </a:moveTo>
                  <a:lnTo>
                    <a:pt x="2434336" y="36068"/>
                  </a:lnTo>
                  <a:lnTo>
                    <a:pt x="2434336" y="101473"/>
                  </a:lnTo>
                  <a:lnTo>
                    <a:pt x="2730754" y="101473"/>
                  </a:lnTo>
                  <a:lnTo>
                    <a:pt x="2730754" y="36068"/>
                  </a:lnTo>
                  <a:close/>
                </a:path>
                <a:path w="3366135" h="446405">
                  <a:moveTo>
                    <a:pt x="2626233" y="0"/>
                  </a:moveTo>
                  <a:lnTo>
                    <a:pt x="2538857" y="0"/>
                  </a:lnTo>
                  <a:lnTo>
                    <a:pt x="2538857" y="36068"/>
                  </a:lnTo>
                  <a:lnTo>
                    <a:pt x="2626233" y="36068"/>
                  </a:lnTo>
                  <a:lnTo>
                    <a:pt x="2626233" y="0"/>
                  </a:lnTo>
                  <a:close/>
                </a:path>
              </a:pathLst>
            </a:custGeom>
            <a:solidFill>
              <a:srgbClr val="152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3750" y="2400427"/>
              <a:ext cx="3366135" cy="446405"/>
            </a:xfrm>
            <a:custGeom>
              <a:avLst/>
              <a:gdLst/>
              <a:ahLst/>
              <a:cxnLst/>
              <a:rect l="l" t="t" r="r" b="b"/>
              <a:pathLst>
                <a:path w="3366135" h="446405">
                  <a:moveTo>
                    <a:pt x="2166366" y="320675"/>
                  </a:moveTo>
                  <a:lnTo>
                    <a:pt x="2124662" y="322468"/>
                  </a:lnTo>
                  <a:lnTo>
                    <a:pt x="2079388" y="331835"/>
                  </a:lnTo>
                  <a:lnTo>
                    <a:pt x="2063369" y="349123"/>
                  </a:lnTo>
                  <a:lnTo>
                    <a:pt x="2065131" y="355979"/>
                  </a:lnTo>
                  <a:lnTo>
                    <a:pt x="2106804" y="373713"/>
                  </a:lnTo>
                  <a:lnTo>
                    <a:pt x="2166366" y="377571"/>
                  </a:lnTo>
                  <a:lnTo>
                    <a:pt x="2188610" y="377142"/>
                  </a:lnTo>
                  <a:lnTo>
                    <a:pt x="2241296" y="370713"/>
                  </a:lnTo>
                  <a:lnTo>
                    <a:pt x="2269490" y="349123"/>
                  </a:lnTo>
                  <a:lnTo>
                    <a:pt x="2267706" y="342503"/>
                  </a:lnTo>
                  <a:lnTo>
                    <a:pt x="2225730" y="324693"/>
                  </a:lnTo>
                  <a:lnTo>
                    <a:pt x="2166366" y="320675"/>
                  </a:lnTo>
                  <a:close/>
                </a:path>
                <a:path w="3366135" h="446405">
                  <a:moveTo>
                    <a:pt x="2953004" y="263906"/>
                  </a:moveTo>
                  <a:lnTo>
                    <a:pt x="3340735" y="263906"/>
                  </a:lnTo>
                  <a:lnTo>
                    <a:pt x="3340735" y="440944"/>
                  </a:lnTo>
                  <a:lnTo>
                    <a:pt x="2953004" y="440944"/>
                  </a:lnTo>
                  <a:lnTo>
                    <a:pt x="2953004" y="263906"/>
                  </a:lnTo>
                  <a:close/>
                </a:path>
                <a:path w="3366135" h="446405">
                  <a:moveTo>
                    <a:pt x="2166366" y="252222"/>
                  </a:moveTo>
                  <a:lnTo>
                    <a:pt x="2208609" y="253654"/>
                  </a:lnTo>
                  <a:lnTo>
                    <a:pt x="2279665" y="265187"/>
                  </a:lnTo>
                  <a:lnTo>
                    <a:pt x="2331815" y="288597"/>
                  </a:lnTo>
                  <a:lnTo>
                    <a:pt x="2358485" y="325502"/>
                  </a:lnTo>
                  <a:lnTo>
                    <a:pt x="2361819" y="349123"/>
                  </a:lnTo>
                  <a:lnTo>
                    <a:pt x="2358485" y="372798"/>
                  </a:lnTo>
                  <a:lnTo>
                    <a:pt x="2331815" y="409719"/>
                  </a:lnTo>
                  <a:lnTo>
                    <a:pt x="2279665" y="433111"/>
                  </a:lnTo>
                  <a:lnTo>
                    <a:pt x="2208609" y="444593"/>
                  </a:lnTo>
                  <a:lnTo>
                    <a:pt x="2166366" y="446024"/>
                  </a:lnTo>
                  <a:lnTo>
                    <a:pt x="2124196" y="444593"/>
                  </a:lnTo>
                  <a:lnTo>
                    <a:pt x="2053191" y="433111"/>
                  </a:lnTo>
                  <a:lnTo>
                    <a:pt x="2001043" y="409719"/>
                  </a:lnTo>
                  <a:lnTo>
                    <a:pt x="1974373" y="372798"/>
                  </a:lnTo>
                  <a:lnTo>
                    <a:pt x="1971039" y="349123"/>
                  </a:lnTo>
                  <a:lnTo>
                    <a:pt x="1974373" y="325502"/>
                  </a:lnTo>
                  <a:lnTo>
                    <a:pt x="2001043" y="288597"/>
                  </a:lnTo>
                  <a:lnTo>
                    <a:pt x="2053191" y="265187"/>
                  </a:lnTo>
                  <a:lnTo>
                    <a:pt x="2124196" y="253654"/>
                  </a:lnTo>
                  <a:lnTo>
                    <a:pt x="2166366" y="252222"/>
                  </a:lnTo>
                  <a:close/>
                </a:path>
                <a:path w="3366135" h="446405">
                  <a:moveTo>
                    <a:pt x="975360" y="189737"/>
                  </a:moveTo>
                  <a:lnTo>
                    <a:pt x="1413890" y="189737"/>
                  </a:lnTo>
                  <a:lnTo>
                    <a:pt x="1413890" y="263398"/>
                  </a:lnTo>
                  <a:lnTo>
                    <a:pt x="975360" y="263398"/>
                  </a:lnTo>
                  <a:lnTo>
                    <a:pt x="975360" y="189737"/>
                  </a:lnTo>
                  <a:close/>
                </a:path>
                <a:path w="3366135" h="446405">
                  <a:moveTo>
                    <a:pt x="2582545" y="172974"/>
                  </a:moveTo>
                  <a:lnTo>
                    <a:pt x="2535936" y="184023"/>
                  </a:lnTo>
                  <a:lnTo>
                    <a:pt x="2531237" y="189992"/>
                  </a:lnTo>
                  <a:lnTo>
                    <a:pt x="2531237" y="197358"/>
                  </a:lnTo>
                  <a:lnTo>
                    <a:pt x="2531237" y="204850"/>
                  </a:lnTo>
                  <a:lnTo>
                    <a:pt x="2571442" y="221335"/>
                  </a:lnTo>
                  <a:lnTo>
                    <a:pt x="2582545" y="221742"/>
                  </a:lnTo>
                  <a:lnTo>
                    <a:pt x="2593647" y="221335"/>
                  </a:lnTo>
                  <a:lnTo>
                    <a:pt x="2633853" y="204850"/>
                  </a:lnTo>
                  <a:lnTo>
                    <a:pt x="2633853" y="197358"/>
                  </a:lnTo>
                  <a:lnTo>
                    <a:pt x="2633853" y="189992"/>
                  </a:lnTo>
                  <a:lnTo>
                    <a:pt x="2593647" y="173398"/>
                  </a:lnTo>
                  <a:lnTo>
                    <a:pt x="2582545" y="172974"/>
                  </a:lnTo>
                  <a:close/>
                </a:path>
                <a:path w="3366135" h="446405">
                  <a:moveTo>
                    <a:pt x="0" y="170052"/>
                  </a:moveTo>
                  <a:lnTo>
                    <a:pt x="438531" y="170052"/>
                  </a:lnTo>
                  <a:lnTo>
                    <a:pt x="438531" y="242062"/>
                  </a:lnTo>
                  <a:lnTo>
                    <a:pt x="262381" y="242062"/>
                  </a:lnTo>
                  <a:lnTo>
                    <a:pt x="262381" y="290322"/>
                  </a:lnTo>
                  <a:lnTo>
                    <a:pt x="413131" y="290322"/>
                  </a:lnTo>
                  <a:lnTo>
                    <a:pt x="413131" y="446024"/>
                  </a:lnTo>
                  <a:lnTo>
                    <a:pt x="325881" y="446024"/>
                  </a:lnTo>
                  <a:lnTo>
                    <a:pt x="325881" y="361823"/>
                  </a:lnTo>
                  <a:lnTo>
                    <a:pt x="23368" y="361823"/>
                  </a:lnTo>
                  <a:lnTo>
                    <a:pt x="23368" y="290322"/>
                  </a:lnTo>
                  <a:lnTo>
                    <a:pt x="176149" y="290322"/>
                  </a:lnTo>
                  <a:lnTo>
                    <a:pt x="176149" y="242062"/>
                  </a:lnTo>
                  <a:lnTo>
                    <a:pt x="0" y="242062"/>
                  </a:lnTo>
                  <a:lnTo>
                    <a:pt x="0" y="170052"/>
                  </a:lnTo>
                  <a:close/>
                </a:path>
                <a:path w="3366135" h="446405">
                  <a:moveTo>
                    <a:pt x="2927604" y="168021"/>
                  </a:moveTo>
                  <a:lnTo>
                    <a:pt x="3366135" y="168021"/>
                  </a:lnTo>
                  <a:lnTo>
                    <a:pt x="3366135" y="237998"/>
                  </a:lnTo>
                  <a:lnTo>
                    <a:pt x="2927604" y="237998"/>
                  </a:lnTo>
                  <a:lnTo>
                    <a:pt x="2927604" y="168021"/>
                  </a:lnTo>
                  <a:close/>
                </a:path>
                <a:path w="3366135" h="446405">
                  <a:moveTo>
                    <a:pt x="2582545" y="112140"/>
                  </a:moveTo>
                  <a:lnTo>
                    <a:pt x="2633765" y="117713"/>
                  </a:lnTo>
                  <a:lnTo>
                    <a:pt x="2676445" y="134270"/>
                  </a:lnTo>
                  <a:lnTo>
                    <a:pt x="2705387" y="161353"/>
                  </a:lnTo>
                  <a:lnTo>
                    <a:pt x="2715514" y="197358"/>
                  </a:lnTo>
                  <a:lnTo>
                    <a:pt x="2713132" y="216523"/>
                  </a:lnTo>
                  <a:lnTo>
                    <a:pt x="2677414" y="260350"/>
                  </a:lnTo>
                  <a:lnTo>
                    <a:pt x="2634646" y="277098"/>
                  </a:lnTo>
                  <a:lnTo>
                    <a:pt x="2582545" y="282701"/>
                  </a:lnTo>
                  <a:lnTo>
                    <a:pt x="2555327" y="281299"/>
                  </a:lnTo>
                  <a:lnTo>
                    <a:pt x="2507892" y="270111"/>
                  </a:lnTo>
                  <a:lnTo>
                    <a:pt x="2471007" y="248042"/>
                  </a:lnTo>
                  <a:lnTo>
                    <a:pt x="2449576" y="197358"/>
                  </a:lnTo>
                  <a:lnTo>
                    <a:pt x="2450693" y="184403"/>
                  </a:lnTo>
                  <a:lnTo>
                    <a:pt x="2477021" y="142156"/>
                  </a:lnTo>
                  <a:lnTo>
                    <a:pt x="2515616" y="122047"/>
                  </a:lnTo>
                  <a:lnTo>
                    <a:pt x="2564639" y="112760"/>
                  </a:lnTo>
                  <a:lnTo>
                    <a:pt x="2582545" y="112140"/>
                  </a:lnTo>
                  <a:close/>
                </a:path>
                <a:path w="3366135" h="446405">
                  <a:moveTo>
                    <a:pt x="1486408" y="17780"/>
                  </a:moveTo>
                  <a:lnTo>
                    <a:pt x="1877695" y="17780"/>
                  </a:lnTo>
                  <a:lnTo>
                    <a:pt x="1877695" y="193801"/>
                  </a:lnTo>
                  <a:lnTo>
                    <a:pt x="1572133" y="193801"/>
                  </a:lnTo>
                  <a:lnTo>
                    <a:pt x="1572133" y="223774"/>
                  </a:lnTo>
                  <a:lnTo>
                    <a:pt x="1882775" y="223774"/>
                  </a:lnTo>
                  <a:lnTo>
                    <a:pt x="1882775" y="298958"/>
                  </a:lnTo>
                  <a:lnTo>
                    <a:pt x="1725929" y="298958"/>
                  </a:lnTo>
                  <a:lnTo>
                    <a:pt x="1725929" y="347599"/>
                  </a:lnTo>
                  <a:lnTo>
                    <a:pt x="1901571" y="347599"/>
                  </a:lnTo>
                  <a:lnTo>
                    <a:pt x="1901571" y="425831"/>
                  </a:lnTo>
                  <a:lnTo>
                    <a:pt x="1463039" y="425831"/>
                  </a:lnTo>
                  <a:lnTo>
                    <a:pt x="1463039" y="347599"/>
                  </a:lnTo>
                  <a:lnTo>
                    <a:pt x="1638681" y="347599"/>
                  </a:lnTo>
                  <a:lnTo>
                    <a:pt x="1638681" y="298958"/>
                  </a:lnTo>
                  <a:lnTo>
                    <a:pt x="1487424" y="298958"/>
                  </a:lnTo>
                  <a:lnTo>
                    <a:pt x="1487424" y="122300"/>
                  </a:lnTo>
                  <a:lnTo>
                    <a:pt x="1792986" y="122300"/>
                  </a:lnTo>
                  <a:lnTo>
                    <a:pt x="1792986" y="92837"/>
                  </a:lnTo>
                  <a:lnTo>
                    <a:pt x="1486408" y="92837"/>
                  </a:lnTo>
                  <a:lnTo>
                    <a:pt x="1486408" y="17780"/>
                  </a:lnTo>
                  <a:close/>
                </a:path>
                <a:path w="3366135" h="446405">
                  <a:moveTo>
                    <a:pt x="499872" y="17780"/>
                  </a:moveTo>
                  <a:lnTo>
                    <a:pt x="744982" y="17780"/>
                  </a:lnTo>
                  <a:lnTo>
                    <a:pt x="744982" y="135000"/>
                  </a:lnTo>
                  <a:lnTo>
                    <a:pt x="743120" y="177198"/>
                  </a:lnTo>
                  <a:lnTo>
                    <a:pt x="737520" y="216550"/>
                  </a:lnTo>
                  <a:lnTo>
                    <a:pt x="715010" y="286765"/>
                  </a:lnTo>
                  <a:lnTo>
                    <a:pt x="678735" y="343741"/>
                  </a:lnTo>
                  <a:lnTo>
                    <a:pt x="629793" y="385952"/>
                  </a:lnTo>
                  <a:lnTo>
                    <a:pt x="569690" y="412019"/>
                  </a:lnTo>
                  <a:lnTo>
                    <a:pt x="499872" y="420750"/>
                  </a:lnTo>
                  <a:lnTo>
                    <a:pt x="499872" y="339471"/>
                  </a:lnTo>
                  <a:lnTo>
                    <a:pt x="536140" y="335926"/>
                  </a:lnTo>
                  <a:lnTo>
                    <a:pt x="567801" y="325691"/>
                  </a:lnTo>
                  <a:lnTo>
                    <a:pt x="617347" y="285242"/>
                  </a:lnTo>
                  <a:lnTo>
                    <a:pt x="647636" y="220741"/>
                  </a:lnTo>
                  <a:lnTo>
                    <a:pt x="655208" y="180532"/>
                  </a:lnTo>
                  <a:lnTo>
                    <a:pt x="657733" y="135000"/>
                  </a:lnTo>
                  <a:lnTo>
                    <a:pt x="657733" y="95885"/>
                  </a:lnTo>
                  <a:lnTo>
                    <a:pt x="499872" y="95885"/>
                  </a:lnTo>
                  <a:lnTo>
                    <a:pt x="499872" y="17780"/>
                  </a:lnTo>
                  <a:close/>
                </a:path>
                <a:path w="3366135" h="446405">
                  <a:moveTo>
                    <a:pt x="1961896" y="12700"/>
                  </a:moveTo>
                  <a:lnTo>
                    <a:pt x="2237994" y="12700"/>
                  </a:lnTo>
                  <a:lnTo>
                    <a:pt x="2237994" y="83693"/>
                  </a:lnTo>
                  <a:lnTo>
                    <a:pt x="2144141" y="83693"/>
                  </a:lnTo>
                  <a:lnTo>
                    <a:pt x="2143760" y="89153"/>
                  </a:lnTo>
                  <a:lnTo>
                    <a:pt x="2142236" y="97282"/>
                  </a:lnTo>
                  <a:lnTo>
                    <a:pt x="2139569" y="108076"/>
                  </a:lnTo>
                  <a:lnTo>
                    <a:pt x="2253234" y="171069"/>
                  </a:lnTo>
                  <a:lnTo>
                    <a:pt x="2213102" y="234442"/>
                  </a:lnTo>
                  <a:lnTo>
                    <a:pt x="2105025" y="172085"/>
                  </a:lnTo>
                  <a:lnTo>
                    <a:pt x="2091021" y="187061"/>
                  </a:lnTo>
                  <a:lnTo>
                    <a:pt x="2058394" y="212536"/>
                  </a:lnTo>
                  <a:lnTo>
                    <a:pt x="2019986" y="231655"/>
                  </a:lnTo>
                  <a:lnTo>
                    <a:pt x="1977989" y="241942"/>
                  </a:lnTo>
                  <a:lnTo>
                    <a:pt x="1955800" y="243586"/>
                  </a:lnTo>
                  <a:lnTo>
                    <a:pt x="1955800" y="168528"/>
                  </a:lnTo>
                  <a:lnTo>
                    <a:pt x="1968916" y="167100"/>
                  </a:lnTo>
                  <a:lnTo>
                    <a:pt x="1981390" y="164337"/>
                  </a:lnTo>
                  <a:lnTo>
                    <a:pt x="2023824" y="140938"/>
                  </a:lnTo>
                  <a:lnTo>
                    <a:pt x="2050494" y="104378"/>
                  </a:lnTo>
                  <a:lnTo>
                    <a:pt x="2057273" y="83693"/>
                  </a:lnTo>
                  <a:lnTo>
                    <a:pt x="1961896" y="83693"/>
                  </a:lnTo>
                  <a:lnTo>
                    <a:pt x="1961896" y="12700"/>
                  </a:lnTo>
                  <a:close/>
                </a:path>
                <a:path w="3366135" h="446405">
                  <a:moveTo>
                    <a:pt x="2953004" y="7620"/>
                  </a:moveTo>
                  <a:lnTo>
                    <a:pt x="3338703" y="7620"/>
                  </a:lnTo>
                  <a:lnTo>
                    <a:pt x="3338703" y="151764"/>
                  </a:lnTo>
                  <a:lnTo>
                    <a:pt x="3251962" y="151764"/>
                  </a:lnTo>
                  <a:lnTo>
                    <a:pt x="3251962" y="78105"/>
                  </a:lnTo>
                  <a:lnTo>
                    <a:pt x="2953004" y="78105"/>
                  </a:lnTo>
                  <a:lnTo>
                    <a:pt x="2953004" y="7620"/>
                  </a:lnTo>
                  <a:close/>
                </a:path>
                <a:path w="3366135" h="446405">
                  <a:moveTo>
                    <a:pt x="2759710" y="7620"/>
                  </a:moveTo>
                  <a:lnTo>
                    <a:pt x="2845435" y="7620"/>
                  </a:lnTo>
                  <a:lnTo>
                    <a:pt x="2845435" y="97409"/>
                  </a:lnTo>
                  <a:lnTo>
                    <a:pt x="2896235" y="97409"/>
                  </a:lnTo>
                  <a:lnTo>
                    <a:pt x="2896235" y="180594"/>
                  </a:lnTo>
                  <a:lnTo>
                    <a:pt x="2845435" y="180594"/>
                  </a:lnTo>
                  <a:lnTo>
                    <a:pt x="2845435" y="282701"/>
                  </a:lnTo>
                  <a:lnTo>
                    <a:pt x="2759710" y="282701"/>
                  </a:lnTo>
                  <a:lnTo>
                    <a:pt x="2759710" y="7620"/>
                  </a:lnTo>
                  <a:close/>
                </a:path>
                <a:path w="3366135" h="446405">
                  <a:moveTo>
                    <a:pt x="2272029" y="7620"/>
                  </a:moveTo>
                  <a:lnTo>
                    <a:pt x="2357754" y="7620"/>
                  </a:lnTo>
                  <a:lnTo>
                    <a:pt x="2357754" y="74040"/>
                  </a:lnTo>
                  <a:lnTo>
                    <a:pt x="2408554" y="74040"/>
                  </a:lnTo>
                  <a:lnTo>
                    <a:pt x="2408554" y="155828"/>
                  </a:lnTo>
                  <a:lnTo>
                    <a:pt x="2357754" y="155828"/>
                  </a:lnTo>
                  <a:lnTo>
                    <a:pt x="2357754" y="246125"/>
                  </a:lnTo>
                  <a:lnTo>
                    <a:pt x="2272029" y="246125"/>
                  </a:lnTo>
                  <a:lnTo>
                    <a:pt x="2272029" y="7620"/>
                  </a:lnTo>
                  <a:close/>
                </a:path>
                <a:path w="3366135" h="446405">
                  <a:moveTo>
                    <a:pt x="999236" y="7620"/>
                  </a:moveTo>
                  <a:lnTo>
                    <a:pt x="1387475" y="7620"/>
                  </a:lnTo>
                  <a:lnTo>
                    <a:pt x="1387475" y="172085"/>
                  </a:lnTo>
                  <a:lnTo>
                    <a:pt x="1300226" y="172085"/>
                  </a:lnTo>
                  <a:lnTo>
                    <a:pt x="1300226" y="80645"/>
                  </a:lnTo>
                  <a:lnTo>
                    <a:pt x="999236" y="80645"/>
                  </a:lnTo>
                  <a:lnTo>
                    <a:pt x="999236" y="7620"/>
                  </a:lnTo>
                  <a:close/>
                </a:path>
                <a:path w="3366135" h="446405">
                  <a:moveTo>
                    <a:pt x="808989" y="7620"/>
                  </a:moveTo>
                  <a:lnTo>
                    <a:pt x="894714" y="7620"/>
                  </a:lnTo>
                  <a:lnTo>
                    <a:pt x="894714" y="165988"/>
                  </a:lnTo>
                  <a:lnTo>
                    <a:pt x="945514" y="165988"/>
                  </a:lnTo>
                  <a:lnTo>
                    <a:pt x="945514" y="249174"/>
                  </a:lnTo>
                  <a:lnTo>
                    <a:pt x="894714" y="249174"/>
                  </a:lnTo>
                  <a:lnTo>
                    <a:pt x="894714" y="440944"/>
                  </a:lnTo>
                  <a:lnTo>
                    <a:pt x="808989" y="440944"/>
                  </a:lnTo>
                  <a:lnTo>
                    <a:pt x="808989" y="7620"/>
                  </a:lnTo>
                  <a:close/>
                </a:path>
                <a:path w="3366135" h="446405">
                  <a:moveTo>
                    <a:pt x="25400" y="7620"/>
                  </a:moveTo>
                  <a:lnTo>
                    <a:pt x="411099" y="7620"/>
                  </a:lnTo>
                  <a:lnTo>
                    <a:pt x="411099" y="153288"/>
                  </a:lnTo>
                  <a:lnTo>
                    <a:pt x="323850" y="153288"/>
                  </a:lnTo>
                  <a:lnTo>
                    <a:pt x="323850" y="80137"/>
                  </a:lnTo>
                  <a:lnTo>
                    <a:pt x="25400" y="80137"/>
                  </a:lnTo>
                  <a:lnTo>
                    <a:pt x="25400" y="7620"/>
                  </a:lnTo>
                  <a:close/>
                </a:path>
                <a:path w="3366135" h="446405">
                  <a:moveTo>
                    <a:pt x="2538857" y="0"/>
                  </a:moveTo>
                  <a:lnTo>
                    <a:pt x="2626233" y="0"/>
                  </a:lnTo>
                  <a:lnTo>
                    <a:pt x="2626233" y="36068"/>
                  </a:lnTo>
                  <a:lnTo>
                    <a:pt x="2730754" y="36068"/>
                  </a:lnTo>
                  <a:lnTo>
                    <a:pt x="2730754" y="101473"/>
                  </a:lnTo>
                  <a:lnTo>
                    <a:pt x="2434336" y="101473"/>
                  </a:lnTo>
                  <a:lnTo>
                    <a:pt x="2434336" y="36068"/>
                  </a:lnTo>
                  <a:lnTo>
                    <a:pt x="2538857" y="36068"/>
                  </a:lnTo>
                  <a:lnTo>
                    <a:pt x="2538857" y="0"/>
                  </a:lnTo>
                  <a:close/>
                </a:path>
              </a:pathLst>
            </a:custGeom>
            <a:ln w="6096">
              <a:solidFill>
                <a:srgbClr val="F8D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396863" y="2397886"/>
            <a:ext cx="2883535" cy="452120"/>
            <a:chOff x="6396863" y="2397886"/>
            <a:chExt cx="2883535" cy="452120"/>
          </a:xfrm>
        </p:grpSpPr>
        <p:sp>
          <p:nvSpPr>
            <p:cNvPr id="24" name="object 24"/>
            <p:cNvSpPr/>
            <p:nvPr/>
          </p:nvSpPr>
          <p:spPr>
            <a:xfrm>
              <a:off x="6399911" y="2400934"/>
              <a:ext cx="2877185" cy="445770"/>
            </a:xfrm>
            <a:custGeom>
              <a:avLst/>
              <a:gdLst/>
              <a:ahLst/>
              <a:cxnLst/>
              <a:rect l="l" t="t" r="r" b="b"/>
              <a:pathLst>
                <a:path w="2877184" h="445769">
                  <a:moveTo>
                    <a:pt x="2876931" y="348106"/>
                  </a:moveTo>
                  <a:lnTo>
                    <a:pt x="2438399" y="348106"/>
                  </a:lnTo>
                  <a:lnTo>
                    <a:pt x="2438399" y="425323"/>
                  </a:lnTo>
                  <a:lnTo>
                    <a:pt x="2876931" y="425323"/>
                  </a:lnTo>
                  <a:lnTo>
                    <a:pt x="2876931" y="348106"/>
                  </a:lnTo>
                  <a:close/>
                </a:path>
                <a:path w="2877184" h="445769">
                  <a:moveTo>
                    <a:pt x="2617596" y="296417"/>
                  </a:moveTo>
                  <a:lnTo>
                    <a:pt x="2531744" y="296417"/>
                  </a:lnTo>
                  <a:lnTo>
                    <a:pt x="2531744" y="348106"/>
                  </a:lnTo>
                  <a:lnTo>
                    <a:pt x="2617596" y="348106"/>
                  </a:lnTo>
                  <a:lnTo>
                    <a:pt x="2617596" y="296417"/>
                  </a:lnTo>
                  <a:close/>
                </a:path>
                <a:path w="2877184" h="445769">
                  <a:moveTo>
                    <a:pt x="2783459" y="296417"/>
                  </a:moveTo>
                  <a:lnTo>
                    <a:pt x="2697734" y="296417"/>
                  </a:lnTo>
                  <a:lnTo>
                    <a:pt x="2697734" y="348106"/>
                  </a:lnTo>
                  <a:lnTo>
                    <a:pt x="2783459" y="348106"/>
                  </a:lnTo>
                  <a:lnTo>
                    <a:pt x="2783459" y="296417"/>
                  </a:lnTo>
                  <a:close/>
                </a:path>
                <a:path w="2877184" h="445769">
                  <a:moveTo>
                    <a:pt x="2853055" y="17272"/>
                  </a:moveTo>
                  <a:lnTo>
                    <a:pt x="2461767" y="17272"/>
                  </a:lnTo>
                  <a:lnTo>
                    <a:pt x="2461767" y="91820"/>
                  </a:lnTo>
                  <a:lnTo>
                    <a:pt x="2768345" y="91820"/>
                  </a:lnTo>
                  <a:lnTo>
                    <a:pt x="2768345" y="121285"/>
                  </a:lnTo>
                  <a:lnTo>
                    <a:pt x="2462784" y="121285"/>
                  </a:lnTo>
                  <a:lnTo>
                    <a:pt x="2462784" y="296417"/>
                  </a:lnTo>
                  <a:lnTo>
                    <a:pt x="2858135" y="296417"/>
                  </a:lnTo>
                  <a:lnTo>
                    <a:pt x="2858135" y="221741"/>
                  </a:lnTo>
                  <a:lnTo>
                    <a:pt x="2547492" y="221741"/>
                  </a:lnTo>
                  <a:lnTo>
                    <a:pt x="2547492" y="192277"/>
                  </a:lnTo>
                  <a:lnTo>
                    <a:pt x="2853055" y="192277"/>
                  </a:lnTo>
                  <a:lnTo>
                    <a:pt x="2853055" y="17272"/>
                  </a:lnTo>
                  <a:close/>
                </a:path>
                <a:path w="2877184" h="445769">
                  <a:moveTo>
                    <a:pt x="608457" y="288798"/>
                  </a:moveTo>
                  <a:lnTo>
                    <a:pt x="521208" y="288798"/>
                  </a:lnTo>
                  <a:lnTo>
                    <a:pt x="521208" y="440436"/>
                  </a:lnTo>
                  <a:lnTo>
                    <a:pt x="915035" y="440436"/>
                  </a:lnTo>
                  <a:lnTo>
                    <a:pt x="915035" y="363854"/>
                  </a:lnTo>
                  <a:lnTo>
                    <a:pt x="608457" y="363854"/>
                  </a:lnTo>
                  <a:lnTo>
                    <a:pt x="608457" y="288798"/>
                  </a:lnTo>
                  <a:close/>
                </a:path>
                <a:path w="2877184" h="445769">
                  <a:moveTo>
                    <a:pt x="908938" y="7112"/>
                  </a:moveTo>
                  <a:lnTo>
                    <a:pt x="823213" y="7112"/>
                  </a:lnTo>
                  <a:lnTo>
                    <a:pt x="823213" y="99440"/>
                  </a:lnTo>
                  <a:lnTo>
                    <a:pt x="765302" y="99440"/>
                  </a:lnTo>
                  <a:lnTo>
                    <a:pt x="765302" y="173989"/>
                  </a:lnTo>
                  <a:lnTo>
                    <a:pt x="823213" y="173989"/>
                  </a:lnTo>
                  <a:lnTo>
                    <a:pt x="823213" y="328294"/>
                  </a:lnTo>
                  <a:lnTo>
                    <a:pt x="908938" y="328294"/>
                  </a:lnTo>
                  <a:lnTo>
                    <a:pt x="908938" y="7112"/>
                  </a:lnTo>
                  <a:close/>
                </a:path>
                <a:path w="2877184" h="445769">
                  <a:moveTo>
                    <a:pt x="684148" y="85216"/>
                  </a:moveTo>
                  <a:lnTo>
                    <a:pt x="597788" y="85216"/>
                  </a:lnTo>
                  <a:lnTo>
                    <a:pt x="593431" y="106291"/>
                  </a:lnTo>
                  <a:lnTo>
                    <a:pt x="586454" y="125888"/>
                  </a:lnTo>
                  <a:lnTo>
                    <a:pt x="564641" y="160654"/>
                  </a:lnTo>
                  <a:lnTo>
                    <a:pt x="533685" y="185134"/>
                  </a:lnTo>
                  <a:lnTo>
                    <a:pt x="495299" y="195325"/>
                  </a:lnTo>
                  <a:lnTo>
                    <a:pt x="495299" y="273050"/>
                  </a:lnTo>
                  <a:lnTo>
                    <a:pt x="538353" y="266922"/>
                  </a:lnTo>
                  <a:lnTo>
                    <a:pt x="577977" y="250698"/>
                  </a:lnTo>
                  <a:lnTo>
                    <a:pt x="613140" y="225821"/>
                  </a:lnTo>
                  <a:lnTo>
                    <a:pt x="642492" y="193801"/>
                  </a:lnTo>
                  <a:lnTo>
                    <a:pt x="774950" y="193801"/>
                  </a:lnTo>
                  <a:lnTo>
                    <a:pt x="676529" y="125856"/>
                  </a:lnTo>
                  <a:lnTo>
                    <a:pt x="679291" y="115881"/>
                  </a:lnTo>
                  <a:lnTo>
                    <a:pt x="681482" y="105775"/>
                  </a:lnTo>
                  <a:lnTo>
                    <a:pt x="683101" y="95549"/>
                  </a:lnTo>
                  <a:lnTo>
                    <a:pt x="684148" y="85216"/>
                  </a:lnTo>
                  <a:close/>
                </a:path>
                <a:path w="2877184" h="445769">
                  <a:moveTo>
                    <a:pt x="774950" y="193801"/>
                  </a:moveTo>
                  <a:lnTo>
                    <a:pt x="642492" y="193801"/>
                  </a:lnTo>
                  <a:lnTo>
                    <a:pt x="748030" y="269493"/>
                  </a:lnTo>
                  <a:lnTo>
                    <a:pt x="796289" y="208534"/>
                  </a:lnTo>
                  <a:lnTo>
                    <a:pt x="774950" y="193801"/>
                  </a:lnTo>
                  <a:close/>
                </a:path>
                <a:path w="2877184" h="445769">
                  <a:moveTo>
                    <a:pt x="777493" y="12191"/>
                  </a:moveTo>
                  <a:lnTo>
                    <a:pt x="501395" y="12191"/>
                  </a:lnTo>
                  <a:lnTo>
                    <a:pt x="501395" y="85216"/>
                  </a:lnTo>
                  <a:lnTo>
                    <a:pt x="777493" y="85216"/>
                  </a:lnTo>
                  <a:lnTo>
                    <a:pt x="777493" y="12191"/>
                  </a:lnTo>
                  <a:close/>
                </a:path>
                <a:path w="2877184" h="445769">
                  <a:moveTo>
                    <a:pt x="1876170" y="305435"/>
                  </a:moveTo>
                  <a:lnTo>
                    <a:pt x="1486408" y="305435"/>
                  </a:lnTo>
                  <a:lnTo>
                    <a:pt x="1486408" y="372999"/>
                  </a:lnTo>
                  <a:lnTo>
                    <a:pt x="1789430" y="372999"/>
                  </a:lnTo>
                  <a:lnTo>
                    <a:pt x="1789430" y="445515"/>
                  </a:lnTo>
                  <a:lnTo>
                    <a:pt x="1876170" y="445515"/>
                  </a:lnTo>
                  <a:lnTo>
                    <a:pt x="1876170" y="305435"/>
                  </a:lnTo>
                  <a:close/>
                </a:path>
                <a:path w="2877184" h="445769">
                  <a:moveTo>
                    <a:pt x="1642744" y="273050"/>
                  </a:moveTo>
                  <a:lnTo>
                    <a:pt x="1558416" y="273050"/>
                  </a:lnTo>
                  <a:lnTo>
                    <a:pt x="1558416" y="305435"/>
                  </a:lnTo>
                  <a:lnTo>
                    <a:pt x="1642744" y="305435"/>
                  </a:lnTo>
                  <a:lnTo>
                    <a:pt x="1642744" y="273050"/>
                  </a:lnTo>
                  <a:close/>
                </a:path>
                <a:path w="2877184" h="445769">
                  <a:moveTo>
                    <a:pt x="1806066" y="273050"/>
                  </a:moveTo>
                  <a:lnTo>
                    <a:pt x="1721865" y="273050"/>
                  </a:lnTo>
                  <a:lnTo>
                    <a:pt x="1721865" y="305435"/>
                  </a:lnTo>
                  <a:lnTo>
                    <a:pt x="1806066" y="305435"/>
                  </a:lnTo>
                  <a:lnTo>
                    <a:pt x="1806066" y="273050"/>
                  </a:lnTo>
                  <a:close/>
                </a:path>
                <a:path w="2877184" h="445769">
                  <a:moveTo>
                    <a:pt x="1901570" y="204977"/>
                  </a:moveTo>
                  <a:lnTo>
                    <a:pt x="1463039" y="204977"/>
                  </a:lnTo>
                  <a:lnTo>
                    <a:pt x="1463039" y="273050"/>
                  </a:lnTo>
                  <a:lnTo>
                    <a:pt x="1901570" y="273050"/>
                  </a:lnTo>
                  <a:lnTo>
                    <a:pt x="1901570" y="204977"/>
                  </a:lnTo>
                  <a:close/>
                </a:path>
                <a:path w="2877184" h="445769">
                  <a:moveTo>
                    <a:pt x="1413890" y="346582"/>
                  </a:moveTo>
                  <a:lnTo>
                    <a:pt x="975360" y="346582"/>
                  </a:lnTo>
                  <a:lnTo>
                    <a:pt x="975360" y="425323"/>
                  </a:lnTo>
                  <a:lnTo>
                    <a:pt x="1413890" y="425323"/>
                  </a:lnTo>
                  <a:lnTo>
                    <a:pt x="1413890" y="346582"/>
                  </a:lnTo>
                  <a:close/>
                </a:path>
                <a:path w="2877184" h="445769">
                  <a:moveTo>
                    <a:pt x="1128140" y="195834"/>
                  </a:moveTo>
                  <a:lnTo>
                    <a:pt x="1041908" y="195834"/>
                  </a:lnTo>
                  <a:lnTo>
                    <a:pt x="1041908" y="346582"/>
                  </a:lnTo>
                  <a:lnTo>
                    <a:pt x="1128140" y="346582"/>
                  </a:lnTo>
                  <a:lnTo>
                    <a:pt x="1128140" y="195834"/>
                  </a:lnTo>
                  <a:close/>
                </a:path>
                <a:path w="2877184" h="445769">
                  <a:moveTo>
                    <a:pt x="1259586" y="195834"/>
                  </a:moveTo>
                  <a:lnTo>
                    <a:pt x="1173353" y="195834"/>
                  </a:lnTo>
                  <a:lnTo>
                    <a:pt x="1173353" y="346582"/>
                  </a:lnTo>
                  <a:lnTo>
                    <a:pt x="1259586" y="346582"/>
                  </a:lnTo>
                  <a:lnTo>
                    <a:pt x="1259586" y="195834"/>
                  </a:lnTo>
                  <a:close/>
                </a:path>
                <a:path w="2877184" h="445769">
                  <a:moveTo>
                    <a:pt x="1391031" y="17272"/>
                  </a:moveTo>
                  <a:lnTo>
                    <a:pt x="997712" y="17272"/>
                  </a:lnTo>
                  <a:lnTo>
                    <a:pt x="997712" y="95885"/>
                  </a:lnTo>
                  <a:lnTo>
                    <a:pt x="1303273" y="95885"/>
                  </a:lnTo>
                  <a:lnTo>
                    <a:pt x="1303273" y="302894"/>
                  </a:lnTo>
                  <a:lnTo>
                    <a:pt x="1391031" y="302894"/>
                  </a:lnTo>
                  <a:lnTo>
                    <a:pt x="1391031" y="17272"/>
                  </a:lnTo>
                  <a:close/>
                </a:path>
                <a:path w="2877184" h="445769">
                  <a:moveTo>
                    <a:pt x="1682241" y="0"/>
                  </a:moveTo>
                  <a:lnTo>
                    <a:pt x="1639353" y="1476"/>
                  </a:lnTo>
                  <a:lnTo>
                    <a:pt x="1600977" y="5905"/>
                  </a:lnTo>
                  <a:lnTo>
                    <a:pt x="1537715" y="23622"/>
                  </a:lnTo>
                  <a:lnTo>
                    <a:pt x="1496964" y="53244"/>
                  </a:lnTo>
                  <a:lnTo>
                    <a:pt x="1483360" y="94868"/>
                  </a:lnTo>
                  <a:lnTo>
                    <a:pt x="1486763" y="117254"/>
                  </a:lnTo>
                  <a:lnTo>
                    <a:pt x="1513953" y="152929"/>
                  </a:lnTo>
                  <a:lnTo>
                    <a:pt x="1567102" y="176504"/>
                  </a:lnTo>
                  <a:lnTo>
                    <a:pt x="1639353" y="188263"/>
                  </a:lnTo>
                  <a:lnTo>
                    <a:pt x="1682241" y="189737"/>
                  </a:lnTo>
                  <a:lnTo>
                    <a:pt x="1725203" y="188263"/>
                  </a:lnTo>
                  <a:lnTo>
                    <a:pt x="1763617" y="183848"/>
                  </a:lnTo>
                  <a:lnTo>
                    <a:pt x="1826894" y="166242"/>
                  </a:lnTo>
                  <a:lnTo>
                    <a:pt x="1867646" y="136604"/>
                  </a:lnTo>
                  <a:lnTo>
                    <a:pt x="1874115" y="124332"/>
                  </a:lnTo>
                  <a:lnTo>
                    <a:pt x="1682241" y="124332"/>
                  </a:lnTo>
                  <a:lnTo>
                    <a:pt x="1658689" y="123856"/>
                  </a:lnTo>
                  <a:lnTo>
                    <a:pt x="1619394" y="120046"/>
                  </a:lnTo>
                  <a:lnTo>
                    <a:pt x="1581912" y="107457"/>
                  </a:lnTo>
                  <a:lnTo>
                    <a:pt x="1574672" y="94868"/>
                  </a:lnTo>
                  <a:lnTo>
                    <a:pt x="1576504" y="88388"/>
                  </a:lnTo>
                  <a:lnTo>
                    <a:pt x="1619716" y="69851"/>
                  </a:lnTo>
                  <a:lnTo>
                    <a:pt x="1658907" y="65903"/>
                  </a:lnTo>
                  <a:lnTo>
                    <a:pt x="1682241" y="65404"/>
                  </a:lnTo>
                  <a:lnTo>
                    <a:pt x="1874069" y="65404"/>
                  </a:lnTo>
                  <a:lnTo>
                    <a:pt x="1867646" y="53244"/>
                  </a:lnTo>
                  <a:lnTo>
                    <a:pt x="1826894" y="23622"/>
                  </a:lnTo>
                  <a:lnTo>
                    <a:pt x="1763617" y="5905"/>
                  </a:lnTo>
                  <a:lnTo>
                    <a:pt x="1725203" y="1476"/>
                  </a:lnTo>
                  <a:lnTo>
                    <a:pt x="1682241" y="0"/>
                  </a:lnTo>
                  <a:close/>
                </a:path>
                <a:path w="2877184" h="445769">
                  <a:moveTo>
                    <a:pt x="1874069" y="65404"/>
                  </a:moveTo>
                  <a:lnTo>
                    <a:pt x="1682241" y="65404"/>
                  </a:lnTo>
                  <a:lnTo>
                    <a:pt x="1705649" y="65903"/>
                  </a:lnTo>
                  <a:lnTo>
                    <a:pt x="1744892" y="69851"/>
                  </a:lnTo>
                  <a:lnTo>
                    <a:pt x="1782619" y="82645"/>
                  </a:lnTo>
                  <a:lnTo>
                    <a:pt x="1789938" y="94868"/>
                  </a:lnTo>
                  <a:lnTo>
                    <a:pt x="1788128" y="101586"/>
                  </a:lnTo>
                  <a:lnTo>
                    <a:pt x="1745214" y="120046"/>
                  </a:lnTo>
                  <a:lnTo>
                    <a:pt x="1705867" y="123856"/>
                  </a:lnTo>
                  <a:lnTo>
                    <a:pt x="1682241" y="124332"/>
                  </a:lnTo>
                  <a:lnTo>
                    <a:pt x="1874115" y="124332"/>
                  </a:lnTo>
                  <a:lnTo>
                    <a:pt x="1877847" y="117254"/>
                  </a:lnTo>
                  <a:lnTo>
                    <a:pt x="1881250" y="94868"/>
                  </a:lnTo>
                  <a:lnTo>
                    <a:pt x="1877847" y="72556"/>
                  </a:lnTo>
                  <a:lnTo>
                    <a:pt x="1874069" y="65404"/>
                  </a:lnTo>
                  <a:close/>
                </a:path>
                <a:path w="2877184" h="445769">
                  <a:moveTo>
                    <a:pt x="2148205" y="95885"/>
                  </a:moveTo>
                  <a:lnTo>
                    <a:pt x="2061844" y="95885"/>
                  </a:lnTo>
                  <a:lnTo>
                    <a:pt x="2060321" y="129341"/>
                  </a:lnTo>
                  <a:lnTo>
                    <a:pt x="2057273" y="160750"/>
                  </a:lnTo>
                  <a:lnTo>
                    <a:pt x="2046605" y="217424"/>
                  </a:lnTo>
                  <a:lnTo>
                    <a:pt x="2030396" y="264382"/>
                  </a:lnTo>
                  <a:lnTo>
                    <a:pt x="2009139" y="300100"/>
                  </a:lnTo>
                  <a:lnTo>
                    <a:pt x="1969009" y="330479"/>
                  </a:lnTo>
                  <a:lnTo>
                    <a:pt x="1953767" y="333882"/>
                  </a:lnTo>
                  <a:lnTo>
                    <a:pt x="1953767" y="420242"/>
                  </a:lnTo>
                  <a:lnTo>
                    <a:pt x="1999868" y="412067"/>
                  </a:lnTo>
                  <a:lnTo>
                    <a:pt x="2041779" y="388747"/>
                  </a:lnTo>
                  <a:lnTo>
                    <a:pt x="2078307" y="351281"/>
                  </a:lnTo>
                  <a:lnTo>
                    <a:pt x="2108072" y="300863"/>
                  </a:lnTo>
                  <a:lnTo>
                    <a:pt x="2210562" y="300863"/>
                  </a:lnTo>
                  <a:lnTo>
                    <a:pt x="2137537" y="204469"/>
                  </a:lnTo>
                  <a:lnTo>
                    <a:pt x="2141632" y="179252"/>
                  </a:lnTo>
                  <a:lnTo>
                    <a:pt x="2144776" y="152749"/>
                  </a:lnTo>
                  <a:lnTo>
                    <a:pt x="2146966" y="124960"/>
                  </a:lnTo>
                  <a:lnTo>
                    <a:pt x="2148205" y="95885"/>
                  </a:lnTo>
                  <a:close/>
                </a:path>
                <a:path w="2877184" h="445769">
                  <a:moveTo>
                    <a:pt x="2210562" y="300863"/>
                  </a:moveTo>
                  <a:lnTo>
                    <a:pt x="2108072" y="300863"/>
                  </a:lnTo>
                  <a:lnTo>
                    <a:pt x="2193290" y="418211"/>
                  </a:lnTo>
                  <a:lnTo>
                    <a:pt x="2261362" y="367918"/>
                  </a:lnTo>
                  <a:lnTo>
                    <a:pt x="2210562" y="300863"/>
                  </a:lnTo>
                  <a:close/>
                </a:path>
                <a:path w="2877184" h="445769">
                  <a:moveTo>
                    <a:pt x="2239010" y="17272"/>
                  </a:moveTo>
                  <a:lnTo>
                    <a:pt x="1965960" y="17272"/>
                  </a:lnTo>
                  <a:lnTo>
                    <a:pt x="1965960" y="95885"/>
                  </a:lnTo>
                  <a:lnTo>
                    <a:pt x="2239010" y="95885"/>
                  </a:lnTo>
                  <a:lnTo>
                    <a:pt x="2239010" y="17272"/>
                  </a:lnTo>
                  <a:close/>
                </a:path>
                <a:path w="2877184" h="445769">
                  <a:moveTo>
                    <a:pt x="116205" y="15748"/>
                  </a:moveTo>
                  <a:lnTo>
                    <a:pt x="115296" y="59414"/>
                  </a:lnTo>
                  <a:lnTo>
                    <a:pt x="112553" y="100663"/>
                  </a:lnTo>
                  <a:lnTo>
                    <a:pt x="107953" y="139459"/>
                  </a:lnTo>
                  <a:lnTo>
                    <a:pt x="93424" y="209081"/>
                  </a:lnTo>
                  <a:lnTo>
                    <a:pt x="73040" y="264707"/>
                  </a:lnTo>
                  <a:lnTo>
                    <a:pt x="47059" y="305115"/>
                  </a:lnTo>
                  <a:lnTo>
                    <a:pt x="0" y="331850"/>
                  </a:lnTo>
                  <a:lnTo>
                    <a:pt x="0" y="420242"/>
                  </a:lnTo>
                  <a:lnTo>
                    <a:pt x="46894" y="411686"/>
                  </a:lnTo>
                  <a:lnTo>
                    <a:pt x="89026" y="387223"/>
                  </a:lnTo>
                  <a:lnTo>
                    <a:pt x="125714" y="347487"/>
                  </a:lnTo>
                  <a:lnTo>
                    <a:pt x="155829" y="293369"/>
                  </a:lnTo>
                  <a:lnTo>
                    <a:pt x="257466" y="293369"/>
                  </a:lnTo>
                  <a:lnTo>
                    <a:pt x="186816" y="193801"/>
                  </a:lnTo>
                  <a:lnTo>
                    <a:pt x="194151" y="153009"/>
                  </a:lnTo>
                  <a:lnTo>
                    <a:pt x="199389" y="110251"/>
                  </a:lnTo>
                  <a:lnTo>
                    <a:pt x="202533" y="65518"/>
                  </a:lnTo>
                  <a:lnTo>
                    <a:pt x="203581" y="18795"/>
                  </a:lnTo>
                  <a:lnTo>
                    <a:pt x="116205" y="15748"/>
                  </a:lnTo>
                  <a:close/>
                </a:path>
                <a:path w="2877184" h="445769">
                  <a:moveTo>
                    <a:pt x="257466" y="293369"/>
                  </a:moveTo>
                  <a:lnTo>
                    <a:pt x="155829" y="293369"/>
                  </a:lnTo>
                  <a:lnTo>
                    <a:pt x="242062" y="419735"/>
                  </a:lnTo>
                  <a:lnTo>
                    <a:pt x="312165" y="370459"/>
                  </a:lnTo>
                  <a:lnTo>
                    <a:pt x="257466" y="293369"/>
                  </a:lnTo>
                  <a:close/>
                </a:path>
                <a:path w="2877184" h="445769">
                  <a:moveTo>
                    <a:pt x="2357755" y="7112"/>
                  </a:moveTo>
                  <a:lnTo>
                    <a:pt x="2272030" y="7112"/>
                  </a:lnTo>
                  <a:lnTo>
                    <a:pt x="2272030" y="440436"/>
                  </a:lnTo>
                  <a:lnTo>
                    <a:pt x="2357755" y="440436"/>
                  </a:lnTo>
                  <a:lnTo>
                    <a:pt x="2357755" y="248665"/>
                  </a:lnTo>
                  <a:lnTo>
                    <a:pt x="2408555" y="248665"/>
                  </a:lnTo>
                  <a:lnTo>
                    <a:pt x="2408555" y="165480"/>
                  </a:lnTo>
                  <a:lnTo>
                    <a:pt x="2357755" y="165480"/>
                  </a:lnTo>
                  <a:lnTo>
                    <a:pt x="2357755" y="7112"/>
                  </a:lnTo>
                  <a:close/>
                </a:path>
                <a:path w="2877184" h="445769">
                  <a:moveTo>
                    <a:pt x="407035" y="7112"/>
                  </a:moveTo>
                  <a:lnTo>
                    <a:pt x="321310" y="7112"/>
                  </a:lnTo>
                  <a:lnTo>
                    <a:pt x="321310" y="440436"/>
                  </a:lnTo>
                  <a:lnTo>
                    <a:pt x="407035" y="440436"/>
                  </a:lnTo>
                  <a:lnTo>
                    <a:pt x="407035" y="248665"/>
                  </a:lnTo>
                  <a:lnTo>
                    <a:pt x="457835" y="248665"/>
                  </a:lnTo>
                  <a:lnTo>
                    <a:pt x="457835" y="165480"/>
                  </a:lnTo>
                  <a:lnTo>
                    <a:pt x="407035" y="165480"/>
                  </a:lnTo>
                  <a:lnTo>
                    <a:pt x="407035" y="7112"/>
                  </a:lnTo>
                  <a:close/>
                </a:path>
              </a:pathLst>
            </a:custGeom>
            <a:solidFill>
              <a:srgbClr val="152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99911" y="2400934"/>
              <a:ext cx="2877185" cy="445770"/>
            </a:xfrm>
            <a:custGeom>
              <a:avLst/>
              <a:gdLst/>
              <a:ahLst/>
              <a:cxnLst/>
              <a:rect l="l" t="t" r="r" b="b"/>
              <a:pathLst>
                <a:path w="2877184" h="445769">
                  <a:moveTo>
                    <a:pt x="1463039" y="204977"/>
                  </a:moveTo>
                  <a:lnTo>
                    <a:pt x="1901570" y="204977"/>
                  </a:lnTo>
                  <a:lnTo>
                    <a:pt x="1901570" y="273050"/>
                  </a:lnTo>
                  <a:lnTo>
                    <a:pt x="1806066" y="273050"/>
                  </a:lnTo>
                  <a:lnTo>
                    <a:pt x="1806066" y="305435"/>
                  </a:lnTo>
                  <a:lnTo>
                    <a:pt x="1876170" y="305435"/>
                  </a:lnTo>
                  <a:lnTo>
                    <a:pt x="1876170" y="445515"/>
                  </a:lnTo>
                  <a:lnTo>
                    <a:pt x="1789430" y="445515"/>
                  </a:lnTo>
                  <a:lnTo>
                    <a:pt x="1789430" y="372999"/>
                  </a:lnTo>
                  <a:lnTo>
                    <a:pt x="1486408" y="372999"/>
                  </a:lnTo>
                  <a:lnTo>
                    <a:pt x="1486408" y="305435"/>
                  </a:lnTo>
                  <a:lnTo>
                    <a:pt x="1558416" y="305435"/>
                  </a:lnTo>
                  <a:lnTo>
                    <a:pt x="1558416" y="273050"/>
                  </a:lnTo>
                  <a:lnTo>
                    <a:pt x="1463039" y="273050"/>
                  </a:lnTo>
                  <a:lnTo>
                    <a:pt x="1463039" y="204977"/>
                  </a:lnTo>
                  <a:close/>
                </a:path>
                <a:path w="2877184" h="445769">
                  <a:moveTo>
                    <a:pt x="1041908" y="195834"/>
                  </a:moveTo>
                  <a:lnTo>
                    <a:pt x="1128140" y="195834"/>
                  </a:lnTo>
                  <a:lnTo>
                    <a:pt x="1128140" y="346582"/>
                  </a:lnTo>
                  <a:lnTo>
                    <a:pt x="1173353" y="346582"/>
                  </a:lnTo>
                  <a:lnTo>
                    <a:pt x="1173353" y="195834"/>
                  </a:lnTo>
                  <a:lnTo>
                    <a:pt x="1259586" y="195834"/>
                  </a:lnTo>
                  <a:lnTo>
                    <a:pt x="1259586" y="346582"/>
                  </a:lnTo>
                  <a:lnTo>
                    <a:pt x="1413890" y="346582"/>
                  </a:lnTo>
                  <a:lnTo>
                    <a:pt x="1413890" y="425323"/>
                  </a:lnTo>
                  <a:lnTo>
                    <a:pt x="975360" y="425323"/>
                  </a:lnTo>
                  <a:lnTo>
                    <a:pt x="975360" y="346582"/>
                  </a:lnTo>
                  <a:lnTo>
                    <a:pt x="1041908" y="346582"/>
                  </a:lnTo>
                  <a:lnTo>
                    <a:pt x="1041908" y="195834"/>
                  </a:lnTo>
                  <a:close/>
                </a:path>
                <a:path w="2877184" h="445769">
                  <a:moveTo>
                    <a:pt x="2461767" y="17272"/>
                  </a:moveTo>
                  <a:lnTo>
                    <a:pt x="2853055" y="17272"/>
                  </a:lnTo>
                  <a:lnTo>
                    <a:pt x="2853055" y="192277"/>
                  </a:lnTo>
                  <a:lnTo>
                    <a:pt x="2547492" y="192277"/>
                  </a:lnTo>
                  <a:lnTo>
                    <a:pt x="2547492" y="221741"/>
                  </a:lnTo>
                  <a:lnTo>
                    <a:pt x="2858135" y="221741"/>
                  </a:lnTo>
                  <a:lnTo>
                    <a:pt x="2858135" y="296417"/>
                  </a:lnTo>
                  <a:lnTo>
                    <a:pt x="2783459" y="296417"/>
                  </a:lnTo>
                  <a:lnTo>
                    <a:pt x="2783459" y="348106"/>
                  </a:lnTo>
                  <a:lnTo>
                    <a:pt x="2876931" y="348106"/>
                  </a:lnTo>
                  <a:lnTo>
                    <a:pt x="2876931" y="425323"/>
                  </a:lnTo>
                  <a:lnTo>
                    <a:pt x="2438399" y="425323"/>
                  </a:lnTo>
                  <a:lnTo>
                    <a:pt x="2438399" y="348106"/>
                  </a:lnTo>
                  <a:lnTo>
                    <a:pt x="2531744" y="348106"/>
                  </a:lnTo>
                  <a:lnTo>
                    <a:pt x="2531744" y="296417"/>
                  </a:lnTo>
                  <a:lnTo>
                    <a:pt x="2462784" y="296417"/>
                  </a:lnTo>
                  <a:lnTo>
                    <a:pt x="2462784" y="121285"/>
                  </a:lnTo>
                  <a:lnTo>
                    <a:pt x="2768345" y="121285"/>
                  </a:lnTo>
                  <a:lnTo>
                    <a:pt x="2768345" y="91820"/>
                  </a:lnTo>
                  <a:lnTo>
                    <a:pt x="2461767" y="91820"/>
                  </a:lnTo>
                  <a:lnTo>
                    <a:pt x="2461767" y="17272"/>
                  </a:lnTo>
                  <a:close/>
                </a:path>
                <a:path w="2877184" h="445769">
                  <a:moveTo>
                    <a:pt x="1965960" y="17272"/>
                  </a:moveTo>
                  <a:lnTo>
                    <a:pt x="2239010" y="17272"/>
                  </a:lnTo>
                  <a:lnTo>
                    <a:pt x="2239010" y="95885"/>
                  </a:lnTo>
                  <a:lnTo>
                    <a:pt x="2148205" y="95885"/>
                  </a:lnTo>
                  <a:lnTo>
                    <a:pt x="2146966" y="124960"/>
                  </a:lnTo>
                  <a:lnTo>
                    <a:pt x="2144776" y="152749"/>
                  </a:lnTo>
                  <a:lnTo>
                    <a:pt x="2141632" y="179252"/>
                  </a:lnTo>
                  <a:lnTo>
                    <a:pt x="2137537" y="204469"/>
                  </a:lnTo>
                  <a:lnTo>
                    <a:pt x="2261362" y="367918"/>
                  </a:lnTo>
                  <a:lnTo>
                    <a:pt x="2193290" y="418211"/>
                  </a:lnTo>
                  <a:lnTo>
                    <a:pt x="2108072" y="300863"/>
                  </a:lnTo>
                  <a:lnTo>
                    <a:pt x="2094017" y="327703"/>
                  </a:lnTo>
                  <a:lnTo>
                    <a:pt x="2060906" y="371621"/>
                  </a:lnTo>
                  <a:lnTo>
                    <a:pt x="2021347" y="402294"/>
                  </a:lnTo>
                  <a:lnTo>
                    <a:pt x="1977342" y="418054"/>
                  </a:lnTo>
                  <a:lnTo>
                    <a:pt x="1953767" y="420242"/>
                  </a:lnTo>
                  <a:lnTo>
                    <a:pt x="1953767" y="333882"/>
                  </a:lnTo>
                  <a:lnTo>
                    <a:pt x="1969009" y="330479"/>
                  </a:lnTo>
                  <a:lnTo>
                    <a:pt x="1983311" y="323707"/>
                  </a:lnTo>
                  <a:lnTo>
                    <a:pt x="2020405" y="283646"/>
                  </a:lnTo>
                  <a:lnTo>
                    <a:pt x="2039125" y="242308"/>
                  </a:lnTo>
                  <a:lnTo>
                    <a:pt x="2052701" y="190111"/>
                  </a:lnTo>
                  <a:lnTo>
                    <a:pt x="2060321" y="129341"/>
                  </a:lnTo>
                  <a:lnTo>
                    <a:pt x="2061844" y="95885"/>
                  </a:lnTo>
                  <a:lnTo>
                    <a:pt x="1965960" y="95885"/>
                  </a:lnTo>
                  <a:lnTo>
                    <a:pt x="1965960" y="17272"/>
                  </a:lnTo>
                  <a:close/>
                </a:path>
                <a:path w="2877184" h="445769">
                  <a:moveTo>
                    <a:pt x="997712" y="17272"/>
                  </a:moveTo>
                  <a:lnTo>
                    <a:pt x="1391031" y="17272"/>
                  </a:lnTo>
                  <a:lnTo>
                    <a:pt x="1391031" y="302894"/>
                  </a:lnTo>
                  <a:lnTo>
                    <a:pt x="1303273" y="302894"/>
                  </a:lnTo>
                  <a:lnTo>
                    <a:pt x="1303273" y="95885"/>
                  </a:lnTo>
                  <a:lnTo>
                    <a:pt x="997712" y="95885"/>
                  </a:lnTo>
                  <a:lnTo>
                    <a:pt x="997712" y="17272"/>
                  </a:lnTo>
                  <a:close/>
                </a:path>
                <a:path w="2877184" h="445769">
                  <a:moveTo>
                    <a:pt x="116205" y="15748"/>
                  </a:moveTo>
                  <a:lnTo>
                    <a:pt x="203581" y="18795"/>
                  </a:lnTo>
                  <a:lnTo>
                    <a:pt x="202533" y="65518"/>
                  </a:lnTo>
                  <a:lnTo>
                    <a:pt x="199389" y="110251"/>
                  </a:lnTo>
                  <a:lnTo>
                    <a:pt x="194151" y="153009"/>
                  </a:lnTo>
                  <a:lnTo>
                    <a:pt x="186816" y="193801"/>
                  </a:lnTo>
                  <a:lnTo>
                    <a:pt x="312165" y="370459"/>
                  </a:lnTo>
                  <a:lnTo>
                    <a:pt x="242062" y="419735"/>
                  </a:lnTo>
                  <a:lnTo>
                    <a:pt x="155829" y="293369"/>
                  </a:lnTo>
                  <a:lnTo>
                    <a:pt x="141587" y="322232"/>
                  </a:lnTo>
                  <a:lnTo>
                    <a:pt x="108198" y="369147"/>
                  </a:lnTo>
                  <a:lnTo>
                    <a:pt x="68544" y="401437"/>
                  </a:lnTo>
                  <a:lnTo>
                    <a:pt x="24054" y="417958"/>
                  </a:lnTo>
                  <a:lnTo>
                    <a:pt x="0" y="420242"/>
                  </a:lnTo>
                  <a:lnTo>
                    <a:pt x="0" y="331850"/>
                  </a:lnTo>
                  <a:lnTo>
                    <a:pt x="16718" y="327542"/>
                  </a:lnTo>
                  <a:lnTo>
                    <a:pt x="32400" y="318627"/>
                  </a:lnTo>
                  <a:lnTo>
                    <a:pt x="60705" y="287019"/>
                  </a:lnTo>
                  <a:lnTo>
                    <a:pt x="83946" y="238728"/>
                  </a:lnTo>
                  <a:lnTo>
                    <a:pt x="101473" y="175767"/>
                  </a:lnTo>
                  <a:lnTo>
                    <a:pt x="112553" y="100663"/>
                  </a:lnTo>
                  <a:lnTo>
                    <a:pt x="115296" y="59414"/>
                  </a:lnTo>
                  <a:lnTo>
                    <a:pt x="116205" y="15748"/>
                  </a:lnTo>
                  <a:close/>
                </a:path>
                <a:path w="2877184" h="445769">
                  <a:moveTo>
                    <a:pt x="501395" y="12191"/>
                  </a:moveTo>
                  <a:lnTo>
                    <a:pt x="777493" y="12191"/>
                  </a:lnTo>
                  <a:lnTo>
                    <a:pt x="777493" y="85216"/>
                  </a:lnTo>
                  <a:lnTo>
                    <a:pt x="684148" y="85216"/>
                  </a:lnTo>
                  <a:lnTo>
                    <a:pt x="683101" y="95549"/>
                  </a:lnTo>
                  <a:lnTo>
                    <a:pt x="681482" y="105775"/>
                  </a:lnTo>
                  <a:lnTo>
                    <a:pt x="679291" y="115881"/>
                  </a:lnTo>
                  <a:lnTo>
                    <a:pt x="676529" y="125856"/>
                  </a:lnTo>
                  <a:lnTo>
                    <a:pt x="796289" y="208534"/>
                  </a:lnTo>
                  <a:lnTo>
                    <a:pt x="748030" y="269493"/>
                  </a:lnTo>
                  <a:lnTo>
                    <a:pt x="642492" y="193801"/>
                  </a:lnTo>
                  <a:lnTo>
                    <a:pt x="628536" y="210710"/>
                  </a:lnTo>
                  <a:lnTo>
                    <a:pt x="596290" y="239146"/>
                  </a:lnTo>
                  <a:lnTo>
                    <a:pt x="558593" y="260084"/>
                  </a:lnTo>
                  <a:lnTo>
                    <a:pt x="517255" y="271236"/>
                  </a:lnTo>
                  <a:lnTo>
                    <a:pt x="495299" y="273050"/>
                  </a:lnTo>
                  <a:lnTo>
                    <a:pt x="495299" y="195325"/>
                  </a:lnTo>
                  <a:lnTo>
                    <a:pt x="515421" y="192016"/>
                  </a:lnTo>
                  <a:lnTo>
                    <a:pt x="533685" y="185134"/>
                  </a:lnTo>
                  <a:lnTo>
                    <a:pt x="564641" y="160654"/>
                  </a:lnTo>
                  <a:lnTo>
                    <a:pt x="586454" y="125888"/>
                  </a:lnTo>
                  <a:lnTo>
                    <a:pt x="597788" y="85216"/>
                  </a:lnTo>
                  <a:lnTo>
                    <a:pt x="501395" y="85216"/>
                  </a:lnTo>
                  <a:lnTo>
                    <a:pt x="501395" y="12191"/>
                  </a:lnTo>
                  <a:close/>
                </a:path>
                <a:path w="2877184" h="445769">
                  <a:moveTo>
                    <a:pt x="2272030" y="7112"/>
                  </a:moveTo>
                  <a:lnTo>
                    <a:pt x="2357755" y="7112"/>
                  </a:lnTo>
                  <a:lnTo>
                    <a:pt x="2357755" y="165480"/>
                  </a:lnTo>
                  <a:lnTo>
                    <a:pt x="2408555" y="165480"/>
                  </a:lnTo>
                  <a:lnTo>
                    <a:pt x="2408555" y="248665"/>
                  </a:lnTo>
                  <a:lnTo>
                    <a:pt x="2357755" y="248665"/>
                  </a:lnTo>
                  <a:lnTo>
                    <a:pt x="2357755" y="440436"/>
                  </a:lnTo>
                  <a:lnTo>
                    <a:pt x="2272030" y="440436"/>
                  </a:lnTo>
                  <a:lnTo>
                    <a:pt x="2272030" y="7112"/>
                  </a:lnTo>
                  <a:close/>
                </a:path>
                <a:path w="2877184" h="445769">
                  <a:moveTo>
                    <a:pt x="823213" y="7112"/>
                  </a:moveTo>
                  <a:lnTo>
                    <a:pt x="908938" y="7112"/>
                  </a:lnTo>
                  <a:lnTo>
                    <a:pt x="908938" y="328294"/>
                  </a:lnTo>
                  <a:lnTo>
                    <a:pt x="823213" y="328294"/>
                  </a:lnTo>
                  <a:lnTo>
                    <a:pt x="823213" y="173989"/>
                  </a:lnTo>
                  <a:lnTo>
                    <a:pt x="765302" y="173989"/>
                  </a:lnTo>
                  <a:lnTo>
                    <a:pt x="765302" y="99440"/>
                  </a:lnTo>
                  <a:lnTo>
                    <a:pt x="823213" y="99440"/>
                  </a:lnTo>
                  <a:lnTo>
                    <a:pt x="823213" y="7112"/>
                  </a:lnTo>
                  <a:close/>
                </a:path>
                <a:path w="2877184" h="445769">
                  <a:moveTo>
                    <a:pt x="321310" y="7112"/>
                  </a:moveTo>
                  <a:lnTo>
                    <a:pt x="407035" y="7112"/>
                  </a:lnTo>
                  <a:lnTo>
                    <a:pt x="407035" y="165480"/>
                  </a:lnTo>
                  <a:lnTo>
                    <a:pt x="457835" y="165480"/>
                  </a:lnTo>
                  <a:lnTo>
                    <a:pt x="457835" y="248665"/>
                  </a:lnTo>
                  <a:lnTo>
                    <a:pt x="407035" y="248665"/>
                  </a:lnTo>
                  <a:lnTo>
                    <a:pt x="407035" y="440436"/>
                  </a:lnTo>
                  <a:lnTo>
                    <a:pt x="321310" y="440436"/>
                  </a:lnTo>
                  <a:lnTo>
                    <a:pt x="321310" y="7112"/>
                  </a:lnTo>
                  <a:close/>
                </a:path>
                <a:path w="2877184" h="445769">
                  <a:moveTo>
                    <a:pt x="1682241" y="0"/>
                  </a:moveTo>
                  <a:lnTo>
                    <a:pt x="1725203" y="1476"/>
                  </a:lnTo>
                  <a:lnTo>
                    <a:pt x="1763617" y="5905"/>
                  </a:lnTo>
                  <a:lnTo>
                    <a:pt x="1826894" y="23622"/>
                  </a:lnTo>
                  <a:lnTo>
                    <a:pt x="1867646" y="53244"/>
                  </a:lnTo>
                  <a:lnTo>
                    <a:pt x="1881250" y="94868"/>
                  </a:lnTo>
                  <a:lnTo>
                    <a:pt x="1877847" y="117254"/>
                  </a:lnTo>
                  <a:lnTo>
                    <a:pt x="1850657" y="152929"/>
                  </a:lnTo>
                  <a:lnTo>
                    <a:pt x="1797506" y="176504"/>
                  </a:lnTo>
                  <a:lnTo>
                    <a:pt x="1725203" y="188263"/>
                  </a:lnTo>
                  <a:lnTo>
                    <a:pt x="1682241" y="189737"/>
                  </a:lnTo>
                  <a:lnTo>
                    <a:pt x="1639353" y="188263"/>
                  </a:lnTo>
                  <a:lnTo>
                    <a:pt x="1600977" y="183848"/>
                  </a:lnTo>
                  <a:lnTo>
                    <a:pt x="1537715" y="166242"/>
                  </a:lnTo>
                  <a:lnTo>
                    <a:pt x="1496964" y="136604"/>
                  </a:lnTo>
                  <a:lnTo>
                    <a:pt x="1483360" y="94868"/>
                  </a:lnTo>
                  <a:lnTo>
                    <a:pt x="1486763" y="72556"/>
                  </a:lnTo>
                  <a:lnTo>
                    <a:pt x="1513953" y="36933"/>
                  </a:lnTo>
                  <a:lnTo>
                    <a:pt x="1567102" y="13287"/>
                  </a:lnTo>
                  <a:lnTo>
                    <a:pt x="1639353" y="1476"/>
                  </a:lnTo>
                  <a:lnTo>
                    <a:pt x="1682241" y="0"/>
                  </a:lnTo>
                  <a:close/>
                </a:path>
              </a:pathLst>
            </a:custGeom>
            <a:ln w="6096">
              <a:solidFill>
                <a:srgbClr val="F8D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831463" y="89915"/>
            <a:ext cx="8197850" cy="2759710"/>
            <a:chOff x="3831463" y="89915"/>
            <a:chExt cx="8197850" cy="275971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5528" y="1809114"/>
              <a:ext cx="130683" cy="2459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5750" y="1828799"/>
              <a:ext cx="239268" cy="1555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5010" y="1828799"/>
              <a:ext cx="239268" cy="15557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834511" y="2673985"/>
              <a:ext cx="5263515" cy="172720"/>
            </a:xfrm>
            <a:custGeom>
              <a:avLst/>
              <a:gdLst/>
              <a:ahLst/>
              <a:cxnLst/>
              <a:rect l="l" t="t" r="r" b="b"/>
              <a:pathLst>
                <a:path w="5263515" h="172719">
                  <a:moveTo>
                    <a:pt x="2036952" y="57276"/>
                  </a:moveTo>
                  <a:lnTo>
                    <a:pt x="2036952" y="100456"/>
                  </a:lnTo>
                  <a:lnTo>
                    <a:pt x="2255266" y="100456"/>
                  </a:lnTo>
                  <a:lnTo>
                    <a:pt x="2255266" y="57276"/>
                  </a:lnTo>
                  <a:lnTo>
                    <a:pt x="2036952" y="57276"/>
                  </a:lnTo>
                  <a:close/>
                </a:path>
                <a:path w="5263515" h="172719">
                  <a:moveTo>
                    <a:pt x="1459991" y="24384"/>
                  </a:moveTo>
                  <a:lnTo>
                    <a:pt x="1844675" y="24384"/>
                  </a:lnTo>
                  <a:lnTo>
                    <a:pt x="1844675" y="172465"/>
                  </a:lnTo>
                  <a:lnTo>
                    <a:pt x="1757426" y="172465"/>
                  </a:lnTo>
                  <a:lnTo>
                    <a:pt x="1757426" y="95885"/>
                  </a:lnTo>
                  <a:lnTo>
                    <a:pt x="1459991" y="95885"/>
                  </a:lnTo>
                  <a:lnTo>
                    <a:pt x="1459991" y="24384"/>
                  </a:lnTo>
                  <a:close/>
                </a:path>
                <a:path w="5263515" h="172719">
                  <a:moveTo>
                    <a:pt x="0" y="21336"/>
                  </a:moveTo>
                  <a:lnTo>
                    <a:pt x="87756" y="21336"/>
                  </a:lnTo>
                  <a:lnTo>
                    <a:pt x="87756" y="95376"/>
                  </a:lnTo>
                  <a:lnTo>
                    <a:pt x="392811" y="95376"/>
                  </a:lnTo>
                  <a:lnTo>
                    <a:pt x="392811" y="167386"/>
                  </a:lnTo>
                  <a:lnTo>
                    <a:pt x="0" y="167386"/>
                  </a:lnTo>
                  <a:lnTo>
                    <a:pt x="0" y="21336"/>
                  </a:lnTo>
                  <a:close/>
                </a:path>
                <a:path w="5263515" h="172719">
                  <a:moveTo>
                    <a:pt x="5182996" y="23367"/>
                  </a:moveTo>
                  <a:lnTo>
                    <a:pt x="5182996" y="75056"/>
                  </a:lnTo>
                  <a:lnTo>
                    <a:pt x="5263134" y="75056"/>
                  </a:lnTo>
                  <a:lnTo>
                    <a:pt x="5263134" y="23367"/>
                  </a:lnTo>
                  <a:lnTo>
                    <a:pt x="5182996" y="23367"/>
                  </a:lnTo>
                  <a:close/>
                </a:path>
                <a:path w="5263515" h="172719">
                  <a:moveTo>
                    <a:pt x="3086608" y="15748"/>
                  </a:moveTo>
                  <a:lnTo>
                    <a:pt x="3173857" y="15748"/>
                  </a:lnTo>
                  <a:lnTo>
                    <a:pt x="3173857" y="90804"/>
                  </a:lnTo>
                  <a:lnTo>
                    <a:pt x="3480435" y="90804"/>
                  </a:lnTo>
                  <a:lnTo>
                    <a:pt x="3480435" y="167386"/>
                  </a:lnTo>
                  <a:lnTo>
                    <a:pt x="3086608" y="167386"/>
                  </a:lnTo>
                  <a:lnTo>
                    <a:pt x="3086608" y="15748"/>
                  </a:lnTo>
                  <a:close/>
                </a:path>
                <a:path w="5263515" h="172719">
                  <a:moveTo>
                    <a:pt x="4208145" y="0"/>
                  </a:moveTo>
                  <a:lnTo>
                    <a:pt x="4208145" y="32385"/>
                  </a:lnTo>
                  <a:lnTo>
                    <a:pt x="4287266" y="32385"/>
                  </a:lnTo>
                  <a:lnTo>
                    <a:pt x="4287266" y="0"/>
                  </a:lnTo>
                  <a:lnTo>
                    <a:pt x="4208145" y="0"/>
                  </a:lnTo>
                  <a:close/>
                </a:path>
              </a:pathLst>
            </a:custGeom>
            <a:ln w="6096">
              <a:solidFill>
                <a:srgbClr val="F8D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1535" y="2463292"/>
              <a:ext cx="221361" cy="650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29088" y="89915"/>
              <a:ext cx="1799844" cy="5669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5885"/>
            <a:ext cx="12192000" cy="6762115"/>
            <a:chOff x="0" y="96010"/>
            <a:chExt cx="12192000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2.</a:t>
            </a:r>
            <a:r>
              <a:rPr sz="1800" spc="1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9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  <a:r>
              <a:rPr sz="1800" spc="3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9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	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0188" y="1085088"/>
            <a:ext cx="4831080" cy="3246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81590" y="896563"/>
            <a:ext cx="42482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</a:t>
            </a:r>
            <a:r>
              <a:rPr sz="2800" b="1" spc="-1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2800" b="1" spc="-43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800" b="1" spc="-1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</a:t>
            </a:r>
            <a:r>
              <a:rPr sz="2800" b="1" spc="-4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사이버오리엔테이션</a:t>
            </a:r>
            <a:endParaRPr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3632" y="1621536"/>
            <a:ext cx="1518285" cy="397387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1435" rIns="0" bIns="0" rtlCol="0">
            <a:noAutofit/>
          </a:bodyPr>
          <a:lstStyle/>
          <a:p>
            <a:pPr marL="100330">
              <a:lnSpc>
                <a:spcPct val="100000"/>
              </a:lnSpc>
              <a:spcBef>
                <a:spcPts val="405"/>
              </a:spcBef>
            </a:pP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</a:t>
            </a:r>
            <a:r>
              <a:rPr sz="1600" b="1" spc="-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1600" b="1" spc="-18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6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사이버</a:t>
            </a:r>
            <a:r>
              <a:rPr sz="1600" b="1" spc="-40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OT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9225" y="1675892"/>
            <a:ext cx="800100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</a:t>
            </a:r>
            <a:endParaRPr sz="145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441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3" y="368808"/>
                </a:lnTo>
                <a:lnTo>
                  <a:pt x="134264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9917" y="1690243"/>
            <a:ext cx="61404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학생선발</a:t>
            </a:r>
            <a:endParaRPr sz="145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68111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5620" y="1675892"/>
            <a:ext cx="109410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</a:t>
            </a:r>
            <a:endParaRPr sz="145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56476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83348" y="1690243"/>
            <a:ext cx="109410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줄</a:t>
            </a:r>
            <a:r>
              <a:rPr sz="1450" spc="-23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</a:t>
            </a:r>
            <a:endParaRPr sz="145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43316" y="1635251"/>
            <a:ext cx="1546860" cy="368935"/>
          </a:xfrm>
          <a:custGeom>
            <a:avLst/>
            <a:gdLst/>
            <a:ahLst/>
            <a:cxnLst/>
            <a:rect l="l" t="t" r="r" b="b"/>
            <a:pathLst>
              <a:path w="1546859" h="368935">
                <a:moveTo>
                  <a:pt x="0" y="368808"/>
                </a:moveTo>
                <a:lnTo>
                  <a:pt x="1546859" y="368808"/>
                </a:lnTo>
                <a:lnTo>
                  <a:pt x="1546859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21802" y="1690243"/>
            <a:ext cx="135191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9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제출</a:t>
            </a:r>
            <a:endParaRPr sz="145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83437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08818" y="1690243"/>
            <a:ext cx="800100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</a:t>
            </a:r>
            <a:endParaRPr sz="145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6047" y="2145792"/>
            <a:ext cx="10031095" cy="4314825"/>
          </a:xfrm>
          <a:custGeom>
            <a:avLst/>
            <a:gdLst/>
            <a:ahLst/>
            <a:cxnLst/>
            <a:rect l="l" t="t" r="r" b="b"/>
            <a:pathLst>
              <a:path w="10031095" h="4314825">
                <a:moveTo>
                  <a:pt x="0" y="298577"/>
                </a:moveTo>
                <a:lnTo>
                  <a:pt x="3909" y="250159"/>
                </a:lnTo>
                <a:lnTo>
                  <a:pt x="15226" y="204224"/>
                </a:lnTo>
                <a:lnTo>
                  <a:pt x="33336" y="161387"/>
                </a:lnTo>
                <a:lnTo>
                  <a:pt x="57623" y="122264"/>
                </a:lnTo>
                <a:lnTo>
                  <a:pt x="87471" y="87471"/>
                </a:lnTo>
                <a:lnTo>
                  <a:pt x="122264" y="57623"/>
                </a:lnTo>
                <a:lnTo>
                  <a:pt x="161387" y="33336"/>
                </a:lnTo>
                <a:lnTo>
                  <a:pt x="204224" y="15226"/>
                </a:lnTo>
                <a:lnTo>
                  <a:pt x="250159" y="3909"/>
                </a:lnTo>
                <a:lnTo>
                  <a:pt x="298577" y="0"/>
                </a:lnTo>
                <a:lnTo>
                  <a:pt x="9732391" y="0"/>
                </a:lnTo>
                <a:lnTo>
                  <a:pt x="9780808" y="3909"/>
                </a:lnTo>
                <a:lnTo>
                  <a:pt x="9826743" y="15226"/>
                </a:lnTo>
                <a:lnTo>
                  <a:pt x="9869580" y="33336"/>
                </a:lnTo>
                <a:lnTo>
                  <a:pt x="9908703" y="57623"/>
                </a:lnTo>
                <a:lnTo>
                  <a:pt x="9943496" y="87471"/>
                </a:lnTo>
                <a:lnTo>
                  <a:pt x="9973344" y="122264"/>
                </a:lnTo>
                <a:lnTo>
                  <a:pt x="9997631" y="161387"/>
                </a:lnTo>
                <a:lnTo>
                  <a:pt x="10015741" y="204224"/>
                </a:lnTo>
                <a:lnTo>
                  <a:pt x="10027058" y="250159"/>
                </a:lnTo>
                <a:lnTo>
                  <a:pt x="10030968" y="298577"/>
                </a:lnTo>
                <a:lnTo>
                  <a:pt x="10030968" y="4015879"/>
                </a:lnTo>
                <a:lnTo>
                  <a:pt x="10027058" y="4064309"/>
                </a:lnTo>
                <a:lnTo>
                  <a:pt x="10015741" y="4110250"/>
                </a:lnTo>
                <a:lnTo>
                  <a:pt x="9997631" y="4153089"/>
                </a:lnTo>
                <a:lnTo>
                  <a:pt x="9973344" y="4192209"/>
                </a:lnTo>
                <a:lnTo>
                  <a:pt x="9943496" y="4226998"/>
                </a:lnTo>
                <a:lnTo>
                  <a:pt x="9908703" y="4256839"/>
                </a:lnTo>
                <a:lnTo>
                  <a:pt x="9869580" y="4281119"/>
                </a:lnTo>
                <a:lnTo>
                  <a:pt x="9826743" y="4299223"/>
                </a:lnTo>
                <a:lnTo>
                  <a:pt x="9780808" y="4310536"/>
                </a:lnTo>
                <a:lnTo>
                  <a:pt x="9732391" y="4314444"/>
                </a:lnTo>
                <a:lnTo>
                  <a:pt x="298577" y="4314444"/>
                </a:lnTo>
                <a:lnTo>
                  <a:pt x="250159" y="4310536"/>
                </a:lnTo>
                <a:lnTo>
                  <a:pt x="204224" y="4299223"/>
                </a:lnTo>
                <a:lnTo>
                  <a:pt x="161387" y="4281119"/>
                </a:lnTo>
                <a:lnTo>
                  <a:pt x="122264" y="4256839"/>
                </a:lnTo>
                <a:lnTo>
                  <a:pt x="87471" y="4226998"/>
                </a:lnTo>
                <a:lnTo>
                  <a:pt x="57623" y="4192209"/>
                </a:lnTo>
                <a:lnTo>
                  <a:pt x="33336" y="4153089"/>
                </a:lnTo>
                <a:lnTo>
                  <a:pt x="15226" y="4110250"/>
                </a:lnTo>
                <a:lnTo>
                  <a:pt x="3909" y="4064309"/>
                </a:lnTo>
                <a:lnTo>
                  <a:pt x="0" y="4015879"/>
                </a:lnTo>
                <a:lnTo>
                  <a:pt x="0" y="29857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2925" y="2766186"/>
            <a:ext cx="7176134" cy="304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근로장학생으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</a:t>
            </a:r>
            <a:r>
              <a:rPr sz="1800" b="1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선발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된</a:t>
            </a:r>
            <a:r>
              <a:rPr sz="1800" b="1" spc="-18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이후</a:t>
            </a:r>
            <a:r>
              <a:rPr sz="1800" spc="7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sz="18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확인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과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사이버오리엔테이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션</a:t>
            </a:r>
            <a:r>
              <a:rPr sz="1800" spc="-22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이수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가능</a:t>
            </a:r>
            <a:endParaRPr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확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</a:t>
            </a:r>
            <a:r>
              <a:rPr sz="1800" spc="7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sz="18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본인명의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공동인증</a:t>
            </a:r>
            <a:r>
              <a:rPr sz="1800" b="1" spc="-21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필요</a:t>
            </a:r>
            <a:endParaRPr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99085" indent="-287020">
              <a:lnSpc>
                <a:spcPct val="100000"/>
              </a:lnSpc>
              <a:spcBef>
                <a:spcPts val="209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장애대학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봉사유형으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선발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된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경우</a:t>
            </a:r>
            <a:r>
              <a:rPr sz="1800" spc="7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전문교육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이수해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야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함</a:t>
            </a:r>
            <a:endParaRPr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99085">
              <a:lnSpc>
                <a:spcPct val="100000"/>
              </a:lnSpc>
              <a:spcBef>
                <a:spcPts val="65"/>
              </a:spcBef>
            </a:pPr>
            <a:r>
              <a:rPr sz="1400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금</a:t>
            </a:r>
            <a:r>
              <a:rPr sz="1400" spc="-26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사이버오리엔테이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션</a:t>
            </a:r>
            <a:r>
              <a:rPr sz="1400" spc="-13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총</a:t>
            </a:r>
            <a:r>
              <a:rPr sz="1400" spc="-24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</a:t>
            </a:r>
            <a:r>
              <a:rPr sz="1400" spc="-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99085">
              <a:lnSpc>
                <a:spcPct val="100000"/>
              </a:lnSpc>
            </a:pPr>
            <a:r>
              <a:rPr sz="1400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장애대학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</a:t>
            </a:r>
            <a:r>
              <a:rPr sz="1400" spc="-27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봉사유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형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전문교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육</a:t>
            </a:r>
            <a:r>
              <a:rPr sz="1400" spc="-13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총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</a:t>
            </a:r>
            <a:r>
              <a:rPr sz="1400" spc="-13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모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두</a:t>
            </a:r>
            <a:r>
              <a:rPr sz="1400" spc="-26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이수해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야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함</a:t>
            </a:r>
            <a:endParaRPr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</a:t>
            </a:r>
            <a:r>
              <a:rPr sz="1800" spc="7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sz="18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1800" b="1" spc="-18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확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</a:t>
            </a:r>
            <a:r>
              <a:rPr sz="1800" b="1" spc="-2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</a:t>
            </a:r>
            <a:r>
              <a:rPr sz="1800" b="1" spc="-2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사이버오리엔테이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션</a:t>
            </a:r>
            <a:r>
              <a:rPr sz="1800" b="1" spc="-17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</a:t>
            </a:r>
            <a:r>
              <a:rPr sz="1800" b="1" spc="-2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필수</a:t>
            </a:r>
            <a:endParaRPr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99085">
              <a:lnSpc>
                <a:spcPct val="100000"/>
              </a:lnSpc>
              <a:spcBef>
                <a:spcPts val="60"/>
              </a:spcBef>
            </a:pPr>
            <a:r>
              <a:rPr sz="1400" spc="2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서약서</a:t>
            </a:r>
            <a:r>
              <a:rPr sz="1400" spc="-26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5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확인,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사이버오리엔테이션</a:t>
            </a:r>
            <a:r>
              <a:rPr sz="1400" spc="-27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5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이수,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29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학업시간표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5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입력,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29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</a:t>
            </a:r>
            <a:r>
              <a:rPr sz="1400" spc="-27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입력을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진행해야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가능</a:t>
            </a:r>
            <a:endParaRPr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99085" indent="-287020">
              <a:lnSpc>
                <a:spcPct val="100000"/>
              </a:lnSpc>
              <a:spcBef>
                <a:spcPts val="1614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한국장학재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</a:t>
            </a:r>
            <a:r>
              <a:rPr sz="1800" spc="-2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식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홈페이지</a:t>
            </a:r>
            <a:r>
              <a:rPr sz="1800" spc="-1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sz="1800" u="sng" spc="-18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h</a:t>
            </a:r>
            <a:r>
              <a:rPr sz="1800" u="sng" spc="-140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tt</a:t>
            </a:r>
            <a:r>
              <a:rPr sz="1800" u="sng" spc="-110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p</a:t>
            </a:r>
            <a:r>
              <a:rPr sz="1800" u="sng" spc="-13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s</a:t>
            </a:r>
            <a:r>
              <a:rPr sz="1800" u="sng" spc="-120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:</a:t>
            </a:r>
            <a:r>
              <a:rPr sz="1800" u="sng" spc="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//</a:t>
            </a:r>
            <a:r>
              <a:rPr sz="1800" u="sng" spc="-50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www</a:t>
            </a:r>
            <a:r>
              <a:rPr sz="1800" u="sng" spc="-7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.</a:t>
            </a:r>
            <a:r>
              <a:rPr sz="1800" u="sng" spc="-254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k</a:t>
            </a:r>
            <a:r>
              <a:rPr sz="1800" u="sng" spc="-18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o</a:t>
            </a:r>
            <a:r>
              <a:rPr sz="1800" u="sng" spc="-13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s</a:t>
            </a:r>
            <a:r>
              <a:rPr sz="1800" u="sng" spc="-22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a</a:t>
            </a:r>
            <a:r>
              <a:rPr sz="1800" u="sng" spc="-120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f</a:t>
            </a:r>
            <a:r>
              <a:rPr sz="1800" u="sng" spc="-7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.</a:t>
            </a:r>
            <a:r>
              <a:rPr sz="1800" u="sng" spc="-130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g</a:t>
            </a:r>
            <a:r>
              <a:rPr sz="1800" u="sng" spc="-18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o</a:t>
            </a:r>
            <a:r>
              <a:rPr sz="1800" u="sng" spc="-7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.</a:t>
            </a:r>
            <a:r>
              <a:rPr sz="1800" u="sng" spc="-220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k</a:t>
            </a:r>
            <a:r>
              <a:rPr sz="1800" u="sng" spc="-270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r</a:t>
            </a:r>
            <a:r>
              <a:rPr sz="1800" spc="-1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만</a:t>
            </a:r>
            <a:r>
              <a:rPr sz="1800" spc="-20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행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가능</a:t>
            </a:r>
            <a:r>
              <a:rPr sz="1400" spc="-13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모바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</a:t>
            </a:r>
            <a:r>
              <a:rPr sz="1400" spc="-24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불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</a:t>
            </a:r>
            <a:r>
              <a:rPr sz="1400" spc="-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2399944" cy="56682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2.</a:t>
            </a:r>
            <a:r>
              <a:rPr sz="1800" spc="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9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  <a:r>
              <a:rPr sz="1800" spc="2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95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절차</a:t>
            </a:r>
            <a:endParaRPr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0188" y="1085088"/>
            <a:ext cx="4831080" cy="32461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913632" y="1621536"/>
            <a:ext cx="1518285" cy="379983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1435" rIns="0" bIns="0" rtlCol="0">
            <a:noAutofit/>
          </a:bodyPr>
          <a:lstStyle/>
          <a:p>
            <a:pPr marL="100330">
              <a:lnSpc>
                <a:spcPct val="100000"/>
              </a:lnSpc>
              <a:spcBef>
                <a:spcPts val="405"/>
              </a:spcBef>
            </a:pP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</a:t>
            </a:r>
            <a:r>
              <a:rPr sz="1600" b="1" spc="-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1600" b="1" spc="-18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6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사이버</a:t>
            </a:r>
            <a:r>
              <a:rPr sz="1600" b="1" spc="-40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OT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9225" y="1675892"/>
            <a:ext cx="800100" cy="237244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</a:t>
            </a:r>
            <a:endParaRPr sz="145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3441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3" y="368808"/>
                </a:lnTo>
                <a:lnTo>
                  <a:pt x="134264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99917" y="1690243"/>
            <a:ext cx="614045" cy="237244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학생선발</a:t>
            </a:r>
            <a:endParaRPr sz="145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68111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95620" y="1675892"/>
            <a:ext cx="1094105" cy="237244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</a:t>
            </a:r>
            <a:endParaRPr sz="145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56476" y="1635251"/>
            <a:ext cx="4320540" cy="368935"/>
          </a:xfrm>
          <a:custGeom>
            <a:avLst/>
            <a:gdLst/>
            <a:ahLst/>
            <a:cxnLst/>
            <a:rect l="l" t="t" r="r" b="b"/>
            <a:pathLst>
              <a:path w="4320540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  <a:path w="4320540" h="368935">
                <a:moveTo>
                  <a:pt x="1386840" y="368808"/>
                </a:moveTo>
                <a:lnTo>
                  <a:pt x="2933700" y="368808"/>
                </a:lnTo>
                <a:lnTo>
                  <a:pt x="2933700" y="0"/>
                </a:lnTo>
                <a:lnTo>
                  <a:pt x="1386840" y="0"/>
                </a:lnTo>
                <a:lnTo>
                  <a:pt x="1386840" y="368808"/>
                </a:lnTo>
                <a:close/>
              </a:path>
              <a:path w="4320540" h="368935">
                <a:moveTo>
                  <a:pt x="2977896" y="368808"/>
                </a:moveTo>
                <a:lnTo>
                  <a:pt x="4320540" y="368808"/>
                </a:lnTo>
                <a:lnTo>
                  <a:pt x="4320540" y="0"/>
                </a:lnTo>
                <a:lnTo>
                  <a:pt x="2977896" y="0"/>
                </a:lnTo>
                <a:lnTo>
                  <a:pt x="2977896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83348" y="1690243"/>
            <a:ext cx="3925570" cy="237244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50645" algn="l"/>
                <a:tab pos="3137535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줄</a:t>
            </a:r>
            <a:r>
              <a:rPr sz="1450" spc="-23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	</a:t>
            </a:r>
            <a:r>
              <a:rPr sz="1450" spc="-29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</a:t>
            </a:r>
            <a:r>
              <a:rPr sz="145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</a:t>
            </a:r>
            <a:endParaRPr sz="145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39697" y="2525014"/>
            <a:ext cx="10043795" cy="3942079"/>
            <a:chOff x="1139697" y="2525014"/>
            <a:chExt cx="10043795" cy="3942079"/>
          </a:xfrm>
        </p:grpSpPr>
        <p:sp>
          <p:nvSpPr>
            <p:cNvPr id="26" name="object 26"/>
            <p:cNvSpPr/>
            <p:nvPr/>
          </p:nvSpPr>
          <p:spPr>
            <a:xfrm>
              <a:off x="1146047" y="2531364"/>
              <a:ext cx="10031095" cy="3929379"/>
            </a:xfrm>
            <a:custGeom>
              <a:avLst/>
              <a:gdLst/>
              <a:ahLst/>
              <a:cxnLst/>
              <a:rect l="l" t="t" r="r" b="b"/>
              <a:pathLst>
                <a:path w="10031095" h="3929379">
                  <a:moveTo>
                    <a:pt x="0" y="271907"/>
                  </a:moveTo>
                  <a:lnTo>
                    <a:pt x="4380" y="223012"/>
                  </a:lnTo>
                  <a:lnTo>
                    <a:pt x="17010" y="177001"/>
                  </a:lnTo>
                  <a:lnTo>
                    <a:pt x="37121" y="134638"/>
                  </a:lnTo>
                  <a:lnTo>
                    <a:pt x="63946" y="96691"/>
                  </a:lnTo>
                  <a:lnTo>
                    <a:pt x="96717" y="63925"/>
                  </a:lnTo>
                  <a:lnTo>
                    <a:pt x="134667" y="37107"/>
                  </a:lnTo>
                  <a:lnTo>
                    <a:pt x="177026" y="17003"/>
                  </a:lnTo>
                  <a:lnTo>
                    <a:pt x="223029" y="4378"/>
                  </a:lnTo>
                  <a:lnTo>
                    <a:pt x="271907" y="0"/>
                  </a:lnTo>
                  <a:lnTo>
                    <a:pt x="9759061" y="0"/>
                  </a:lnTo>
                  <a:lnTo>
                    <a:pt x="9807955" y="4378"/>
                  </a:lnTo>
                  <a:lnTo>
                    <a:pt x="9853966" y="17003"/>
                  </a:lnTo>
                  <a:lnTo>
                    <a:pt x="9896329" y="37107"/>
                  </a:lnTo>
                  <a:lnTo>
                    <a:pt x="9934276" y="63925"/>
                  </a:lnTo>
                  <a:lnTo>
                    <a:pt x="9967042" y="96691"/>
                  </a:lnTo>
                  <a:lnTo>
                    <a:pt x="9993860" y="134638"/>
                  </a:lnTo>
                  <a:lnTo>
                    <a:pt x="10013964" y="177001"/>
                  </a:lnTo>
                  <a:lnTo>
                    <a:pt x="10026589" y="223012"/>
                  </a:lnTo>
                  <a:lnTo>
                    <a:pt x="10030968" y="271907"/>
                  </a:lnTo>
                  <a:lnTo>
                    <a:pt x="10030968" y="3656990"/>
                  </a:lnTo>
                  <a:lnTo>
                    <a:pt x="10026589" y="3705860"/>
                  </a:lnTo>
                  <a:lnTo>
                    <a:pt x="10013964" y="3751857"/>
                  </a:lnTo>
                  <a:lnTo>
                    <a:pt x="9993860" y="3794212"/>
                  </a:lnTo>
                  <a:lnTo>
                    <a:pt x="9967042" y="3832158"/>
                  </a:lnTo>
                  <a:lnTo>
                    <a:pt x="9934276" y="3864927"/>
                  </a:lnTo>
                  <a:lnTo>
                    <a:pt x="9896329" y="3891751"/>
                  </a:lnTo>
                  <a:lnTo>
                    <a:pt x="9853966" y="3911861"/>
                  </a:lnTo>
                  <a:lnTo>
                    <a:pt x="9807955" y="3924491"/>
                  </a:lnTo>
                  <a:lnTo>
                    <a:pt x="9759061" y="3928872"/>
                  </a:lnTo>
                  <a:lnTo>
                    <a:pt x="271907" y="3928872"/>
                  </a:lnTo>
                  <a:lnTo>
                    <a:pt x="223029" y="3924491"/>
                  </a:lnTo>
                  <a:lnTo>
                    <a:pt x="177026" y="3911861"/>
                  </a:lnTo>
                  <a:lnTo>
                    <a:pt x="134667" y="3891751"/>
                  </a:lnTo>
                  <a:lnTo>
                    <a:pt x="96717" y="3864927"/>
                  </a:lnTo>
                  <a:lnTo>
                    <a:pt x="63946" y="3832158"/>
                  </a:lnTo>
                  <a:lnTo>
                    <a:pt x="37121" y="3794212"/>
                  </a:lnTo>
                  <a:lnTo>
                    <a:pt x="17010" y="3751857"/>
                  </a:lnTo>
                  <a:lnTo>
                    <a:pt x="4380" y="3705860"/>
                  </a:lnTo>
                  <a:lnTo>
                    <a:pt x="0" y="3656990"/>
                  </a:lnTo>
                  <a:lnTo>
                    <a:pt x="0" y="271907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8175" y="2683764"/>
              <a:ext cx="7348728" cy="370789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05533" y="5223510"/>
              <a:ext cx="715010" cy="469900"/>
            </a:xfrm>
            <a:custGeom>
              <a:avLst/>
              <a:gdLst/>
              <a:ahLst/>
              <a:cxnLst/>
              <a:rect l="l" t="t" r="r" b="b"/>
              <a:pathLst>
                <a:path w="715010" h="469900">
                  <a:moveTo>
                    <a:pt x="0" y="469391"/>
                  </a:moveTo>
                  <a:lnTo>
                    <a:pt x="714755" y="469391"/>
                  </a:lnTo>
                  <a:lnTo>
                    <a:pt x="714755" y="0"/>
                  </a:lnTo>
                  <a:lnTo>
                    <a:pt x="0" y="0"/>
                  </a:lnTo>
                  <a:lnTo>
                    <a:pt x="0" y="46939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647" y="5039855"/>
              <a:ext cx="405396" cy="4053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5899" y="5122138"/>
              <a:ext cx="161505" cy="24996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08175" y="507339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408175" y="507339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516634" y="5153025"/>
              <a:ext cx="1805939" cy="475615"/>
            </a:xfrm>
            <a:custGeom>
              <a:avLst/>
              <a:gdLst/>
              <a:ahLst/>
              <a:cxnLst/>
              <a:rect l="l" t="t" r="r" b="b"/>
              <a:pathLst>
                <a:path w="1805939" h="475614">
                  <a:moveTo>
                    <a:pt x="50546" y="0"/>
                  </a:moveTo>
                  <a:lnTo>
                    <a:pt x="31496" y="0"/>
                  </a:lnTo>
                  <a:lnTo>
                    <a:pt x="0" y="25273"/>
                  </a:lnTo>
                  <a:lnTo>
                    <a:pt x="12573" y="38227"/>
                  </a:lnTo>
                  <a:lnTo>
                    <a:pt x="29337" y="24384"/>
                  </a:lnTo>
                  <a:lnTo>
                    <a:pt x="29337" y="138303"/>
                  </a:lnTo>
                  <a:lnTo>
                    <a:pt x="50546" y="138303"/>
                  </a:lnTo>
                  <a:lnTo>
                    <a:pt x="50546" y="0"/>
                  </a:lnTo>
                  <a:close/>
                </a:path>
                <a:path w="1805939" h="475614">
                  <a:moveTo>
                    <a:pt x="1805686" y="363855"/>
                  </a:moveTo>
                  <a:lnTo>
                    <a:pt x="1688338" y="363855"/>
                  </a:lnTo>
                  <a:lnTo>
                    <a:pt x="1688338" y="475107"/>
                  </a:lnTo>
                  <a:lnTo>
                    <a:pt x="1805686" y="475107"/>
                  </a:lnTo>
                  <a:lnTo>
                    <a:pt x="1805686" y="363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39952" y="2124455"/>
            <a:ext cx="10043160" cy="246221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noAutofit/>
          </a:bodyPr>
          <a:lstStyle/>
          <a:p>
            <a:pPr marL="97790">
              <a:lnSpc>
                <a:spcPct val="100000"/>
              </a:lnSpc>
            </a:pPr>
            <a:r>
              <a:rPr sz="1400" spc="-19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경로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ㅣ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홈페이지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sz="1400" u="sng" spc="-1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https://www.kosaf.go.kr</a:t>
            </a:r>
            <a:r>
              <a:rPr sz="1400" spc="-11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sz="1400" spc="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</a:t>
            </a:r>
            <a:r>
              <a:rPr sz="1400" spc="-204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장학금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</a:t>
            </a:r>
            <a:r>
              <a:rPr sz="1400" spc="7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취업연계장학금</a:t>
            </a:r>
            <a:r>
              <a:rPr sz="1400" spc="-254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  <a:r>
              <a:rPr sz="1400" spc="-254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18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서약서/사이버오리엔테이션</a:t>
            </a:r>
            <a:endParaRPr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05988" y="5508752"/>
            <a:ext cx="74295" cy="1199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58585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endParaRPr sz="7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953128" y="2936748"/>
            <a:ext cx="6812915" cy="3430904"/>
            <a:chOff x="3953128" y="2936748"/>
            <a:chExt cx="6812915" cy="3430904"/>
          </a:xfrm>
        </p:grpSpPr>
        <p:sp>
          <p:nvSpPr>
            <p:cNvPr id="37" name="object 37"/>
            <p:cNvSpPr/>
            <p:nvPr/>
          </p:nvSpPr>
          <p:spPr>
            <a:xfrm>
              <a:off x="3967733" y="5241798"/>
              <a:ext cx="4704715" cy="1111250"/>
            </a:xfrm>
            <a:custGeom>
              <a:avLst/>
              <a:gdLst/>
              <a:ahLst/>
              <a:cxnLst/>
              <a:rect l="l" t="t" r="r" b="b"/>
              <a:pathLst>
                <a:path w="4704715" h="1111250">
                  <a:moveTo>
                    <a:pt x="0" y="469391"/>
                  </a:moveTo>
                  <a:lnTo>
                    <a:pt x="3721608" y="469391"/>
                  </a:lnTo>
                  <a:lnTo>
                    <a:pt x="3721608" y="0"/>
                  </a:lnTo>
                  <a:lnTo>
                    <a:pt x="0" y="0"/>
                  </a:lnTo>
                  <a:lnTo>
                    <a:pt x="0" y="469391"/>
                  </a:lnTo>
                  <a:close/>
                </a:path>
                <a:path w="4704715" h="1111250">
                  <a:moveTo>
                    <a:pt x="4171188" y="1110995"/>
                  </a:moveTo>
                  <a:lnTo>
                    <a:pt x="4704588" y="1110995"/>
                  </a:lnTo>
                  <a:lnTo>
                    <a:pt x="4704588" y="877823"/>
                  </a:lnTo>
                  <a:lnTo>
                    <a:pt x="4171188" y="877823"/>
                  </a:lnTo>
                  <a:lnTo>
                    <a:pt x="4171188" y="1110995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42447" y="2936748"/>
              <a:ext cx="323113" cy="3246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20172" y="2991586"/>
              <a:ext cx="150875" cy="2225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68355" y="2962656"/>
              <a:ext cx="220979" cy="22250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8853042" y="2784729"/>
            <a:ext cx="2357627" cy="182626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1677035" algn="l"/>
                <a:tab pos="1875155" algn="l"/>
              </a:tabLst>
            </a:pPr>
            <a:r>
              <a:rPr sz="1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</a:t>
            </a:r>
            <a:r>
              <a:rPr sz="1800" spc="-18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당</a:t>
            </a:r>
            <a:r>
              <a:rPr sz="1800" spc="-2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</a:t>
            </a:r>
            <a:r>
              <a:rPr sz="1800" spc="-18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</a:t>
            </a:r>
            <a:r>
              <a:rPr sz="1800" spc="-2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선택</a:t>
            </a:r>
            <a:r>
              <a:rPr sz="1800" spc="-1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		</a:t>
            </a:r>
            <a:r>
              <a:rPr sz="1800" spc="-1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sz="1800" spc="-2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  </a:t>
            </a:r>
            <a:r>
              <a:rPr sz="1800" spc="-26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하단의	</a:t>
            </a:r>
            <a:r>
              <a:rPr sz="1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03555" marR="92710" indent="-204470" algn="just">
              <a:lnSpc>
                <a:spcPct val="150100"/>
              </a:lnSpc>
              <a:spcBef>
                <a:spcPts val="135"/>
              </a:spcBef>
            </a:pPr>
            <a:r>
              <a:rPr sz="1400" spc="29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</a:t>
            </a:r>
            <a:r>
              <a:rPr sz="1400" spc="-26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b="1" spc="-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sz="1400" b="1" spc="-19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학기</a:t>
            </a:r>
            <a:r>
              <a:rPr sz="1400" b="1" spc="-7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</a:t>
            </a:r>
            <a:r>
              <a:rPr sz="1400" b="1" spc="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b="1" spc="-8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sz="1400" b="1" spc="-7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</a:t>
            </a:r>
            <a:r>
              <a:rPr sz="1400" b="1" spc="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b="1" spc="-1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</a:t>
            </a:r>
            <a:r>
              <a:rPr sz="1400" b="1" spc="-7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일부터</a:t>
            </a:r>
            <a:r>
              <a:rPr sz="1400" b="1" spc="10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 </a:t>
            </a:r>
            <a:r>
              <a:rPr sz="1400" b="1" spc="-7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2학기는 8월 </a:t>
            </a:r>
            <a:r>
              <a:rPr sz="1400" b="1" spc="-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10일부터 </a:t>
            </a:r>
            <a:r>
              <a:rPr sz="1400" b="1" spc="-3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4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확</a:t>
            </a:r>
            <a:r>
              <a:rPr sz="1400" spc="-13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</a:t>
            </a:r>
            <a:r>
              <a:rPr sz="1400" spc="-2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4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가능</a:t>
            </a:r>
            <a:endParaRPr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10808" y="3269311"/>
            <a:ext cx="657547" cy="319376"/>
          </a:xfrm>
          <a:prstGeom prst="rect">
            <a:avLst/>
          </a:prstGeom>
        </p:spPr>
      </p:pic>
      <p:sp>
        <p:nvSpPr>
          <p:cNvPr id="46" name="object 9"/>
          <p:cNvSpPr txBox="1"/>
          <p:nvPr/>
        </p:nvSpPr>
        <p:spPr>
          <a:xfrm>
            <a:off x="4081590" y="896563"/>
            <a:ext cx="42482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</a:t>
            </a:r>
            <a:r>
              <a:rPr sz="2800" b="1" spc="-1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2800" b="1" spc="-43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800" b="1" spc="-1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</a:t>
            </a:r>
            <a:r>
              <a:rPr sz="2800" b="1" spc="-4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사이버오리엔테이션</a:t>
            </a:r>
            <a:endParaRPr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9972" y="277825"/>
            <a:ext cx="231942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2.</a:t>
            </a:r>
            <a:r>
              <a:rPr sz="1800" spc="5" dirty="0"/>
              <a:t> </a:t>
            </a:r>
            <a:r>
              <a:rPr sz="1800" spc="-95" dirty="0"/>
              <a:t>국가근로장학금</a:t>
            </a:r>
            <a:r>
              <a:rPr sz="1800" spc="25" dirty="0"/>
              <a:t> </a:t>
            </a:r>
            <a:r>
              <a:rPr sz="1800" spc="-95" dirty="0"/>
              <a:t>절차</a:t>
            </a:r>
            <a:endParaRPr sz="1800" dirty="0"/>
          </a:p>
        </p:txBody>
      </p:sp>
      <p:sp>
        <p:nvSpPr>
          <p:cNvPr id="16" name="object 16"/>
          <p:cNvSpPr txBox="1"/>
          <p:nvPr/>
        </p:nvSpPr>
        <p:spPr>
          <a:xfrm>
            <a:off x="3913632" y="1621536"/>
            <a:ext cx="1518285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14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405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서약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서</a:t>
            </a:r>
            <a:r>
              <a:rPr sz="1600" b="1" spc="-18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6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/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사이버</a:t>
            </a:r>
            <a:r>
              <a:rPr sz="1600" b="1" spc="-40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OT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3441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3" y="368808"/>
                </a:lnTo>
                <a:lnTo>
                  <a:pt x="134264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99917" y="1690243"/>
            <a:ext cx="61404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학생선발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68111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95620" y="1675892"/>
            <a:ext cx="109410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56476" y="1635251"/>
            <a:ext cx="4320540" cy="368935"/>
          </a:xfrm>
          <a:custGeom>
            <a:avLst/>
            <a:gdLst/>
            <a:ahLst/>
            <a:cxnLst/>
            <a:rect l="l" t="t" r="r" b="b"/>
            <a:pathLst>
              <a:path w="4320540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  <a:path w="4320540" h="368935">
                <a:moveTo>
                  <a:pt x="1386840" y="368808"/>
                </a:moveTo>
                <a:lnTo>
                  <a:pt x="2933700" y="368808"/>
                </a:lnTo>
                <a:lnTo>
                  <a:pt x="2933700" y="0"/>
                </a:lnTo>
                <a:lnTo>
                  <a:pt x="1386840" y="0"/>
                </a:lnTo>
                <a:lnTo>
                  <a:pt x="1386840" y="368808"/>
                </a:lnTo>
                <a:close/>
              </a:path>
              <a:path w="4320540" h="368935">
                <a:moveTo>
                  <a:pt x="2977896" y="368808"/>
                </a:moveTo>
                <a:lnTo>
                  <a:pt x="4320540" y="368808"/>
                </a:lnTo>
                <a:lnTo>
                  <a:pt x="4320540" y="0"/>
                </a:lnTo>
                <a:lnTo>
                  <a:pt x="2977896" y="0"/>
                </a:lnTo>
                <a:lnTo>
                  <a:pt x="2977896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83348" y="1690243"/>
            <a:ext cx="39255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50645" algn="l"/>
                <a:tab pos="3137535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90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제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39697" y="2525014"/>
            <a:ext cx="10043795" cy="3942079"/>
            <a:chOff x="1139697" y="2525014"/>
            <a:chExt cx="10043795" cy="3942079"/>
          </a:xfrm>
        </p:grpSpPr>
        <p:sp>
          <p:nvSpPr>
            <p:cNvPr id="26" name="object 26"/>
            <p:cNvSpPr/>
            <p:nvPr/>
          </p:nvSpPr>
          <p:spPr>
            <a:xfrm>
              <a:off x="1146047" y="2531364"/>
              <a:ext cx="10031095" cy="3929379"/>
            </a:xfrm>
            <a:custGeom>
              <a:avLst/>
              <a:gdLst/>
              <a:ahLst/>
              <a:cxnLst/>
              <a:rect l="l" t="t" r="r" b="b"/>
              <a:pathLst>
                <a:path w="10031095" h="3929379">
                  <a:moveTo>
                    <a:pt x="0" y="271907"/>
                  </a:moveTo>
                  <a:lnTo>
                    <a:pt x="4380" y="223012"/>
                  </a:lnTo>
                  <a:lnTo>
                    <a:pt x="17010" y="177001"/>
                  </a:lnTo>
                  <a:lnTo>
                    <a:pt x="37121" y="134638"/>
                  </a:lnTo>
                  <a:lnTo>
                    <a:pt x="63946" y="96691"/>
                  </a:lnTo>
                  <a:lnTo>
                    <a:pt x="96717" y="63925"/>
                  </a:lnTo>
                  <a:lnTo>
                    <a:pt x="134667" y="37107"/>
                  </a:lnTo>
                  <a:lnTo>
                    <a:pt x="177026" y="17003"/>
                  </a:lnTo>
                  <a:lnTo>
                    <a:pt x="223029" y="4378"/>
                  </a:lnTo>
                  <a:lnTo>
                    <a:pt x="271907" y="0"/>
                  </a:lnTo>
                  <a:lnTo>
                    <a:pt x="9759061" y="0"/>
                  </a:lnTo>
                  <a:lnTo>
                    <a:pt x="9807955" y="4378"/>
                  </a:lnTo>
                  <a:lnTo>
                    <a:pt x="9853966" y="17003"/>
                  </a:lnTo>
                  <a:lnTo>
                    <a:pt x="9896329" y="37107"/>
                  </a:lnTo>
                  <a:lnTo>
                    <a:pt x="9934276" y="63925"/>
                  </a:lnTo>
                  <a:lnTo>
                    <a:pt x="9967042" y="96691"/>
                  </a:lnTo>
                  <a:lnTo>
                    <a:pt x="9993860" y="134638"/>
                  </a:lnTo>
                  <a:lnTo>
                    <a:pt x="10013964" y="177001"/>
                  </a:lnTo>
                  <a:lnTo>
                    <a:pt x="10026589" y="223012"/>
                  </a:lnTo>
                  <a:lnTo>
                    <a:pt x="10030968" y="271907"/>
                  </a:lnTo>
                  <a:lnTo>
                    <a:pt x="10030968" y="3656990"/>
                  </a:lnTo>
                  <a:lnTo>
                    <a:pt x="10026589" y="3705860"/>
                  </a:lnTo>
                  <a:lnTo>
                    <a:pt x="10013964" y="3751857"/>
                  </a:lnTo>
                  <a:lnTo>
                    <a:pt x="9993860" y="3794212"/>
                  </a:lnTo>
                  <a:lnTo>
                    <a:pt x="9967042" y="3832158"/>
                  </a:lnTo>
                  <a:lnTo>
                    <a:pt x="9934276" y="3864927"/>
                  </a:lnTo>
                  <a:lnTo>
                    <a:pt x="9896329" y="3891751"/>
                  </a:lnTo>
                  <a:lnTo>
                    <a:pt x="9853966" y="3911861"/>
                  </a:lnTo>
                  <a:lnTo>
                    <a:pt x="9807955" y="3924491"/>
                  </a:lnTo>
                  <a:lnTo>
                    <a:pt x="9759061" y="3928872"/>
                  </a:lnTo>
                  <a:lnTo>
                    <a:pt x="271907" y="3928872"/>
                  </a:lnTo>
                  <a:lnTo>
                    <a:pt x="223029" y="3924491"/>
                  </a:lnTo>
                  <a:lnTo>
                    <a:pt x="177026" y="3911861"/>
                  </a:lnTo>
                  <a:lnTo>
                    <a:pt x="134667" y="3891751"/>
                  </a:lnTo>
                  <a:lnTo>
                    <a:pt x="96717" y="3864927"/>
                  </a:lnTo>
                  <a:lnTo>
                    <a:pt x="63946" y="3832158"/>
                  </a:lnTo>
                  <a:lnTo>
                    <a:pt x="37121" y="3794212"/>
                  </a:lnTo>
                  <a:lnTo>
                    <a:pt x="17010" y="3751857"/>
                  </a:lnTo>
                  <a:lnTo>
                    <a:pt x="4380" y="3705860"/>
                  </a:lnTo>
                  <a:lnTo>
                    <a:pt x="0" y="3656990"/>
                  </a:lnTo>
                  <a:lnTo>
                    <a:pt x="0" y="271907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0095" y="3153156"/>
              <a:ext cx="324611" cy="3246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27819" y="3207994"/>
              <a:ext cx="152349" cy="2225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6004" y="3179064"/>
              <a:ext cx="222503" cy="22250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561580" y="3137991"/>
            <a:ext cx="130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48092" y="3000328"/>
            <a:ext cx="3241040" cy="142430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835660">
              <a:lnSpc>
                <a:spcPct val="100000"/>
              </a:lnSpc>
              <a:spcBef>
                <a:spcPts val="1185"/>
              </a:spcBef>
              <a:tabLst>
                <a:tab pos="1569720" algn="l"/>
              </a:tabLst>
            </a:pPr>
            <a:r>
              <a:rPr sz="1800" spc="-295" dirty="0">
                <a:latin typeface="함초롬돋움"/>
                <a:cs typeface="함초롬돋움"/>
              </a:rPr>
              <a:t>클릭</a:t>
            </a:r>
            <a:r>
              <a:rPr sz="1800" spc="-5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5" dirty="0">
                <a:latin typeface="함초롬돋움"/>
                <a:cs typeface="함초롬돋움"/>
              </a:rPr>
              <a:t>)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175" dirty="0">
                <a:latin typeface="함초롬돋움"/>
                <a:cs typeface="함초롬돋움"/>
              </a:rPr>
              <a:t>후</a:t>
            </a:r>
            <a:endParaRPr sz="1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300" dirty="0">
                <a:latin typeface="함초롬돋움"/>
                <a:cs typeface="함초롬돋움"/>
              </a:rPr>
              <a:t>본</a:t>
            </a:r>
            <a:r>
              <a:rPr sz="1800" spc="-180" dirty="0">
                <a:latin typeface="함초롬돋움"/>
                <a:cs typeface="함초롬돋움"/>
              </a:rPr>
              <a:t>문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내</a:t>
            </a:r>
            <a:r>
              <a:rPr sz="1800" spc="-180" dirty="0">
                <a:latin typeface="함초롬돋움"/>
                <a:cs typeface="함초롬돋움"/>
              </a:rPr>
              <a:t>용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180" dirty="0">
                <a:latin typeface="함초롬돋움"/>
                <a:cs typeface="함초롬돋움"/>
              </a:rPr>
              <a:t>및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근로장학</a:t>
            </a:r>
            <a:r>
              <a:rPr sz="1800" spc="-180" dirty="0">
                <a:latin typeface="함초롬돋움"/>
                <a:cs typeface="함초롬돋움"/>
              </a:rPr>
              <a:t>생</a:t>
            </a:r>
            <a:r>
              <a:rPr sz="1800" spc="-22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제재사</a:t>
            </a:r>
            <a:r>
              <a:rPr sz="1800" spc="-180" dirty="0">
                <a:latin typeface="함초롬돋움"/>
                <a:cs typeface="함초롬돋움"/>
              </a:rPr>
              <a:t>유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확인</a:t>
            </a:r>
            <a:endParaRPr sz="1800">
              <a:latin typeface="함초롬돋움"/>
              <a:cs typeface="함초롬돋움"/>
            </a:endParaRPr>
          </a:p>
          <a:p>
            <a:pPr marL="158750" marR="342265" indent="-146685">
              <a:lnSpc>
                <a:spcPct val="150000"/>
              </a:lnSpc>
              <a:spcBef>
                <a:spcPts val="200"/>
              </a:spcBef>
            </a:pPr>
            <a:r>
              <a:rPr sz="1200" spc="250" dirty="0">
                <a:latin typeface="함초롬돋움"/>
                <a:cs typeface="함초롬돋움"/>
              </a:rPr>
              <a:t>※</a:t>
            </a:r>
            <a:r>
              <a:rPr sz="1200" spc="-254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해</a:t>
            </a:r>
            <a:r>
              <a:rPr sz="1200" spc="-120" dirty="0">
                <a:latin typeface="함초롬돋움"/>
                <a:cs typeface="함초롬돋움"/>
              </a:rPr>
              <a:t>당</a:t>
            </a:r>
            <a:r>
              <a:rPr sz="1200" spc="-245" dirty="0">
                <a:latin typeface="함초롬돋움"/>
                <a:cs typeface="함초롬돋움"/>
              </a:rPr>
              <a:t> 내역</a:t>
            </a:r>
            <a:r>
              <a:rPr sz="1200" spc="-120" dirty="0">
                <a:latin typeface="함초롬돋움"/>
                <a:cs typeface="함초롬돋움"/>
              </a:rPr>
              <a:t>을</a:t>
            </a:r>
            <a:r>
              <a:rPr sz="1200" spc="-229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꼼꼼</a:t>
            </a:r>
            <a:r>
              <a:rPr sz="1200" spc="-120" dirty="0">
                <a:latin typeface="함초롬돋움"/>
                <a:cs typeface="함초롬돋움"/>
              </a:rPr>
              <a:t>히</a:t>
            </a:r>
            <a:r>
              <a:rPr sz="1200" spc="-245" dirty="0">
                <a:latin typeface="함초롬돋움"/>
                <a:cs typeface="함초롬돋움"/>
              </a:rPr>
              <a:t> 확</a:t>
            </a:r>
            <a:r>
              <a:rPr sz="1200" spc="-120" dirty="0">
                <a:latin typeface="함초롬돋움"/>
                <a:cs typeface="함초롬돋움"/>
              </a:rPr>
              <a:t>인</a:t>
            </a:r>
            <a:r>
              <a:rPr sz="1200" spc="-245" dirty="0">
                <a:latin typeface="함초롬돋움"/>
                <a:cs typeface="함초롬돋움"/>
              </a:rPr>
              <a:t> 후</a:t>
            </a:r>
            <a:r>
              <a:rPr sz="1200" spc="50" dirty="0">
                <a:latin typeface="함초롬돋움"/>
                <a:cs typeface="함초롬돋움"/>
              </a:rPr>
              <a:t>,</a:t>
            </a:r>
            <a:r>
              <a:rPr sz="1200" spc="-240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서약서</a:t>
            </a:r>
            <a:r>
              <a:rPr sz="1200" spc="-120" dirty="0">
                <a:latin typeface="함초롬돋움"/>
                <a:cs typeface="함초롬돋움"/>
              </a:rPr>
              <a:t>에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동의해주세요</a:t>
            </a:r>
            <a:r>
              <a:rPr sz="1200" spc="35" dirty="0">
                <a:latin typeface="함초롬돋움"/>
                <a:cs typeface="함초롬돋움"/>
              </a:rPr>
              <a:t>.  </a:t>
            </a:r>
            <a:r>
              <a:rPr sz="1200" spc="-245" dirty="0">
                <a:latin typeface="함초롬돋움"/>
                <a:cs typeface="함초롬돋움"/>
              </a:rPr>
              <a:t>서약</a:t>
            </a:r>
            <a:r>
              <a:rPr sz="1200" spc="-120" dirty="0">
                <a:latin typeface="함초롬돋움"/>
                <a:cs typeface="함초롬돋움"/>
              </a:rPr>
              <a:t>서</a:t>
            </a:r>
            <a:r>
              <a:rPr sz="1200" spc="-245" dirty="0">
                <a:latin typeface="함초롬돋움"/>
                <a:cs typeface="함초롬돋움"/>
              </a:rPr>
              <a:t> </a:t>
            </a:r>
            <a:r>
              <a:rPr sz="1200" spc="-240" dirty="0">
                <a:latin typeface="함초롬돋움"/>
                <a:cs typeface="함초롬돋움"/>
              </a:rPr>
              <a:t>내용</a:t>
            </a:r>
            <a:r>
              <a:rPr sz="1200" spc="-120" dirty="0">
                <a:latin typeface="함초롬돋움"/>
                <a:cs typeface="함초롬돋움"/>
              </a:rPr>
              <a:t>은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학기마</a:t>
            </a:r>
            <a:r>
              <a:rPr sz="1200" spc="-120" dirty="0">
                <a:latin typeface="함초롬돋움"/>
                <a:cs typeface="함초롬돋움"/>
              </a:rPr>
              <a:t>다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변동</a:t>
            </a:r>
            <a:r>
              <a:rPr sz="1200" spc="-120" dirty="0">
                <a:latin typeface="함초롬돋움"/>
                <a:cs typeface="함초롬돋움"/>
              </a:rPr>
              <a:t>이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있</a:t>
            </a:r>
            <a:r>
              <a:rPr sz="1200" spc="-120" dirty="0">
                <a:latin typeface="함초롬돋움"/>
                <a:cs typeface="함초롬돋움"/>
              </a:rPr>
              <a:t>을</a:t>
            </a:r>
            <a:r>
              <a:rPr sz="1200" spc="-245" dirty="0">
                <a:latin typeface="함초롬돋움"/>
                <a:cs typeface="함초롬돋움"/>
              </a:rPr>
              <a:t> </a:t>
            </a:r>
            <a:r>
              <a:rPr sz="1200" spc="-120" dirty="0">
                <a:latin typeface="함초롬돋움"/>
                <a:cs typeface="함초롬돋움"/>
              </a:rPr>
              <a:t>수</a:t>
            </a:r>
            <a:r>
              <a:rPr sz="1200" spc="-245" dirty="0">
                <a:latin typeface="함초롬돋움"/>
                <a:cs typeface="함초롬돋움"/>
              </a:rPr>
              <a:t> 있습니다</a:t>
            </a:r>
            <a:r>
              <a:rPr sz="1200" spc="35" dirty="0">
                <a:latin typeface="함초롬돋움"/>
                <a:cs typeface="함초롬돋움"/>
              </a:rPr>
              <a:t>.</a:t>
            </a:r>
            <a:endParaRPr sz="1200">
              <a:latin typeface="함초롬돋움"/>
              <a:cs typeface="함초롬돋움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61580" y="4647691"/>
            <a:ext cx="2553335" cy="114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85" indent="-287020">
              <a:lnSpc>
                <a:spcPct val="150000"/>
              </a:lnSpc>
              <a:spcBef>
                <a:spcPts val="1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latin typeface="함초롬돋움"/>
                <a:cs typeface="함초롬돋움"/>
              </a:rPr>
              <a:t>서약</a:t>
            </a:r>
            <a:r>
              <a:rPr sz="1800" spc="-180" dirty="0">
                <a:latin typeface="함초롬돋움"/>
                <a:cs typeface="함초롬돋움"/>
              </a:rPr>
              <a:t>서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확</a:t>
            </a:r>
            <a:r>
              <a:rPr sz="1800" spc="-180" dirty="0">
                <a:latin typeface="함초롬돋움"/>
                <a:cs typeface="함초롬돋움"/>
              </a:rPr>
              <a:t>인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시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275" dirty="0">
                <a:latin typeface="함초롬돋움"/>
                <a:cs typeface="함초롬돋움"/>
              </a:rPr>
              <a:t>본인명의의  공동인증</a:t>
            </a:r>
            <a:r>
              <a:rPr sz="1800" spc="-180" dirty="0">
                <a:latin typeface="함초롬돋움"/>
                <a:cs typeface="함초롬돋움"/>
              </a:rPr>
              <a:t>서</a:t>
            </a:r>
            <a:r>
              <a:rPr sz="1800" spc="-23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필요</a:t>
            </a:r>
            <a:endParaRPr sz="1800" dirty="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25"/>
              </a:spcBef>
            </a:pPr>
            <a:r>
              <a:rPr sz="1200" spc="250" dirty="0">
                <a:latin typeface="함초롬돋움"/>
                <a:cs typeface="함초롬돋움"/>
              </a:rPr>
              <a:t>※</a:t>
            </a:r>
            <a:r>
              <a:rPr sz="1200" spc="-254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단</a:t>
            </a:r>
            <a:r>
              <a:rPr sz="1200" spc="50" dirty="0">
                <a:latin typeface="함초롬돋움"/>
                <a:cs typeface="함초롬돋움"/>
              </a:rPr>
              <a:t>,</a:t>
            </a:r>
            <a:r>
              <a:rPr sz="1200" spc="-240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공동인증서</a:t>
            </a:r>
            <a:r>
              <a:rPr sz="1200" spc="-120" dirty="0">
                <a:latin typeface="함초롬돋움"/>
                <a:cs typeface="함초롬돋움"/>
              </a:rPr>
              <a:t>로</a:t>
            </a:r>
            <a:r>
              <a:rPr sz="1200" spc="-220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로그인</a:t>
            </a:r>
            <a:r>
              <a:rPr sz="1200" spc="-120" dirty="0">
                <a:latin typeface="함초롬돋움"/>
                <a:cs typeface="함초롬돋움"/>
              </a:rPr>
              <a:t>할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경</a:t>
            </a:r>
            <a:r>
              <a:rPr sz="1200" spc="-120" dirty="0">
                <a:latin typeface="함초롬돋움"/>
                <a:cs typeface="함초롬돋움"/>
              </a:rPr>
              <a:t>우</a:t>
            </a:r>
            <a:r>
              <a:rPr sz="1200" spc="-245" dirty="0">
                <a:latin typeface="함초롬돋움"/>
                <a:cs typeface="함초롬돋움"/>
              </a:rPr>
              <a:t> 생략됨</a:t>
            </a:r>
            <a:endParaRPr sz="1200" dirty="0">
              <a:latin typeface="함초롬돋움"/>
              <a:cs typeface="함초롬돋움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90827" y="2775203"/>
            <a:ext cx="7353300" cy="3546475"/>
            <a:chOff x="1290827" y="2775203"/>
            <a:chExt cx="7353300" cy="3546475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0827" y="2775203"/>
              <a:ext cx="6158484" cy="354634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284213" y="5226557"/>
              <a:ext cx="573405" cy="231775"/>
            </a:xfrm>
            <a:custGeom>
              <a:avLst/>
              <a:gdLst/>
              <a:ahLst/>
              <a:cxnLst/>
              <a:rect l="l" t="t" r="r" b="b"/>
              <a:pathLst>
                <a:path w="573404" h="231775">
                  <a:moveTo>
                    <a:pt x="0" y="231648"/>
                  </a:moveTo>
                  <a:lnTo>
                    <a:pt x="573023" y="231648"/>
                  </a:lnTo>
                  <a:lnTo>
                    <a:pt x="573023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2800" y="2851403"/>
              <a:ext cx="2743200" cy="294894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342894" y="2841497"/>
              <a:ext cx="2763520" cy="2969260"/>
            </a:xfrm>
            <a:custGeom>
              <a:avLst/>
              <a:gdLst/>
              <a:ahLst/>
              <a:cxnLst/>
              <a:rect l="l" t="t" r="r" b="b"/>
              <a:pathLst>
                <a:path w="2763520" h="2969260">
                  <a:moveTo>
                    <a:pt x="0" y="2968752"/>
                  </a:moveTo>
                  <a:lnTo>
                    <a:pt x="2763012" y="2968752"/>
                  </a:lnTo>
                  <a:lnTo>
                    <a:pt x="2763012" y="0"/>
                  </a:lnTo>
                  <a:lnTo>
                    <a:pt x="0" y="0"/>
                  </a:lnTo>
                  <a:lnTo>
                    <a:pt x="0" y="2968752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32810" y="5223509"/>
              <a:ext cx="1369060" cy="454659"/>
            </a:xfrm>
            <a:custGeom>
              <a:avLst/>
              <a:gdLst/>
              <a:ahLst/>
              <a:cxnLst/>
              <a:rect l="l" t="t" r="r" b="b"/>
              <a:pathLst>
                <a:path w="1369060" h="454660">
                  <a:moveTo>
                    <a:pt x="0" y="155447"/>
                  </a:moveTo>
                  <a:lnTo>
                    <a:pt x="935736" y="155447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155447"/>
                  </a:lnTo>
                  <a:close/>
                </a:path>
                <a:path w="1369060" h="454660">
                  <a:moveTo>
                    <a:pt x="1008888" y="454151"/>
                  </a:moveTo>
                  <a:lnTo>
                    <a:pt x="1368552" y="454151"/>
                  </a:lnTo>
                  <a:lnTo>
                    <a:pt x="1368552" y="353567"/>
                  </a:lnTo>
                  <a:lnTo>
                    <a:pt x="1008888" y="353567"/>
                  </a:lnTo>
                  <a:lnTo>
                    <a:pt x="1008888" y="45415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8168" y="4946891"/>
              <a:ext cx="405396" cy="40539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9419" y="5027650"/>
              <a:ext cx="162979" cy="24996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711695" y="498043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5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11695" y="498043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5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21043" y="5058663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546" y="0"/>
                  </a:moveTo>
                  <a:lnTo>
                    <a:pt x="31496" y="0"/>
                  </a:lnTo>
                  <a:lnTo>
                    <a:pt x="0" y="25400"/>
                  </a:lnTo>
                  <a:lnTo>
                    <a:pt x="12573" y="38354"/>
                  </a:lnTo>
                  <a:lnTo>
                    <a:pt x="29336" y="24384"/>
                  </a:lnTo>
                  <a:lnTo>
                    <a:pt x="29336" y="138303"/>
                  </a:lnTo>
                  <a:lnTo>
                    <a:pt x="50546" y="138303"/>
                  </a:lnTo>
                  <a:lnTo>
                    <a:pt x="50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6887" y="3166871"/>
              <a:ext cx="777240" cy="342900"/>
            </a:xfrm>
            <a:prstGeom prst="rect">
              <a:avLst/>
            </a:prstGeom>
          </p:spPr>
        </p:pic>
      </p:grpSp>
      <p:sp>
        <p:nvSpPr>
          <p:cNvPr id="49" name="object 34"/>
          <p:cNvSpPr txBox="1"/>
          <p:nvPr/>
        </p:nvSpPr>
        <p:spPr>
          <a:xfrm>
            <a:off x="1139952" y="2124455"/>
            <a:ext cx="10043160" cy="246221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noAutofit/>
          </a:bodyPr>
          <a:lstStyle/>
          <a:p>
            <a:pPr marL="97790">
              <a:lnSpc>
                <a:spcPct val="100000"/>
              </a:lnSpc>
            </a:pPr>
            <a:r>
              <a:rPr sz="1400" spc="-19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경로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ㅣ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홈페이지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sz="1400" u="sng" spc="-1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https://www.kosaf.go.kr</a:t>
            </a:r>
            <a:r>
              <a:rPr sz="1400" spc="-11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sz="1400" spc="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</a:t>
            </a:r>
            <a:r>
              <a:rPr sz="1400" spc="-204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장학금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</a:t>
            </a:r>
            <a:r>
              <a:rPr sz="1400" spc="7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취업연계장학금</a:t>
            </a:r>
            <a:r>
              <a:rPr sz="1400" spc="-254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  <a:r>
              <a:rPr sz="1400" spc="-254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18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서약서/사이버오리엔테이션</a:t>
            </a:r>
            <a:endParaRPr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0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90188" y="1085088"/>
            <a:ext cx="4831080" cy="324612"/>
          </a:xfrm>
          <a:prstGeom prst="rect">
            <a:avLst/>
          </a:prstGeom>
        </p:spPr>
      </p:pic>
      <p:sp>
        <p:nvSpPr>
          <p:cNvPr id="51" name="object 9"/>
          <p:cNvSpPr txBox="1"/>
          <p:nvPr/>
        </p:nvSpPr>
        <p:spPr>
          <a:xfrm>
            <a:off x="4081590" y="896563"/>
            <a:ext cx="42482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</a:t>
            </a:r>
            <a:r>
              <a:rPr sz="2800" b="1" spc="-1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2800" b="1" spc="-43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800" b="1" spc="-1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</a:t>
            </a:r>
            <a:r>
              <a:rPr sz="2800" b="1" spc="-4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사이버오리엔테이션</a:t>
            </a:r>
            <a:endParaRPr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23999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2.</a:t>
            </a:r>
            <a:r>
              <a:rPr sz="1800" spc="5" dirty="0"/>
              <a:t> </a:t>
            </a:r>
            <a:r>
              <a:rPr sz="1800" spc="-95" dirty="0"/>
              <a:t>국가근로장학금</a:t>
            </a:r>
            <a:r>
              <a:rPr sz="1800" spc="25" dirty="0"/>
              <a:t> </a:t>
            </a:r>
            <a:r>
              <a:rPr sz="1800" spc="-95" dirty="0"/>
              <a:t>절차</a:t>
            </a:r>
            <a:endParaRPr sz="1800" dirty="0"/>
          </a:p>
        </p:txBody>
      </p:sp>
      <p:sp>
        <p:nvSpPr>
          <p:cNvPr id="16" name="object 16"/>
          <p:cNvSpPr txBox="1"/>
          <p:nvPr/>
        </p:nvSpPr>
        <p:spPr>
          <a:xfrm>
            <a:off x="3913632" y="1621536"/>
            <a:ext cx="1518285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14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405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서약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서</a:t>
            </a:r>
            <a:r>
              <a:rPr sz="1600" b="1" spc="-18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6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/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사이버</a:t>
            </a:r>
            <a:r>
              <a:rPr sz="1600" b="1" spc="-40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OT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3441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3" y="368808"/>
                </a:lnTo>
                <a:lnTo>
                  <a:pt x="134264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99917" y="1690243"/>
            <a:ext cx="61404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학생선발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68111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95620" y="1675892"/>
            <a:ext cx="109410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56476" y="1635251"/>
            <a:ext cx="4320540" cy="368935"/>
          </a:xfrm>
          <a:custGeom>
            <a:avLst/>
            <a:gdLst/>
            <a:ahLst/>
            <a:cxnLst/>
            <a:rect l="l" t="t" r="r" b="b"/>
            <a:pathLst>
              <a:path w="4320540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  <a:path w="4320540" h="368935">
                <a:moveTo>
                  <a:pt x="1386840" y="368808"/>
                </a:moveTo>
                <a:lnTo>
                  <a:pt x="2933700" y="368808"/>
                </a:lnTo>
                <a:lnTo>
                  <a:pt x="2933700" y="0"/>
                </a:lnTo>
                <a:lnTo>
                  <a:pt x="1386840" y="0"/>
                </a:lnTo>
                <a:lnTo>
                  <a:pt x="1386840" y="368808"/>
                </a:lnTo>
                <a:close/>
              </a:path>
              <a:path w="4320540" h="368935">
                <a:moveTo>
                  <a:pt x="2977896" y="368808"/>
                </a:moveTo>
                <a:lnTo>
                  <a:pt x="4320540" y="368808"/>
                </a:lnTo>
                <a:lnTo>
                  <a:pt x="4320540" y="0"/>
                </a:lnTo>
                <a:lnTo>
                  <a:pt x="2977896" y="0"/>
                </a:lnTo>
                <a:lnTo>
                  <a:pt x="2977896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83348" y="1690243"/>
            <a:ext cx="39255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50645" algn="l"/>
                <a:tab pos="3137535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90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제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39697" y="2525014"/>
            <a:ext cx="10043795" cy="3942079"/>
            <a:chOff x="1139697" y="2525014"/>
            <a:chExt cx="10043795" cy="3942079"/>
          </a:xfrm>
        </p:grpSpPr>
        <p:sp>
          <p:nvSpPr>
            <p:cNvPr id="26" name="object 26"/>
            <p:cNvSpPr/>
            <p:nvPr/>
          </p:nvSpPr>
          <p:spPr>
            <a:xfrm>
              <a:off x="1146047" y="2531364"/>
              <a:ext cx="10031095" cy="3929379"/>
            </a:xfrm>
            <a:custGeom>
              <a:avLst/>
              <a:gdLst/>
              <a:ahLst/>
              <a:cxnLst/>
              <a:rect l="l" t="t" r="r" b="b"/>
              <a:pathLst>
                <a:path w="10031095" h="3929379">
                  <a:moveTo>
                    <a:pt x="0" y="271907"/>
                  </a:moveTo>
                  <a:lnTo>
                    <a:pt x="4380" y="223012"/>
                  </a:lnTo>
                  <a:lnTo>
                    <a:pt x="17010" y="177001"/>
                  </a:lnTo>
                  <a:lnTo>
                    <a:pt x="37121" y="134638"/>
                  </a:lnTo>
                  <a:lnTo>
                    <a:pt x="63946" y="96691"/>
                  </a:lnTo>
                  <a:lnTo>
                    <a:pt x="96717" y="63925"/>
                  </a:lnTo>
                  <a:lnTo>
                    <a:pt x="134667" y="37107"/>
                  </a:lnTo>
                  <a:lnTo>
                    <a:pt x="177026" y="17003"/>
                  </a:lnTo>
                  <a:lnTo>
                    <a:pt x="223029" y="4378"/>
                  </a:lnTo>
                  <a:lnTo>
                    <a:pt x="271907" y="0"/>
                  </a:lnTo>
                  <a:lnTo>
                    <a:pt x="9759061" y="0"/>
                  </a:lnTo>
                  <a:lnTo>
                    <a:pt x="9807955" y="4378"/>
                  </a:lnTo>
                  <a:lnTo>
                    <a:pt x="9853966" y="17003"/>
                  </a:lnTo>
                  <a:lnTo>
                    <a:pt x="9896329" y="37107"/>
                  </a:lnTo>
                  <a:lnTo>
                    <a:pt x="9934276" y="63925"/>
                  </a:lnTo>
                  <a:lnTo>
                    <a:pt x="9967042" y="96691"/>
                  </a:lnTo>
                  <a:lnTo>
                    <a:pt x="9993860" y="134638"/>
                  </a:lnTo>
                  <a:lnTo>
                    <a:pt x="10013964" y="177001"/>
                  </a:lnTo>
                  <a:lnTo>
                    <a:pt x="10026589" y="223012"/>
                  </a:lnTo>
                  <a:lnTo>
                    <a:pt x="10030968" y="271907"/>
                  </a:lnTo>
                  <a:lnTo>
                    <a:pt x="10030968" y="3656990"/>
                  </a:lnTo>
                  <a:lnTo>
                    <a:pt x="10026589" y="3705860"/>
                  </a:lnTo>
                  <a:lnTo>
                    <a:pt x="10013964" y="3751857"/>
                  </a:lnTo>
                  <a:lnTo>
                    <a:pt x="9993860" y="3794212"/>
                  </a:lnTo>
                  <a:lnTo>
                    <a:pt x="9967042" y="3832158"/>
                  </a:lnTo>
                  <a:lnTo>
                    <a:pt x="9934276" y="3864927"/>
                  </a:lnTo>
                  <a:lnTo>
                    <a:pt x="9896329" y="3891751"/>
                  </a:lnTo>
                  <a:lnTo>
                    <a:pt x="9853966" y="3911861"/>
                  </a:lnTo>
                  <a:lnTo>
                    <a:pt x="9807955" y="3924491"/>
                  </a:lnTo>
                  <a:lnTo>
                    <a:pt x="9759061" y="3928872"/>
                  </a:lnTo>
                  <a:lnTo>
                    <a:pt x="271907" y="3928872"/>
                  </a:lnTo>
                  <a:lnTo>
                    <a:pt x="223029" y="3924491"/>
                  </a:lnTo>
                  <a:lnTo>
                    <a:pt x="177026" y="3911861"/>
                  </a:lnTo>
                  <a:lnTo>
                    <a:pt x="134667" y="3891751"/>
                  </a:lnTo>
                  <a:lnTo>
                    <a:pt x="96717" y="3864927"/>
                  </a:lnTo>
                  <a:lnTo>
                    <a:pt x="63946" y="3832158"/>
                  </a:lnTo>
                  <a:lnTo>
                    <a:pt x="37121" y="3794212"/>
                  </a:lnTo>
                  <a:lnTo>
                    <a:pt x="17010" y="3751857"/>
                  </a:lnTo>
                  <a:lnTo>
                    <a:pt x="4380" y="3705860"/>
                  </a:lnTo>
                  <a:lnTo>
                    <a:pt x="0" y="3656990"/>
                  </a:lnTo>
                  <a:lnTo>
                    <a:pt x="0" y="271907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0827" y="2775203"/>
              <a:ext cx="6158484" cy="35463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88557" y="5977890"/>
              <a:ext cx="573405" cy="231775"/>
            </a:xfrm>
            <a:custGeom>
              <a:avLst/>
              <a:gdLst/>
              <a:ahLst/>
              <a:cxnLst/>
              <a:rect l="l" t="t" r="r" b="b"/>
              <a:pathLst>
                <a:path w="573404" h="231775">
                  <a:moveTo>
                    <a:pt x="0" y="231648"/>
                  </a:moveTo>
                  <a:lnTo>
                    <a:pt x="573023" y="231648"/>
                  </a:lnTo>
                  <a:lnTo>
                    <a:pt x="573023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7859" y="5751576"/>
              <a:ext cx="405396" cy="4053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0636" y="5832348"/>
              <a:ext cx="161505" cy="24996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771388" y="5785104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2"/>
                  </a:lnTo>
                  <a:lnTo>
                    <a:pt x="58978" y="27786"/>
                  </a:lnTo>
                  <a:lnTo>
                    <a:pt x="27797" y="58962"/>
                  </a:lnTo>
                  <a:lnTo>
                    <a:pt x="7345" y="98496"/>
                  </a:lnTo>
                  <a:lnTo>
                    <a:pt x="0" y="144018"/>
                  </a:lnTo>
                  <a:lnTo>
                    <a:pt x="7345" y="189539"/>
                  </a:lnTo>
                  <a:lnTo>
                    <a:pt x="27797" y="229073"/>
                  </a:lnTo>
                  <a:lnTo>
                    <a:pt x="58978" y="260249"/>
                  </a:lnTo>
                  <a:lnTo>
                    <a:pt x="98511" y="280693"/>
                  </a:lnTo>
                  <a:lnTo>
                    <a:pt x="144017" y="288036"/>
                  </a:lnTo>
                  <a:lnTo>
                    <a:pt x="189524" y="280693"/>
                  </a:lnTo>
                  <a:lnTo>
                    <a:pt x="229057" y="260249"/>
                  </a:lnTo>
                  <a:lnTo>
                    <a:pt x="260238" y="229073"/>
                  </a:lnTo>
                  <a:lnTo>
                    <a:pt x="280690" y="189539"/>
                  </a:lnTo>
                  <a:lnTo>
                    <a:pt x="288036" y="144018"/>
                  </a:lnTo>
                  <a:lnTo>
                    <a:pt x="280690" y="98496"/>
                  </a:lnTo>
                  <a:lnTo>
                    <a:pt x="260238" y="58962"/>
                  </a:lnTo>
                  <a:lnTo>
                    <a:pt x="229057" y="27786"/>
                  </a:lnTo>
                  <a:lnTo>
                    <a:pt x="189524" y="7342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71388" y="5785104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496"/>
                  </a:lnTo>
                  <a:lnTo>
                    <a:pt x="27797" y="58962"/>
                  </a:lnTo>
                  <a:lnTo>
                    <a:pt x="58978" y="27786"/>
                  </a:lnTo>
                  <a:lnTo>
                    <a:pt x="98511" y="7342"/>
                  </a:lnTo>
                  <a:lnTo>
                    <a:pt x="144017" y="0"/>
                  </a:lnTo>
                  <a:lnTo>
                    <a:pt x="189524" y="7342"/>
                  </a:lnTo>
                  <a:lnTo>
                    <a:pt x="229057" y="27786"/>
                  </a:lnTo>
                  <a:lnTo>
                    <a:pt x="260238" y="58962"/>
                  </a:lnTo>
                  <a:lnTo>
                    <a:pt x="280690" y="98496"/>
                  </a:lnTo>
                  <a:lnTo>
                    <a:pt x="288036" y="144018"/>
                  </a:lnTo>
                  <a:lnTo>
                    <a:pt x="280690" y="189539"/>
                  </a:lnTo>
                  <a:lnTo>
                    <a:pt x="260238" y="229073"/>
                  </a:lnTo>
                  <a:lnTo>
                    <a:pt x="229057" y="260249"/>
                  </a:lnTo>
                  <a:lnTo>
                    <a:pt x="189524" y="280693"/>
                  </a:lnTo>
                  <a:lnTo>
                    <a:pt x="144017" y="288036"/>
                  </a:lnTo>
                  <a:lnTo>
                    <a:pt x="98511" y="280693"/>
                  </a:lnTo>
                  <a:lnTo>
                    <a:pt x="58978" y="260249"/>
                  </a:lnTo>
                  <a:lnTo>
                    <a:pt x="27797" y="229073"/>
                  </a:lnTo>
                  <a:lnTo>
                    <a:pt x="7345" y="189539"/>
                  </a:lnTo>
                  <a:lnTo>
                    <a:pt x="0" y="144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81115" y="5863272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419" y="0"/>
                  </a:moveTo>
                  <a:lnTo>
                    <a:pt x="31369" y="0"/>
                  </a:lnTo>
                  <a:lnTo>
                    <a:pt x="0" y="25336"/>
                  </a:lnTo>
                  <a:lnTo>
                    <a:pt x="12573" y="38290"/>
                  </a:lnTo>
                  <a:lnTo>
                    <a:pt x="29337" y="24383"/>
                  </a:lnTo>
                  <a:lnTo>
                    <a:pt x="29337" y="138302"/>
                  </a:lnTo>
                  <a:lnTo>
                    <a:pt x="50419" y="138302"/>
                  </a:lnTo>
                  <a:lnTo>
                    <a:pt x="50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84669" y="5996178"/>
              <a:ext cx="573405" cy="231775"/>
            </a:xfrm>
            <a:custGeom>
              <a:avLst/>
              <a:gdLst/>
              <a:ahLst/>
              <a:cxnLst/>
              <a:rect l="l" t="t" r="r" b="b"/>
              <a:pathLst>
                <a:path w="573404" h="231775">
                  <a:moveTo>
                    <a:pt x="0" y="231648"/>
                  </a:moveTo>
                  <a:lnTo>
                    <a:pt x="573024" y="231648"/>
                  </a:lnTo>
                  <a:lnTo>
                    <a:pt x="573024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3971" y="5769864"/>
              <a:ext cx="405396" cy="4053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7603" y="5847588"/>
              <a:ext cx="198081" cy="25295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667500" y="580339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18" y="0"/>
                  </a:moveTo>
                  <a:lnTo>
                    <a:pt x="98511" y="7342"/>
                  </a:lnTo>
                  <a:lnTo>
                    <a:pt x="58978" y="27786"/>
                  </a:lnTo>
                  <a:lnTo>
                    <a:pt x="27797" y="58962"/>
                  </a:lnTo>
                  <a:lnTo>
                    <a:pt x="7345" y="98496"/>
                  </a:lnTo>
                  <a:lnTo>
                    <a:pt x="0" y="144018"/>
                  </a:lnTo>
                  <a:lnTo>
                    <a:pt x="7345" y="189539"/>
                  </a:lnTo>
                  <a:lnTo>
                    <a:pt x="27797" y="229073"/>
                  </a:lnTo>
                  <a:lnTo>
                    <a:pt x="58978" y="260249"/>
                  </a:lnTo>
                  <a:lnTo>
                    <a:pt x="98511" y="280693"/>
                  </a:lnTo>
                  <a:lnTo>
                    <a:pt x="144018" y="288036"/>
                  </a:lnTo>
                  <a:lnTo>
                    <a:pt x="189524" y="280693"/>
                  </a:lnTo>
                  <a:lnTo>
                    <a:pt x="229057" y="260249"/>
                  </a:lnTo>
                  <a:lnTo>
                    <a:pt x="260238" y="229073"/>
                  </a:lnTo>
                  <a:lnTo>
                    <a:pt x="280690" y="189539"/>
                  </a:lnTo>
                  <a:lnTo>
                    <a:pt x="288035" y="144018"/>
                  </a:lnTo>
                  <a:lnTo>
                    <a:pt x="280690" y="98496"/>
                  </a:lnTo>
                  <a:lnTo>
                    <a:pt x="260238" y="58962"/>
                  </a:lnTo>
                  <a:lnTo>
                    <a:pt x="229057" y="27786"/>
                  </a:lnTo>
                  <a:lnTo>
                    <a:pt x="189524" y="7342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67500" y="580339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144018"/>
                  </a:moveTo>
                  <a:lnTo>
                    <a:pt x="7345" y="98496"/>
                  </a:lnTo>
                  <a:lnTo>
                    <a:pt x="27797" y="58962"/>
                  </a:lnTo>
                  <a:lnTo>
                    <a:pt x="58978" y="27786"/>
                  </a:lnTo>
                  <a:lnTo>
                    <a:pt x="98511" y="7342"/>
                  </a:lnTo>
                  <a:lnTo>
                    <a:pt x="144018" y="0"/>
                  </a:lnTo>
                  <a:lnTo>
                    <a:pt x="189524" y="7342"/>
                  </a:lnTo>
                  <a:lnTo>
                    <a:pt x="229057" y="27786"/>
                  </a:lnTo>
                  <a:lnTo>
                    <a:pt x="260238" y="58962"/>
                  </a:lnTo>
                  <a:lnTo>
                    <a:pt x="280690" y="98496"/>
                  </a:lnTo>
                  <a:lnTo>
                    <a:pt x="288035" y="144018"/>
                  </a:lnTo>
                  <a:lnTo>
                    <a:pt x="280690" y="189539"/>
                  </a:lnTo>
                  <a:lnTo>
                    <a:pt x="260238" y="229073"/>
                  </a:lnTo>
                  <a:lnTo>
                    <a:pt x="229057" y="260249"/>
                  </a:lnTo>
                  <a:lnTo>
                    <a:pt x="189524" y="280693"/>
                  </a:lnTo>
                  <a:lnTo>
                    <a:pt x="144018" y="288036"/>
                  </a:lnTo>
                  <a:lnTo>
                    <a:pt x="98511" y="280693"/>
                  </a:lnTo>
                  <a:lnTo>
                    <a:pt x="58978" y="260249"/>
                  </a:lnTo>
                  <a:lnTo>
                    <a:pt x="27797" y="229073"/>
                  </a:lnTo>
                  <a:lnTo>
                    <a:pt x="7345" y="189539"/>
                  </a:lnTo>
                  <a:lnTo>
                    <a:pt x="0" y="144018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7957" y="5879045"/>
              <a:ext cx="87122" cy="14135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4411" y="3567684"/>
              <a:ext cx="3442716" cy="207263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524505" y="3557778"/>
              <a:ext cx="3462654" cy="2092960"/>
            </a:xfrm>
            <a:custGeom>
              <a:avLst/>
              <a:gdLst/>
              <a:ahLst/>
              <a:cxnLst/>
              <a:rect l="l" t="t" r="r" b="b"/>
              <a:pathLst>
                <a:path w="3462654" h="2092960">
                  <a:moveTo>
                    <a:pt x="0" y="2092452"/>
                  </a:moveTo>
                  <a:lnTo>
                    <a:pt x="3462528" y="2092452"/>
                  </a:lnTo>
                  <a:lnTo>
                    <a:pt x="3462528" y="0"/>
                  </a:lnTo>
                  <a:lnTo>
                    <a:pt x="0" y="0"/>
                  </a:lnTo>
                  <a:lnTo>
                    <a:pt x="0" y="2092452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50095" y="3153156"/>
              <a:ext cx="324611" cy="3246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27819" y="3207994"/>
              <a:ext cx="152349" cy="22252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76004" y="3179064"/>
              <a:ext cx="222503" cy="22250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7561580" y="3137991"/>
            <a:ext cx="130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48092" y="3000328"/>
            <a:ext cx="2717800" cy="169862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5"/>
              </a:spcBef>
              <a:tabLst>
                <a:tab pos="734060" algn="l"/>
              </a:tabLst>
            </a:pPr>
            <a:r>
              <a:rPr sz="1800" spc="-295" dirty="0">
                <a:latin typeface="함초롬돋움"/>
                <a:cs typeface="함초롬돋움"/>
              </a:rPr>
              <a:t>클릭</a:t>
            </a:r>
            <a:r>
              <a:rPr sz="1800" spc="-5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5" dirty="0">
                <a:latin typeface="함초롬돋움"/>
                <a:cs typeface="함초롬돋움"/>
              </a:rPr>
              <a:t>)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175" dirty="0">
                <a:latin typeface="함초롬돋움"/>
                <a:cs typeface="함초롬돋움"/>
              </a:rPr>
              <a:t>후</a:t>
            </a:r>
            <a:endParaRPr sz="1800">
              <a:latin typeface="함초롬돋움"/>
              <a:cs typeface="함초롬돋움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800" spc="-300" dirty="0">
                <a:latin typeface="함초롬돋움"/>
                <a:cs typeface="함초롬돋움"/>
              </a:rPr>
              <a:t>국가근로장학</a:t>
            </a:r>
            <a:r>
              <a:rPr sz="1800" spc="-180" dirty="0">
                <a:latin typeface="함초롬돋움"/>
                <a:cs typeface="함초롬돋움"/>
              </a:rPr>
              <a:t>금</a:t>
            </a:r>
            <a:r>
              <a:rPr sz="1800" spc="-23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교육동영</a:t>
            </a:r>
            <a:r>
              <a:rPr sz="1800" spc="-180" dirty="0">
                <a:latin typeface="함초롬돋움"/>
                <a:cs typeface="함초롬돋움"/>
              </a:rPr>
              <a:t>상</a:t>
            </a:r>
            <a:r>
              <a:rPr sz="1800" spc="-22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시청</a:t>
            </a:r>
            <a:endParaRPr sz="1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200" spc="250" dirty="0">
                <a:latin typeface="함초롬돋움"/>
                <a:cs typeface="함초롬돋움"/>
              </a:rPr>
              <a:t>※</a:t>
            </a:r>
            <a:r>
              <a:rPr sz="1200" spc="-2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서약</a:t>
            </a:r>
            <a:r>
              <a:rPr sz="1200" spc="-120" dirty="0">
                <a:latin typeface="함초롬돋움"/>
                <a:cs typeface="함초롬돋움"/>
              </a:rPr>
              <a:t>서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0" dirty="0">
                <a:latin typeface="함초롬돋움"/>
                <a:cs typeface="함초롬돋움"/>
              </a:rPr>
              <a:t>확</a:t>
            </a:r>
            <a:r>
              <a:rPr sz="1200" spc="-120" dirty="0">
                <a:latin typeface="함초롬돋움"/>
                <a:cs typeface="함초롬돋움"/>
              </a:rPr>
              <a:t>인</a:t>
            </a:r>
            <a:r>
              <a:rPr sz="1200" spc="-245" dirty="0">
                <a:latin typeface="함초롬돋움"/>
                <a:cs typeface="함초롬돋움"/>
              </a:rPr>
              <a:t> 후</a:t>
            </a:r>
            <a:r>
              <a:rPr sz="1200" spc="50" dirty="0">
                <a:latin typeface="함초롬돋움"/>
                <a:cs typeface="함초롬돋움"/>
              </a:rPr>
              <a:t>,</a:t>
            </a:r>
            <a:r>
              <a:rPr sz="1200" spc="-240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사이버오리엔테이</a:t>
            </a:r>
            <a:r>
              <a:rPr sz="1200" spc="-120" dirty="0">
                <a:latin typeface="함초롬돋움"/>
                <a:cs typeface="함초롬돋움"/>
              </a:rPr>
              <a:t>션</a:t>
            </a:r>
            <a:r>
              <a:rPr sz="1200" spc="-210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이</a:t>
            </a:r>
            <a:r>
              <a:rPr sz="1200" spc="-120" dirty="0">
                <a:latin typeface="함초롬돋움"/>
                <a:cs typeface="함초롬돋움"/>
              </a:rPr>
              <a:t>수</a:t>
            </a:r>
            <a:r>
              <a:rPr sz="1200" spc="-245" dirty="0">
                <a:latin typeface="함초롬돋움"/>
                <a:cs typeface="함초롬돋움"/>
              </a:rPr>
              <a:t> 가능</a:t>
            </a:r>
            <a:endParaRPr sz="12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250" dirty="0">
                <a:latin typeface="함초롬돋움"/>
                <a:cs typeface="함초롬돋움"/>
              </a:rPr>
              <a:t>※</a:t>
            </a:r>
            <a:r>
              <a:rPr sz="1200" spc="-254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강</a:t>
            </a:r>
            <a:r>
              <a:rPr sz="1200" spc="-120" dirty="0">
                <a:latin typeface="함초롬돋움"/>
                <a:cs typeface="함초롬돋움"/>
              </a:rPr>
              <a:t>의</a:t>
            </a:r>
            <a:r>
              <a:rPr sz="1200" spc="-245" dirty="0">
                <a:latin typeface="함초롬돋움"/>
                <a:cs typeface="함초롬돋움"/>
              </a:rPr>
              <a:t> 도</a:t>
            </a:r>
            <a:r>
              <a:rPr sz="1200" spc="-120" dirty="0">
                <a:latin typeface="함초롬돋움"/>
                <a:cs typeface="함초롬돋움"/>
              </a:rPr>
              <a:t>중</a:t>
            </a:r>
            <a:r>
              <a:rPr sz="1200" spc="-245" dirty="0">
                <a:latin typeface="함초롬돋움"/>
                <a:cs typeface="함초롬돋움"/>
              </a:rPr>
              <a:t> 영상</a:t>
            </a:r>
            <a:r>
              <a:rPr sz="1200" spc="-120" dirty="0">
                <a:latin typeface="함초롬돋움"/>
                <a:cs typeface="함초롬돋움"/>
              </a:rPr>
              <a:t>을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15" dirty="0">
                <a:latin typeface="함초롬돋움"/>
                <a:cs typeface="함초롬돋움"/>
              </a:rPr>
              <a:t>끌</a:t>
            </a:r>
            <a:r>
              <a:rPr sz="1200" spc="-245" dirty="0">
                <a:latin typeface="함초롬돋움"/>
                <a:cs typeface="함초롬돋움"/>
              </a:rPr>
              <a:t>경우</a:t>
            </a:r>
            <a:r>
              <a:rPr sz="1200" spc="50" dirty="0">
                <a:latin typeface="함초롬돋움"/>
                <a:cs typeface="함초롬돋움"/>
              </a:rPr>
              <a:t>,</a:t>
            </a:r>
            <a:r>
              <a:rPr sz="1200" spc="-229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처음부</a:t>
            </a:r>
            <a:r>
              <a:rPr sz="1200" spc="-120" dirty="0">
                <a:latin typeface="함초롬돋움"/>
                <a:cs typeface="함초롬돋움"/>
              </a:rPr>
              <a:t>터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재이수</a:t>
            </a:r>
            <a:endParaRPr sz="12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250" dirty="0">
                <a:latin typeface="함초롬돋움"/>
                <a:cs typeface="함초롬돋움"/>
              </a:rPr>
              <a:t>※</a:t>
            </a:r>
            <a:r>
              <a:rPr sz="1200" spc="-254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강</a:t>
            </a:r>
            <a:r>
              <a:rPr sz="1200" spc="-120" dirty="0">
                <a:latin typeface="함초롬돋움"/>
                <a:cs typeface="함초롬돋움"/>
              </a:rPr>
              <a:t>의</a:t>
            </a:r>
            <a:r>
              <a:rPr sz="1200" spc="-245" dirty="0">
                <a:latin typeface="함초롬돋움"/>
                <a:cs typeface="함초롬돋움"/>
              </a:rPr>
              <a:t> 시</a:t>
            </a:r>
            <a:r>
              <a:rPr sz="1200" spc="-120" dirty="0">
                <a:latin typeface="함초롬돋움"/>
                <a:cs typeface="함초롬돋움"/>
              </a:rPr>
              <a:t>청</a:t>
            </a:r>
            <a:r>
              <a:rPr sz="1200" spc="-245" dirty="0">
                <a:latin typeface="함초롬돋움"/>
                <a:cs typeface="함초롬돋움"/>
              </a:rPr>
              <a:t> 후</a:t>
            </a:r>
            <a:r>
              <a:rPr sz="1200" spc="50" dirty="0">
                <a:latin typeface="함초롬돋움"/>
                <a:cs typeface="함초롬돋움"/>
              </a:rPr>
              <a:t>,</a:t>
            </a:r>
            <a:r>
              <a:rPr sz="1200" spc="-240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미니퀴즈</a:t>
            </a:r>
            <a:r>
              <a:rPr sz="1200" spc="-120" dirty="0">
                <a:latin typeface="함초롬돋움"/>
                <a:cs typeface="함초롬돋움"/>
              </a:rPr>
              <a:t>(3</a:t>
            </a:r>
            <a:r>
              <a:rPr sz="1200" spc="-245" dirty="0">
                <a:latin typeface="함초롬돋움"/>
                <a:cs typeface="함초롬돋움"/>
              </a:rPr>
              <a:t>문제</a:t>
            </a:r>
            <a:r>
              <a:rPr sz="1200" spc="-5" dirty="0">
                <a:latin typeface="함초롬돋움"/>
                <a:cs typeface="함초롬돋움"/>
              </a:rPr>
              <a:t>)</a:t>
            </a:r>
            <a:r>
              <a:rPr sz="1200" spc="-204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풀기</a:t>
            </a:r>
            <a:endParaRPr sz="1200">
              <a:latin typeface="함초롬돋움"/>
              <a:cs typeface="함초롬돋움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61580" y="4922011"/>
            <a:ext cx="3509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2534920" algn="l"/>
              </a:tabLst>
            </a:pPr>
            <a:r>
              <a:rPr sz="1800" spc="-300" dirty="0">
                <a:latin typeface="함초롬돋움"/>
                <a:cs typeface="함초롬돋움"/>
              </a:rPr>
              <a:t>강</a:t>
            </a:r>
            <a:r>
              <a:rPr sz="1800" spc="-180" dirty="0">
                <a:latin typeface="함초롬돋움"/>
                <a:cs typeface="함초롬돋움"/>
              </a:rPr>
              <a:t>의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시</a:t>
            </a:r>
            <a:r>
              <a:rPr sz="1800" spc="-180" dirty="0">
                <a:latin typeface="함초롬돋움"/>
                <a:cs typeface="함초롬돋움"/>
              </a:rPr>
              <a:t>청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이수여부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40" dirty="0">
                <a:latin typeface="함초롬돋움"/>
                <a:cs typeface="함초롬돋움"/>
              </a:rPr>
              <a:t>)</a:t>
            </a:r>
            <a:r>
              <a:rPr sz="1800" spc="-180" dirty="0">
                <a:latin typeface="함초롬돋움"/>
                <a:cs typeface="함초롬돋움"/>
              </a:rPr>
              <a:t>가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130" dirty="0">
                <a:latin typeface="함초롬돋움"/>
                <a:cs typeface="함초롬돋움"/>
              </a:rPr>
              <a:t>‘</a:t>
            </a:r>
            <a:r>
              <a:rPr sz="1800" spc="-300" dirty="0">
                <a:latin typeface="함초롬돋움"/>
                <a:cs typeface="함초롬돋움"/>
              </a:rPr>
              <a:t>이</a:t>
            </a:r>
            <a:r>
              <a:rPr sz="1800" spc="-295" dirty="0">
                <a:latin typeface="함초롬돋움"/>
                <a:cs typeface="함초롬돋움"/>
              </a:rPr>
              <a:t>수</a:t>
            </a:r>
            <a:r>
              <a:rPr sz="1800" spc="-130" dirty="0">
                <a:latin typeface="함초롬돋움"/>
                <a:cs typeface="함초롬돋움"/>
              </a:rPr>
              <a:t>’</a:t>
            </a:r>
            <a:r>
              <a:rPr sz="1800" spc="-100" dirty="0">
                <a:latin typeface="함초롬돋움"/>
                <a:cs typeface="함초롬돋움"/>
              </a:rPr>
              <a:t>로  </a:t>
            </a:r>
            <a:r>
              <a:rPr sz="1800" spc="-300" dirty="0">
                <a:latin typeface="함초롬돋움"/>
                <a:cs typeface="함초롬돋움"/>
              </a:rPr>
              <a:t>변경되었는</a:t>
            </a:r>
            <a:r>
              <a:rPr sz="1800" spc="-180" dirty="0">
                <a:latin typeface="함초롬돋움"/>
                <a:cs typeface="함초롬돋움"/>
              </a:rPr>
              <a:t>지</a:t>
            </a:r>
            <a:r>
              <a:rPr sz="1800" spc="-23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확인</a:t>
            </a:r>
            <a:endParaRPr sz="1800">
              <a:latin typeface="함초롬돋움"/>
              <a:cs typeface="함초롬돋움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842504" y="3140964"/>
            <a:ext cx="2291080" cy="2269490"/>
            <a:chOff x="7842504" y="3140964"/>
            <a:chExt cx="2291080" cy="2269490"/>
          </a:xfrm>
        </p:grpSpPr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2504" y="3140964"/>
              <a:ext cx="801624" cy="34594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08464" y="5087086"/>
              <a:ext cx="324611" cy="32311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78568" y="5138928"/>
              <a:ext cx="181279" cy="22402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34372" y="5113020"/>
              <a:ext cx="222503" cy="220980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10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57" name="object 34"/>
          <p:cNvSpPr txBox="1"/>
          <p:nvPr/>
        </p:nvSpPr>
        <p:spPr>
          <a:xfrm>
            <a:off x="1139952" y="2124455"/>
            <a:ext cx="10043160" cy="246221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noAutofit/>
          </a:bodyPr>
          <a:lstStyle/>
          <a:p>
            <a:pPr marL="97790">
              <a:lnSpc>
                <a:spcPct val="100000"/>
              </a:lnSpc>
            </a:pPr>
            <a:r>
              <a:rPr sz="1400" spc="-19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경로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ㅣ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홈페이지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sz="1400" u="sng" spc="-1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https://www.kosaf.go.kr</a:t>
            </a:r>
            <a:r>
              <a:rPr sz="1400" spc="-11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sz="1400" spc="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</a:t>
            </a:r>
            <a:r>
              <a:rPr sz="1400" spc="-204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장학금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</a:t>
            </a:r>
            <a:r>
              <a:rPr sz="1400" spc="-24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</a:t>
            </a:r>
            <a:r>
              <a:rPr sz="1400" spc="7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취업연계장학금</a:t>
            </a:r>
            <a:r>
              <a:rPr sz="1400" spc="-254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  <a:r>
              <a:rPr sz="1400" spc="-254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18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서약서/사이버오리엔테이션</a:t>
            </a:r>
            <a:endParaRPr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8" name="object 1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790188" y="1085088"/>
            <a:ext cx="4831080" cy="324612"/>
          </a:xfrm>
          <a:prstGeom prst="rect">
            <a:avLst/>
          </a:prstGeom>
        </p:spPr>
      </p:pic>
      <p:sp>
        <p:nvSpPr>
          <p:cNvPr id="59" name="object 9"/>
          <p:cNvSpPr txBox="1"/>
          <p:nvPr/>
        </p:nvSpPr>
        <p:spPr>
          <a:xfrm>
            <a:off x="4081590" y="896563"/>
            <a:ext cx="42482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</a:t>
            </a:r>
            <a:r>
              <a:rPr sz="2800" b="1" spc="-1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sz="2800" b="1" spc="-43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800" b="1" spc="-1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</a:t>
            </a:r>
            <a:r>
              <a:rPr sz="2800" b="1" spc="-4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사이버오리엔테이션</a:t>
            </a:r>
            <a:endParaRPr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010"/>
            <a:ext cx="12192000" cy="6762115"/>
            <a:chOff x="0" y="96010"/>
            <a:chExt cx="12192000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6047" y="2145792"/>
            <a:ext cx="10031095" cy="4314825"/>
          </a:xfrm>
          <a:custGeom>
            <a:avLst/>
            <a:gdLst/>
            <a:ahLst/>
            <a:cxnLst/>
            <a:rect l="l" t="t" r="r" b="b"/>
            <a:pathLst>
              <a:path w="10031095" h="4314825">
                <a:moveTo>
                  <a:pt x="0" y="298577"/>
                </a:moveTo>
                <a:lnTo>
                  <a:pt x="3909" y="250159"/>
                </a:lnTo>
                <a:lnTo>
                  <a:pt x="15226" y="204224"/>
                </a:lnTo>
                <a:lnTo>
                  <a:pt x="33336" y="161387"/>
                </a:lnTo>
                <a:lnTo>
                  <a:pt x="57623" y="122264"/>
                </a:lnTo>
                <a:lnTo>
                  <a:pt x="87471" y="87471"/>
                </a:lnTo>
                <a:lnTo>
                  <a:pt x="122264" y="57623"/>
                </a:lnTo>
                <a:lnTo>
                  <a:pt x="161387" y="33336"/>
                </a:lnTo>
                <a:lnTo>
                  <a:pt x="204224" y="15226"/>
                </a:lnTo>
                <a:lnTo>
                  <a:pt x="250159" y="3909"/>
                </a:lnTo>
                <a:lnTo>
                  <a:pt x="298577" y="0"/>
                </a:lnTo>
                <a:lnTo>
                  <a:pt x="9732391" y="0"/>
                </a:lnTo>
                <a:lnTo>
                  <a:pt x="9780808" y="3909"/>
                </a:lnTo>
                <a:lnTo>
                  <a:pt x="9826743" y="15226"/>
                </a:lnTo>
                <a:lnTo>
                  <a:pt x="9869580" y="33336"/>
                </a:lnTo>
                <a:lnTo>
                  <a:pt x="9908703" y="57623"/>
                </a:lnTo>
                <a:lnTo>
                  <a:pt x="9943496" y="87471"/>
                </a:lnTo>
                <a:lnTo>
                  <a:pt x="9973344" y="122264"/>
                </a:lnTo>
                <a:lnTo>
                  <a:pt x="9997631" y="161387"/>
                </a:lnTo>
                <a:lnTo>
                  <a:pt x="10015741" y="204224"/>
                </a:lnTo>
                <a:lnTo>
                  <a:pt x="10027058" y="250159"/>
                </a:lnTo>
                <a:lnTo>
                  <a:pt x="10030968" y="298577"/>
                </a:lnTo>
                <a:lnTo>
                  <a:pt x="10030968" y="4015879"/>
                </a:lnTo>
                <a:lnTo>
                  <a:pt x="10027058" y="4064309"/>
                </a:lnTo>
                <a:lnTo>
                  <a:pt x="10015741" y="4110250"/>
                </a:lnTo>
                <a:lnTo>
                  <a:pt x="9997631" y="4153089"/>
                </a:lnTo>
                <a:lnTo>
                  <a:pt x="9973344" y="4192209"/>
                </a:lnTo>
                <a:lnTo>
                  <a:pt x="9943496" y="4226998"/>
                </a:lnTo>
                <a:lnTo>
                  <a:pt x="9908703" y="4256839"/>
                </a:lnTo>
                <a:lnTo>
                  <a:pt x="9869580" y="4281119"/>
                </a:lnTo>
                <a:lnTo>
                  <a:pt x="9826743" y="4299223"/>
                </a:lnTo>
                <a:lnTo>
                  <a:pt x="9780808" y="4310536"/>
                </a:lnTo>
                <a:lnTo>
                  <a:pt x="9732391" y="4314444"/>
                </a:lnTo>
                <a:lnTo>
                  <a:pt x="298577" y="4314444"/>
                </a:lnTo>
                <a:lnTo>
                  <a:pt x="250159" y="4310536"/>
                </a:lnTo>
                <a:lnTo>
                  <a:pt x="204224" y="4299223"/>
                </a:lnTo>
                <a:lnTo>
                  <a:pt x="161387" y="4281119"/>
                </a:lnTo>
                <a:lnTo>
                  <a:pt x="122264" y="4256839"/>
                </a:lnTo>
                <a:lnTo>
                  <a:pt x="87471" y="4226998"/>
                </a:lnTo>
                <a:lnTo>
                  <a:pt x="57623" y="4192209"/>
                </a:lnTo>
                <a:lnTo>
                  <a:pt x="33336" y="4153089"/>
                </a:lnTo>
                <a:lnTo>
                  <a:pt x="15226" y="4110250"/>
                </a:lnTo>
                <a:lnTo>
                  <a:pt x="3909" y="4064309"/>
                </a:lnTo>
                <a:lnTo>
                  <a:pt x="0" y="4015879"/>
                </a:lnTo>
                <a:lnTo>
                  <a:pt x="0" y="29857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2924" y="2293746"/>
            <a:ext cx="9736075" cy="386587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소속대학에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서</a:t>
            </a:r>
            <a:r>
              <a:rPr sz="18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지정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한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시간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입력기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간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내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시간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표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입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력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가능</a:t>
            </a:r>
            <a:endParaRPr sz="1800" dirty="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470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입력기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내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시간표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입력하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못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경우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소속대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학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담당자에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게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문의</a:t>
            </a:r>
            <a:endParaRPr sz="140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학업시간표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등록하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않으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면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출근부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를</a:t>
            </a:r>
            <a:r>
              <a:rPr sz="1800" b="1" spc="-1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할</a:t>
            </a:r>
            <a:r>
              <a:rPr sz="18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수</a:t>
            </a:r>
            <a:r>
              <a:rPr sz="18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없음</a:t>
            </a:r>
            <a:endParaRPr sz="1800" dirty="0">
              <a:latin typeface="Sandoll 국대떡볶이 02 Bold"/>
              <a:cs typeface="Sandoll 국대떡볶이 02 Bold"/>
            </a:endParaRPr>
          </a:p>
          <a:p>
            <a:pPr marL="299085">
              <a:lnSpc>
                <a:spcPct val="100000"/>
              </a:lnSpc>
              <a:spcBef>
                <a:spcPts val="470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학기중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학기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중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수업시간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표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방학중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계절학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기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수강자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해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계절학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기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입력</a:t>
            </a:r>
            <a:r>
              <a:rPr sz="1400" spc="-130" dirty="0">
                <a:solidFill>
                  <a:srgbClr val="282828"/>
                </a:solidFill>
                <a:latin typeface="함초롬돋움"/>
                <a:cs typeface="함초롬돋움"/>
              </a:rPr>
              <a:t>(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실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습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포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함</a:t>
            </a:r>
            <a:r>
              <a:rPr sz="1400" spc="-5" dirty="0">
                <a:solidFill>
                  <a:srgbClr val="282828"/>
                </a:solidFill>
                <a:latin typeface="함초롬돋움"/>
                <a:cs typeface="함초롬돋움"/>
              </a:rPr>
              <a:t>)</a:t>
            </a:r>
            <a:endParaRPr sz="1400" dirty="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420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소속대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학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사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시스템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등록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정확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수업시간표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입력해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하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endParaRPr sz="1400" dirty="0">
              <a:latin typeface="함초롬돋움"/>
              <a:cs typeface="함초롬돋움"/>
            </a:endParaRPr>
          </a:p>
          <a:p>
            <a:pPr marL="476884">
              <a:lnSpc>
                <a:spcPct val="100000"/>
              </a:lnSpc>
              <a:spcBef>
                <a:spcPts val="420"/>
              </a:spcBef>
            </a:pP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입력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수업시간표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실제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달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문제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발생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경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장학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생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본인에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게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책임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있음</a:t>
            </a:r>
            <a:endParaRPr sz="1400" dirty="0">
              <a:latin typeface="Sandoll 국대떡볶이 02 Bold"/>
              <a:cs typeface="Sandoll 국대떡볶이 02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Sandoll 국대떡볶이 02 Bold"/>
              <a:cs typeface="Sandoll 국대떡볶이 02 Bold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학업시간표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가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있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동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안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근로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를</a:t>
            </a:r>
            <a:r>
              <a:rPr sz="18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진행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할</a:t>
            </a:r>
            <a:r>
              <a:rPr sz="18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수</a:t>
            </a:r>
            <a:r>
              <a:rPr sz="18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없으며</a:t>
            </a:r>
            <a:r>
              <a:rPr sz="1800" b="1" spc="12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,</a:t>
            </a:r>
            <a:r>
              <a:rPr sz="18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8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입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력</a:t>
            </a:r>
            <a:r>
              <a:rPr sz="1800" b="1" spc="-1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불가</a:t>
            </a:r>
            <a:endParaRPr sz="1800" dirty="0">
              <a:latin typeface="Sandoll 국대떡볶이 02 Bold"/>
              <a:cs typeface="Sandoll 국대떡볶이 02 Bold"/>
            </a:endParaRPr>
          </a:p>
          <a:p>
            <a:pPr marL="299085">
              <a:lnSpc>
                <a:spcPct val="100000"/>
              </a:lnSpc>
              <a:spcBef>
                <a:spcPts val="6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일시적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인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휴강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1400" b="1" spc="-2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한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경</a:t>
            </a:r>
            <a:r>
              <a:rPr sz="14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우</a:t>
            </a:r>
            <a:r>
              <a:rPr sz="1400" b="1" spc="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,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근로활동으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로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인정하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</a:t>
            </a:r>
            <a:r>
              <a:rPr sz="1400" b="1" spc="-2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않음</a:t>
            </a:r>
            <a:endParaRPr sz="1400" dirty="0">
              <a:latin typeface="Sandoll 국대떡볶이 02 Bold"/>
              <a:cs typeface="Sandoll 국대떡볶이 02 Bold"/>
            </a:endParaRPr>
          </a:p>
          <a:p>
            <a:pPr marL="299085">
              <a:lnSpc>
                <a:spcPct val="100000"/>
              </a:lnSpc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봉사유형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의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경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등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수업시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내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근로활동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근로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인정되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며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은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</a:t>
            </a:r>
            <a:r>
              <a:rPr sz="1400" b="1" spc="-2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담당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자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또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는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소속대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담당자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가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할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수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있음</a:t>
            </a:r>
            <a:endParaRPr sz="1400" dirty="0">
              <a:latin typeface="Sandoll 국대떡볶이 02 Bold"/>
              <a:cs typeface="Sandoll 국대떡볶이 02 Bold"/>
            </a:endParaRPr>
          </a:p>
          <a:p>
            <a:pPr marL="299085" indent="-287020">
              <a:lnSpc>
                <a:spcPct val="100000"/>
              </a:lnSpc>
              <a:spcBef>
                <a:spcPts val="1614"/>
              </a:spcBef>
              <a:buClr>
                <a:srgbClr val="355DA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비대면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수업인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경우에도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5" dirty="0">
                <a:solidFill>
                  <a:srgbClr val="282828"/>
                </a:solidFill>
                <a:latin typeface="함초롬돋움"/>
                <a:cs typeface="함초롬돋움"/>
              </a:rPr>
              <a:t>학사시스템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상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80" dirty="0">
                <a:solidFill>
                  <a:srgbClr val="282828"/>
                </a:solidFill>
                <a:latin typeface="함초롬돋움"/>
                <a:cs typeface="함초롬돋움"/>
              </a:rPr>
              <a:t>학업시간표가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있으면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1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학업시간표를</a:t>
            </a:r>
            <a:r>
              <a:rPr sz="1800" b="1" spc="-17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5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등록하고,</a:t>
            </a:r>
            <a:r>
              <a:rPr sz="18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5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해당</a:t>
            </a:r>
            <a:r>
              <a:rPr sz="1800" b="1" spc="-1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5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시간</a:t>
            </a:r>
            <a:r>
              <a:rPr sz="18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5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근로</a:t>
            </a:r>
            <a:r>
              <a:rPr sz="18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불가능</a:t>
            </a:r>
            <a:endParaRPr sz="1800" dirty="0">
              <a:latin typeface="Sandoll 국대떡볶이 02 Bold"/>
              <a:cs typeface="Sandoll 국대떡볶이 02 Bold"/>
            </a:endParaRPr>
          </a:p>
          <a:p>
            <a:pPr marL="299085">
              <a:lnSpc>
                <a:spcPct val="100000"/>
              </a:lnSpc>
              <a:spcBef>
                <a:spcPts val="6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학생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학업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근로활동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적절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히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병행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할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수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있도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록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하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사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업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취지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고려</a:t>
            </a:r>
            <a:endParaRPr sz="1400" dirty="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수업시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련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대학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별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운영사정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다르므로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반드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시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대학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1400" b="1" spc="-229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확인</a:t>
            </a:r>
            <a:endParaRPr sz="1400" dirty="0">
              <a:latin typeface="Sandoll 국대떡볶이 02 Bold"/>
              <a:cs typeface="Sandoll 국대떡볶이 02 Bol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2144" y="1085088"/>
            <a:ext cx="2772155" cy="3246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44515" y="960247"/>
            <a:ext cx="2323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학업시간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endParaRPr sz="28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1328" y="1616963"/>
            <a:ext cx="1516380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400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학업시간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1600" b="1" spc="-1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441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3" y="368808"/>
                </a:lnTo>
                <a:lnTo>
                  <a:pt x="134264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99917" y="1690243"/>
            <a:ext cx="61404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학생선발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25823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4" y="370332"/>
                </a:lnTo>
                <a:lnTo>
                  <a:pt x="1342644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09771" y="1686560"/>
            <a:ext cx="117729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04" dirty="0">
                <a:solidFill>
                  <a:srgbClr val="4D4D4D"/>
                </a:solidFill>
                <a:latin typeface="함초롬돋움"/>
                <a:cs typeface="함초롬돋움"/>
              </a:rPr>
              <a:t>서약서/사이버OT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56476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83348" y="1690243"/>
            <a:ext cx="109410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43316" y="1635251"/>
            <a:ext cx="1546860" cy="368935"/>
          </a:xfrm>
          <a:custGeom>
            <a:avLst/>
            <a:gdLst/>
            <a:ahLst/>
            <a:cxnLst/>
            <a:rect l="l" t="t" r="r" b="b"/>
            <a:pathLst>
              <a:path w="1546859" h="368935">
                <a:moveTo>
                  <a:pt x="0" y="368808"/>
                </a:moveTo>
                <a:lnTo>
                  <a:pt x="1546859" y="368808"/>
                </a:lnTo>
                <a:lnTo>
                  <a:pt x="1546859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21802" y="1690243"/>
            <a:ext cx="135191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90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제출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83437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108818" y="1690243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13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2"/>
              <a:ext cx="12192000" cy="67619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23999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2.</a:t>
            </a:r>
            <a:r>
              <a:rPr sz="1800" spc="5" dirty="0"/>
              <a:t> </a:t>
            </a:r>
            <a:r>
              <a:rPr sz="1800" spc="-95" dirty="0"/>
              <a:t>국가근로장학금</a:t>
            </a:r>
            <a:r>
              <a:rPr sz="1800" spc="25" dirty="0"/>
              <a:t> </a:t>
            </a:r>
            <a:r>
              <a:rPr sz="1800" spc="-95" dirty="0"/>
              <a:t>절차</a:t>
            </a:r>
            <a:endParaRPr sz="1800" dirty="0"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1085088"/>
            <a:ext cx="3009900" cy="3246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783328" y="960247"/>
            <a:ext cx="306527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학업시간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모바일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1328" y="1616963"/>
            <a:ext cx="1516380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400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학업시간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1600" b="1" spc="-1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34411" y="1630679"/>
            <a:ext cx="2734310" cy="373380"/>
          </a:xfrm>
          <a:custGeom>
            <a:avLst/>
            <a:gdLst/>
            <a:ahLst/>
            <a:cxnLst/>
            <a:rect l="l" t="t" r="r" b="b"/>
            <a:pathLst>
              <a:path w="2734310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2734310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99917" y="1690243"/>
            <a:ext cx="22872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22045" algn="l"/>
              </a:tabLst>
            </a:pPr>
            <a:r>
              <a:rPr sz="1450" spc="-225" dirty="0">
                <a:solidFill>
                  <a:srgbClr val="4D4D4D"/>
                </a:solidFill>
                <a:latin typeface="함초롬돋움"/>
                <a:cs typeface="함초롬돋움"/>
              </a:rPr>
              <a:t>학생선발	</a:t>
            </a:r>
            <a:r>
              <a:rPr sz="2175" spc="-307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서약서/사이버OT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56476" y="1635251"/>
            <a:ext cx="4320540" cy="368935"/>
          </a:xfrm>
          <a:custGeom>
            <a:avLst/>
            <a:gdLst/>
            <a:ahLst/>
            <a:cxnLst/>
            <a:rect l="l" t="t" r="r" b="b"/>
            <a:pathLst>
              <a:path w="4320540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  <a:path w="4320540" h="368935">
                <a:moveTo>
                  <a:pt x="1386840" y="368808"/>
                </a:moveTo>
                <a:lnTo>
                  <a:pt x="2933700" y="368808"/>
                </a:lnTo>
                <a:lnTo>
                  <a:pt x="2933700" y="0"/>
                </a:lnTo>
                <a:lnTo>
                  <a:pt x="1386840" y="0"/>
                </a:lnTo>
                <a:lnTo>
                  <a:pt x="1386840" y="368808"/>
                </a:lnTo>
                <a:close/>
              </a:path>
              <a:path w="4320540" h="368935">
                <a:moveTo>
                  <a:pt x="2977896" y="368808"/>
                </a:moveTo>
                <a:lnTo>
                  <a:pt x="4320540" y="368808"/>
                </a:lnTo>
                <a:lnTo>
                  <a:pt x="4320540" y="0"/>
                </a:lnTo>
                <a:lnTo>
                  <a:pt x="2977896" y="0"/>
                </a:lnTo>
                <a:lnTo>
                  <a:pt x="2977896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83348" y="1690243"/>
            <a:ext cx="39255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50645" algn="l"/>
                <a:tab pos="3137535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90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제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6047" y="2531364"/>
            <a:ext cx="10031095" cy="3929379"/>
          </a:xfrm>
          <a:custGeom>
            <a:avLst/>
            <a:gdLst/>
            <a:ahLst/>
            <a:cxnLst/>
            <a:rect l="l" t="t" r="r" b="b"/>
            <a:pathLst>
              <a:path w="10031095" h="3929379">
                <a:moveTo>
                  <a:pt x="0" y="271907"/>
                </a:moveTo>
                <a:lnTo>
                  <a:pt x="4380" y="223012"/>
                </a:lnTo>
                <a:lnTo>
                  <a:pt x="17010" y="177001"/>
                </a:lnTo>
                <a:lnTo>
                  <a:pt x="37121" y="134638"/>
                </a:lnTo>
                <a:lnTo>
                  <a:pt x="63946" y="96691"/>
                </a:lnTo>
                <a:lnTo>
                  <a:pt x="96717" y="63925"/>
                </a:lnTo>
                <a:lnTo>
                  <a:pt x="134667" y="37107"/>
                </a:lnTo>
                <a:lnTo>
                  <a:pt x="177026" y="17003"/>
                </a:lnTo>
                <a:lnTo>
                  <a:pt x="223029" y="4378"/>
                </a:lnTo>
                <a:lnTo>
                  <a:pt x="271907" y="0"/>
                </a:lnTo>
                <a:lnTo>
                  <a:pt x="9759061" y="0"/>
                </a:lnTo>
                <a:lnTo>
                  <a:pt x="9807955" y="4378"/>
                </a:lnTo>
                <a:lnTo>
                  <a:pt x="9853966" y="17003"/>
                </a:lnTo>
                <a:lnTo>
                  <a:pt x="9896329" y="37107"/>
                </a:lnTo>
                <a:lnTo>
                  <a:pt x="9934276" y="63925"/>
                </a:lnTo>
                <a:lnTo>
                  <a:pt x="9967042" y="96691"/>
                </a:lnTo>
                <a:lnTo>
                  <a:pt x="9993860" y="134638"/>
                </a:lnTo>
                <a:lnTo>
                  <a:pt x="10013964" y="177001"/>
                </a:lnTo>
                <a:lnTo>
                  <a:pt x="10026589" y="223012"/>
                </a:lnTo>
                <a:lnTo>
                  <a:pt x="10030968" y="271907"/>
                </a:lnTo>
                <a:lnTo>
                  <a:pt x="10030968" y="3656990"/>
                </a:lnTo>
                <a:lnTo>
                  <a:pt x="10026589" y="3705860"/>
                </a:lnTo>
                <a:lnTo>
                  <a:pt x="10013964" y="3751857"/>
                </a:lnTo>
                <a:lnTo>
                  <a:pt x="9993860" y="3794212"/>
                </a:lnTo>
                <a:lnTo>
                  <a:pt x="9967042" y="3832158"/>
                </a:lnTo>
                <a:lnTo>
                  <a:pt x="9934276" y="3864927"/>
                </a:lnTo>
                <a:lnTo>
                  <a:pt x="9896329" y="3891751"/>
                </a:lnTo>
                <a:lnTo>
                  <a:pt x="9853966" y="3911861"/>
                </a:lnTo>
                <a:lnTo>
                  <a:pt x="9807955" y="3924491"/>
                </a:lnTo>
                <a:lnTo>
                  <a:pt x="9759061" y="3928872"/>
                </a:lnTo>
                <a:lnTo>
                  <a:pt x="271907" y="3928872"/>
                </a:lnTo>
                <a:lnTo>
                  <a:pt x="223029" y="3924491"/>
                </a:lnTo>
                <a:lnTo>
                  <a:pt x="177026" y="3911861"/>
                </a:lnTo>
                <a:lnTo>
                  <a:pt x="134667" y="3891751"/>
                </a:lnTo>
                <a:lnTo>
                  <a:pt x="96717" y="3864927"/>
                </a:lnTo>
                <a:lnTo>
                  <a:pt x="63946" y="3832158"/>
                </a:lnTo>
                <a:lnTo>
                  <a:pt x="37121" y="3794212"/>
                </a:lnTo>
                <a:lnTo>
                  <a:pt x="17010" y="3751857"/>
                </a:lnTo>
                <a:lnTo>
                  <a:pt x="4380" y="3705860"/>
                </a:lnTo>
                <a:lnTo>
                  <a:pt x="0" y="3656990"/>
                </a:lnTo>
                <a:lnTo>
                  <a:pt x="0" y="27190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39952" y="2124455"/>
            <a:ext cx="10043160" cy="31559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경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한국장학재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단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모바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일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앱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근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및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멘토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링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활동관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리</a:t>
            </a:r>
            <a:r>
              <a:rPr sz="1400" spc="5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5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학업시간</a:t>
            </a:r>
            <a:r>
              <a:rPr sz="1600" b="1" spc="-8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1600" b="1" spc="-16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관리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46772" y="2765785"/>
            <a:ext cx="3719195" cy="210883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3220720" algn="l"/>
              </a:tabLst>
            </a:pPr>
            <a:r>
              <a:rPr sz="1800" spc="-300" dirty="0">
                <a:latin typeface="함초롬돋움"/>
                <a:cs typeface="함초롬돋움"/>
              </a:rPr>
              <a:t>하단</a:t>
            </a:r>
            <a:r>
              <a:rPr sz="1800" spc="-180" dirty="0">
                <a:latin typeface="함초롬돋움"/>
                <a:cs typeface="함초롬돋움"/>
              </a:rPr>
              <a:t>의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학업시간</a:t>
            </a:r>
            <a:r>
              <a:rPr sz="1800" spc="-180" dirty="0">
                <a:latin typeface="함초롬돋움"/>
                <a:cs typeface="함초롬돋움"/>
              </a:rPr>
              <a:t>표</a:t>
            </a:r>
            <a:r>
              <a:rPr sz="1800" spc="-22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입</a:t>
            </a:r>
            <a:r>
              <a:rPr sz="1800" spc="-180" dirty="0">
                <a:latin typeface="함초롬돋움"/>
                <a:cs typeface="함초롬돋움"/>
              </a:rPr>
              <a:t>력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180" dirty="0">
                <a:latin typeface="함초롬돋움"/>
                <a:cs typeface="함초롬돋움"/>
              </a:rPr>
              <a:t>및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수정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0" dirty="0">
                <a:latin typeface="함초롬돋움"/>
                <a:cs typeface="함초롬돋움"/>
              </a:rPr>
              <a:t>)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클릭</a:t>
            </a:r>
            <a:endParaRPr sz="1800">
              <a:latin typeface="함초롬돋움"/>
              <a:cs typeface="함초롬돋움"/>
            </a:endParaRPr>
          </a:p>
          <a:p>
            <a:pPr marL="645795" algn="ctr">
              <a:lnSpc>
                <a:spcPct val="100000"/>
              </a:lnSpc>
              <a:spcBef>
                <a:spcPts val="1080"/>
              </a:spcBef>
              <a:tabLst>
                <a:tab pos="1328420" algn="l"/>
              </a:tabLst>
            </a:pPr>
            <a:r>
              <a:rPr sz="1800" spc="-295" dirty="0">
                <a:latin typeface="함초롬돋움"/>
                <a:cs typeface="함초롬돋움"/>
              </a:rPr>
              <a:t>버튼</a:t>
            </a:r>
            <a:r>
              <a:rPr sz="1800" spc="-5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30" dirty="0">
                <a:latin typeface="함초롬돋움"/>
                <a:cs typeface="함초롬돋움"/>
              </a:rPr>
              <a:t>)</a:t>
            </a:r>
            <a:r>
              <a:rPr sz="1800" spc="-175" dirty="0">
                <a:latin typeface="함초롬돋움"/>
                <a:cs typeface="함초롬돋움"/>
              </a:rPr>
              <a:t>을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클릭하</a:t>
            </a:r>
            <a:r>
              <a:rPr sz="1800" spc="-175" dirty="0">
                <a:latin typeface="함초롬돋움"/>
                <a:cs typeface="함초롬돋움"/>
              </a:rPr>
              <a:t>여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시간</a:t>
            </a:r>
            <a:r>
              <a:rPr sz="1800" spc="-175" dirty="0">
                <a:latin typeface="함초롬돋움"/>
                <a:cs typeface="함초롬돋움"/>
              </a:rPr>
              <a:t>표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입</a:t>
            </a:r>
            <a:r>
              <a:rPr sz="1800" spc="-175" dirty="0">
                <a:latin typeface="함초롬돋움"/>
                <a:cs typeface="함초롬돋움"/>
              </a:rPr>
              <a:t>력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300" dirty="0">
                <a:latin typeface="함초롬돋움"/>
                <a:cs typeface="함초롬돋움"/>
              </a:rPr>
              <a:t>저장버</a:t>
            </a:r>
            <a:r>
              <a:rPr sz="1800" spc="-180" dirty="0">
                <a:latin typeface="함초롬돋움"/>
                <a:cs typeface="함초롬돋움"/>
              </a:rPr>
              <a:t>튼</a:t>
            </a:r>
            <a:r>
              <a:rPr sz="1800" spc="-23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클릭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25"/>
              </a:spcBef>
            </a:pPr>
            <a:r>
              <a:rPr sz="1200" spc="250" dirty="0">
                <a:latin typeface="함초롬돋움"/>
                <a:cs typeface="함초롬돋움"/>
              </a:rPr>
              <a:t>※</a:t>
            </a:r>
            <a:r>
              <a:rPr sz="1200" spc="-2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실</a:t>
            </a:r>
            <a:r>
              <a:rPr sz="1200" spc="-120" dirty="0">
                <a:latin typeface="함초롬돋움"/>
                <a:cs typeface="함초롬돋움"/>
              </a:rPr>
              <a:t>제</a:t>
            </a:r>
            <a:r>
              <a:rPr sz="1200" spc="-245" dirty="0">
                <a:latin typeface="함초롬돋움"/>
                <a:cs typeface="함초롬돋움"/>
              </a:rPr>
              <a:t> 대</a:t>
            </a:r>
            <a:r>
              <a:rPr sz="1200" spc="-120" dirty="0">
                <a:latin typeface="함초롬돋움"/>
                <a:cs typeface="함초롬돋움"/>
              </a:rPr>
              <a:t>학</a:t>
            </a:r>
            <a:r>
              <a:rPr sz="1200" spc="-245" dirty="0">
                <a:latin typeface="함초롬돋움"/>
                <a:cs typeface="함초롬돋움"/>
              </a:rPr>
              <a:t> </a:t>
            </a:r>
            <a:r>
              <a:rPr sz="1200" spc="-240" dirty="0">
                <a:latin typeface="함초롬돋움"/>
                <a:cs typeface="함초롬돋움"/>
              </a:rPr>
              <a:t>학사시스</a:t>
            </a:r>
            <a:r>
              <a:rPr sz="1200" spc="-120" dirty="0">
                <a:latin typeface="함초롬돋움"/>
                <a:cs typeface="함초롬돋움"/>
              </a:rPr>
              <a:t>템</a:t>
            </a:r>
            <a:r>
              <a:rPr sz="1200" spc="-22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시간표</a:t>
            </a:r>
            <a:r>
              <a:rPr sz="1200" spc="-120" dirty="0">
                <a:latin typeface="함초롬돋움"/>
                <a:cs typeface="함초롬돋움"/>
              </a:rPr>
              <a:t>를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정확</a:t>
            </a:r>
            <a:r>
              <a:rPr sz="1200" spc="-120" dirty="0">
                <a:latin typeface="함초롬돋움"/>
                <a:cs typeface="함초롬돋움"/>
              </a:rPr>
              <a:t>히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입력</a:t>
            </a:r>
            <a:endParaRPr sz="12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720"/>
              </a:spcBef>
            </a:pPr>
            <a:r>
              <a:rPr sz="1200" spc="250" dirty="0">
                <a:latin typeface="함초롬돋움"/>
                <a:cs typeface="함초롬돋움"/>
              </a:rPr>
              <a:t>※</a:t>
            </a:r>
            <a:r>
              <a:rPr sz="1200" spc="-2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온라</a:t>
            </a:r>
            <a:r>
              <a:rPr sz="1200" spc="-120" dirty="0">
                <a:latin typeface="함초롬돋움"/>
                <a:cs typeface="함초롬돋움"/>
              </a:rPr>
              <a:t>인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강</a:t>
            </a:r>
            <a:r>
              <a:rPr sz="1200" spc="-240" dirty="0">
                <a:latin typeface="함초롬돋움"/>
                <a:cs typeface="함초롬돋움"/>
              </a:rPr>
              <a:t>의</a:t>
            </a:r>
            <a:r>
              <a:rPr sz="1200" spc="50" dirty="0">
                <a:latin typeface="함초롬돋움"/>
                <a:cs typeface="함초롬돋움"/>
              </a:rPr>
              <a:t>,</a:t>
            </a:r>
            <a:r>
              <a:rPr sz="1200" spc="-240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실습시간</a:t>
            </a:r>
            <a:r>
              <a:rPr sz="1200" spc="-120" dirty="0">
                <a:latin typeface="함초롬돋움"/>
                <a:cs typeface="함초롬돋움"/>
              </a:rPr>
              <a:t>표</a:t>
            </a:r>
            <a:r>
              <a:rPr sz="1200" spc="-220" dirty="0">
                <a:latin typeface="함초롬돋움"/>
                <a:cs typeface="함초롬돋움"/>
              </a:rPr>
              <a:t> </a:t>
            </a:r>
            <a:r>
              <a:rPr sz="1200" spc="-15" dirty="0">
                <a:latin typeface="함초롬돋움"/>
                <a:cs typeface="함초롬돋움"/>
              </a:rPr>
              <a:t>등</a:t>
            </a:r>
            <a:r>
              <a:rPr sz="1200" spc="-245" dirty="0">
                <a:latin typeface="함초롬돋움"/>
                <a:cs typeface="함초롬돋움"/>
              </a:rPr>
              <a:t>특수</a:t>
            </a:r>
            <a:r>
              <a:rPr sz="1200" spc="-120" dirty="0">
                <a:latin typeface="함초롬돋움"/>
                <a:cs typeface="함초롬돋움"/>
              </a:rPr>
              <a:t>한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시간표</a:t>
            </a:r>
            <a:r>
              <a:rPr sz="1200" spc="-120" dirty="0">
                <a:latin typeface="함초롬돋움"/>
                <a:cs typeface="함초롬돋움"/>
              </a:rPr>
              <a:t>가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있</a:t>
            </a:r>
            <a:r>
              <a:rPr sz="1200" spc="-120" dirty="0">
                <a:latin typeface="함초롬돋움"/>
                <a:cs typeface="함초롬돋움"/>
              </a:rPr>
              <a:t>을</a:t>
            </a:r>
            <a:r>
              <a:rPr sz="1200" spc="-245" dirty="0">
                <a:latin typeface="함초롬돋움"/>
                <a:cs typeface="함초롬돋움"/>
              </a:rPr>
              <a:t> 경우</a:t>
            </a:r>
            <a:endParaRPr sz="1200">
              <a:latin typeface="함초롬돋움"/>
              <a:cs typeface="함초롬돋움"/>
            </a:endParaRPr>
          </a:p>
          <a:p>
            <a:pPr marL="474345">
              <a:lnSpc>
                <a:spcPct val="100000"/>
              </a:lnSpc>
              <a:spcBef>
                <a:spcPts val="720"/>
              </a:spcBef>
            </a:pPr>
            <a:r>
              <a:rPr sz="1200" spc="-245" dirty="0">
                <a:latin typeface="함초롬돋움"/>
                <a:cs typeface="함초롬돋움"/>
              </a:rPr>
              <a:t>소속대</a:t>
            </a:r>
            <a:r>
              <a:rPr sz="1200" spc="-120" dirty="0">
                <a:latin typeface="함초롬돋움"/>
                <a:cs typeface="함초롬돋움"/>
              </a:rPr>
              <a:t>학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담당자에</a:t>
            </a:r>
            <a:r>
              <a:rPr sz="1200" spc="-120" dirty="0">
                <a:latin typeface="함초롬돋움"/>
                <a:cs typeface="함초롬돋움"/>
              </a:rPr>
              <a:t>게</a:t>
            </a:r>
            <a:r>
              <a:rPr sz="1200" spc="-229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문의</a:t>
            </a:r>
            <a:endParaRPr sz="1200">
              <a:latin typeface="함초롬돋움"/>
              <a:cs typeface="함초롬돋움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033004" y="3331438"/>
            <a:ext cx="323215" cy="323215"/>
            <a:chOff x="8033004" y="3331438"/>
            <a:chExt cx="323215" cy="323215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3004" y="3331438"/>
              <a:ext cx="323113" cy="32311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3108" y="3383279"/>
              <a:ext cx="179793" cy="22402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220724" y="2723388"/>
            <a:ext cx="8999855" cy="3449320"/>
            <a:chOff x="1220724" y="2723388"/>
            <a:chExt cx="8999855" cy="344932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96855" y="2926080"/>
              <a:ext cx="323113" cy="3246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74580" y="2980918"/>
              <a:ext cx="150875" cy="2225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22764" y="2951988"/>
              <a:ext cx="220979" cy="2225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4972" y="2799588"/>
              <a:ext cx="1780031" cy="331012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176016" y="2770632"/>
              <a:ext cx="1838325" cy="3368040"/>
            </a:xfrm>
            <a:custGeom>
              <a:avLst/>
              <a:gdLst/>
              <a:ahLst/>
              <a:cxnLst/>
              <a:rect l="l" t="t" r="r" b="b"/>
              <a:pathLst>
                <a:path w="1838325" h="3368040">
                  <a:moveTo>
                    <a:pt x="0" y="3368040"/>
                  </a:moveTo>
                  <a:lnTo>
                    <a:pt x="1837944" y="3368040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3368040"/>
                  </a:lnTo>
                  <a:close/>
                </a:path>
              </a:pathLst>
            </a:custGeom>
            <a:ln w="579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55108" y="2781300"/>
              <a:ext cx="1773936" cy="332232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026152" y="2752344"/>
              <a:ext cx="1831975" cy="3380740"/>
            </a:xfrm>
            <a:custGeom>
              <a:avLst/>
              <a:gdLst/>
              <a:ahLst/>
              <a:cxnLst/>
              <a:rect l="l" t="t" r="r" b="b"/>
              <a:pathLst>
                <a:path w="1831975" h="3380740">
                  <a:moveTo>
                    <a:pt x="0" y="3380232"/>
                  </a:moveTo>
                  <a:lnTo>
                    <a:pt x="1831848" y="3380232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3380232"/>
                  </a:lnTo>
                  <a:close/>
                </a:path>
              </a:pathLst>
            </a:custGeom>
            <a:ln w="579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07258" y="4805933"/>
              <a:ext cx="3213100" cy="1310640"/>
            </a:xfrm>
            <a:custGeom>
              <a:avLst/>
              <a:gdLst/>
              <a:ahLst/>
              <a:cxnLst/>
              <a:rect l="l" t="t" r="r" b="b"/>
              <a:pathLst>
                <a:path w="3213100" h="1310639">
                  <a:moveTo>
                    <a:pt x="0" y="1310639"/>
                  </a:moveTo>
                  <a:lnTo>
                    <a:pt x="917447" y="1310639"/>
                  </a:lnTo>
                  <a:lnTo>
                    <a:pt x="917447" y="1054607"/>
                  </a:lnTo>
                  <a:lnTo>
                    <a:pt x="0" y="1054607"/>
                  </a:lnTo>
                  <a:lnTo>
                    <a:pt x="0" y="1310639"/>
                  </a:lnTo>
                  <a:close/>
                </a:path>
                <a:path w="3213100" h="1310639">
                  <a:moveTo>
                    <a:pt x="164592" y="303275"/>
                  </a:moveTo>
                  <a:lnTo>
                    <a:pt x="352044" y="303275"/>
                  </a:lnTo>
                  <a:lnTo>
                    <a:pt x="352044" y="0"/>
                  </a:lnTo>
                  <a:lnTo>
                    <a:pt x="164592" y="0"/>
                  </a:lnTo>
                  <a:lnTo>
                    <a:pt x="164592" y="303275"/>
                  </a:lnTo>
                  <a:close/>
                </a:path>
                <a:path w="3213100" h="1310639">
                  <a:moveTo>
                    <a:pt x="2279904" y="1054607"/>
                  </a:moveTo>
                  <a:lnTo>
                    <a:pt x="3212592" y="1054607"/>
                  </a:lnTo>
                  <a:lnTo>
                    <a:pt x="3212592" y="777239"/>
                  </a:lnTo>
                  <a:lnTo>
                    <a:pt x="2279904" y="777239"/>
                  </a:lnTo>
                  <a:lnTo>
                    <a:pt x="2279904" y="105460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37132" y="2808732"/>
              <a:ext cx="1696212" cy="330555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408176" y="2779776"/>
              <a:ext cx="1754505" cy="3363595"/>
            </a:xfrm>
            <a:custGeom>
              <a:avLst/>
              <a:gdLst/>
              <a:ahLst/>
              <a:cxnLst/>
              <a:rect l="l" t="t" r="r" b="b"/>
              <a:pathLst>
                <a:path w="1754505" h="3363595">
                  <a:moveTo>
                    <a:pt x="0" y="3363468"/>
                  </a:moveTo>
                  <a:lnTo>
                    <a:pt x="1754124" y="3363468"/>
                  </a:lnTo>
                  <a:lnTo>
                    <a:pt x="1754124" y="0"/>
                  </a:lnTo>
                  <a:lnTo>
                    <a:pt x="0" y="0"/>
                  </a:lnTo>
                  <a:lnTo>
                    <a:pt x="0" y="3363468"/>
                  </a:lnTo>
                  <a:close/>
                </a:path>
              </a:pathLst>
            </a:custGeom>
            <a:ln w="579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47644" y="3264408"/>
              <a:ext cx="1694687" cy="1905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437894" y="5863589"/>
              <a:ext cx="1696720" cy="269875"/>
            </a:xfrm>
            <a:custGeom>
              <a:avLst/>
              <a:gdLst/>
              <a:ahLst/>
              <a:cxnLst/>
              <a:rect l="l" t="t" r="r" b="b"/>
              <a:pathLst>
                <a:path w="1696720" h="269875">
                  <a:moveTo>
                    <a:pt x="0" y="269748"/>
                  </a:moveTo>
                  <a:lnTo>
                    <a:pt x="1696212" y="269748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94732" y="3264408"/>
              <a:ext cx="1694688" cy="1905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60336" y="3300984"/>
              <a:ext cx="327659" cy="30937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58912" y="3357372"/>
              <a:ext cx="220980" cy="2209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20724" y="5679948"/>
              <a:ext cx="405396" cy="4053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33500" y="5760720"/>
              <a:ext cx="161505" cy="24996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54252" y="571347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17" y="0"/>
                  </a:moveTo>
                  <a:lnTo>
                    <a:pt x="98511" y="7342"/>
                  </a:lnTo>
                  <a:lnTo>
                    <a:pt x="58978" y="27786"/>
                  </a:lnTo>
                  <a:lnTo>
                    <a:pt x="27797" y="58962"/>
                  </a:lnTo>
                  <a:lnTo>
                    <a:pt x="7345" y="98496"/>
                  </a:lnTo>
                  <a:lnTo>
                    <a:pt x="0" y="144018"/>
                  </a:lnTo>
                  <a:lnTo>
                    <a:pt x="7345" y="189539"/>
                  </a:lnTo>
                  <a:lnTo>
                    <a:pt x="27797" y="229073"/>
                  </a:lnTo>
                  <a:lnTo>
                    <a:pt x="58978" y="260249"/>
                  </a:lnTo>
                  <a:lnTo>
                    <a:pt x="98511" y="280693"/>
                  </a:lnTo>
                  <a:lnTo>
                    <a:pt x="144017" y="288036"/>
                  </a:lnTo>
                  <a:lnTo>
                    <a:pt x="189524" y="280693"/>
                  </a:lnTo>
                  <a:lnTo>
                    <a:pt x="229057" y="260249"/>
                  </a:lnTo>
                  <a:lnTo>
                    <a:pt x="260238" y="229073"/>
                  </a:lnTo>
                  <a:lnTo>
                    <a:pt x="280690" y="189539"/>
                  </a:lnTo>
                  <a:lnTo>
                    <a:pt x="288035" y="144018"/>
                  </a:lnTo>
                  <a:lnTo>
                    <a:pt x="280690" y="98496"/>
                  </a:lnTo>
                  <a:lnTo>
                    <a:pt x="260238" y="58962"/>
                  </a:lnTo>
                  <a:lnTo>
                    <a:pt x="229057" y="27786"/>
                  </a:lnTo>
                  <a:lnTo>
                    <a:pt x="189524" y="7342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54252" y="571347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144018"/>
                  </a:moveTo>
                  <a:lnTo>
                    <a:pt x="7345" y="98496"/>
                  </a:lnTo>
                  <a:lnTo>
                    <a:pt x="27797" y="58962"/>
                  </a:lnTo>
                  <a:lnTo>
                    <a:pt x="58978" y="27786"/>
                  </a:lnTo>
                  <a:lnTo>
                    <a:pt x="98511" y="7342"/>
                  </a:lnTo>
                  <a:lnTo>
                    <a:pt x="144017" y="0"/>
                  </a:lnTo>
                  <a:lnTo>
                    <a:pt x="189524" y="7342"/>
                  </a:lnTo>
                  <a:lnTo>
                    <a:pt x="229057" y="27786"/>
                  </a:lnTo>
                  <a:lnTo>
                    <a:pt x="260238" y="58962"/>
                  </a:lnTo>
                  <a:lnTo>
                    <a:pt x="280690" y="98496"/>
                  </a:lnTo>
                  <a:lnTo>
                    <a:pt x="288035" y="144018"/>
                  </a:lnTo>
                  <a:lnTo>
                    <a:pt x="280690" y="189539"/>
                  </a:lnTo>
                  <a:lnTo>
                    <a:pt x="260238" y="229073"/>
                  </a:lnTo>
                  <a:lnTo>
                    <a:pt x="229057" y="260249"/>
                  </a:lnTo>
                  <a:lnTo>
                    <a:pt x="189524" y="280693"/>
                  </a:lnTo>
                  <a:lnTo>
                    <a:pt x="144017" y="288036"/>
                  </a:lnTo>
                  <a:lnTo>
                    <a:pt x="98511" y="280693"/>
                  </a:lnTo>
                  <a:lnTo>
                    <a:pt x="58978" y="260249"/>
                  </a:lnTo>
                  <a:lnTo>
                    <a:pt x="27797" y="229073"/>
                  </a:lnTo>
                  <a:lnTo>
                    <a:pt x="7345" y="189539"/>
                  </a:lnTo>
                  <a:lnTo>
                    <a:pt x="0" y="144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64107" y="5792076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418" y="0"/>
                  </a:moveTo>
                  <a:lnTo>
                    <a:pt x="31368" y="0"/>
                  </a:lnTo>
                  <a:lnTo>
                    <a:pt x="0" y="25336"/>
                  </a:lnTo>
                  <a:lnTo>
                    <a:pt x="12573" y="38290"/>
                  </a:lnTo>
                  <a:lnTo>
                    <a:pt x="29337" y="24383"/>
                  </a:lnTo>
                  <a:lnTo>
                    <a:pt x="29337" y="138302"/>
                  </a:lnTo>
                  <a:lnTo>
                    <a:pt x="50418" y="138302"/>
                  </a:lnTo>
                  <a:lnTo>
                    <a:pt x="50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69336" y="4521695"/>
              <a:ext cx="405396" cy="40539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71444" y="4599457"/>
              <a:ext cx="199580" cy="25295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102863" y="455523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02863" y="455523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03066" y="4630673"/>
              <a:ext cx="86994" cy="14135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14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1095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810"/>
              <a:ext cx="12192000" cy="67619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23999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2.</a:t>
            </a:r>
            <a:r>
              <a:rPr sz="1800" spc="5" dirty="0"/>
              <a:t> </a:t>
            </a:r>
            <a:r>
              <a:rPr sz="1800" spc="-95" dirty="0"/>
              <a:t>국가근로장학금</a:t>
            </a:r>
            <a:r>
              <a:rPr sz="1800" spc="25" dirty="0"/>
              <a:t> </a:t>
            </a:r>
            <a:r>
              <a:rPr sz="1800" spc="-95" dirty="0"/>
              <a:t>절차</a:t>
            </a:r>
            <a:endParaRPr sz="1800" dirty="0"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1085088"/>
            <a:ext cx="3009900" cy="3246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569460" y="924400"/>
            <a:ext cx="3319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학업시간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홈페이지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1328" y="1616963"/>
            <a:ext cx="1516380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400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학업시간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1600" b="1" spc="-1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34411" y="1630679"/>
            <a:ext cx="2734310" cy="373380"/>
          </a:xfrm>
          <a:custGeom>
            <a:avLst/>
            <a:gdLst/>
            <a:ahLst/>
            <a:cxnLst/>
            <a:rect l="l" t="t" r="r" b="b"/>
            <a:pathLst>
              <a:path w="2734310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2734310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99917" y="1690243"/>
            <a:ext cx="22872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22045" algn="l"/>
              </a:tabLst>
            </a:pPr>
            <a:r>
              <a:rPr sz="1450" spc="-225" dirty="0">
                <a:solidFill>
                  <a:srgbClr val="4D4D4D"/>
                </a:solidFill>
                <a:latin typeface="함초롬돋움"/>
                <a:cs typeface="함초롬돋움"/>
              </a:rPr>
              <a:t>학생선발	</a:t>
            </a:r>
            <a:r>
              <a:rPr sz="2175" spc="-307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서약서/사이버OT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56476" y="1635251"/>
            <a:ext cx="4320540" cy="368935"/>
          </a:xfrm>
          <a:custGeom>
            <a:avLst/>
            <a:gdLst/>
            <a:ahLst/>
            <a:cxnLst/>
            <a:rect l="l" t="t" r="r" b="b"/>
            <a:pathLst>
              <a:path w="4320540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  <a:path w="4320540" h="368935">
                <a:moveTo>
                  <a:pt x="1386840" y="368808"/>
                </a:moveTo>
                <a:lnTo>
                  <a:pt x="2933700" y="368808"/>
                </a:lnTo>
                <a:lnTo>
                  <a:pt x="2933700" y="0"/>
                </a:lnTo>
                <a:lnTo>
                  <a:pt x="1386840" y="0"/>
                </a:lnTo>
                <a:lnTo>
                  <a:pt x="1386840" y="368808"/>
                </a:lnTo>
                <a:close/>
              </a:path>
              <a:path w="4320540" h="368935">
                <a:moveTo>
                  <a:pt x="2977896" y="368808"/>
                </a:moveTo>
                <a:lnTo>
                  <a:pt x="4320540" y="368808"/>
                </a:lnTo>
                <a:lnTo>
                  <a:pt x="4320540" y="0"/>
                </a:lnTo>
                <a:lnTo>
                  <a:pt x="2977896" y="0"/>
                </a:lnTo>
                <a:lnTo>
                  <a:pt x="2977896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83348" y="1690243"/>
            <a:ext cx="39255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50645" algn="l"/>
                <a:tab pos="3137535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90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제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6047" y="2531364"/>
            <a:ext cx="10031095" cy="3929379"/>
          </a:xfrm>
          <a:custGeom>
            <a:avLst/>
            <a:gdLst/>
            <a:ahLst/>
            <a:cxnLst/>
            <a:rect l="l" t="t" r="r" b="b"/>
            <a:pathLst>
              <a:path w="10031095" h="3929379">
                <a:moveTo>
                  <a:pt x="0" y="271907"/>
                </a:moveTo>
                <a:lnTo>
                  <a:pt x="4380" y="223012"/>
                </a:lnTo>
                <a:lnTo>
                  <a:pt x="17010" y="177001"/>
                </a:lnTo>
                <a:lnTo>
                  <a:pt x="37121" y="134638"/>
                </a:lnTo>
                <a:lnTo>
                  <a:pt x="63946" y="96691"/>
                </a:lnTo>
                <a:lnTo>
                  <a:pt x="96717" y="63925"/>
                </a:lnTo>
                <a:lnTo>
                  <a:pt x="134667" y="37107"/>
                </a:lnTo>
                <a:lnTo>
                  <a:pt x="177026" y="17003"/>
                </a:lnTo>
                <a:lnTo>
                  <a:pt x="223029" y="4378"/>
                </a:lnTo>
                <a:lnTo>
                  <a:pt x="271907" y="0"/>
                </a:lnTo>
                <a:lnTo>
                  <a:pt x="9759061" y="0"/>
                </a:lnTo>
                <a:lnTo>
                  <a:pt x="9807955" y="4378"/>
                </a:lnTo>
                <a:lnTo>
                  <a:pt x="9853966" y="17003"/>
                </a:lnTo>
                <a:lnTo>
                  <a:pt x="9896329" y="37107"/>
                </a:lnTo>
                <a:lnTo>
                  <a:pt x="9934276" y="63925"/>
                </a:lnTo>
                <a:lnTo>
                  <a:pt x="9967042" y="96691"/>
                </a:lnTo>
                <a:lnTo>
                  <a:pt x="9993860" y="134638"/>
                </a:lnTo>
                <a:lnTo>
                  <a:pt x="10013964" y="177001"/>
                </a:lnTo>
                <a:lnTo>
                  <a:pt x="10026589" y="223012"/>
                </a:lnTo>
                <a:lnTo>
                  <a:pt x="10030968" y="271907"/>
                </a:lnTo>
                <a:lnTo>
                  <a:pt x="10030968" y="3656990"/>
                </a:lnTo>
                <a:lnTo>
                  <a:pt x="10026589" y="3705860"/>
                </a:lnTo>
                <a:lnTo>
                  <a:pt x="10013964" y="3751857"/>
                </a:lnTo>
                <a:lnTo>
                  <a:pt x="9993860" y="3794212"/>
                </a:lnTo>
                <a:lnTo>
                  <a:pt x="9967042" y="3832158"/>
                </a:lnTo>
                <a:lnTo>
                  <a:pt x="9934276" y="3864927"/>
                </a:lnTo>
                <a:lnTo>
                  <a:pt x="9896329" y="3891751"/>
                </a:lnTo>
                <a:lnTo>
                  <a:pt x="9853966" y="3911861"/>
                </a:lnTo>
                <a:lnTo>
                  <a:pt x="9807955" y="3924491"/>
                </a:lnTo>
                <a:lnTo>
                  <a:pt x="9759061" y="3928872"/>
                </a:lnTo>
                <a:lnTo>
                  <a:pt x="271907" y="3928872"/>
                </a:lnTo>
                <a:lnTo>
                  <a:pt x="223029" y="3924491"/>
                </a:lnTo>
                <a:lnTo>
                  <a:pt x="177026" y="3911861"/>
                </a:lnTo>
                <a:lnTo>
                  <a:pt x="134667" y="3891751"/>
                </a:lnTo>
                <a:lnTo>
                  <a:pt x="96717" y="3864927"/>
                </a:lnTo>
                <a:lnTo>
                  <a:pt x="63946" y="3832158"/>
                </a:lnTo>
                <a:lnTo>
                  <a:pt x="37121" y="3794212"/>
                </a:lnTo>
                <a:lnTo>
                  <a:pt x="17010" y="3751857"/>
                </a:lnTo>
                <a:lnTo>
                  <a:pt x="4380" y="3705860"/>
                </a:lnTo>
                <a:lnTo>
                  <a:pt x="0" y="3656990"/>
                </a:lnTo>
                <a:lnTo>
                  <a:pt x="0" y="27190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39952" y="2124455"/>
            <a:ext cx="10043160" cy="246221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400" spc="-190" dirty="0">
                <a:solidFill>
                  <a:srgbClr val="FFFFFF"/>
                </a:solidFill>
                <a:latin typeface="함초롬돋움"/>
                <a:cs typeface="함초롬돋움"/>
              </a:rPr>
              <a:t>경로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홈페이지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함초롬돋움"/>
                <a:cs typeface="함초롬돋움"/>
              </a:rPr>
              <a:t>(</a:t>
            </a:r>
            <a:r>
              <a:rPr sz="1400" u="sng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함초롬돋움"/>
                <a:cs typeface="함초롬돋움"/>
              </a:rPr>
              <a:t>https://www.kosaf.go.kr</a:t>
            </a:r>
            <a:r>
              <a:rPr sz="1400" spc="-110" dirty="0">
                <a:solidFill>
                  <a:srgbClr val="FFFFFF"/>
                </a:solidFill>
                <a:latin typeface="함초롬돋움"/>
                <a:cs typeface="함초롬돋움"/>
              </a:rPr>
              <a:t>)</a:t>
            </a:r>
            <a:r>
              <a:rPr sz="1400" spc="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 </a:t>
            </a:r>
            <a:r>
              <a:rPr sz="1400" spc="-204" dirty="0">
                <a:solidFill>
                  <a:srgbClr val="FFFFFF"/>
                </a:solidFill>
                <a:latin typeface="함초롬돋움"/>
                <a:cs typeface="함초롬돋움"/>
              </a:rPr>
              <a:t>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국가근로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및</a:t>
            </a:r>
            <a:r>
              <a:rPr sz="1400" spc="6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취업연계장학금</a:t>
            </a:r>
            <a:r>
              <a:rPr sz="1400" spc="-254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국가근로장학금</a:t>
            </a:r>
            <a:r>
              <a:rPr sz="1400" spc="-26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17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학업시간표</a:t>
            </a:r>
            <a:r>
              <a:rPr sz="1600" b="1" spc="-15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관리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61580" y="3000328"/>
            <a:ext cx="1976120" cy="8496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10" dirty="0">
                <a:latin typeface="함초롬돋움"/>
                <a:cs typeface="함초롬돋움"/>
              </a:rPr>
              <a:t>2021</a:t>
            </a:r>
            <a:r>
              <a:rPr sz="1800" spc="-175" dirty="0">
                <a:latin typeface="함초롬돋움"/>
                <a:cs typeface="함초롬돋움"/>
              </a:rPr>
              <a:t>년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110" dirty="0">
                <a:latin typeface="함초롬돋움"/>
                <a:cs typeface="함초롬돋움"/>
              </a:rPr>
              <a:t>2</a:t>
            </a:r>
            <a:r>
              <a:rPr sz="1800" spc="-295" dirty="0">
                <a:latin typeface="함초롬돋움"/>
                <a:cs typeface="함초롬돋움"/>
              </a:rPr>
              <a:t>학</a:t>
            </a:r>
            <a:r>
              <a:rPr sz="1800" spc="-175" dirty="0">
                <a:latin typeface="함초롬돋움"/>
                <a:cs typeface="함초롬돋움"/>
              </a:rPr>
              <a:t>기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선택</a:t>
            </a:r>
            <a:r>
              <a:rPr sz="1800" spc="-5" dirty="0">
                <a:latin typeface="함초롬돋움"/>
                <a:cs typeface="함초롬돋움"/>
              </a:rPr>
              <a:t>(</a:t>
            </a:r>
            <a:endParaRPr sz="180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1521460" algn="l"/>
              </a:tabLst>
            </a:pPr>
            <a:r>
              <a:rPr sz="1800" spc="-300" dirty="0">
                <a:latin typeface="함초롬돋움"/>
                <a:cs typeface="함초롬돋움"/>
              </a:rPr>
              <a:t>하단</a:t>
            </a:r>
            <a:r>
              <a:rPr sz="1800" spc="-180" dirty="0">
                <a:latin typeface="함초롬돋움"/>
                <a:cs typeface="함초롬돋움"/>
              </a:rPr>
              <a:t>의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300" dirty="0">
                <a:latin typeface="함초롬돋움"/>
                <a:cs typeface="함초롬돋움"/>
              </a:rPr>
              <a:t>버튼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54754" y="3000328"/>
            <a:ext cx="807720" cy="8496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spc="-5" dirty="0">
                <a:latin typeface="함초롬돋움"/>
                <a:cs typeface="함초롬돋움"/>
              </a:rPr>
              <a:t>)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조회</a:t>
            </a:r>
            <a:endParaRPr sz="1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10" dirty="0">
                <a:latin typeface="함초롬돋움"/>
                <a:cs typeface="함초롬돋움"/>
              </a:rPr>
              <a:t>)</a:t>
            </a:r>
            <a:r>
              <a:rPr sz="1800" spc="-26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</a:t>
            </a:r>
            <a:r>
              <a:rPr sz="1800" spc="-180" dirty="0">
                <a:latin typeface="함초롬돋움"/>
                <a:cs typeface="함초롬돋움"/>
              </a:rPr>
              <a:t>릭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48092" y="3961638"/>
            <a:ext cx="304101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0" dirty="0">
                <a:latin typeface="함초롬돋움"/>
                <a:cs typeface="함초롬돋움"/>
              </a:rPr>
              <a:t>학업시간</a:t>
            </a:r>
            <a:r>
              <a:rPr sz="1800" spc="-180" dirty="0">
                <a:latin typeface="함초롬돋움"/>
                <a:cs typeface="함초롬돋움"/>
              </a:rPr>
              <a:t>표</a:t>
            </a:r>
            <a:r>
              <a:rPr sz="1800" spc="-23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내</a:t>
            </a:r>
            <a:r>
              <a:rPr sz="1800" spc="-180" dirty="0">
                <a:latin typeface="함초롬돋움"/>
                <a:cs typeface="함초롬돋움"/>
              </a:rPr>
              <a:t>용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입</a:t>
            </a:r>
            <a:r>
              <a:rPr sz="1800" spc="-180" dirty="0">
                <a:latin typeface="함초롬돋움"/>
                <a:cs typeface="함초롬돋움"/>
              </a:rPr>
              <a:t>력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180" dirty="0">
                <a:latin typeface="함초롬돋움"/>
                <a:cs typeface="함초롬돋움"/>
              </a:rPr>
              <a:t>및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저장</a:t>
            </a:r>
            <a:endParaRPr sz="1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200" spc="250" dirty="0">
                <a:latin typeface="함초롬돋움"/>
                <a:cs typeface="함초롬돋움"/>
              </a:rPr>
              <a:t>※</a:t>
            </a:r>
            <a:r>
              <a:rPr sz="1200" spc="-2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실</a:t>
            </a:r>
            <a:r>
              <a:rPr sz="1200" spc="-120" dirty="0">
                <a:latin typeface="함초롬돋움"/>
                <a:cs typeface="함초롬돋움"/>
              </a:rPr>
              <a:t>제</a:t>
            </a:r>
            <a:r>
              <a:rPr sz="1200" spc="-245" dirty="0">
                <a:latin typeface="함초롬돋움"/>
                <a:cs typeface="함초롬돋움"/>
              </a:rPr>
              <a:t> </a:t>
            </a:r>
            <a:r>
              <a:rPr sz="1200" spc="-240" dirty="0">
                <a:latin typeface="함초롬돋움"/>
                <a:cs typeface="함초롬돋움"/>
              </a:rPr>
              <a:t>대</a:t>
            </a:r>
            <a:r>
              <a:rPr sz="1200" spc="-120" dirty="0">
                <a:latin typeface="함초롬돋움"/>
                <a:cs typeface="함초롬돋움"/>
              </a:rPr>
              <a:t>학</a:t>
            </a:r>
            <a:r>
              <a:rPr sz="1200" spc="-245" dirty="0">
                <a:latin typeface="함초롬돋움"/>
                <a:cs typeface="함초롬돋움"/>
              </a:rPr>
              <a:t> 학사시스</a:t>
            </a:r>
            <a:r>
              <a:rPr sz="1200" spc="-120" dirty="0">
                <a:latin typeface="함초롬돋움"/>
                <a:cs typeface="함초롬돋움"/>
              </a:rPr>
              <a:t>템</a:t>
            </a:r>
            <a:r>
              <a:rPr sz="1200" spc="-220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시간표</a:t>
            </a:r>
            <a:r>
              <a:rPr sz="1200" spc="-120" dirty="0">
                <a:latin typeface="함초롬돋움"/>
                <a:cs typeface="함초롬돋움"/>
              </a:rPr>
              <a:t>를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정확</a:t>
            </a:r>
            <a:r>
              <a:rPr sz="1200" spc="-120" dirty="0">
                <a:latin typeface="함초롬돋움"/>
                <a:cs typeface="함초롬돋움"/>
              </a:rPr>
              <a:t>히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입력</a:t>
            </a:r>
            <a:endParaRPr sz="12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spc="250" dirty="0">
                <a:latin typeface="함초롬돋움"/>
                <a:cs typeface="함초롬돋움"/>
              </a:rPr>
              <a:t>※</a:t>
            </a:r>
            <a:r>
              <a:rPr sz="1200" spc="-30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온라</a:t>
            </a:r>
            <a:r>
              <a:rPr sz="1200" spc="-120" dirty="0">
                <a:latin typeface="함초롬돋움"/>
                <a:cs typeface="함초롬돋움"/>
              </a:rPr>
              <a:t>인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강의</a:t>
            </a:r>
            <a:r>
              <a:rPr sz="1200" spc="50" dirty="0">
                <a:latin typeface="함초롬돋움"/>
                <a:cs typeface="함초롬돋움"/>
              </a:rPr>
              <a:t>,</a:t>
            </a:r>
            <a:r>
              <a:rPr sz="1200" spc="-245" dirty="0">
                <a:latin typeface="함초롬돋움"/>
                <a:cs typeface="함초롬돋움"/>
              </a:rPr>
              <a:t> 실습시간</a:t>
            </a:r>
            <a:r>
              <a:rPr sz="1200" spc="-120" dirty="0">
                <a:latin typeface="함초롬돋움"/>
                <a:cs typeface="함초롬돋움"/>
              </a:rPr>
              <a:t>표</a:t>
            </a:r>
            <a:r>
              <a:rPr sz="1200" spc="-225" dirty="0">
                <a:latin typeface="함초롬돋움"/>
                <a:cs typeface="함초롬돋움"/>
              </a:rPr>
              <a:t> </a:t>
            </a:r>
            <a:r>
              <a:rPr sz="1200" spc="-20" dirty="0">
                <a:latin typeface="함초롬돋움"/>
                <a:cs typeface="함초롬돋움"/>
              </a:rPr>
              <a:t>등</a:t>
            </a:r>
            <a:r>
              <a:rPr sz="1200" spc="-245" dirty="0">
                <a:latin typeface="함초롬돋움"/>
                <a:cs typeface="함초롬돋움"/>
              </a:rPr>
              <a:t>특수</a:t>
            </a:r>
            <a:r>
              <a:rPr sz="1200" spc="-120" dirty="0">
                <a:latin typeface="함초롬돋움"/>
                <a:cs typeface="함초롬돋움"/>
              </a:rPr>
              <a:t>한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시간표</a:t>
            </a:r>
            <a:r>
              <a:rPr sz="1200" spc="-120" dirty="0">
                <a:latin typeface="함초롬돋움"/>
                <a:cs typeface="함초롬돋움"/>
              </a:rPr>
              <a:t>가</a:t>
            </a:r>
            <a:r>
              <a:rPr sz="1200" spc="-235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있</a:t>
            </a:r>
            <a:r>
              <a:rPr sz="1200" spc="-120" dirty="0">
                <a:latin typeface="함초롬돋움"/>
                <a:cs typeface="함초롬돋움"/>
              </a:rPr>
              <a:t>을</a:t>
            </a:r>
            <a:r>
              <a:rPr sz="1200" spc="-245" dirty="0">
                <a:latin typeface="함초롬돋움"/>
                <a:cs typeface="함초롬돋움"/>
              </a:rPr>
              <a:t> 경우</a:t>
            </a:r>
            <a:endParaRPr sz="1200">
              <a:latin typeface="함초롬돋움"/>
              <a:cs typeface="함초롬돋움"/>
            </a:endParaRPr>
          </a:p>
          <a:p>
            <a:pPr marL="187325">
              <a:lnSpc>
                <a:spcPct val="100000"/>
              </a:lnSpc>
              <a:spcBef>
                <a:spcPts val="720"/>
              </a:spcBef>
            </a:pPr>
            <a:r>
              <a:rPr sz="1200" spc="-245" dirty="0">
                <a:latin typeface="함초롬돋움"/>
                <a:cs typeface="함초롬돋움"/>
              </a:rPr>
              <a:t>소속대</a:t>
            </a:r>
            <a:r>
              <a:rPr sz="1200" spc="-120" dirty="0">
                <a:latin typeface="함초롬돋움"/>
                <a:cs typeface="함초롬돋움"/>
              </a:rPr>
              <a:t>학</a:t>
            </a:r>
            <a:r>
              <a:rPr sz="1200" spc="-229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담당자에</a:t>
            </a:r>
            <a:r>
              <a:rPr sz="1200" spc="-120" dirty="0">
                <a:latin typeface="함초롬돋움"/>
                <a:cs typeface="함초롬돋움"/>
              </a:rPr>
              <a:t>게</a:t>
            </a:r>
            <a:r>
              <a:rPr sz="1200" spc="-220" dirty="0">
                <a:latin typeface="함초롬돋움"/>
                <a:cs typeface="함초롬돋움"/>
              </a:rPr>
              <a:t> </a:t>
            </a:r>
            <a:r>
              <a:rPr sz="1200" spc="-245" dirty="0">
                <a:latin typeface="함초롬돋움"/>
                <a:cs typeface="함초롬돋움"/>
              </a:rPr>
              <a:t>문의</a:t>
            </a:r>
            <a:endParaRPr sz="1200">
              <a:latin typeface="함초롬돋움"/>
              <a:cs typeface="함초롬돋움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11283" y="3153155"/>
            <a:ext cx="323215" cy="325120"/>
            <a:chOff x="9511283" y="3153155"/>
            <a:chExt cx="323215" cy="325120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1283" y="3153155"/>
              <a:ext cx="323113" cy="3246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9007" y="3207994"/>
              <a:ext cx="150875" cy="22252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194816" y="2609088"/>
            <a:ext cx="8621395" cy="3773804"/>
            <a:chOff x="1194816" y="2609088"/>
            <a:chExt cx="8621395" cy="3773804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92996" y="3575278"/>
              <a:ext cx="323113" cy="3231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63099" y="3627119"/>
              <a:ext cx="181279" cy="2240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18904" y="3601211"/>
              <a:ext cx="220979" cy="2209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4064" y="2609088"/>
              <a:ext cx="6252971" cy="377342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294382" y="4173473"/>
              <a:ext cx="5234940" cy="2105025"/>
            </a:xfrm>
            <a:custGeom>
              <a:avLst/>
              <a:gdLst/>
              <a:ahLst/>
              <a:cxnLst/>
              <a:rect l="l" t="t" r="r" b="b"/>
              <a:pathLst>
                <a:path w="5234940" h="2105025">
                  <a:moveTo>
                    <a:pt x="4661916" y="2104644"/>
                  </a:moveTo>
                  <a:lnTo>
                    <a:pt x="5234940" y="2104644"/>
                  </a:lnTo>
                  <a:lnTo>
                    <a:pt x="5234940" y="1871472"/>
                  </a:lnTo>
                  <a:lnTo>
                    <a:pt x="4661916" y="1871472"/>
                  </a:lnTo>
                  <a:lnTo>
                    <a:pt x="4661916" y="2104644"/>
                  </a:lnTo>
                  <a:close/>
                </a:path>
                <a:path w="5234940" h="2105025">
                  <a:moveTo>
                    <a:pt x="0" y="231648"/>
                  </a:moveTo>
                  <a:lnTo>
                    <a:pt x="5233416" y="231648"/>
                  </a:lnTo>
                  <a:lnTo>
                    <a:pt x="5233416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5876" y="3939527"/>
              <a:ext cx="405396" cy="4053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67127" y="4020286"/>
              <a:ext cx="161505" cy="24996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089404" y="397306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5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89404" y="397306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5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98624" y="4051553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418" y="0"/>
                  </a:moveTo>
                  <a:lnTo>
                    <a:pt x="31368" y="0"/>
                  </a:lnTo>
                  <a:lnTo>
                    <a:pt x="0" y="25400"/>
                  </a:lnTo>
                  <a:lnTo>
                    <a:pt x="12573" y="38354"/>
                  </a:lnTo>
                  <a:lnTo>
                    <a:pt x="29337" y="24384"/>
                  </a:lnTo>
                  <a:lnTo>
                    <a:pt x="29337" y="138303"/>
                  </a:lnTo>
                  <a:lnTo>
                    <a:pt x="50418" y="138303"/>
                  </a:lnTo>
                  <a:lnTo>
                    <a:pt x="50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57706" y="5366766"/>
              <a:ext cx="6024880" cy="591820"/>
            </a:xfrm>
            <a:custGeom>
              <a:avLst/>
              <a:gdLst/>
              <a:ahLst/>
              <a:cxnLst/>
              <a:rect l="l" t="t" r="r" b="b"/>
              <a:pathLst>
                <a:path w="6024880" h="591820">
                  <a:moveTo>
                    <a:pt x="0" y="591312"/>
                  </a:moveTo>
                  <a:lnTo>
                    <a:pt x="492251" y="591312"/>
                  </a:lnTo>
                  <a:lnTo>
                    <a:pt x="492251" y="358140"/>
                  </a:lnTo>
                  <a:lnTo>
                    <a:pt x="0" y="358140"/>
                  </a:lnTo>
                  <a:lnTo>
                    <a:pt x="0" y="591312"/>
                  </a:lnTo>
                  <a:close/>
                </a:path>
                <a:path w="6024880" h="591820">
                  <a:moveTo>
                    <a:pt x="283463" y="231648"/>
                  </a:moveTo>
                  <a:lnTo>
                    <a:pt x="6024372" y="231648"/>
                  </a:lnTo>
                  <a:lnTo>
                    <a:pt x="6024372" y="0"/>
                  </a:lnTo>
                  <a:lnTo>
                    <a:pt x="283463" y="0"/>
                  </a:lnTo>
                  <a:lnTo>
                    <a:pt x="283463" y="2316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4816" y="5529072"/>
              <a:ext cx="405396" cy="4053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6924" y="5606795"/>
              <a:ext cx="198081" cy="25295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228344" y="556260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18" y="0"/>
                  </a:moveTo>
                  <a:lnTo>
                    <a:pt x="98511" y="7342"/>
                  </a:lnTo>
                  <a:lnTo>
                    <a:pt x="58978" y="27786"/>
                  </a:lnTo>
                  <a:lnTo>
                    <a:pt x="27797" y="58962"/>
                  </a:lnTo>
                  <a:lnTo>
                    <a:pt x="7345" y="98496"/>
                  </a:lnTo>
                  <a:lnTo>
                    <a:pt x="0" y="144018"/>
                  </a:lnTo>
                  <a:lnTo>
                    <a:pt x="7345" y="189539"/>
                  </a:lnTo>
                  <a:lnTo>
                    <a:pt x="27797" y="229073"/>
                  </a:lnTo>
                  <a:lnTo>
                    <a:pt x="58978" y="260249"/>
                  </a:lnTo>
                  <a:lnTo>
                    <a:pt x="98511" y="280693"/>
                  </a:lnTo>
                  <a:lnTo>
                    <a:pt x="144018" y="288036"/>
                  </a:lnTo>
                  <a:lnTo>
                    <a:pt x="189524" y="280693"/>
                  </a:lnTo>
                  <a:lnTo>
                    <a:pt x="229057" y="260249"/>
                  </a:lnTo>
                  <a:lnTo>
                    <a:pt x="260238" y="229073"/>
                  </a:lnTo>
                  <a:lnTo>
                    <a:pt x="280690" y="189539"/>
                  </a:lnTo>
                  <a:lnTo>
                    <a:pt x="288036" y="144018"/>
                  </a:lnTo>
                  <a:lnTo>
                    <a:pt x="280690" y="98496"/>
                  </a:lnTo>
                  <a:lnTo>
                    <a:pt x="260238" y="58962"/>
                  </a:lnTo>
                  <a:lnTo>
                    <a:pt x="229057" y="27786"/>
                  </a:lnTo>
                  <a:lnTo>
                    <a:pt x="189524" y="7342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28344" y="556260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144018"/>
                  </a:moveTo>
                  <a:lnTo>
                    <a:pt x="7345" y="98496"/>
                  </a:lnTo>
                  <a:lnTo>
                    <a:pt x="27797" y="58962"/>
                  </a:lnTo>
                  <a:lnTo>
                    <a:pt x="58978" y="27786"/>
                  </a:lnTo>
                  <a:lnTo>
                    <a:pt x="98511" y="7342"/>
                  </a:lnTo>
                  <a:lnTo>
                    <a:pt x="144018" y="0"/>
                  </a:lnTo>
                  <a:lnTo>
                    <a:pt x="189524" y="7342"/>
                  </a:lnTo>
                  <a:lnTo>
                    <a:pt x="229057" y="27786"/>
                  </a:lnTo>
                  <a:lnTo>
                    <a:pt x="260238" y="58962"/>
                  </a:lnTo>
                  <a:lnTo>
                    <a:pt x="280690" y="98496"/>
                  </a:lnTo>
                  <a:lnTo>
                    <a:pt x="288036" y="144018"/>
                  </a:lnTo>
                  <a:lnTo>
                    <a:pt x="280690" y="189539"/>
                  </a:lnTo>
                  <a:lnTo>
                    <a:pt x="260238" y="229073"/>
                  </a:lnTo>
                  <a:lnTo>
                    <a:pt x="229057" y="260249"/>
                  </a:lnTo>
                  <a:lnTo>
                    <a:pt x="189524" y="280693"/>
                  </a:lnTo>
                  <a:lnTo>
                    <a:pt x="144018" y="288036"/>
                  </a:lnTo>
                  <a:lnTo>
                    <a:pt x="98511" y="280693"/>
                  </a:lnTo>
                  <a:lnTo>
                    <a:pt x="58978" y="260249"/>
                  </a:lnTo>
                  <a:lnTo>
                    <a:pt x="27797" y="229073"/>
                  </a:lnTo>
                  <a:lnTo>
                    <a:pt x="7345" y="189539"/>
                  </a:lnTo>
                  <a:lnTo>
                    <a:pt x="0" y="144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8420" y="5638380"/>
              <a:ext cx="86995" cy="14135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37192" y="3179063"/>
              <a:ext cx="220979" cy="2225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23732" y="3563111"/>
              <a:ext cx="566927" cy="284988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14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810"/>
              <a:ext cx="12192000" cy="67619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35223" y="536448"/>
              <a:ext cx="7419340" cy="0"/>
            </a:xfrm>
            <a:custGeom>
              <a:avLst/>
              <a:gdLst/>
              <a:ahLst/>
              <a:cxnLst/>
              <a:rect l="l" t="t" r="r" b="b"/>
              <a:pathLst>
                <a:path w="7419340">
                  <a:moveTo>
                    <a:pt x="0" y="0"/>
                  </a:moveTo>
                  <a:lnTo>
                    <a:pt x="7419340" y="0"/>
                  </a:lnTo>
                </a:path>
              </a:pathLst>
            </a:custGeom>
            <a:ln w="6096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9972" y="277825"/>
            <a:ext cx="24352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2.</a:t>
            </a:r>
            <a:r>
              <a:rPr sz="1800" spc="5" dirty="0"/>
              <a:t> </a:t>
            </a:r>
            <a:r>
              <a:rPr sz="1800" spc="-95" dirty="0"/>
              <a:t>국가근로장학금</a:t>
            </a:r>
            <a:r>
              <a:rPr sz="1800" spc="25" dirty="0"/>
              <a:t> </a:t>
            </a:r>
            <a:r>
              <a:rPr sz="1800" spc="-95" dirty="0"/>
              <a:t>절차</a:t>
            </a:r>
            <a:endParaRPr sz="1800" dirty="0"/>
          </a:p>
        </p:txBody>
      </p:sp>
      <p:sp>
        <p:nvSpPr>
          <p:cNvPr id="14" name="object 14"/>
          <p:cNvSpPr txBox="1"/>
          <p:nvPr/>
        </p:nvSpPr>
        <p:spPr>
          <a:xfrm>
            <a:off x="5291328" y="1616963"/>
            <a:ext cx="1516380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400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학업시간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1600" b="1" spc="-1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34411" y="1630679"/>
            <a:ext cx="2734310" cy="373380"/>
          </a:xfrm>
          <a:custGeom>
            <a:avLst/>
            <a:gdLst/>
            <a:ahLst/>
            <a:cxnLst/>
            <a:rect l="l" t="t" r="r" b="b"/>
            <a:pathLst>
              <a:path w="2734310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2734310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99917" y="1690243"/>
            <a:ext cx="22872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22045" algn="l"/>
              </a:tabLst>
            </a:pPr>
            <a:r>
              <a:rPr sz="1450" spc="-225" dirty="0">
                <a:solidFill>
                  <a:srgbClr val="4D4D4D"/>
                </a:solidFill>
                <a:latin typeface="함초롬돋움"/>
                <a:cs typeface="함초롬돋움"/>
              </a:rPr>
              <a:t>학생선발	</a:t>
            </a:r>
            <a:r>
              <a:rPr sz="2175" spc="-307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서약서/사이버OT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56476" y="1635251"/>
            <a:ext cx="4320540" cy="368935"/>
          </a:xfrm>
          <a:custGeom>
            <a:avLst/>
            <a:gdLst/>
            <a:ahLst/>
            <a:cxnLst/>
            <a:rect l="l" t="t" r="r" b="b"/>
            <a:pathLst>
              <a:path w="4320540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  <a:path w="4320540" h="368935">
                <a:moveTo>
                  <a:pt x="1386840" y="368808"/>
                </a:moveTo>
                <a:lnTo>
                  <a:pt x="2933700" y="368808"/>
                </a:lnTo>
                <a:lnTo>
                  <a:pt x="2933700" y="0"/>
                </a:lnTo>
                <a:lnTo>
                  <a:pt x="1386840" y="0"/>
                </a:lnTo>
                <a:lnTo>
                  <a:pt x="1386840" y="368808"/>
                </a:lnTo>
                <a:close/>
              </a:path>
              <a:path w="4320540" h="368935">
                <a:moveTo>
                  <a:pt x="2977896" y="368808"/>
                </a:moveTo>
                <a:lnTo>
                  <a:pt x="4320540" y="368808"/>
                </a:lnTo>
                <a:lnTo>
                  <a:pt x="4320540" y="0"/>
                </a:lnTo>
                <a:lnTo>
                  <a:pt x="2977896" y="0"/>
                </a:lnTo>
                <a:lnTo>
                  <a:pt x="2977896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83348" y="1690243"/>
            <a:ext cx="39255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50645" algn="l"/>
                <a:tab pos="3137535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90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제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6047" y="2531364"/>
            <a:ext cx="10031095" cy="3929379"/>
          </a:xfrm>
          <a:custGeom>
            <a:avLst/>
            <a:gdLst/>
            <a:ahLst/>
            <a:cxnLst/>
            <a:rect l="l" t="t" r="r" b="b"/>
            <a:pathLst>
              <a:path w="10031095" h="3929379">
                <a:moveTo>
                  <a:pt x="0" y="271907"/>
                </a:moveTo>
                <a:lnTo>
                  <a:pt x="4380" y="223012"/>
                </a:lnTo>
                <a:lnTo>
                  <a:pt x="17010" y="177001"/>
                </a:lnTo>
                <a:lnTo>
                  <a:pt x="37121" y="134638"/>
                </a:lnTo>
                <a:lnTo>
                  <a:pt x="63946" y="96691"/>
                </a:lnTo>
                <a:lnTo>
                  <a:pt x="96717" y="63925"/>
                </a:lnTo>
                <a:lnTo>
                  <a:pt x="134667" y="37107"/>
                </a:lnTo>
                <a:lnTo>
                  <a:pt x="177026" y="17003"/>
                </a:lnTo>
                <a:lnTo>
                  <a:pt x="223029" y="4378"/>
                </a:lnTo>
                <a:lnTo>
                  <a:pt x="271907" y="0"/>
                </a:lnTo>
                <a:lnTo>
                  <a:pt x="9759061" y="0"/>
                </a:lnTo>
                <a:lnTo>
                  <a:pt x="9807955" y="4378"/>
                </a:lnTo>
                <a:lnTo>
                  <a:pt x="9853966" y="17003"/>
                </a:lnTo>
                <a:lnTo>
                  <a:pt x="9896329" y="37107"/>
                </a:lnTo>
                <a:lnTo>
                  <a:pt x="9934276" y="63925"/>
                </a:lnTo>
                <a:lnTo>
                  <a:pt x="9967042" y="96691"/>
                </a:lnTo>
                <a:lnTo>
                  <a:pt x="9993860" y="134638"/>
                </a:lnTo>
                <a:lnTo>
                  <a:pt x="10013964" y="177001"/>
                </a:lnTo>
                <a:lnTo>
                  <a:pt x="10026589" y="223012"/>
                </a:lnTo>
                <a:lnTo>
                  <a:pt x="10030968" y="271907"/>
                </a:lnTo>
                <a:lnTo>
                  <a:pt x="10030968" y="3656990"/>
                </a:lnTo>
                <a:lnTo>
                  <a:pt x="10026589" y="3705860"/>
                </a:lnTo>
                <a:lnTo>
                  <a:pt x="10013964" y="3751857"/>
                </a:lnTo>
                <a:lnTo>
                  <a:pt x="9993860" y="3794212"/>
                </a:lnTo>
                <a:lnTo>
                  <a:pt x="9967042" y="3832158"/>
                </a:lnTo>
                <a:lnTo>
                  <a:pt x="9934276" y="3864927"/>
                </a:lnTo>
                <a:lnTo>
                  <a:pt x="9896329" y="3891751"/>
                </a:lnTo>
                <a:lnTo>
                  <a:pt x="9853966" y="3911861"/>
                </a:lnTo>
                <a:lnTo>
                  <a:pt x="9807955" y="3924491"/>
                </a:lnTo>
                <a:lnTo>
                  <a:pt x="9759061" y="3928872"/>
                </a:lnTo>
                <a:lnTo>
                  <a:pt x="271907" y="3928872"/>
                </a:lnTo>
                <a:lnTo>
                  <a:pt x="223029" y="3924491"/>
                </a:lnTo>
                <a:lnTo>
                  <a:pt x="177026" y="3911861"/>
                </a:lnTo>
                <a:lnTo>
                  <a:pt x="134667" y="3891751"/>
                </a:lnTo>
                <a:lnTo>
                  <a:pt x="96717" y="3864927"/>
                </a:lnTo>
                <a:lnTo>
                  <a:pt x="63946" y="3832158"/>
                </a:lnTo>
                <a:lnTo>
                  <a:pt x="37121" y="3794212"/>
                </a:lnTo>
                <a:lnTo>
                  <a:pt x="17010" y="3751857"/>
                </a:lnTo>
                <a:lnTo>
                  <a:pt x="4380" y="3705860"/>
                </a:lnTo>
                <a:lnTo>
                  <a:pt x="0" y="3656990"/>
                </a:lnTo>
                <a:lnTo>
                  <a:pt x="0" y="27190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39952" y="2124455"/>
            <a:ext cx="10043160" cy="246221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400" spc="-190" dirty="0">
                <a:solidFill>
                  <a:srgbClr val="FFFFFF"/>
                </a:solidFill>
                <a:latin typeface="함초롬돋움"/>
                <a:cs typeface="함초롬돋움"/>
              </a:rPr>
              <a:t>경로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홈페이지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함초롬돋움"/>
                <a:cs typeface="함초롬돋움"/>
              </a:rPr>
              <a:t>(</a:t>
            </a:r>
            <a:r>
              <a:rPr sz="1400" u="sng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함초롬돋움"/>
                <a:cs typeface="함초롬돋움"/>
              </a:rPr>
              <a:t>https://www.kosaf.go.kr</a:t>
            </a:r>
            <a:r>
              <a:rPr sz="1400" spc="-110" dirty="0">
                <a:solidFill>
                  <a:srgbClr val="FFFFFF"/>
                </a:solidFill>
                <a:latin typeface="함초롬돋움"/>
                <a:cs typeface="함초롬돋움"/>
              </a:rPr>
              <a:t>)</a:t>
            </a:r>
            <a:r>
              <a:rPr sz="1400" spc="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 </a:t>
            </a:r>
            <a:r>
              <a:rPr sz="1400" spc="-204" dirty="0">
                <a:solidFill>
                  <a:srgbClr val="FFFFFF"/>
                </a:solidFill>
                <a:latin typeface="함초롬돋움"/>
                <a:cs typeface="함초롬돋움"/>
              </a:rPr>
              <a:t>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국가근로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및</a:t>
            </a:r>
            <a:r>
              <a:rPr sz="1400" spc="6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취업연계장학금</a:t>
            </a:r>
            <a:r>
              <a:rPr sz="1400" spc="-254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국가근로장학금</a:t>
            </a:r>
            <a:r>
              <a:rPr sz="1400" spc="-26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17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학업시간표</a:t>
            </a:r>
            <a:r>
              <a:rPr sz="1600" b="1" spc="-15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관리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91425" y="3281172"/>
            <a:ext cx="3300095" cy="12611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latin typeface="함초롬돋움"/>
                <a:cs typeface="함초롬돋움"/>
              </a:rPr>
              <a:t>학업시간</a:t>
            </a:r>
            <a:r>
              <a:rPr sz="1800" spc="-180" dirty="0">
                <a:latin typeface="함초롬돋움"/>
                <a:cs typeface="함초롬돋움"/>
              </a:rPr>
              <a:t>표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입</a:t>
            </a:r>
            <a:r>
              <a:rPr sz="1800" spc="-180" dirty="0">
                <a:latin typeface="함초롬돋움"/>
                <a:cs typeface="함초롬돋움"/>
              </a:rPr>
              <a:t>력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endParaRPr sz="1800">
              <a:latin typeface="함초롬돋움"/>
              <a:cs typeface="함초롬돋움"/>
            </a:endParaRPr>
          </a:p>
          <a:p>
            <a:pPr marL="299085" marR="6985">
              <a:lnSpc>
                <a:spcPct val="150000"/>
              </a:lnSpc>
              <a:spcBef>
                <a:spcPts val="5"/>
              </a:spcBef>
            </a:pPr>
            <a:r>
              <a:rPr sz="1800" spc="-300" dirty="0">
                <a:latin typeface="함초롬돋움"/>
                <a:cs typeface="함초롬돋움"/>
              </a:rPr>
              <a:t>하단</a:t>
            </a:r>
            <a:r>
              <a:rPr sz="1800" spc="-180" dirty="0">
                <a:latin typeface="함초롬돋움"/>
                <a:cs typeface="함초롬돋움"/>
              </a:rPr>
              <a:t>의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185" dirty="0">
                <a:latin typeface="함초롬돋움"/>
                <a:cs typeface="함초롬돋움"/>
              </a:rPr>
              <a:t>[</a:t>
            </a:r>
            <a:r>
              <a:rPr sz="1800" spc="-300" dirty="0">
                <a:latin typeface="함초롬돋움"/>
                <a:cs typeface="함초롬돋움"/>
              </a:rPr>
              <a:t>학업시간</a:t>
            </a:r>
            <a:r>
              <a:rPr sz="1800" spc="-295" dirty="0">
                <a:latin typeface="함초롬돋움"/>
                <a:cs typeface="함초롬돋움"/>
              </a:rPr>
              <a:t>표</a:t>
            </a:r>
            <a:r>
              <a:rPr sz="1800" spc="-165" dirty="0">
                <a:latin typeface="함초롬돋움"/>
                <a:cs typeface="함초롬돋움"/>
              </a:rPr>
              <a:t>]</a:t>
            </a:r>
            <a:r>
              <a:rPr sz="1800" spc="-300" dirty="0">
                <a:latin typeface="함초롬돋움"/>
                <a:cs typeface="함초롬돋움"/>
              </a:rPr>
              <a:t>란</a:t>
            </a:r>
            <a:r>
              <a:rPr sz="1800" spc="-180" dirty="0">
                <a:latin typeface="함초롬돋움"/>
                <a:cs typeface="함초롬돋움"/>
              </a:rPr>
              <a:t>에</a:t>
            </a:r>
            <a:r>
              <a:rPr sz="1800" spc="-204" dirty="0">
                <a:latin typeface="함초롬돋움"/>
                <a:cs typeface="함초롬돋움"/>
              </a:rPr>
              <a:t> </a:t>
            </a:r>
            <a:r>
              <a:rPr sz="1800" spc="-280" dirty="0">
                <a:latin typeface="함초롬돋움"/>
                <a:cs typeface="함초롬돋움"/>
              </a:rPr>
              <a:t>정상적으로  등록되었는</a:t>
            </a:r>
            <a:r>
              <a:rPr sz="1800" spc="-180" dirty="0">
                <a:latin typeface="함초롬돋움"/>
                <a:cs typeface="함초롬돋움"/>
              </a:rPr>
              <a:t>지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확인</a:t>
            </a:r>
            <a:endParaRPr sz="1800">
              <a:latin typeface="함초롬돋움"/>
              <a:cs typeface="함초롬돋움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12163" y="2848355"/>
            <a:ext cx="6144387" cy="2881883"/>
            <a:chOff x="1312163" y="2848355"/>
            <a:chExt cx="6144387" cy="2881883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2163" y="2848355"/>
              <a:ext cx="6082284" cy="288188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73885" y="4917185"/>
              <a:ext cx="6082665" cy="803275"/>
            </a:xfrm>
            <a:custGeom>
              <a:avLst/>
              <a:gdLst/>
              <a:ahLst/>
              <a:cxnLst/>
              <a:rect l="l" t="t" r="r" b="b"/>
              <a:pathLst>
                <a:path w="6082665" h="803275">
                  <a:moveTo>
                    <a:pt x="0" y="803147"/>
                  </a:moveTo>
                  <a:lnTo>
                    <a:pt x="6082284" y="803147"/>
                  </a:lnTo>
                  <a:lnTo>
                    <a:pt x="6082284" y="0"/>
                  </a:lnTo>
                  <a:lnTo>
                    <a:pt x="0" y="0"/>
                  </a:lnTo>
                  <a:lnTo>
                    <a:pt x="0" y="80314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14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pic>
        <p:nvPicPr>
          <p:cNvPr id="32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4400" y="1085088"/>
            <a:ext cx="3009900" cy="324612"/>
          </a:xfrm>
          <a:prstGeom prst="rect">
            <a:avLst/>
          </a:prstGeom>
        </p:spPr>
      </p:pic>
      <p:sp>
        <p:nvSpPr>
          <p:cNvPr id="33" name="object 15"/>
          <p:cNvSpPr txBox="1"/>
          <p:nvPr/>
        </p:nvSpPr>
        <p:spPr>
          <a:xfrm>
            <a:off x="4569460" y="924400"/>
            <a:ext cx="3319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학업시간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홈페이지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010"/>
            <a:ext cx="12192000" cy="6762115"/>
            <a:chOff x="0" y="96010"/>
            <a:chExt cx="12192000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6047" y="2145792"/>
            <a:ext cx="10031095" cy="4314825"/>
          </a:xfrm>
          <a:custGeom>
            <a:avLst/>
            <a:gdLst/>
            <a:ahLst/>
            <a:cxnLst/>
            <a:rect l="l" t="t" r="r" b="b"/>
            <a:pathLst>
              <a:path w="10031095" h="4314825">
                <a:moveTo>
                  <a:pt x="0" y="298577"/>
                </a:moveTo>
                <a:lnTo>
                  <a:pt x="3909" y="250159"/>
                </a:lnTo>
                <a:lnTo>
                  <a:pt x="15226" y="204224"/>
                </a:lnTo>
                <a:lnTo>
                  <a:pt x="33336" y="161387"/>
                </a:lnTo>
                <a:lnTo>
                  <a:pt x="57623" y="122264"/>
                </a:lnTo>
                <a:lnTo>
                  <a:pt x="87471" y="87471"/>
                </a:lnTo>
                <a:lnTo>
                  <a:pt x="122264" y="57623"/>
                </a:lnTo>
                <a:lnTo>
                  <a:pt x="161387" y="33336"/>
                </a:lnTo>
                <a:lnTo>
                  <a:pt x="204224" y="15226"/>
                </a:lnTo>
                <a:lnTo>
                  <a:pt x="250159" y="3909"/>
                </a:lnTo>
                <a:lnTo>
                  <a:pt x="298577" y="0"/>
                </a:lnTo>
                <a:lnTo>
                  <a:pt x="9732391" y="0"/>
                </a:lnTo>
                <a:lnTo>
                  <a:pt x="9780808" y="3909"/>
                </a:lnTo>
                <a:lnTo>
                  <a:pt x="9826743" y="15226"/>
                </a:lnTo>
                <a:lnTo>
                  <a:pt x="9869580" y="33336"/>
                </a:lnTo>
                <a:lnTo>
                  <a:pt x="9908703" y="57623"/>
                </a:lnTo>
                <a:lnTo>
                  <a:pt x="9943496" y="87471"/>
                </a:lnTo>
                <a:lnTo>
                  <a:pt x="9973344" y="122264"/>
                </a:lnTo>
                <a:lnTo>
                  <a:pt x="9997631" y="161387"/>
                </a:lnTo>
                <a:lnTo>
                  <a:pt x="10015741" y="204224"/>
                </a:lnTo>
                <a:lnTo>
                  <a:pt x="10027058" y="250159"/>
                </a:lnTo>
                <a:lnTo>
                  <a:pt x="10030968" y="298577"/>
                </a:lnTo>
                <a:lnTo>
                  <a:pt x="10030968" y="4015879"/>
                </a:lnTo>
                <a:lnTo>
                  <a:pt x="10027058" y="4064309"/>
                </a:lnTo>
                <a:lnTo>
                  <a:pt x="10015741" y="4110250"/>
                </a:lnTo>
                <a:lnTo>
                  <a:pt x="9997631" y="4153089"/>
                </a:lnTo>
                <a:lnTo>
                  <a:pt x="9973344" y="4192209"/>
                </a:lnTo>
                <a:lnTo>
                  <a:pt x="9943496" y="4226998"/>
                </a:lnTo>
                <a:lnTo>
                  <a:pt x="9908703" y="4256839"/>
                </a:lnTo>
                <a:lnTo>
                  <a:pt x="9869580" y="4281119"/>
                </a:lnTo>
                <a:lnTo>
                  <a:pt x="9826743" y="4299223"/>
                </a:lnTo>
                <a:lnTo>
                  <a:pt x="9780808" y="4310536"/>
                </a:lnTo>
                <a:lnTo>
                  <a:pt x="9732391" y="4314444"/>
                </a:lnTo>
                <a:lnTo>
                  <a:pt x="298577" y="4314444"/>
                </a:lnTo>
                <a:lnTo>
                  <a:pt x="250159" y="4310536"/>
                </a:lnTo>
                <a:lnTo>
                  <a:pt x="204224" y="4299223"/>
                </a:lnTo>
                <a:lnTo>
                  <a:pt x="161387" y="4281119"/>
                </a:lnTo>
                <a:lnTo>
                  <a:pt x="122264" y="4256839"/>
                </a:lnTo>
                <a:lnTo>
                  <a:pt x="87471" y="4226998"/>
                </a:lnTo>
                <a:lnTo>
                  <a:pt x="57623" y="4192209"/>
                </a:lnTo>
                <a:lnTo>
                  <a:pt x="33336" y="4153089"/>
                </a:lnTo>
                <a:lnTo>
                  <a:pt x="15226" y="4110250"/>
                </a:lnTo>
                <a:lnTo>
                  <a:pt x="3909" y="4064309"/>
                </a:lnTo>
                <a:lnTo>
                  <a:pt x="0" y="4015879"/>
                </a:lnTo>
                <a:lnTo>
                  <a:pt x="0" y="29857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2925" y="2792984"/>
            <a:ext cx="9006205" cy="31419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한국장학재단</a:t>
            </a:r>
            <a:r>
              <a:rPr sz="18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출근부앱(모바일)</a:t>
            </a:r>
            <a:r>
              <a:rPr sz="1800" b="1" spc="-1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홈페이지</a:t>
            </a:r>
            <a:r>
              <a:rPr sz="1800" spc="-225" dirty="0">
                <a:solidFill>
                  <a:srgbClr val="282828"/>
                </a:solidFill>
                <a:latin typeface="함초롬돋움"/>
                <a:cs typeface="함초롬돋움"/>
              </a:rPr>
              <a:t>에서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근로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예정요일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시간,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5" dirty="0">
                <a:solidFill>
                  <a:srgbClr val="282828"/>
                </a:solidFill>
                <a:latin typeface="함초롬돋움"/>
                <a:cs typeface="함초롬돋움"/>
              </a:rPr>
              <a:t>근로내용을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입력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470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업무스케줄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입력하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않으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면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출퇴</a:t>
            </a:r>
            <a:r>
              <a:rPr sz="1400" b="1" spc="-7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근</a:t>
            </a:r>
            <a:r>
              <a:rPr sz="14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버튼</a:t>
            </a:r>
            <a:r>
              <a:rPr sz="1400" b="1" spc="-7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을</a:t>
            </a:r>
            <a:r>
              <a:rPr sz="14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클릭</a:t>
            </a:r>
            <a:r>
              <a:rPr sz="1400" b="1" spc="-7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할</a:t>
            </a:r>
            <a:r>
              <a:rPr sz="1400" b="1" spc="-22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7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수</a:t>
            </a:r>
            <a:r>
              <a:rPr sz="14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없음</a:t>
            </a:r>
            <a:endParaRPr sz="1400">
              <a:latin typeface="Sandoll 국대떡볶이 02 Bold"/>
              <a:cs typeface="Sandoll 국대떡볶이 02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Sandoll 국대떡볶이 02 Bold"/>
              <a:cs typeface="Sandoll 국대떡볶이 02 Bold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대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학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근로기관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과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협의하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여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실제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수행하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게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될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업무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정확하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고</a:t>
            </a:r>
            <a:r>
              <a:rPr sz="18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상세하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게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해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야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함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6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실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제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업무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수행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할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정확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히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작성해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야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하며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근무시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변경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있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경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우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반드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수정해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야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함</a:t>
            </a:r>
            <a:endParaRPr sz="14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5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휴게시간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등</a:t>
            </a:r>
            <a:r>
              <a:rPr sz="18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사전에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협의가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필요한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부분은</a:t>
            </a:r>
            <a:r>
              <a:rPr sz="18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충분히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근로지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담당자와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협의</a:t>
            </a:r>
            <a:r>
              <a:rPr sz="18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후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80" dirty="0">
                <a:solidFill>
                  <a:srgbClr val="282828"/>
                </a:solidFill>
                <a:latin typeface="함초롬돋움"/>
                <a:cs typeface="함초롬돋움"/>
              </a:rPr>
              <a:t>업무스케줄을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작성</a:t>
            </a:r>
            <a:endParaRPr sz="180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업무스케줄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은</a:t>
            </a:r>
            <a:r>
              <a:rPr sz="1800" b="1" spc="-18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반드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시</a:t>
            </a:r>
            <a:r>
              <a:rPr sz="1800" b="1" spc="-1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근로전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1800" b="1" spc="-1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작성해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야</a:t>
            </a:r>
            <a:r>
              <a:rPr sz="1800" b="1" spc="-1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하며</a:t>
            </a:r>
            <a:r>
              <a:rPr sz="1800" b="1" spc="12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,</a:t>
            </a:r>
            <a:r>
              <a:rPr sz="18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변경사항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이</a:t>
            </a:r>
            <a:r>
              <a:rPr sz="1800" b="1" spc="-1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발생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한</a:t>
            </a:r>
            <a:r>
              <a:rPr sz="1800" b="1" spc="-18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경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우</a:t>
            </a:r>
            <a:r>
              <a:rPr sz="18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수정해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야</a:t>
            </a:r>
            <a:r>
              <a:rPr sz="1800" b="1" spc="-1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함</a:t>
            </a:r>
            <a:endParaRPr sz="1800">
              <a:latin typeface="Sandoll 국대떡볶이 02 Bold"/>
              <a:cs typeface="Sandoll 국대떡볶이 02 Bold"/>
            </a:endParaRPr>
          </a:p>
          <a:p>
            <a:pPr marL="299085">
              <a:lnSpc>
                <a:spcPct val="100000"/>
              </a:lnSpc>
              <a:spcBef>
                <a:spcPts val="6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5" dirty="0">
                <a:solidFill>
                  <a:srgbClr val="282828"/>
                </a:solidFill>
                <a:latin typeface="함초롬돋움"/>
                <a:cs typeface="함초롬돋움"/>
              </a:rPr>
              <a:t>9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월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1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목요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9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근로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시작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할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경우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해당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9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전까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업무스케줄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작성해야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만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출근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부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입력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가능</a:t>
            </a:r>
            <a:endParaRPr sz="14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/>
                <a:cs typeface="함초롬돋움"/>
              </a:rPr>
              <a:t>현재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/>
                <a:cs typeface="함초롬돋움"/>
              </a:rPr>
              <a:t>기준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/>
                <a:cs typeface="함초롬돋움"/>
              </a:rPr>
              <a:t>이전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시간으로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변경한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업무스케줄은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다음주에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85" dirty="0">
                <a:solidFill>
                  <a:srgbClr val="282828"/>
                </a:solidFill>
                <a:latin typeface="함초롬돋움"/>
                <a:cs typeface="함초롬돋움"/>
              </a:rPr>
              <a:t>반영됨(예,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20" dirty="0">
                <a:solidFill>
                  <a:srgbClr val="282828"/>
                </a:solidFill>
                <a:latin typeface="함초롬돋움"/>
                <a:cs typeface="함초롬돋움"/>
              </a:rPr>
              <a:t>9월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20" dirty="0">
                <a:solidFill>
                  <a:srgbClr val="282828"/>
                </a:solidFill>
                <a:latin typeface="함초롬돋움"/>
                <a:cs typeface="함초롬돋움"/>
              </a:rPr>
              <a:t>1일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목요일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13시에,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업무스케줄을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04" dirty="0">
                <a:solidFill>
                  <a:srgbClr val="282828"/>
                </a:solidFill>
                <a:latin typeface="함초롬돋움"/>
                <a:cs typeface="함초롬돋움"/>
              </a:rPr>
              <a:t>“목요일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40" dirty="0">
                <a:solidFill>
                  <a:srgbClr val="282828"/>
                </a:solidFill>
                <a:latin typeface="함초롬돋움"/>
                <a:cs typeface="함초롬돋움"/>
              </a:rPr>
              <a:t>9:00~12:00”입력하면,</a:t>
            </a:r>
            <a:endParaRPr sz="1400">
              <a:latin typeface="함초롬돋움"/>
              <a:cs typeface="함초롬돋움"/>
            </a:endParaRPr>
          </a:p>
          <a:p>
            <a:pPr marL="476884">
              <a:lnSpc>
                <a:spcPct val="100000"/>
              </a:lnSpc>
            </a:pP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다음주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9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월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8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목요일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근로카드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생성됨</a:t>
            </a:r>
            <a:endParaRPr sz="1400">
              <a:latin typeface="함초롬돋움"/>
              <a:cs typeface="함초롬돋움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2144" y="1085088"/>
            <a:ext cx="2772155" cy="3246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44515" y="960247"/>
            <a:ext cx="2399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업무스케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줄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endParaRPr sz="28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2740" y="1626107"/>
            <a:ext cx="1516380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1435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405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업무스케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줄</a:t>
            </a:r>
            <a:r>
              <a:rPr sz="1600" b="1" spc="-1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441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3" y="368808"/>
                </a:lnTo>
                <a:lnTo>
                  <a:pt x="134264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99917" y="1690243"/>
            <a:ext cx="61404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학생선발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25823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4" y="370332"/>
                </a:lnTo>
                <a:lnTo>
                  <a:pt x="1342644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09771" y="1686560"/>
            <a:ext cx="117729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04" dirty="0">
                <a:solidFill>
                  <a:srgbClr val="4D4D4D"/>
                </a:solidFill>
                <a:latin typeface="함초롬돋움"/>
                <a:cs typeface="함초롬돋움"/>
              </a:rPr>
              <a:t>서약서/사이버OT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01996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28615" y="1690243"/>
            <a:ext cx="109410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43316" y="1635251"/>
            <a:ext cx="1546860" cy="368935"/>
          </a:xfrm>
          <a:custGeom>
            <a:avLst/>
            <a:gdLst/>
            <a:ahLst/>
            <a:cxnLst/>
            <a:rect l="l" t="t" r="r" b="b"/>
            <a:pathLst>
              <a:path w="1546859" h="368935">
                <a:moveTo>
                  <a:pt x="0" y="368808"/>
                </a:moveTo>
                <a:lnTo>
                  <a:pt x="1546859" y="368808"/>
                </a:lnTo>
                <a:lnTo>
                  <a:pt x="1546859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21802" y="1690243"/>
            <a:ext cx="135191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90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제출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83437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4" y="368808"/>
                </a:lnTo>
                <a:lnTo>
                  <a:pt x="13426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108818" y="1690243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30930" y="747902"/>
            <a:ext cx="596900" cy="525780"/>
            <a:chOff x="4630930" y="747902"/>
            <a:chExt cx="596900" cy="52578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7528" y="828801"/>
              <a:ext cx="390045" cy="4445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0930" y="747902"/>
              <a:ext cx="272158" cy="30988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7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17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010"/>
            <a:ext cx="12192000" cy="6762115"/>
            <a:chOff x="0" y="96010"/>
            <a:chExt cx="12192000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2740" y="1626107"/>
            <a:ext cx="1516380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1435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405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업무스케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줄</a:t>
            </a:r>
            <a:r>
              <a:rPr sz="1600" b="1" spc="-1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34411" y="1630679"/>
            <a:ext cx="4110354" cy="373380"/>
          </a:xfrm>
          <a:custGeom>
            <a:avLst/>
            <a:gdLst/>
            <a:ahLst/>
            <a:cxnLst/>
            <a:rect l="l" t="t" r="r" b="b"/>
            <a:pathLst>
              <a:path w="4110354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4110354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  <a:path w="4110354" h="373380">
                <a:moveTo>
                  <a:pt x="2767584" y="373380"/>
                </a:moveTo>
                <a:lnTo>
                  <a:pt x="4110228" y="373380"/>
                </a:lnTo>
                <a:lnTo>
                  <a:pt x="4110228" y="4572"/>
                </a:lnTo>
                <a:lnTo>
                  <a:pt x="2767584" y="4572"/>
                </a:lnTo>
                <a:lnTo>
                  <a:pt x="2767584" y="37338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99917" y="1690243"/>
            <a:ext cx="362331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22045" algn="l"/>
                <a:tab pos="2541270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43316" y="1635251"/>
            <a:ext cx="2933700" cy="368935"/>
          </a:xfrm>
          <a:custGeom>
            <a:avLst/>
            <a:gdLst/>
            <a:ahLst/>
            <a:cxnLst/>
            <a:rect l="l" t="t" r="r" b="b"/>
            <a:pathLst>
              <a:path w="2933700" h="368935">
                <a:moveTo>
                  <a:pt x="0" y="368808"/>
                </a:moveTo>
                <a:lnTo>
                  <a:pt x="1546859" y="368808"/>
                </a:lnTo>
                <a:lnTo>
                  <a:pt x="1546859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  <a:path w="2933700" h="368935">
                <a:moveTo>
                  <a:pt x="1591055" y="368808"/>
                </a:moveTo>
                <a:lnTo>
                  <a:pt x="2933700" y="368808"/>
                </a:lnTo>
                <a:lnTo>
                  <a:pt x="2933700" y="0"/>
                </a:lnTo>
                <a:lnTo>
                  <a:pt x="1591055" y="0"/>
                </a:lnTo>
                <a:lnTo>
                  <a:pt x="1591055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21802" y="1690243"/>
            <a:ext cx="258699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9589" algn="l"/>
              </a:tabLst>
            </a:pPr>
            <a:r>
              <a:rPr sz="1450" spc="-290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제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6047" y="2531364"/>
            <a:ext cx="10031095" cy="3929379"/>
          </a:xfrm>
          <a:custGeom>
            <a:avLst/>
            <a:gdLst/>
            <a:ahLst/>
            <a:cxnLst/>
            <a:rect l="l" t="t" r="r" b="b"/>
            <a:pathLst>
              <a:path w="10031095" h="3929379">
                <a:moveTo>
                  <a:pt x="0" y="271907"/>
                </a:moveTo>
                <a:lnTo>
                  <a:pt x="4380" y="223012"/>
                </a:lnTo>
                <a:lnTo>
                  <a:pt x="17010" y="177001"/>
                </a:lnTo>
                <a:lnTo>
                  <a:pt x="37121" y="134638"/>
                </a:lnTo>
                <a:lnTo>
                  <a:pt x="63946" y="96691"/>
                </a:lnTo>
                <a:lnTo>
                  <a:pt x="96717" y="63925"/>
                </a:lnTo>
                <a:lnTo>
                  <a:pt x="134667" y="37107"/>
                </a:lnTo>
                <a:lnTo>
                  <a:pt x="177026" y="17003"/>
                </a:lnTo>
                <a:lnTo>
                  <a:pt x="223029" y="4378"/>
                </a:lnTo>
                <a:lnTo>
                  <a:pt x="271907" y="0"/>
                </a:lnTo>
                <a:lnTo>
                  <a:pt x="9759061" y="0"/>
                </a:lnTo>
                <a:lnTo>
                  <a:pt x="9807955" y="4378"/>
                </a:lnTo>
                <a:lnTo>
                  <a:pt x="9853966" y="17003"/>
                </a:lnTo>
                <a:lnTo>
                  <a:pt x="9896329" y="37107"/>
                </a:lnTo>
                <a:lnTo>
                  <a:pt x="9934276" y="63925"/>
                </a:lnTo>
                <a:lnTo>
                  <a:pt x="9967042" y="96691"/>
                </a:lnTo>
                <a:lnTo>
                  <a:pt x="9993860" y="134638"/>
                </a:lnTo>
                <a:lnTo>
                  <a:pt x="10013964" y="177001"/>
                </a:lnTo>
                <a:lnTo>
                  <a:pt x="10026589" y="223012"/>
                </a:lnTo>
                <a:lnTo>
                  <a:pt x="10030968" y="271907"/>
                </a:lnTo>
                <a:lnTo>
                  <a:pt x="10030968" y="3656990"/>
                </a:lnTo>
                <a:lnTo>
                  <a:pt x="10026589" y="3705860"/>
                </a:lnTo>
                <a:lnTo>
                  <a:pt x="10013964" y="3751857"/>
                </a:lnTo>
                <a:lnTo>
                  <a:pt x="9993860" y="3794212"/>
                </a:lnTo>
                <a:lnTo>
                  <a:pt x="9967042" y="3832158"/>
                </a:lnTo>
                <a:lnTo>
                  <a:pt x="9934276" y="3864927"/>
                </a:lnTo>
                <a:lnTo>
                  <a:pt x="9896329" y="3891751"/>
                </a:lnTo>
                <a:lnTo>
                  <a:pt x="9853966" y="3911861"/>
                </a:lnTo>
                <a:lnTo>
                  <a:pt x="9807955" y="3924491"/>
                </a:lnTo>
                <a:lnTo>
                  <a:pt x="9759061" y="3928872"/>
                </a:lnTo>
                <a:lnTo>
                  <a:pt x="271907" y="3928872"/>
                </a:lnTo>
                <a:lnTo>
                  <a:pt x="223029" y="3924491"/>
                </a:lnTo>
                <a:lnTo>
                  <a:pt x="177026" y="3911861"/>
                </a:lnTo>
                <a:lnTo>
                  <a:pt x="134667" y="3891751"/>
                </a:lnTo>
                <a:lnTo>
                  <a:pt x="96717" y="3864927"/>
                </a:lnTo>
                <a:lnTo>
                  <a:pt x="63946" y="3832158"/>
                </a:lnTo>
                <a:lnTo>
                  <a:pt x="37121" y="3794212"/>
                </a:lnTo>
                <a:lnTo>
                  <a:pt x="17010" y="3751857"/>
                </a:lnTo>
                <a:lnTo>
                  <a:pt x="4380" y="3705860"/>
                </a:lnTo>
                <a:lnTo>
                  <a:pt x="0" y="3656990"/>
                </a:lnTo>
                <a:lnTo>
                  <a:pt x="0" y="27190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39952" y="2124455"/>
            <a:ext cx="10043160" cy="31559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경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한국장학재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단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출근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부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앱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스케줄</a:t>
            </a:r>
            <a:r>
              <a:rPr sz="1600" b="1" spc="-14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(</a:t>
            </a:r>
            <a:r>
              <a:rPr sz="1600" b="1" spc="-16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3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번째</a:t>
            </a:r>
            <a:r>
              <a:rPr sz="1600" b="1" spc="1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)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7509" y="2815924"/>
            <a:ext cx="4801870" cy="242189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2439035" algn="l"/>
              </a:tabLst>
            </a:pPr>
            <a:r>
              <a:rPr sz="1800" spc="-295" dirty="0">
                <a:latin typeface="함초롬돋움"/>
                <a:cs typeface="함초롬돋움"/>
              </a:rPr>
              <a:t>스케줄수정</a:t>
            </a:r>
            <a:r>
              <a:rPr sz="1800" spc="-135" dirty="0">
                <a:latin typeface="함초롬돋움"/>
                <a:cs typeface="함초롬돋움"/>
              </a:rPr>
              <a:t>(</a:t>
            </a:r>
            <a:r>
              <a:rPr sz="1800" spc="-295" dirty="0">
                <a:latin typeface="함초롬돋움"/>
                <a:cs typeface="함초롬돋움"/>
              </a:rPr>
              <a:t>등록</a:t>
            </a:r>
            <a:r>
              <a:rPr sz="1800" spc="-5" dirty="0">
                <a:latin typeface="함초롬돋움"/>
                <a:cs typeface="함초롬돋움"/>
              </a:rPr>
              <a:t>)</a:t>
            </a:r>
            <a:r>
              <a:rPr sz="1800" spc="-225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버튼</a:t>
            </a:r>
            <a:r>
              <a:rPr sz="1800" spc="-5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5" dirty="0">
                <a:latin typeface="함초롬돋움"/>
                <a:cs typeface="함초롬돋움"/>
              </a:rPr>
              <a:t>)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클</a:t>
            </a:r>
            <a:r>
              <a:rPr sz="1800" spc="-175" dirty="0">
                <a:latin typeface="함초롬돋움"/>
                <a:cs typeface="함초롬돋움"/>
              </a:rPr>
              <a:t>릭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175" dirty="0">
                <a:latin typeface="함초롬돋움"/>
                <a:cs typeface="함초롬돋움"/>
              </a:rPr>
              <a:t>후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스케</a:t>
            </a:r>
            <a:r>
              <a:rPr sz="1800" spc="-175" dirty="0">
                <a:latin typeface="함초롬돋움"/>
                <a:cs typeface="함초롬돋움"/>
              </a:rPr>
              <a:t>줄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관리</a:t>
            </a:r>
            <a:r>
              <a:rPr sz="1800" spc="-175" dirty="0">
                <a:latin typeface="함초롬돋움"/>
                <a:cs typeface="함초롬돋움"/>
              </a:rPr>
              <a:t>에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접속</a:t>
            </a:r>
            <a:endParaRPr sz="1800">
              <a:latin typeface="함초롬돋움"/>
              <a:cs typeface="함초롬돋움"/>
            </a:endParaRPr>
          </a:p>
          <a:p>
            <a:pPr marL="299085" marR="658495" indent="-287020">
              <a:lnSpc>
                <a:spcPct val="150000"/>
              </a:lnSpc>
              <a:spcBef>
                <a:spcPts val="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1957070" algn="l"/>
              </a:tabLst>
            </a:pPr>
            <a:r>
              <a:rPr sz="1800" spc="-300" dirty="0">
                <a:latin typeface="함초롬돋움"/>
                <a:cs typeface="함초롬돋움"/>
              </a:rPr>
              <a:t>근무요일</a:t>
            </a:r>
            <a:r>
              <a:rPr sz="1800" spc="-180" dirty="0">
                <a:latin typeface="함초롬돋움"/>
                <a:cs typeface="함초롬돋움"/>
              </a:rPr>
              <a:t>을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선택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40" dirty="0">
                <a:latin typeface="함초롬돋움"/>
                <a:cs typeface="함초롬돋움"/>
              </a:rPr>
              <a:t>)</a:t>
            </a:r>
            <a:r>
              <a:rPr sz="1800" spc="-180" dirty="0">
                <a:latin typeface="함초롬돋움"/>
                <a:cs typeface="함초롬돋움"/>
              </a:rPr>
              <a:t>한</a:t>
            </a:r>
            <a:r>
              <a:rPr sz="1800" spc="-23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하단</a:t>
            </a:r>
            <a:r>
              <a:rPr sz="1800" spc="-180" dirty="0">
                <a:latin typeface="함초롬돋움"/>
                <a:cs typeface="함초롬돋움"/>
              </a:rPr>
              <a:t>에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출근시</a:t>
            </a:r>
            <a:r>
              <a:rPr sz="1800" spc="-180" dirty="0">
                <a:latin typeface="함초롬돋움"/>
                <a:cs typeface="함초롬돋움"/>
              </a:rPr>
              <a:t>간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100" dirty="0">
                <a:latin typeface="함초롬돋움"/>
                <a:cs typeface="함초롬돋움"/>
              </a:rPr>
              <a:t>및  </a:t>
            </a:r>
            <a:r>
              <a:rPr sz="1800" spc="-300" dirty="0">
                <a:latin typeface="함초롬돋움"/>
                <a:cs typeface="함초롬돋움"/>
              </a:rPr>
              <a:t>퇴근시간</a:t>
            </a:r>
            <a:r>
              <a:rPr sz="1800" spc="-180" dirty="0">
                <a:latin typeface="함초롬돋움"/>
                <a:cs typeface="함초롬돋움"/>
              </a:rPr>
              <a:t>을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입력하</a:t>
            </a:r>
            <a:r>
              <a:rPr sz="1800" spc="-180" dirty="0">
                <a:latin typeface="함초롬돋움"/>
                <a:cs typeface="함초롬돋움"/>
              </a:rPr>
              <a:t>고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하단</a:t>
            </a:r>
            <a:r>
              <a:rPr sz="1800" spc="-180" dirty="0">
                <a:latin typeface="함초롬돋움"/>
                <a:cs typeface="함초롬돋움"/>
              </a:rPr>
              <a:t>에</a:t>
            </a:r>
            <a:r>
              <a:rPr sz="1800" spc="155" dirty="0">
                <a:latin typeface="함초롬돋움"/>
                <a:cs typeface="함초롬돋움"/>
              </a:rPr>
              <a:t> </a:t>
            </a:r>
            <a:r>
              <a:rPr sz="1800" spc="-185" dirty="0">
                <a:latin typeface="함초롬돋움"/>
                <a:cs typeface="함초롬돋움"/>
              </a:rPr>
              <a:t>[</a:t>
            </a:r>
            <a:r>
              <a:rPr sz="1800" spc="-300" dirty="0">
                <a:latin typeface="함초롬돋움"/>
                <a:cs typeface="함초롬돋움"/>
              </a:rPr>
              <a:t>저장</a:t>
            </a:r>
            <a:r>
              <a:rPr sz="1800" spc="-165" dirty="0">
                <a:latin typeface="함초롬돋움"/>
                <a:cs typeface="함초롬돋움"/>
              </a:rPr>
              <a:t>]</a:t>
            </a:r>
            <a:r>
              <a:rPr sz="1800" spc="-300" dirty="0">
                <a:latin typeface="함초롬돋움"/>
                <a:cs typeface="함초롬돋움"/>
              </a:rPr>
              <a:t>버</a:t>
            </a:r>
            <a:r>
              <a:rPr sz="1800" spc="-180" dirty="0">
                <a:latin typeface="함초롬돋움"/>
                <a:cs typeface="함초롬돋움"/>
              </a:rPr>
              <a:t>튼</a:t>
            </a:r>
            <a:r>
              <a:rPr sz="1800" spc="-21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클릭</a:t>
            </a:r>
            <a:endParaRPr sz="180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95" dirty="0">
                <a:latin typeface="함초롬돋움"/>
                <a:cs typeface="함초롬돋움"/>
              </a:rPr>
              <a:t>동</a:t>
            </a:r>
            <a:r>
              <a:rPr sz="1800" spc="-175" dirty="0">
                <a:latin typeface="함초롬돋움"/>
                <a:cs typeface="함초롬돋움"/>
              </a:rPr>
              <a:t>일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요일</a:t>
            </a:r>
            <a:r>
              <a:rPr sz="1800" spc="-175" dirty="0">
                <a:latin typeface="함초롬돋움"/>
                <a:cs typeface="함초롬돋움"/>
              </a:rPr>
              <a:t>에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110" dirty="0">
                <a:latin typeface="함초롬돋움"/>
                <a:cs typeface="함초롬돋움"/>
              </a:rPr>
              <a:t>2</a:t>
            </a:r>
            <a:r>
              <a:rPr sz="1800" spc="-295" dirty="0">
                <a:latin typeface="함초롬돋움"/>
                <a:cs typeface="함초롬돋움"/>
              </a:rPr>
              <a:t>개</a:t>
            </a:r>
            <a:r>
              <a:rPr sz="1800" spc="-175" dirty="0">
                <a:latin typeface="함초롬돋움"/>
                <a:cs typeface="함초롬돋움"/>
              </a:rPr>
              <a:t>의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업무스케줄</a:t>
            </a:r>
            <a:r>
              <a:rPr sz="1800" spc="-175" dirty="0">
                <a:latin typeface="함초롬돋움"/>
                <a:cs typeface="함초롬돋움"/>
              </a:rPr>
              <a:t>을</a:t>
            </a:r>
            <a:r>
              <a:rPr sz="1800" spc="-225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작성하고</a:t>
            </a:r>
            <a:r>
              <a:rPr sz="1800" spc="-175" dirty="0">
                <a:latin typeface="함초롬돋움"/>
                <a:cs typeface="함초롬돋움"/>
              </a:rPr>
              <a:t>자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하</a:t>
            </a:r>
            <a:r>
              <a:rPr sz="1800" spc="-175" dirty="0">
                <a:latin typeface="함초롬돋움"/>
                <a:cs typeface="함초롬돋움"/>
              </a:rPr>
              <a:t>는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경우</a:t>
            </a:r>
            <a:endParaRPr sz="1800">
              <a:latin typeface="함초롬돋움"/>
              <a:cs typeface="함초롬돋움"/>
            </a:endParaRPr>
          </a:p>
          <a:p>
            <a:pPr marL="658495">
              <a:lnSpc>
                <a:spcPct val="100000"/>
              </a:lnSpc>
              <a:spcBef>
                <a:spcPts val="1080"/>
              </a:spcBef>
            </a:pPr>
            <a:r>
              <a:rPr sz="1800" spc="-180" dirty="0">
                <a:latin typeface="함초롬돋움"/>
                <a:cs typeface="함초롬돋움"/>
              </a:rPr>
              <a:t>을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클릭하</a:t>
            </a:r>
            <a:r>
              <a:rPr sz="1800" spc="-180" dirty="0">
                <a:latin typeface="함초롬돋움"/>
                <a:cs typeface="함초롬돋움"/>
              </a:rPr>
              <a:t>여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시간</a:t>
            </a:r>
            <a:r>
              <a:rPr sz="1800" spc="-180" dirty="0">
                <a:latin typeface="함초롬돋움"/>
                <a:cs typeface="함초롬돋움"/>
              </a:rPr>
              <a:t>을</a:t>
            </a:r>
            <a:r>
              <a:rPr sz="1800" spc="-23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추가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75"/>
              </a:spcBef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실제</a:t>
            </a:r>
            <a:r>
              <a:rPr sz="1400" spc="-135" dirty="0">
                <a:latin typeface="함초롬돋움"/>
                <a:cs typeface="함초롬돋움"/>
              </a:rPr>
              <a:t>로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하</a:t>
            </a:r>
            <a:r>
              <a:rPr sz="1400" spc="-135" dirty="0">
                <a:latin typeface="함초롬돋움"/>
                <a:cs typeface="함초롬돋움"/>
              </a:rPr>
              <a:t>게</a:t>
            </a:r>
            <a:r>
              <a:rPr sz="1400" spc="-254" dirty="0">
                <a:latin typeface="함초롬돋움"/>
                <a:cs typeface="함초롬돋움"/>
              </a:rPr>
              <a:t> </a:t>
            </a:r>
            <a:r>
              <a:rPr sz="1400" spc="-135" dirty="0">
                <a:latin typeface="함초롬돋움"/>
                <a:cs typeface="함초롬돋움"/>
              </a:rPr>
              <a:t>될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업무</a:t>
            </a:r>
            <a:r>
              <a:rPr sz="1400" spc="-135" dirty="0">
                <a:latin typeface="함초롬돋움"/>
                <a:cs typeface="함초롬돋움"/>
              </a:rPr>
              <a:t>를</a:t>
            </a:r>
            <a:r>
              <a:rPr sz="1400" spc="-254" dirty="0">
                <a:latin typeface="함초롬돋움"/>
                <a:cs typeface="함초롬돋움"/>
              </a:rPr>
              <a:t> 상세</a:t>
            </a:r>
            <a:r>
              <a:rPr sz="1400" spc="-135" dirty="0">
                <a:latin typeface="함초롬돋움"/>
                <a:cs typeface="함초롬돋움"/>
              </a:rPr>
              <a:t>히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작성</a:t>
            </a:r>
            <a:endParaRPr sz="1400">
              <a:latin typeface="함초롬돋움"/>
              <a:cs typeface="함초롬돋움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28344" y="1085088"/>
            <a:ext cx="7249795" cy="5179060"/>
            <a:chOff x="1228344" y="1085088"/>
            <a:chExt cx="7249795" cy="5179060"/>
          </a:xfrm>
        </p:grpSpPr>
        <p:sp>
          <p:nvSpPr>
            <p:cNvPr id="19" name="object 19"/>
            <p:cNvSpPr/>
            <p:nvPr/>
          </p:nvSpPr>
          <p:spPr>
            <a:xfrm>
              <a:off x="1228344" y="4530851"/>
              <a:ext cx="2603500" cy="875030"/>
            </a:xfrm>
            <a:custGeom>
              <a:avLst/>
              <a:gdLst/>
              <a:ahLst/>
              <a:cxnLst/>
              <a:rect l="l" t="t" r="r" b="b"/>
              <a:pathLst>
                <a:path w="2603500" h="875029">
                  <a:moveTo>
                    <a:pt x="719328" y="262128"/>
                  </a:moveTo>
                  <a:lnTo>
                    <a:pt x="417576" y="262128"/>
                  </a:lnTo>
                  <a:lnTo>
                    <a:pt x="417576" y="0"/>
                  </a:lnTo>
                  <a:lnTo>
                    <a:pt x="195072" y="0"/>
                  </a:lnTo>
                  <a:lnTo>
                    <a:pt x="195072" y="262128"/>
                  </a:lnTo>
                  <a:lnTo>
                    <a:pt x="0" y="262128"/>
                  </a:lnTo>
                  <a:lnTo>
                    <a:pt x="0" y="605028"/>
                  </a:lnTo>
                  <a:lnTo>
                    <a:pt x="719328" y="605028"/>
                  </a:lnTo>
                  <a:lnTo>
                    <a:pt x="719328" y="262128"/>
                  </a:lnTo>
                  <a:close/>
                </a:path>
                <a:path w="2603500" h="875029">
                  <a:moveTo>
                    <a:pt x="2602992" y="609600"/>
                  </a:moveTo>
                  <a:lnTo>
                    <a:pt x="1883664" y="609600"/>
                  </a:lnTo>
                  <a:lnTo>
                    <a:pt x="1883664" y="874776"/>
                  </a:lnTo>
                  <a:lnTo>
                    <a:pt x="2602992" y="874776"/>
                  </a:lnTo>
                  <a:lnTo>
                    <a:pt x="2602992" y="609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604" y="2712720"/>
              <a:ext cx="2016252" cy="35417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99032" y="2708148"/>
              <a:ext cx="2025650" cy="3550920"/>
            </a:xfrm>
            <a:custGeom>
              <a:avLst/>
              <a:gdLst/>
              <a:ahLst/>
              <a:cxnLst/>
              <a:rect l="l" t="t" r="r" b="b"/>
              <a:pathLst>
                <a:path w="2025650" h="3550920">
                  <a:moveTo>
                    <a:pt x="0" y="3550920"/>
                  </a:moveTo>
                  <a:lnTo>
                    <a:pt x="2025395" y="3550920"/>
                  </a:lnTo>
                  <a:lnTo>
                    <a:pt x="2025395" y="0"/>
                  </a:lnTo>
                  <a:lnTo>
                    <a:pt x="0" y="0"/>
                  </a:lnTo>
                  <a:lnTo>
                    <a:pt x="0" y="355092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26158" y="5406390"/>
              <a:ext cx="792480" cy="318770"/>
            </a:xfrm>
            <a:custGeom>
              <a:avLst/>
              <a:gdLst/>
              <a:ahLst/>
              <a:cxnLst/>
              <a:rect l="l" t="t" r="r" b="b"/>
              <a:pathLst>
                <a:path w="792480" h="318770">
                  <a:moveTo>
                    <a:pt x="0" y="318516"/>
                  </a:moveTo>
                  <a:lnTo>
                    <a:pt x="792480" y="318516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318516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5272" y="5207508"/>
              <a:ext cx="405396" cy="4053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6524" y="5289753"/>
              <a:ext cx="161505" cy="24846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28800" y="524103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8800" y="524103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37258" y="5320284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546" y="0"/>
                  </a:moveTo>
                  <a:lnTo>
                    <a:pt x="31496" y="0"/>
                  </a:lnTo>
                  <a:lnTo>
                    <a:pt x="0" y="25399"/>
                  </a:lnTo>
                  <a:lnTo>
                    <a:pt x="12573" y="38353"/>
                  </a:lnTo>
                  <a:lnTo>
                    <a:pt x="29337" y="24383"/>
                  </a:lnTo>
                  <a:lnTo>
                    <a:pt x="29337" y="138302"/>
                  </a:lnTo>
                  <a:lnTo>
                    <a:pt x="50546" y="138302"/>
                  </a:lnTo>
                  <a:lnTo>
                    <a:pt x="50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4924" y="2977870"/>
              <a:ext cx="323113" cy="3231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32648" y="3031210"/>
              <a:ext cx="150875" cy="2225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0832" y="3003804"/>
              <a:ext cx="220979" cy="2209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76388" y="3398494"/>
              <a:ext cx="323113" cy="32311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46491" y="3450336"/>
              <a:ext cx="181279" cy="2240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02296" y="3424427"/>
              <a:ext cx="220979" cy="2209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93535" y="4581144"/>
              <a:ext cx="445008" cy="39776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38955" y="2691384"/>
              <a:ext cx="2036064" cy="352958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509772" y="4186427"/>
              <a:ext cx="281940" cy="288290"/>
            </a:xfrm>
            <a:custGeom>
              <a:avLst/>
              <a:gdLst/>
              <a:ahLst/>
              <a:cxnLst/>
              <a:rect l="l" t="t" r="r" b="b"/>
              <a:pathLst>
                <a:path w="281939" h="288289">
                  <a:moveTo>
                    <a:pt x="140969" y="0"/>
                  </a:moveTo>
                  <a:lnTo>
                    <a:pt x="140969" y="72009"/>
                  </a:lnTo>
                  <a:lnTo>
                    <a:pt x="0" y="72009"/>
                  </a:lnTo>
                  <a:lnTo>
                    <a:pt x="0" y="216027"/>
                  </a:lnTo>
                  <a:lnTo>
                    <a:pt x="140969" y="216027"/>
                  </a:lnTo>
                  <a:lnTo>
                    <a:pt x="140969" y="288036"/>
                  </a:lnTo>
                  <a:lnTo>
                    <a:pt x="281939" y="144018"/>
                  </a:lnTo>
                  <a:lnTo>
                    <a:pt x="14096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09772" y="4186427"/>
              <a:ext cx="281940" cy="288290"/>
            </a:xfrm>
            <a:custGeom>
              <a:avLst/>
              <a:gdLst/>
              <a:ahLst/>
              <a:cxnLst/>
              <a:rect l="l" t="t" r="r" b="b"/>
              <a:pathLst>
                <a:path w="281939" h="288289">
                  <a:moveTo>
                    <a:pt x="0" y="72009"/>
                  </a:moveTo>
                  <a:lnTo>
                    <a:pt x="140969" y="72009"/>
                  </a:lnTo>
                  <a:lnTo>
                    <a:pt x="140969" y="0"/>
                  </a:lnTo>
                  <a:lnTo>
                    <a:pt x="281939" y="144018"/>
                  </a:lnTo>
                  <a:lnTo>
                    <a:pt x="140969" y="288036"/>
                  </a:lnTo>
                  <a:lnTo>
                    <a:pt x="140969" y="216027"/>
                  </a:lnTo>
                  <a:lnTo>
                    <a:pt x="0" y="216027"/>
                  </a:lnTo>
                  <a:lnTo>
                    <a:pt x="0" y="72009"/>
                  </a:lnTo>
                  <a:close/>
                </a:path>
              </a:pathLst>
            </a:custGeom>
            <a:ln w="6096">
              <a:solidFill>
                <a:srgbClr val="EC7C3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39717" y="3755898"/>
              <a:ext cx="2010410" cy="2463165"/>
            </a:xfrm>
            <a:custGeom>
              <a:avLst/>
              <a:gdLst/>
              <a:ahLst/>
              <a:cxnLst/>
              <a:rect l="l" t="t" r="r" b="b"/>
              <a:pathLst>
                <a:path w="2010410" h="2463165">
                  <a:moveTo>
                    <a:pt x="65532" y="318515"/>
                  </a:moveTo>
                  <a:lnTo>
                    <a:pt x="2010156" y="318515"/>
                  </a:lnTo>
                  <a:lnTo>
                    <a:pt x="2010156" y="0"/>
                  </a:lnTo>
                  <a:lnTo>
                    <a:pt x="65532" y="0"/>
                  </a:lnTo>
                  <a:lnTo>
                    <a:pt x="65532" y="318515"/>
                  </a:lnTo>
                  <a:close/>
                </a:path>
                <a:path w="2010410" h="2463165">
                  <a:moveTo>
                    <a:pt x="62484" y="850391"/>
                  </a:moveTo>
                  <a:lnTo>
                    <a:pt x="1341120" y="850391"/>
                  </a:lnTo>
                  <a:lnTo>
                    <a:pt x="1341120" y="588263"/>
                  </a:lnTo>
                  <a:lnTo>
                    <a:pt x="62484" y="588263"/>
                  </a:lnTo>
                  <a:lnTo>
                    <a:pt x="62484" y="850391"/>
                  </a:lnTo>
                  <a:close/>
                </a:path>
                <a:path w="2010410" h="2463165">
                  <a:moveTo>
                    <a:pt x="0" y="2462784"/>
                  </a:moveTo>
                  <a:lnTo>
                    <a:pt x="2010156" y="2462784"/>
                  </a:lnTo>
                  <a:lnTo>
                    <a:pt x="2010156" y="2212847"/>
                  </a:lnTo>
                  <a:lnTo>
                    <a:pt x="0" y="2212847"/>
                  </a:lnTo>
                  <a:lnTo>
                    <a:pt x="0" y="2462784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8351" y="3567671"/>
              <a:ext cx="405396" cy="40539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80460" y="3646957"/>
              <a:ext cx="198081" cy="25295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611879" y="360121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11879" y="360121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1320" y="3677666"/>
              <a:ext cx="86994" cy="1413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62144" y="1085088"/>
              <a:ext cx="2772155" cy="324612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783327" y="960247"/>
            <a:ext cx="313994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업무스케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줄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모바일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431710" y="747902"/>
            <a:ext cx="471805" cy="701040"/>
            <a:chOff x="4431710" y="747902"/>
            <a:chExt cx="471805" cy="701040"/>
          </a:xfrm>
        </p:grpSpPr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31710" y="1003934"/>
              <a:ext cx="390098" cy="4445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0929" y="747902"/>
              <a:ext cx="272158" cy="309880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7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17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1" y="13714"/>
              <a:ext cx="12172188" cy="6751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430"/>
              <a:ext cx="12192000" cy="68305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9973" y="277825"/>
            <a:ext cx="9920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07270" algn="l"/>
              </a:tabLst>
            </a:pP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국가근로장학금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소개</a:t>
            </a:r>
            <a:r>
              <a:rPr sz="1800" b="1" spc="-1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37404" y="1248155"/>
            <a:ext cx="573405" cy="2252980"/>
          </a:xfrm>
          <a:custGeom>
            <a:avLst/>
            <a:gdLst/>
            <a:ahLst/>
            <a:cxnLst/>
            <a:rect l="l" t="t" r="r" b="b"/>
            <a:pathLst>
              <a:path w="573404" h="2252979">
                <a:moveTo>
                  <a:pt x="573024" y="1965960"/>
                </a:moveTo>
                <a:lnTo>
                  <a:pt x="569264" y="1919490"/>
                </a:lnTo>
                <a:lnTo>
                  <a:pt x="558406" y="1875409"/>
                </a:lnTo>
                <a:lnTo>
                  <a:pt x="541032" y="1834299"/>
                </a:lnTo>
                <a:lnTo>
                  <a:pt x="517740" y="1796757"/>
                </a:lnTo>
                <a:lnTo>
                  <a:pt x="489102" y="1763369"/>
                </a:lnTo>
                <a:lnTo>
                  <a:pt x="455714" y="1734731"/>
                </a:lnTo>
                <a:lnTo>
                  <a:pt x="418172" y="1711439"/>
                </a:lnTo>
                <a:lnTo>
                  <a:pt x="377063" y="1694065"/>
                </a:lnTo>
                <a:lnTo>
                  <a:pt x="332981" y="1683207"/>
                </a:lnTo>
                <a:lnTo>
                  <a:pt x="286512" y="1679448"/>
                </a:lnTo>
                <a:lnTo>
                  <a:pt x="240030" y="1683207"/>
                </a:lnTo>
                <a:lnTo>
                  <a:pt x="195948" y="1694065"/>
                </a:lnTo>
                <a:lnTo>
                  <a:pt x="154838" y="1711439"/>
                </a:lnTo>
                <a:lnTo>
                  <a:pt x="117297" y="1734731"/>
                </a:lnTo>
                <a:lnTo>
                  <a:pt x="83908" y="1763369"/>
                </a:lnTo>
                <a:lnTo>
                  <a:pt x="55270" y="1796757"/>
                </a:lnTo>
                <a:lnTo>
                  <a:pt x="31978" y="1834299"/>
                </a:lnTo>
                <a:lnTo>
                  <a:pt x="14605" y="1875409"/>
                </a:lnTo>
                <a:lnTo>
                  <a:pt x="3746" y="1919490"/>
                </a:lnTo>
                <a:lnTo>
                  <a:pt x="0" y="1965960"/>
                </a:lnTo>
                <a:lnTo>
                  <a:pt x="3746" y="2012442"/>
                </a:lnTo>
                <a:lnTo>
                  <a:pt x="14605" y="2056523"/>
                </a:lnTo>
                <a:lnTo>
                  <a:pt x="31978" y="2097633"/>
                </a:lnTo>
                <a:lnTo>
                  <a:pt x="55270" y="2135174"/>
                </a:lnTo>
                <a:lnTo>
                  <a:pt x="83908" y="2168563"/>
                </a:lnTo>
                <a:lnTo>
                  <a:pt x="117297" y="2197201"/>
                </a:lnTo>
                <a:lnTo>
                  <a:pt x="154838" y="2220493"/>
                </a:lnTo>
                <a:lnTo>
                  <a:pt x="195948" y="2237867"/>
                </a:lnTo>
                <a:lnTo>
                  <a:pt x="240030" y="2248725"/>
                </a:lnTo>
                <a:lnTo>
                  <a:pt x="286512" y="2252472"/>
                </a:lnTo>
                <a:lnTo>
                  <a:pt x="332981" y="2248725"/>
                </a:lnTo>
                <a:lnTo>
                  <a:pt x="377063" y="2237867"/>
                </a:lnTo>
                <a:lnTo>
                  <a:pt x="418172" y="2220493"/>
                </a:lnTo>
                <a:lnTo>
                  <a:pt x="455714" y="2197201"/>
                </a:lnTo>
                <a:lnTo>
                  <a:pt x="489102" y="2168563"/>
                </a:lnTo>
                <a:lnTo>
                  <a:pt x="517740" y="2135174"/>
                </a:lnTo>
                <a:lnTo>
                  <a:pt x="541032" y="2097633"/>
                </a:lnTo>
                <a:lnTo>
                  <a:pt x="558406" y="2056523"/>
                </a:lnTo>
                <a:lnTo>
                  <a:pt x="569264" y="2012442"/>
                </a:lnTo>
                <a:lnTo>
                  <a:pt x="573024" y="1965960"/>
                </a:lnTo>
                <a:close/>
              </a:path>
              <a:path w="573404" h="2252979">
                <a:moveTo>
                  <a:pt x="573024" y="1126236"/>
                </a:moveTo>
                <a:lnTo>
                  <a:pt x="569264" y="1079766"/>
                </a:lnTo>
                <a:lnTo>
                  <a:pt x="558406" y="1035685"/>
                </a:lnTo>
                <a:lnTo>
                  <a:pt x="541032" y="994575"/>
                </a:lnTo>
                <a:lnTo>
                  <a:pt x="517740" y="957033"/>
                </a:lnTo>
                <a:lnTo>
                  <a:pt x="489102" y="923645"/>
                </a:lnTo>
                <a:lnTo>
                  <a:pt x="455714" y="895007"/>
                </a:lnTo>
                <a:lnTo>
                  <a:pt x="418172" y="871715"/>
                </a:lnTo>
                <a:lnTo>
                  <a:pt x="377063" y="854341"/>
                </a:lnTo>
                <a:lnTo>
                  <a:pt x="332981" y="843483"/>
                </a:lnTo>
                <a:lnTo>
                  <a:pt x="286512" y="839724"/>
                </a:lnTo>
                <a:lnTo>
                  <a:pt x="240030" y="843483"/>
                </a:lnTo>
                <a:lnTo>
                  <a:pt x="195948" y="854341"/>
                </a:lnTo>
                <a:lnTo>
                  <a:pt x="154838" y="871715"/>
                </a:lnTo>
                <a:lnTo>
                  <a:pt x="117297" y="895007"/>
                </a:lnTo>
                <a:lnTo>
                  <a:pt x="83908" y="923645"/>
                </a:lnTo>
                <a:lnTo>
                  <a:pt x="55270" y="957033"/>
                </a:lnTo>
                <a:lnTo>
                  <a:pt x="31978" y="994575"/>
                </a:lnTo>
                <a:lnTo>
                  <a:pt x="14605" y="1035685"/>
                </a:lnTo>
                <a:lnTo>
                  <a:pt x="3746" y="1079766"/>
                </a:lnTo>
                <a:lnTo>
                  <a:pt x="0" y="1126236"/>
                </a:lnTo>
                <a:lnTo>
                  <a:pt x="3746" y="1172718"/>
                </a:lnTo>
                <a:lnTo>
                  <a:pt x="14605" y="1216799"/>
                </a:lnTo>
                <a:lnTo>
                  <a:pt x="31978" y="1257909"/>
                </a:lnTo>
                <a:lnTo>
                  <a:pt x="55270" y="1295450"/>
                </a:lnTo>
                <a:lnTo>
                  <a:pt x="83908" y="1328839"/>
                </a:lnTo>
                <a:lnTo>
                  <a:pt x="117297" y="1357477"/>
                </a:lnTo>
                <a:lnTo>
                  <a:pt x="154838" y="1380769"/>
                </a:lnTo>
                <a:lnTo>
                  <a:pt x="195948" y="1398143"/>
                </a:lnTo>
                <a:lnTo>
                  <a:pt x="240030" y="1409001"/>
                </a:lnTo>
                <a:lnTo>
                  <a:pt x="286512" y="1412748"/>
                </a:lnTo>
                <a:lnTo>
                  <a:pt x="332981" y="1409001"/>
                </a:lnTo>
                <a:lnTo>
                  <a:pt x="377063" y="1398143"/>
                </a:lnTo>
                <a:lnTo>
                  <a:pt x="418172" y="1380769"/>
                </a:lnTo>
                <a:lnTo>
                  <a:pt x="455714" y="1357477"/>
                </a:lnTo>
                <a:lnTo>
                  <a:pt x="489102" y="1328839"/>
                </a:lnTo>
                <a:lnTo>
                  <a:pt x="517740" y="1295450"/>
                </a:lnTo>
                <a:lnTo>
                  <a:pt x="541032" y="1257909"/>
                </a:lnTo>
                <a:lnTo>
                  <a:pt x="558406" y="1216799"/>
                </a:lnTo>
                <a:lnTo>
                  <a:pt x="569264" y="1172718"/>
                </a:lnTo>
                <a:lnTo>
                  <a:pt x="573024" y="1126236"/>
                </a:lnTo>
                <a:close/>
              </a:path>
              <a:path w="573404" h="2252979">
                <a:moveTo>
                  <a:pt x="573024" y="286512"/>
                </a:moveTo>
                <a:lnTo>
                  <a:pt x="569264" y="240042"/>
                </a:lnTo>
                <a:lnTo>
                  <a:pt x="558406" y="195961"/>
                </a:lnTo>
                <a:lnTo>
                  <a:pt x="541032" y="154851"/>
                </a:lnTo>
                <a:lnTo>
                  <a:pt x="517740" y="117309"/>
                </a:lnTo>
                <a:lnTo>
                  <a:pt x="489102" y="83921"/>
                </a:lnTo>
                <a:lnTo>
                  <a:pt x="455714" y="55283"/>
                </a:lnTo>
                <a:lnTo>
                  <a:pt x="418172" y="31991"/>
                </a:lnTo>
                <a:lnTo>
                  <a:pt x="377063" y="14617"/>
                </a:lnTo>
                <a:lnTo>
                  <a:pt x="332981" y="3759"/>
                </a:lnTo>
                <a:lnTo>
                  <a:pt x="286512" y="0"/>
                </a:lnTo>
                <a:lnTo>
                  <a:pt x="240030" y="3759"/>
                </a:lnTo>
                <a:lnTo>
                  <a:pt x="195948" y="14617"/>
                </a:lnTo>
                <a:lnTo>
                  <a:pt x="154838" y="31991"/>
                </a:lnTo>
                <a:lnTo>
                  <a:pt x="117297" y="55283"/>
                </a:lnTo>
                <a:lnTo>
                  <a:pt x="83908" y="83921"/>
                </a:lnTo>
                <a:lnTo>
                  <a:pt x="55270" y="117309"/>
                </a:lnTo>
                <a:lnTo>
                  <a:pt x="31978" y="154851"/>
                </a:lnTo>
                <a:lnTo>
                  <a:pt x="14605" y="195961"/>
                </a:lnTo>
                <a:lnTo>
                  <a:pt x="3746" y="240042"/>
                </a:lnTo>
                <a:lnTo>
                  <a:pt x="0" y="286512"/>
                </a:lnTo>
                <a:lnTo>
                  <a:pt x="3746" y="332994"/>
                </a:lnTo>
                <a:lnTo>
                  <a:pt x="14605" y="377075"/>
                </a:lnTo>
                <a:lnTo>
                  <a:pt x="31978" y="418185"/>
                </a:lnTo>
                <a:lnTo>
                  <a:pt x="55270" y="455726"/>
                </a:lnTo>
                <a:lnTo>
                  <a:pt x="83908" y="489115"/>
                </a:lnTo>
                <a:lnTo>
                  <a:pt x="117297" y="517753"/>
                </a:lnTo>
                <a:lnTo>
                  <a:pt x="154838" y="541045"/>
                </a:lnTo>
                <a:lnTo>
                  <a:pt x="195948" y="558419"/>
                </a:lnTo>
                <a:lnTo>
                  <a:pt x="240030" y="569277"/>
                </a:lnTo>
                <a:lnTo>
                  <a:pt x="286512" y="573024"/>
                </a:lnTo>
                <a:lnTo>
                  <a:pt x="332981" y="569277"/>
                </a:lnTo>
                <a:lnTo>
                  <a:pt x="377063" y="558419"/>
                </a:lnTo>
                <a:lnTo>
                  <a:pt x="418172" y="541045"/>
                </a:lnTo>
                <a:lnTo>
                  <a:pt x="455714" y="517753"/>
                </a:lnTo>
                <a:lnTo>
                  <a:pt x="489102" y="489115"/>
                </a:lnTo>
                <a:lnTo>
                  <a:pt x="517740" y="455726"/>
                </a:lnTo>
                <a:lnTo>
                  <a:pt x="541032" y="418185"/>
                </a:lnTo>
                <a:lnTo>
                  <a:pt x="558406" y="377075"/>
                </a:lnTo>
                <a:lnTo>
                  <a:pt x="569264" y="332994"/>
                </a:lnTo>
                <a:lnTo>
                  <a:pt x="573024" y="286512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4821" y="1543304"/>
            <a:ext cx="39387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1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국가근로장학금이란?</a:t>
            </a:r>
            <a:endParaRPr sz="28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4820" y="2383027"/>
            <a:ext cx="41673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국가근로장학</a:t>
            </a:r>
            <a:r>
              <a:rPr sz="2800" b="1" spc="1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금</a:t>
            </a:r>
            <a:r>
              <a:rPr sz="2800" b="1" spc="-3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진행절차</a:t>
            </a:r>
            <a:endParaRPr sz="28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4820" y="3222751"/>
            <a:ext cx="44721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국가근로장학</a:t>
            </a:r>
            <a:r>
              <a:rPr sz="2800" b="1" spc="1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생</a:t>
            </a:r>
            <a:r>
              <a:rPr sz="2800" b="1" spc="-3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유의사항</a:t>
            </a:r>
            <a:endParaRPr sz="28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3316" y="1303147"/>
            <a:ext cx="3981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30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01</a:t>
            </a:r>
            <a:endParaRPr sz="2500">
              <a:latin typeface="Sandoll 국대떡볶이 02 Bold"/>
              <a:cs typeface="Sandoll 국대떡볶이 02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2169" y="2133980"/>
            <a:ext cx="4591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150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02</a:t>
            </a:r>
            <a:endParaRPr sz="2500">
              <a:latin typeface="Sandoll 국대떡볶이 02 Bold"/>
              <a:cs typeface="Sandoll 국대떡볶이 02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70678" y="2982594"/>
            <a:ext cx="46100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155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03</a:t>
            </a:r>
            <a:endParaRPr sz="2500">
              <a:latin typeface="Sandoll 국대떡볶이 02 Bold"/>
              <a:cs typeface="Sandoll 국대떡볶이 02 Bol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37403" y="166115"/>
            <a:ext cx="6873240" cy="5113020"/>
            <a:chOff x="5137403" y="166115"/>
            <a:chExt cx="6873240" cy="511302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3744" y="166115"/>
              <a:ext cx="1866900" cy="6995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137404" y="3866387"/>
              <a:ext cx="573405" cy="1412875"/>
            </a:xfrm>
            <a:custGeom>
              <a:avLst/>
              <a:gdLst/>
              <a:ahLst/>
              <a:cxnLst/>
              <a:rect l="l" t="t" r="r" b="b"/>
              <a:pathLst>
                <a:path w="573404" h="1412875">
                  <a:moveTo>
                    <a:pt x="573024" y="1126236"/>
                  </a:moveTo>
                  <a:lnTo>
                    <a:pt x="569264" y="1079766"/>
                  </a:lnTo>
                  <a:lnTo>
                    <a:pt x="558406" y="1035685"/>
                  </a:lnTo>
                  <a:lnTo>
                    <a:pt x="541032" y="994575"/>
                  </a:lnTo>
                  <a:lnTo>
                    <a:pt x="517740" y="957033"/>
                  </a:lnTo>
                  <a:lnTo>
                    <a:pt x="489102" y="923645"/>
                  </a:lnTo>
                  <a:lnTo>
                    <a:pt x="455714" y="895007"/>
                  </a:lnTo>
                  <a:lnTo>
                    <a:pt x="418172" y="871715"/>
                  </a:lnTo>
                  <a:lnTo>
                    <a:pt x="377063" y="854341"/>
                  </a:lnTo>
                  <a:lnTo>
                    <a:pt x="332981" y="843483"/>
                  </a:lnTo>
                  <a:lnTo>
                    <a:pt x="286512" y="839724"/>
                  </a:lnTo>
                  <a:lnTo>
                    <a:pt x="240030" y="843483"/>
                  </a:lnTo>
                  <a:lnTo>
                    <a:pt x="195948" y="854341"/>
                  </a:lnTo>
                  <a:lnTo>
                    <a:pt x="154838" y="871715"/>
                  </a:lnTo>
                  <a:lnTo>
                    <a:pt x="117297" y="895007"/>
                  </a:lnTo>
                  <a:lnTo>
                    <a:pt x="83908" y="923645"/>
                  </a:lnTo>
                  <a:lnTo>
                    <a:pt x="55270" y="957033"/>
                  </a:lnTo>
                  <a:lnTo>
                    <a:pt x="31978" y="994575"/>
                  </a:lnTo>
                  <a:lnTo>
                    <a:pt x="14605" y="1035685"/>
                  </a:lnTo>
                  <a:lnTo>
                    <a:pt x="3746" y="1079766"/>
                  </a:lnTo>
                  <a:lnTo>
                    <a:pt x="0" y="1126236"/>
                  </a:lnTo>
                  <a:lnTo>
                    <a:pt x="3746" y="1172718"/>
                  </a:lnTo>
                  <a:lnTo>
                    <a:pt x="14605" y="1216799"/>
                  </a:lnTo>
                  <a:lnTo>
                    <a:pt x="31978" y="1257909"/>
                  </a:lnTo>
                  <a:lnTo>
                    <a:pt x="55270" y="1295450"/>
                  </a:lnTo>
                  <a:lnTo>
                    <a:pt x="83908" y="1328839"/>
                  </a:lnTo>
                  <a:lnTo>
                    <a:pt x="117297" y="1357477"/>
                  </a:lnTo>
                  <a:lnTo>
                    <a:pt x="154838" y="1380769"/>
                  </a:lnTo>
                  <a:lnTo>
                    <a:pt x="195948" y="1398143"/>
                  </a:lnTo>
                  <a:lnTo>
                    <a:pt x="240030" y="1409001"/>
                  </a:lnTo>
                  <a:lnTo>
                    <a:pt x="286512" y="1412748"/>
                  </a:lnTo>
                  <a:lnTo>
                    <a:pt x="332981" y="1409001"/>
                  </a:lnTo>
                  <a:lnTo>
                    <a:pt x="377063" y="1398143"/>
                  </a:lnTo>
                  <a:lnTo>
                    <a:pt x="418172" y="1380769"/>
                  </a:lnTo>
                  <a:lnTo>
                    <a:pt x="455714" y="1357477"/>
                  </a:lnTo>
                  <a:lnTo>
                    <a:pt x="489102" y="1328839"/>
                  </a:lnTo>
                  <a:lnTo>
                    <a:pt x="517740" y="1295450"/>
                  </a:lnTo>
                  <a:lnTo>
                    <a:pt x="541032" y="1257909"/>
                  </a:lnTo>
                  <a:lnTo>
                    <a:pt x="558406" y="1216799"/>
                  </a:lnTo>
                  <a:lnTo>
                    <a:pt x="569264" y="1172718"/>
                  </a:lnTo>
                  <a:lnTo>
                    <a:pt x="573024" y="1126236"/>
                  </a:lnTo>
                  <a:close/>
                </a:path>
                <a:path w="573404" h="1412875">
                  <a:moveTo>
                    <a:pt x="573024" y="286512"/>
                  </a:moveTo>
                  <a:lnTo>
                    <a:pt x="569264" y="240042"/>
                  </a:lnTo>
                  <a:lnTo>
                    <a:pt x="558406" y="195961"/>
                  </a:lnTo>
                  <a:lnTo>
                    <a:pt x="541032" y="154851"/>
                  </a:lnTo>
                  <a:lnTo>
                    <a:pt x="517740" y="117309"/>
                  </a:lnTo>
                  <a:lnTo>
                    <a:pt x="489102" y="83921"/>
                  </a:lnTo>
                  <a:lnTo>
                    <a:pt x="455714" y="55283"/>
                  </a:lnTo>
                  <a:lnTo>
                    <a:pt x="418172" y="31991"/>
                  </a:lnTo>
                  <a:lnTo>
                    <a:pt x="377063" y="14617"/>
                  </a:lnTo>
                  <a:lnTo>
                    <a:pt x="332981" y="3759"/>
                  </a:lnTo>
                  <a:lnTo>
                    <a:pt x="286512" y="0"/>
                  </a:lnTo>
                  <a:lnTo>
                    <a:pt x="240030" y="3759"/>
                  </a:lnTo>
                  <a:lnTo>
                    <a:pt x="195948" y="14617"/>
                  </a:lnTo>
                  <a:lnTo>
                    <a:pt x="154838" y="31991"/>
                  </a:lnTo>
                  <a:lnTo>
                    <a:pt x="117297" y="55283"/>
                  </a:lnTo>
                  <a:lnTo>
                    <a:pt x="83908" y="83921"/>
                  </a:lnTo>
                  <a:lnTo>
                    <a:pt x="55270" y="117309"/>
                  </a:lnTo>
                  <a:lnTo>
                    <a:pt x="31978" y="154851"/>
                  </a:lnTo>
                  <a:lnTo>
                    <a:pt x="14605" y="195961"/>
                  </a:lnTo>
                  <a:lnTo>
                    <a:pt x="3746" y="240042"/>
                  </a:lnTo>
                  <a:lnTo>
                    <a:pt x="0" y="286512"/>
                  </a:lnTo>
                  <a:lnTo>
                    <a:pt x="3746" y="332994"/>
                  </a:lnTo>
                  <a:lnTo>
                    <a:pt x="14605" y="377075"/>
                  </a:lnTo>
                  <a:lnTo>
                    <a:pt x="31978" y="418185"/>
                  </a:lnTo>
                  <a:lnTo>
                    <a:pt x="55270" y="455726"/>
                  </a:lnTo>
                  <a:lnTo>
                    <a:pt x="83908" y="489115"/>
                  </a:lnTo>
                  <a:lnTo>
                    <a:pt x="117297" y="517753"/>
                  </a:lnTo>
                  <a:lnTo>
                    <a:pt x="154838" y="541045"/>
                  </a:lnTo>
                  <a:lnTo>
                    <a:pt x="195948" y="558419"/>
                  </a:lnTo>
                  <a:lnTo>
                    <a:pt x="240030" y="569277"/>
                  </a:lnTo>
                  <a:lnTo>
                    <a:pt x="286512" y="573024"/>
                  </a:lnTo>
                  <a:lnTo>
                    <a:pt x="332981" y="569277"/>
                  </a:lnTo>
                  <a:lnTo>
                    <a:pt x="377063" y="558419"/>
                  </a:lnTo>
                  <a:lnTo>
                    <a:pt x="418172" y="541045"/>
                  </a:lnTo>
                  <a:lnTo>
                    <a:pt x="455714" y="517753"/>
                  </a:lnTo>
                  <a:lnTo>
                    <a:pt x="489102" y="489115"/>
                  </a:lnTo>
                  <a:lnTo>
                    <a:pt x="517740" y="455726"/>
                  </a:lnTo>
                  <a:lnTo>
                    <a:pt x="541032" y="418185"/>
                  </a:lnTo>
                  <a:lnTo>
                    <a:pt x="558406" y="377075"/>
                  </a:lnTo>
                  <a:lnTo>
                    <a:pt x="569264" y="332994"/>
                  </a:lnTo>
                  <a:lnTo>
                    <a:pt x="573024" y="286512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71185" y="3870672"/>
            <a:ext cx="6563615" cy="2245995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989"/>
              </a:spcBef>
              <a:tabLst>
                <a:tab pos="631190" algn="l"/>
              </a:tabLst>
            </a:pPr>
            <a:r>
              <a:rPr sz="3750" b="1" spc="270" baseline="40000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04	</a:t>
            </a:r>
            <a:r>
              <a:rPr sz="2800" b="1" spc="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부정근로</a:t>
            </a:r>
            <a:r>
              <a:rPr sz="2800" b="1" spc="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1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2800" b="1" spc="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공공재정환수법</a:t>
            </a:r>
            <a:r>
              <a:rPr sz="2800" b="1" spc="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안내</a:t>
            </a:r>
            <a:endParaRPr sz="2800" dirty="0">
              <a:latin typeface="Sandoll 국대떡볶이 02 Bold"/>
              <a:cs typeface="Sandoll 국대떡볶이 02 Bold"/>
            </a:endParaRPr>
          </a:p>
          <a:p>
            <a:pPr marL="38100">
              <a:lnSpc>
                <a:spcPts val="2395"/>
              </a:lnSpc>
              <a:spcBef>
                <a:spcPts val="1689"/>
              </a:spcBef>
            </a:pPr>
            <a:r>
              <a:rPr sz="2500" b="1" spc="155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05</a:t>
            </a:r>
            <a:endParaRPr sz="2500" dirty="0">
              <a:latin typeface="Sandoll 국대떡볶이 02 Bold"/>
              <a:cs typeface="Sandoll 국대떡볶이 02 Bold"/>
            </a:endParaRPr>
          </a:p>
          <a:p>
            <a:pPr marL="641985">
              <a:lnSpc>
                <a:spcPts val="2755"/>
              </a:lnSpc>
            </a:pPr>
            <a:r>
              <a:rPr sz="28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국가근로장학</a:t>
            </a:r>
            <a:r>
              <a:rPr sz="2800" b="1" spc="1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생</a:t>
            </a:r>
            <a:r>
              <a:rPr sz="2800" b="1" spc="-3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사</a:t>
            </a:r>
            <a:r>
              <a:rPr sz="2800" b="1" spc="1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고</a:t>
            </a:r>
            <a:r>
              <a:rPr sz="2800" b="1" spc="-2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예</a:t>
            </a:r>
            <a:r>
              <a:rPr sz="2800" b="1" spc="1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방</a:t>
            </a:r>
            <a:r>
              <a:rPr sz="2800" b="1" spc="-2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1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2800" b="1" spc="-2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처리절차</a:t>
            </a:r>
            <a:endParaRPr sz="2800" dirty="0">
              <a:latin typeface="Sandoll 국대떡볶이 02 Bold"/>
              <a:cs typeface="Sandoll 국대떡볶이 02 Bold"/>
            </a:endParaRPr>
          </a:p>
          <a:p>
            <a:pPr marL="631190">
              <a:lnSpc>
                <a:spcPct val="100000"/>
              </a:lnSpc>
              <a:spcBef>
                <a:spcPts val="2030"/>
              </a:spcBef>
            </a:pPr>
            <a:r>
              <a:rPr sz="2800" b="1" spc="-16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*</a:t>
            </a:r>
            <a:r>
              <a:rPr sz="2800" b="1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1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[별첨]</a:t>
            </a:r>
            <a:r>
              <a:rPr sz="2800" b="1" spc="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제공</a:t>
            </a:r>
            <a:endParaRPr sz="28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4204" y="1682242"/>
            <a:ext cx="3558796" cy="1634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5"/>
              </a:spcBef>
            </a:pPr>
            <a:r>
              <a:rPr sz="3800" b="1" spc="5" dirty="0">
                <a:solidFill>
                  <a:srgbClr val="1524E8"/>
                </a:solidFill>
                <a:latin typeface="HY견고딕"/>
                <a:cs typeface="HY견고딕"/>
              </a:rPr>
              <a:t>C</a:t>
            </a:r>
            <a:r>
              <a:rPr sz="3800" b="1" spc="10" dirty="0">
                <a:solidFill>
                  <a:srgbClr val="1524E8"/>
                </a:solidFill>
                <a:latin typeface="HY견고딕"/>
                <a:cs typeface="HY견고딕"/>
              </a:rPr>
              <a:t>O</a:t>
            </a:r>
            <a:r>
              <a:rPr sz="3800" b="1" spc="-5" dirty="0">
                <a:solidFill>
                  <a:srgbClr val="1524E8"/>
                </a:solidFill>
                <a:latin typeface="HY견고딕"/>
                <a:cs typeface="HY견고딕"/>
              </a:rPr>
              <a:t>NTE</a:t>
            </a:r>
            <a:r>
              <a:rPr sz="3800" b="1" spc="-15" dirty="0">
                <a:solidFill>
                  <a:srgbClr val="1524E8"/>
                </a:solidFill>
                <a:latin typeface="HY견고딕"/>
                <a:cs typeface="HY견고딕"/>
              </a:rPr>
              <a:t>N</a:t>
            </a:r>
            <a:r>
              <a:rPr sz="3800" b="1" spc="-5" dirty="0">
                <a:solidFill>
                  <a:srgbClr val="1524E8"/>
                </a:solidFill>
                <a:latin typeface="HY견고딕"/>
                <a:cs typeface="HY견고딕"/>
              </a:rPr>
              <a:t>T</a:t>
            </a:r>
            <a:r>
              <a:rPr sz="3800" b="1" spc="55" dirty="0">
                <a:solidFill>
                  <a:srgbClr val="1524E8"/>
                </a:solidFill>
                <a:latin typeface="HY견고딕"/>
                <a:cs typeface="HY견고딕"/>
              </a:rPr>
              <a:t>S</a:t>
            </a:r>
            <a:endParaRPr sz="3800" dirty="0">
              <a:latin typeface="HY견고딕"/>
              <a:cs typeface="HY견고딕"/>
            </a:endParaRPr>
          </a:p>
          <a:p>
            <a:pPr marL="139065" marR="397510" indent="-127000">
              <a:lnSpc>
                <a:spcPct val="80000"/>
              </a:lnSpc>
              <a:spcBef>
                <a:spcPts val="2885"/>
              </a:spcBef>
            </a:pPr>
            <a:r>
              <a:rPr sz="1800" dirty="0">
                <a:solidFill>
                  <a:srgbClr val="7E7E7E"/>
                </a:solidFill>
                <a:latin typeface="나눔손글씨 펜"/>
                <a:cs typeface="나눔손글씨 펜"/>
              </a:rPr>
              <a:t>*</a:t>
            </a:r>
            <a:r>
              <a:rPr sz="1800" spc="20" dirty="0">
                <a:solidFill>
                  <a:srgbClr val="7E7E7E"/>
                </a:solidFill>
                <a:latin typeface="나눔손글씨 펜"/>
                <a:cs typeface="나눔손글씨 펜"/>
              </a:rPr>
              <a:t> </a:t>
            </a:r>
            <a:r>
              <a:rPr sz="1800" dirty="0">
                <a:solidFill>
                  <a:srgbClr val="7E7E7E"/>
                </a:solidFill>
                <a:latin typeface="나눔손글씨 펜"/>
                <a:cs typeface="나눔손글씨 펜"/>
              </a:rPr>
              <a:t>국가근로장학금</a:t>
            </a:r>
            <a:r>
              <a:rPr sz="1800" spc="20" dirty="0">
                <a:solidFill>
                  <a:srgbClr val="7E7E7E"/>
                </a:solidFill>
                <a:latin typeface="나눔손글씨 펜"/>
                <a:cs typeface="나눔손글씨 펜"/>
              </a:rPr>
              <a:t> </a:t>
            </a:r>
            <a:r>
              <a:rPr sz="1800" dirty="0">
                <a:solidFill>
                  <a:srgbClr val="7E7E7E"/>
                </a:solidFill>
                <a:latin typeface="나눔손글씨 펜"/>
                <a:cs typeface="나눔손글씨 펜"/>
              </a:rPr>
              <a:t>운영상황에</a:t>
            </a:r>
            <a:r>
              <a:rPr sz="1800" spc="20" dirty="0">
                <a:solidFill>
                  <a:srgbClr val="7E7E7E"/>
                </a:solidFill>
                <a:latin typeface="나눔손글씨 펜"/>
                <a:cs typeface="나눔손글씨 펜"/>
              </a:rPr>
              <a:t> </a:t>
            </a:r>
            <a:r>
              <a:rPr sz="1800" dirty="0">
                <a:solidFill>
                  <a:srgbClr val="7E7E7E"/>
                </a:solidFill>
                <a:latin typeface="나눔손글씨 펜"/>
                <a:cs typeface="나눔손글씨 펜"/>
              </a:rPr>
              <a:t>따라 </a:t>
            </a:r>
            <a:r>
              <a:rPr sz="1800" spc="5" dirty="0">
                <a:solidFill>
                  <a:srgbClr val="7E7E7E"/>
                </a:solidFill>
                <a:latin typeface="나눔손글씨 펜"/>
                <a:cs typeface="나눔손글씨 펜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나눔손글씨 펜"/>
                <a:cs typeface="나눔손글씨 펜"/>
              </a:rPr>
              <a:t>시스템</a:t>
            </a:r>
            <a:r>
              <a:rPr sz="1800" spc="-25" dirty="0">
                <a:solidFill>
                  <a:srgbClr val="7E7E7E"/>
                </a:solidFill>
                <a:latin typeface="나눔손글씨 펜"/>
                <a:cs typeface="나눔손글씨 펜"/>
              </a:rPr>
              <a:t> </a:t>
            </a:r>
            <a:r>
              <a:rPr sz="1800" dirty="0">
                <a:solidFill>
                  <a:srgbClr val="7E7E7E"/>
                </a:solidFill>
                <a:latin typeface="나눔손글씨 펜"/>
                <a:cs typeface="나눔손글씨 펜"/>
              </a:rPr>
              <a:t>매뉴얼</a:t>
            </a:r>
            <a:r>
              <a:rPr sz="1800" spc="-20" dirty="0">
                <a:solidFill>
                  <a:srgbClr val="7E7E7E"/>
                </a:solidFill>
                <a:latin typeface="나눔손글씨 펜"/>
                <a:cs typeface="나눔손글씨 펜"/>
              </a:rPr>
              <a:t> </a:t>
            </a:r>
            <a:r>
              <a:rPr sz="1800" dirty="0">
                <a:solidFill>
                  <a:srgbClr val="7E7E7E"/>
                </a:solidFill>
                <a:latin typeface="나눔손글씨 펜"/>
                <a:cs typeface="나눔손글씨 펜"/>
              </a:rPr>
              <a:t>등</a:t>
            </a:r>
            <a:r>
              <a:rPr sz="1800" spc="-25" dirty="0">
                <a:solidFill>
                  <a:srgbClr val="7E7E7E"/>
                </a:solidFill>
                <a:latin typeface="나눔손글씨 펜"/>
                <a:cs typeface="나눔손글씨 펜"/>
              </a:rPr>
              <a:t> </a:t>
            </a:r>
            <a:r>
              <a:rPr sz="1800" dirty="0">
                <a:solidFill>
                  <a:srgbClr val="7E7E7E"/>
                </a:solidFill>
                <a:latin typeface="나눔손글씨 펜"/>
                <a:cs typeface="나눔손글씨 펜"/>
              </a:rPr>
              <a:t>변동사항이</a:t>
            </a:r>
            <a:r>
              <a:rPr sz="1800" spc="-25" dirty="0">
                <a:solidFill>
                  <a:srgbClr val="7E7E7E"/>
                </a:solidFill>
                <a:latin typeface="나눔손글씨 펜"/>
                <a:cs typeface="나눔손글씨 펜"/>
              </a:rPr>
              <a:t> </a:t>
            </a:r>
            <a:r>
              <a:rPr sz="1800" dirty="0">
                <a:solidFill>
                  <a:srgbClr val="7E7E7E"/>
                </a:solidFill>
                <a:latin typeface="나눔손글씨 펜"/>
                <a:cs typeface="나눔손글씨 펜"/>
              </a:rPr>
              <a:t>있을</a:t>
            </a:r>
            <a:r>
              <a:rPr sz="1800" spc="-25" dirty="0">
                <a:solidFill>
                  <a:srgbClr val="7E7E7E"/>
                </a:solidFill>
                <a:latin typeface="나눔손글씨 펜"/>
                <a:cs typeface="나눔손글씨 펜"/>
              </a:rPr>
              <a:t> </a:t>
            </a:r>
            <a:r>
              <a:rPr sz="1800" dirty="0">
                <a:solidFill>
                  <a:srgbClr val="7E7E7E"/>
                </a:solidFill>
                <a:latin typeface="나눔손글씨 펜"/>
                <a:cs typeface="나눔손글씨 펜"/>
              </a:rPr>
              <a:t>수</a:t>
            </a:r>
            <a:r>
              <a:rPr sz="1800" spc="-15" dirty="0">
                <a:solidFill>
                  <a:srgbClr val="7E7E7E"/>
                </a:solidFill>
                <a:latin typeface="나눔손글씨 펜"/>
                <a:cs typeface="나눔손글씨 펜"/>
              </a:rPr>
              <a:t> </a:t>
            </a:r>
            <a:r>
              <a:rPr sz="1800" spc="5" dirty="0">
                <a:solidFill>
                  <a:srgbClr val="7E7E7E"/>
                </a:solidFill>
                <a:latin typeface="나눔손글씨 펜"/>
                <a:cs typeface="나눔손글씨 펜"/>
              </a:rPr>
              <a:t>있음</a:t>
            </a:r>
            <a:endParaRPr sz="1800" dirty="0">
              <a:latin typeface="나눔손글씨 펜"/>
              <a:cs typeface="나눔손글씨 펜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010"/>
            <a:ext cx="12192000" cy="6762115"/>
            <a:chOff x="0" y="96010"/>
            <a:chExt cx="12192000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2144" y="1085088"/>
            <a:ext cx="2772155" cy="3246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75453" y="960247"/>
            <a:ext cx="337794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업무스케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줄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</a:t>
            </a:r>
            <a:r>
              <a:rPr sz="2800" b="1" spc="-2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홈페이지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2740" y="1626107"/>
            <a:ext cx="1516380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1435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405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업무스케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줄</a:t>
            </a:r>
            <a:r>
              <a:rPr sz="1600" b="1" spc="-1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4411" y="1630679"/>
            <a:ext cx="4110354" cy="373380"/>
          </a:xfrm>
          <a:custGeom>
            <a:avLst/>
            <a:gdLst/>
            <a:ahLst/>
            <a:cxnLst/>
            <a:rect l="l" t="t" r="r" b="b"/>
            <a:pathLst>
              <a:path w="4110354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4110354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  <a:path w="4110354" h="373380">
                <a:moveTo>
                  <a:pt x="2767584" y="373380"/>
                </a:moveTo>
                <a:lnTo>
                  <a:pt x="4110228" y="373380"/>
                </a:lnTo>
                <a:lnTo>
                  <a:pt x="4110228" y="4572"/>
                </a:lnTo>
                <a:lnTo>
                  <a:pt x="2767584" y="4572"/>
                </a:lnTo>
                <a:lnTo>
                  <a:pt x="2767584" y="37338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99917" y="1690243"/>
            <a:ext cx="362331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22045" algn="l"/>
                <a:tab pos="2541270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43316" y="1635251"/>
            <a:ext cx="2933700" cy="368935"/>
          </a:xfrm>
          <a:custGeom>
            <a:avLst/>
            <a:gdLst/>
            <a:ahLst/>
            <a:cxnLst/>
            <a:rect l="l" t="t" r="r" b="b"/>
            <a:pathLst>
              <a:path w="2933700" h="368935">
                <a:moveTo>
                  <a:pt x="0" y="368808"/>
                </a:moveTo>
                <a:lnTo>
                  <a:pt x="1546859" y="368808"/>
                </a:lnTo>
                <a:lnTo>
                  <a:pt x="1546859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  <a:path w="2933700" h="368935">
                <a:moveTo>
                  <a:pt x="1591055" y="368808"/>
                </a:moveTo>
                <a:lnTo>
                  <a:pt x="2933700" y="368808"/>
                </a:lnTo>
                <a:lnTo>
                  <a:pt x="2933700" y="0"/>
                </a:lnTo>
                <a:lnTo>
                  <a:pt x="1591055" y="0"/>
                </a:lnTo>
                <a:lnTo>
                  <a:pt x="1591055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21802" y="1690243"/>
            <a:ext cx="258699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9589" algn="l"/>
              </a:tabLst>
            </a:pPr>
            <a:r>
              <a:rPr sz="1450" spc="-290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1450" spc="-27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제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39697" y="747902"/>
            <a:ext cx="10043795" cy="5718810"/>
            <a:chOff x="1139697" y="747902"/>
            <a:chExt cx="10043795" cy="571881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1710" y="1003934"/>
              <a:ext cx="390098" cy="4445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0929" y="747902"/>
              <a:ext cx="272158" cy="3098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46047" y="2531363"/>
              <a:ext cx="10031095" cy="3929379"/>
            </a:xfrm>
            <a:custGeom>
              <a:avLst/>
              <a:gdLst/>
              <a:ahLst/>
              <a:cxnLst/>
              <a:rect l="l" t="t" r="r" b="b"/>
              <a:pathLst>
                <a:path w="10031095" h="3929379">
                  <a:moveTo>
                    <a:pt x="0" y="271907"/>
                  </a:moveTo>
                  <a:lnTo>
                    <a:pt x="4380" y="223012"/>
                  </a:lnTo>
                  <a:lnTo>
                    <a:pt x="17010" y="177001"/>
                  </a:lnTo>
                  <a:lnTo>
                    <a:pt x="37121" y="134638"/>
                  </a:lnTo>
                  <a:lnTo>
                    <a:pt x="63946" y="96691"/>
                  </a:lnTo>
                  <a:lnTo>
                    <a:pt x="96717" y="63925"/>
                  </a:lnTo>
                  <a:lnTo>
                    <a:pt x="134667" y="37107"/>
                  </a:lnTo>
                  <a:lnTo>
                    <a:pt x="177026" y="17003"/>
                  </a:lnTo>
                  <a:lnTo>
                    <a:pt x="223029" y="4378"/>
                  </a:lnTo>
                  <a:lnTo>
                    <a:pt x="271907" y="0"/>
                  </a:lnTo>
                  <a:lnTo>
                    <a:pt x="9759061" y="0"/>
                  </a:lnTo>
                  <a:lnTo>
                    <a:pt x="9807955" y="4378"/>
                  </a:lnTo>
                  <a:lnTo>
                    <a:pt x="9853966" y="17003"/>
                  </a:lnTo>
                  <a:lnTo>
                    <a:pt x="9896329" y="37107"/>
                  </a:lnTo>
                  <a:lnTo>
                    <a:pt x="9934276" y="63925"/>
                  </a:lnTo>
                  <a:lnTo>
                    <a:pt x="9967042" y="96691"/>
                  </a:lnTo>
                  <a:lnTo>
                    <a:pt x="9993860" y="134638"/>
                  </a:lnTo>
                  <a:lnTo>
                    <a:pt x="10013964" y="177001"/>
                  </a:lnTo>
                  <a:lnTo>
                    <a:pt x="10026589" y="223012"/>
                  </a:lnTo>
                  <a:lnTo>
                    <a:pt x="10030968" y="271907"/>
                  </a:lnTo>
                  <a:lnTo>
                    <a:pt x="10030968" y="3656990"/>
                  </a:lnTo>
                  <a:lnTo>
                    <a:pt x="10026589" y="3705860"/>
                  </a:lnTo>
                  <a:lnTo>
                    <a:pt x="10013964" y="3751857"/>
                  </a:lnTo>
                  <a:lnTo>
                    <a:pt x="9993860" y="3794212"/>
                  </a:lnTo>
                  <a:lnTo>
                    <a:pt x="9967042" y="3832158"/>
                  </a:lnTo>
                  <a:lnTo>
                    <a:pt x="9934276" y="3864927"/>
                  </a:lnTo>
                  <a:lnTo>
                    <a:pt x="9896329" y="3891751"/>
                  </a:lnTo>
                  <a:lnTo>
                    <a:pt x="9853966" y="3911861"/>
                  </a:lnTo>
                  <a:lnTo>
                    <a:pt x="9807955" y="3924491"/>
                  </a:lnTo>
                  <a:lnTo>
                    <a:pt x="9759061" y="3928872"/>
                  </a:lnTo>
                  <a:lnTo>
                    <a:pt x="271907" y="3928872"/>
                  </a:lnTo>
                  <a:lnTo>
                    <a:pt x="223029" y="3924491"/>
                  </a:lnTo>
                  <a:lnTo>
                    <a:pt x="177026" y="3911861"/>
                  </a:lnTo>
                  <a:lnTo>
                    <a:pt x="134667" y="3891751"/>
                  </a:lnTo>
                  <a:lnTo>
                    <a:pt x="96717" y="3864927"/>
                  </a:lnTo>
                  <a:lnTo>
                    <a:pt x="63946" y="3832158"/>
                  </a:lnTo>
                  <a:lnTo>
                    <a:pt x="37121" y="3794212"/>
                  </a:lnTo>
                  <a:lnTo>
                    <a:pt x="17010" y="3751857"/>
                  </a:lnTo>
                  <a:lnTo>
                    <a:pt x="4380" y="3705860"/>
                  </a:lnTo>
                  <a:lnTo>
                    <a:pt x="0" y="3656990"/>
                  </a:lnTo>
                  <a:lnTo>
                    <a:pt x="0" y="271907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39952" y="2124455"/>
            <a:ext cx="10043160" cy="31559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762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60"/>
              </a:spcBef>
            </a:pPr>
            <a:r>
              <a:rPr sz="1400" spc="-190" dirty="0">
                <a:solidFill>
                  <a:srgbClr val="FFFFFF"/>
                </a:solidFill>
                <a:latin typeface="함초롬돋움"/>
                <a:cs typeface="함초롬돋움"/>
              </a:rPr>
              <a:t>경로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함초롬돋움"/>
                <a:cs typeface="함초롬돋움"/>
              </a:rPr>
              <a:t>한국장학재단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홈페이지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함초롬돋움"/>
                <a:cs typeface="함초롬돋움"/>
              </a:rPr>
              <a:t>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국가근로</a:t>
            </a:r>
            <a:r>
              <a:rPr sz="1400" spc="-254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및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취업연계장학금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국가근로장학금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함초롬돋움"/>
                <a:cs typeface="함초롬돋움"/>
              </a:rPr>
              <a:t>근로장학관리</a:t>
            </a:r>
            <a:r>
              <a:rPr sz="1400" spc="-26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이순신 돋움체 B"/>
                <a:cs typeface="이순신 돋움체 B"/>
              </a:rPr>
              <a:t>&gt;</a:t>
            </a:r>
            <a:r>
              <a:rPr sz="1600" spc="10" dirty="0">
                <a:solidFill>
                  <a:srgbClr val="FFFFFF"/>
                </a:solidFill>
                <a:latin typeface="이순신 돋움체 B"/>
                <a:cs typeface="이순신 돋움체 B"/>
              </a:rPr>
              <a:t> </a:t>
            </a:r>
            <a:r>
              <a:rPr sz="1600" b="1" spc="-17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업무스케줄</a:t>
            </a:r>
            <a:r>
              <a:rPr sz="1600" b="1" spc="-16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관리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91173" y="3196843"/>
            <a:ext cx="4200525" cy="18262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latin typeface="함초롬돋움"/>
                <a:cs typeface="함초롬돋움"/>
              </a:rPr>
              <a:t>근</a:t>
            </a:r>
            <a:r>
              <a:rPr sz="1800" spc="-180" dirty="0">
                <a:latin typeface="함초롬돋움"/>
                <a:cs typeface="함초롬돋움"/>
              </a:rPr>
              <a:t>로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예정</a:t>
            </a:r>
            <a:r>
              <a:rPr sz="1800" spc="-180" dirty="0">
                <a:latin typeface="함초롬돋움"/>
                <a:cs typeface="함초롬돋움"/>
              </a:rPr>
              <a:t>인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기관</a:t>
            </a:r>
            <a:r>
              <a:rPr sz="1800" spc="-180" dirty="0">
                <a:latin typeface="함초롬돋움"/>
                <a:cs typeface="함초롬돋움"/>
              </a:rPr>
              <a:t>을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선택하</a:t>
            </a:r>
            <a:r>
              <a:rPr sz="1800" spc="-180" dirty="0">
                <a:latin typeface="함초롬돋움"/>
                <a:cs typeface="함초롬돋움"/>
              </a:rPr>
              <a:t>여</a:t>
            </a:r>
            <a:r>
              <a:rPr sz="1800" spc="-23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근로기</a:t>
            </a:r>
            <a:r>
              <a:rPr sz="1800" spc="-180" dirty="0">
                <a:latin typeface="함초롬돋움"/>
                <a:cs typeface="함초롬돋움"/>
              </a:rPr>
              <a:t>간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설</a:t>
            </a:r>
            <a:r>
              <a:rPr sz="1800" spc="-180" dirty="0">
                <a:latin typeface="함초롬돋움"/>
                <a:cs typeface="함초롬돋움"/>
              </a:rPr>
              <a:t>정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265" dirty="0">
                <a:latin typeface="함초롬돋움"/>
                <a:cs typeface="함초롬돋움"/>
              </a:rPr>
              <a:t>근로시간(예상)입력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75"/>
              </a:spcBef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실제</a:t>
            </a:r>
            <a:r>
              <a:rPr sz="1400" spc="-135" dirty="0">
                <a:latin typeface="함초롬돋움"/>
                <a:cs typeface="함초롬돋움"/>
              </a:rPr>
              <a:t>로</a:t>
            </a:r>
            <a:r>
              <a:rPr sz="1400" spc="-270" dirty="0">
                <a:latin typeface="함초롬돋움"/>
                <a:cs typeface="함초롬돋움"/>
              </a:rPr>
              <a:t> </a:t>
            </a:r>
            <a:r>
              <a:rPr sz="1400" spc="-260" dirty="0">
                <a:latin typeface="함초롬돋움"/>
                <a:cs typeface="함초롬돋움"/>
              </a:rPr>
              <a:t>하</a:t>
            </a:r>
            <a:r>
              <a:rPr sz="1400" spc="-135" dirty="0">
                <a:latin typeface="함초롬돋움"/>
                <a:cs typeface="함초롬돋움"/>
              </a:rPr>
              <a:t>게</a:t>
            </a:r>
            <a:r>
              <a:rPr sz="1400" spc="-254" dirty="0">
                <a:latin typeface="함초롬돋움"/>
                <a:cs typeface="함초롬돋움"/>
              </a:rPr>
              <a:t> </a:t>
            </a:r>
            <a:r>
              <a:rPr sz="1400" spc="-135" dirty="0">
                <a:latin typeface="함초롬돋움"/>
                <a:cs typeface="함초롬돋움"/>
              </a:rPr>
              <a:t>될</a:t>
            </a:r>
            <a:r>
              <a:rPr sz="1400" spc="-270" dirty="0">
                <a:latin typeface="함초롬돋움"/>
                <a:cs typeface="함초롬돋움"/>
              </a:rPr>
              <a:t> </a:t>
            </a:r>
            <a:r>
              <a:rPr sz="1400" spc="-260" dirty="0">
                <a:latin typeface="함초롬돋움"/>
                <a:cs typeface="함초롬돋움"/>
              </a:rPr>
              <a:t>업무</a:t>
            </a:r>
            <a:r>
              <a:rPr sz="1400" spc="-135" dirty="0">
                <a:latin typeface="함초롬돋움"/>
                <a:cs typeface="함초롬돋움"/>
              </a:rPr>
              <a:t>를</a:t>
            </a:r>
            <a:r>
              <a:rPr sz="1400" spc="-260" dirty="0">
                <a:latin typeface="함초롬돋움"/>
                <a:cs typeface="함초롬돋움"/>
              </a:rPr>
              <a:t> 상세</a:t>
            </a:r>
            <a:r>
              <a:rPr sz="1400" spc="-135" dirty="0">
                <a:latin typeface="함초롬돋움"/>
                <a:cs typeface="함초롬돋움"/>
              </a:rPr>
              <a:t>히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60" dirty="0">
                <a:latin typeface="함초롬돋움"/>
                <a:cs typeface="함초롬돋움"/>
              </a:rPr>
              <a:t>작성</a:t>
            </a:r>
            <a:endParaRPr sz="1400">
              <a:latin typeface="함초롬돋움"/>
              <a:cs typeface="함초롬돋움"/>
            </a:endParaRPr>
          </a:p>
          <a:p>
            <a:pPr marL="477520" marR="745490" indent="-178435">
              <a:lnSpc>
                <a:spcPct val="146400"/>
              </a:lnSpc>
              <a:spcBef>
                <a:spcPts val="120"/>
              </a:spcBef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114" dirty="0">
                <a:latin typeface="함초롬돋움"/>
                <a:cs typeface="함초롬돋움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출근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부</a:t>
            </a:r>
            <a:r>
              <a:rPr sz="1400" b="1" spc="-225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입력방식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을</a:t>
            </a:r>
            <a:r>
              <a:rPr sz="1400" b="1" spc="-215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홈페이지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로</a:t>
            </a:r>
            <a:r>
              <a:rPr sz="1400" b="1" spc="-210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변경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한</a:t>
            </a:r>
            <a:r>
              <a:rPr sz="1400" b="1" spc="-225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경</a:t>
            </a:r>
            <a:r>
              <a:rPr sz="1400" b="1" spc="-195" dirty="0">
                <a:latin typeface="Sandoll 국대떡볶이 02 Bold"/>
                <a:cs typeface="Sandoll 국대떡볶이 02 Bold"/>
              </a:rPr>
              <a:t>우</a:t>
            </a:r>
            <a:r>
              <a:rPr sz="1400" spc="-235" dirty="0">
                <a:latin typeface="함초롬돋움"/>
                <a:cs typeface="함초롬돋움"/>
              </a:rPr>
              <a:t>에만  홈페이지에</a:t>
            </a:r>
            <a:r>
              <a:rPr sz="1400" spc="-135" dirty="0">
                <a:latin typeface="함초롬돋움"/>
                <a:cs typeface="함초롬돋움"/>
              </a:rPr>
              <a:t>서</a:t>
            </a:r>
            <a:r>
              <a:rPr sz="1400" spc="-270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업무스케</a:t>
            </a:r>
            <a:r>
              <a:rPr sz="1400" spc="-135" dirty="0">
                <a:latin typeface="함초롬돋움"/>
                <a:cs typeface="함초롬돋움"/>
              </a:rPr>
              <a:t>줄</a:t>
            </a:r>
            <a:r>
              <a:rPr sz="1400" spc="-254" dirty="0">
                <a:latin typeface="함초롬돋움"/>
                <a:cs typeface="함초롬돋움"/>
              </a:rPr>
              <a:t> 작</a:t>
            </a:r>
            <a:r>
              <a:rPr sz="1400" spc="-135" dirty="0">
                <a:latin typeface="함초롬돋움"/>
                <a:cs typeface="함초롬돋움"/>
              </a:rPr>
              <a:t>성</a:t>
            </a:r>
            <a:r>
              <a:rPr sz="1400" spc="-254" dirty="0">
                <a:latin typeface="함초롬돋움"/>
                <a:cs typeface="함초롬돋움"/>
              </a:rPr>
              <a:t> 가능</a:t>
            </a:r>
            <a:endParaRPr sz="1400">
              <a:latin typeface="함초롬돋움"/>
              <a:cs typeface="함초롬돋움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48739" y="2819400"/>
            <a:ext cx="4570730" cy="3268979"/>
            <a:chOff x="1348739" y="2819400"/>
            <a:chExt cx="4570730" cy="3268979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311" y="2819400"/>
              <a:ext cx="4565903" cy="32689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67789" y="5025389"/>
              <a:ext cx="302260" cy="789940"/>
            </a:xfrm>
            <a:custGeom>
              <a:avLst/>
              <a:gdLst/>
              <a:ahLst/>
              <a:cxnLst/>
              <a:rect l="l" t="t" r="r" b="b"/>
              <a:pathLst>
                <a:path w="302260" h="789939">
                  <a:moveTo>
                    <a:pt x="0" y="789432"/>
                  </a:moveTo>
                  <a:lnTo>
                    <a:pt x="301752" y="789432"/>
                  </a:lnTo>
                  <a:lnTo>
                    <a:pt x="301752" y="0"/>
                  </a:lnTo>
                  <a:lnTo>
                    <a:pt x="0" y="0"/>
                  </a:lnTo>
                  <a:lnTo>
                    <a:pt x="0" y="78943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7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17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010"/>
            <a:ext cx="12192000" cy="6762115"/>
            <a:chOff x="0" y="96010"/>
            <a:chExt cx="12192000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6047" y="2145792"/>
            <a:ext cx="10031095" cy="4314825"/>
          </a:xfrm>
          <a:custGeom>
            <a:avLst/>
            <a:gdLst/>
            <a:ahLst/>
            <a:cxnLst/>
            <a:rect l="l" t="t" r="r" b="b"/>
            <a:pathLst>
              <a:path w="10031095" h="4314825">
                <a:moveTo>
                  <a:pt x="0" y="298577"/>
                </a:moveTo>
                <a:lnTo>
                  <a:pt x="3909" y="250159"/>
                </a:lnTo>
                <a:lnTo>
                  <a:pt x="15226" y="204224"/>
                </a:lnTo>
                <a:lnTo>
                  <a:pt x="33336" y="161387"/>
                </a:lnTo>
                <a:lnTo>
                  <a:pt x="57623" y="122264"/>
                </a:lnTo>
                <a:lnTo>
                  <a:pt x="87471" y="87471"/>
                </a:lnTo>
                <a:lnTo>
                  <a:pt x="122264" y="57623"/>
                </a:lnTo>
                <a:lnTo>
                  <a:pt x="161387" y="33336"/>
                </a:lnTo>
                <a:lnTo>
                  <a:pt x="204224" y="15226"/>
                </a:lnTo>
                <a:lnTo>
                  <a:pt x="250159" y="3909"/>
                </a:lnTo>
                <a:lnTo>
                  <a:pt x="298577" y="0"/>
                </a:lnTo>
                <a:lnTo>
                  <a:pt x="9732391" y="0"/>
                </a:lnTo>
                <a:lnTo>
                  <a:pt x="9780808" y="3909"/>
                </a:lnTo>
                <a:lnTo>
                  <a:pt x="9826743" y="15226"/>
                </a:lnTo>
                <a:lnTo>
                  <a:pt x="9869580" y="33336"/>
                </a:lnTo>
                <a:lnTo>
                  <a:pt x="9908703" y="57623"/>
                </a:lnTo>
                <a:lnTo>
                  <a:pt x="9943496" y="87471"/>
                </a:lnTo>
                <a:lnTo>
                  <a:pt x="9973344" y="122264"/>
                </a:lnTo>
                <a:lnTo>
                  <a:pt x="9997631" y="161387"/>
                </a:lnTo>
                <a:lnTo>
                  <a:pt x="10015741" y="204224"/>
                </a:lnTo>
                <a:lnTo>
                  <a:pt x="10027058" y="250159"/>
                </a:lnTo>
                <a:lnTo>
                  <a:pt x="10030968" y="298577"/>
                </a:lnTo>
                <a:lnTo>
                  <a:pt x="10030968" y="4015879"/>
                </a:lnTo>
                <a:lnTo>
                  <a:pt x="10027058" y="4064309"/>
                </a:lnTo>
                <a:lnTo>
                  <a:pt x="10015741" y="4110250"/>
                </a:lnTo>
                <a:lnTo>
                  <a:pt x="9997631" y="4153089"/>
                </a:lnTo>
                <a:lnTo>
                  <a:pt x="9973344" y="4192209"/>
                </a:lnTo>
                <a:lnTo>
                  <a:pt x="9943496" y="4226998"/>
                </a:lnTo>
                <a:lnTo>
                  <a:pt x="9908703" y="4256839"/>
                </a:lnTo>
                <a:lnTo>
                  <a:pt x="9869580" y="4281119"/>
                </a:lnTo>
                <a:lnTo>
                  <a:pt x="9826743" y="4299223"/>
                </a:lnTo>
                <a:lnTo>
                  <a:pt x="9780808" y="4310536"/>
                </a:lnTo>
                <a:lnTo>
                  <a:pt x="9732391" y="4314444"/>
                </a:lnTo>
                <a:lnTo>
                  <a:pt x="298577" y="4314444"/>
                </a:lnTo>
                <a:lnTo>
                  <a:pt x="250159" y="4310536"/>
                </a:lnTo>
                <a:lnTo>
                  <a:pt x="204224" y="4299223"/>
                </a:lnTo>
                <a:lnTo>
                  <a:pt x="161387" y="4281119"/>
                </a:lnTo>
                <a:lnTo>
                  <a:pt x="122264" y="4256839"/>
                </a:lnTo>
                <a:lnTo>
                  <a:pt x="87471" y="4226998"/>
                </a:lnTo>
                <a:lnTo>
                  <a:pt x="57623" y="4192209"/>
                </a:lnTo>
                <a:lnTo>
                  <a:pt x="33336" y="4153089"/>
                </a:lnTo>
                <a:lnTo>
                  <a:pt x="15226" y="4110250"/>
                </a:lnTo>
                <a:lnTo>
                  <a:pt x="3909" y="4064309"/>
                </a:lnTo>
                <a:lnTo>
                  <a:pt x="0" y="4015879"/>
                </a:lnTo>
                <a:lnTo>
                  <a:pt x="0" y="29857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2925" y="2579623"/>
            <a:ext cx="9595993" cy="3164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안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전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부정근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로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예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방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교육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을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이수하</a:t>
            </a:r>
            <a:r>
              <a:rPr sz="1800" b="1" spc="-2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고</a:t>
            </a:r>
            <a:r>
              <a:rPr sz="1800" b="1" spc="1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,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교육이수보고서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를</a:t>
            </a:r>
            <a:r>
              <a:rPr sz="1800" b="1" spc="-1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작성하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여</a:t>
            </a:r>
            <a:r>
              <a:rPr sz="18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홈페이지에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서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제출해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야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함</a:t>
            </a:r>
            <a:endParaRPr sz="1800" dirty="0">
              <a:latin typeface="Sandoll 국대떡볶이 02 Bold"/>
              <a:cs typeface="Sandoll 국대떡볶이 02 Bold"/>
            </a:endParaRPr>
          </a:p>
          <a:p>
            <a:pPr marL="299085">
              <a:lnSpc>
                <a:spcPct val="100000"/>
              </a:lnSpc>
              <a:spcBef>
                <a:spcPts val="470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282828"/>
                </a:solidFill>
                <a:latin typeface="함초롬돋움"/>
                <a:cs typeface="함초롬돋움"/>
              </a:rPr>
              <a:t>교육이수보고서에는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FF0000"/>
                </a:solidFill>
                <a:latin typeface="함초롬돋움"/>
                <a:cs typeface="함초롬돋움"/>
              </a:rPr>
              <a:t>교육사진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필수로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첨부해야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55" dirty="0">
                <a:solidFill>
                  <a:srgbClr val="282828"/>
                </a:solidFill>
                <a:latin typeface="함초롬돋움"/>
                <a:cs typeface="함초롬돋움"/>
              </a:rPr>
              <a:t>하며,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0000"/>
                </a:solidFill>
                <a:latin typeface="함초롬돋움"/>
                <a:cs typeface="함초롬돋움"/>
              </a:rPr>
              <a:t>근로지</a:t>
            </a:r>
            <a:r>
              <a:rPr sz="1400" spc="-265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FF0000"/>
                </a:solidFill>
                <a:latin typeface="함초롬돋움"/>
                <a:cs typeface="함초롬돋움"/>
              </a:rPr>
              <a:t>담당자의</a:t>
            </a:r>
            <a:r>
              <a:rPr sz="1400" spc="-254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400" spc="-220" dirty="0">
                <a:solidFill>
                  <a:srgbClr val="FF0000"/>
                </a:solidFill>
                <a:latin typeface="함초롬돋움"/>
                <a:cs typeface="함초롬돋움"/>
              </a:rPr>
              <a:t>서명</a:t>
            </a:r>
            <a:r>
              <a:rPr sz="1400" spc="-220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반드시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기입되야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함</a:t>
            </a:r>
            <a:endParaRPr sz="140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 dirty="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교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육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이수시간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의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경우</a:t>
            </a:r>
            <a:r>
              <a:rPr sz="1800" spc="75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최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소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6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1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시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간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상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근로시간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으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8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정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가능</a:t>
            </a:r>
            <a:endParaRPr sz="1800" dirty="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60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실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업무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수행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할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정확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히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작성해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하며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근무시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변경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있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경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우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반드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수정해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야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함</a:t>
            </a:r>
            <a:endParaRPr sz="140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50" dirty="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안전교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육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수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후</a:t>
            </a:r>
            <a:r>
              <a:rPr sz="1800" spc="75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출근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부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입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력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내용입력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해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당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부분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을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명시</a:t>
            </a:r>
            <a:endParaRPr sz="1800" dirty="0">
              <a:latin typeface="Sandoll 국대떡볶이 02 Bold"/>
              <a:cs typeface="Sandoll 국대떡볶이 02 Bold"/>
            </a:endParaRPr>
          </a:p>
          <a:p>
            <a:pPr marL="299085">
              <a:lnSpc>
                <a:spcPct val="100000"/>
              </a:lnSpc>
              <a:spcBef>
                <a:spcPts val="6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예</a:t>
            </a:r>
            <a:r>
              <a:rPr sz="1400" spc="-5" dirty="0">
                <a:solidFill>
                  <a:srgbClr val="282828"/>
                </a:solidFill>
                <a:latin typeface="함초롬돋움"/>
                <a:cs typeface="함초롬돋움"/>
              </a:rPr>
              <a:t>)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9</a:t>
            </a:r>
            <a:r>
              <a:rPr sz="1400" spc="-114" dirty="0">
                <a:solidFill>
                  <a:srgbClr val="282828"/>
                </a:solidFill>
                <a:latin typeface="함초롬돋움"/>
                <a:cs typeface="함초롬돋움"/>
              </a:rPr>
              <a:t>: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0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0</a:t>
            </a:r>
            <a:r>
              <a:rPr sz="1400" spc="-27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" dirty="0">
                <a:solidFill>
                  <a:srgbClr val="282828"/>
                </a:solidFill>
                <a:latin typeface="함초롬돋움"/>
                <a:cs typeface="함초롬돋움"/>
              </a:rPr>
              <a:t>~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10</a:t>
            </a:r>
            <a:r>
              <a:rPr sz="1400" spc="-114" dirty="0">
                <a:solidFill>
                  <a:srgbClr val="282828"/>
                </a:solidFill>
                <a:latin typeface="함초롬돋움"/>
                <a:cs typeface="함초롬돋움"/>
              </a:rPr>
              <a:t>: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0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0</a:t>
            </a:r>
            <a:r>
              <a:rPr sz="1400" spc="-29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안전교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육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10</a:t>
            </a:r>
            <a:r>
              <a:rPr sz="1400" spc="-114" dirty="0">
                <a:solidFill>
                  <a:srgbClr val="282828"/>
                </a:solidFill>
                <a:latin typeface="함초롬돋움"/>
                <a:cs typeface="함초롬돋움"/>
              </a:rPr>
              <a:t>: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0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0</a:t>
            </a:r>
            <a:r>
              <a:rPr sz="1400" spc="-27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" dirty="0">
                <a:solidFill>
                  <a:srgbClr val="282828"/>
                </a:solidFill>
                <a:latin typeface="함초롬돋움"/>
                <a:cs typeface="함초롬돋움"/>
              </a:rPr>
              <a:t>~</a:t>
            </a:r>
            <a:r>
              <a:rPr sz="1400" spc="-27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12</a:t>
            </a:r>
            <a:r>
              <a:rPr sz="1400" spc="-114" dirty="0">
                <a:solidFill>
                  <a:srgbClr val="282828"/>
                </a:solidFill>
                <a:latin typeface="함초롬돋움"/>
                <a:cs typeface="함초롬돋움"/>
              </a:rPr>
              <a:t>: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0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0</a:t>
            </a:r>
            <a:r>
              <a:rPr sz="1400" spc="-28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국가근로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진행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경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endParaRPr sz="1400" dirty="0">
              <a:latin typeface="함초롬돋움"/>
              <a:cs typeface="함초롬돋움"/>
            </a:endParaRPr>
          </a:p>
          <a:p>
            <a:pPr marL="476884">
              <a:lnSpc>
                <a:spcPct val="100000"/>
              </a:lnSpc>
            </a:pPr>
            <a:r>
              <a:rPr sz="1400" spc="-95" dirty="0">
                <a:solidFill>
                  <a:srgbClr val="282828"/>
                </a:solidFill>
                <a:latin typeface="함초롬돋움"/>
                <a:cs typeface="함초롬돋움"/>
              </a:rPr>
              <a:t>①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출근부는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9:00~12:00</a:t>
            </a:r>
            <a:r>
              <a:rPr sz="1400" spc="-3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/>
                <a:cs typeface="함초롬돋움"/>
              </a:rPr>
              <a:t>입력하고,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출근부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내용에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40" dirty="0">
                <a:solidFill>
                  <a:srgbClr val="282828"/>
                </a:solidFill>
                <a:latin typeface="함초롬돋움"/>
                <a:cs typeface="함초롬돋움"/>
              </a:rPr>
              <a:t>[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90" dirty="0">
                <a:solidFill>
                  <a:srgbClr val="282828"/>
                </a:solidFill>
                <a:latin typeface="함초롬돋움"/>
                <a:cs typeface="함초롬돋움"/>
              </a:rPr>
              <a:t>9:00~</a:t>
            </a:r>
            <a:r>
              <a:rPr sz="1400" spc="-29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80" dirty="0">
                <a:solidFill>
                  <a:srgbClr val="282828"/>
                </a:solidFill>
                <a:latin typeface="함초롬돋움"/>
                <a:cs typeface="함초롬돋움"/>
              </a:rPr>
              <a:t>10:00</a:t>
            </a:r>
            <a:r>
              <a:rPr sz="1400" spc="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/>
                <a:cs typeface="함초롬돋움"/>
              </a:rPr>
              <a:t>안전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부정근로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예방교육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55" dirty="0">
                <a:solidFill>
                  <a:srgbClr val="282828"/>
                </a:solidFill>
                <a:latin typeface="함초롬돋움"/>
                <a:cs typeface="함초롬돋움"/>
              </a:rPr>
              <a:t>이수,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90" dirty="0">
                <a:solidFill>
                  <a:srgbClr val="282828"/>
                </a:solidFill>
                <a:latin typeface="함초롬돋움"/>
                <a:cs typeface="함초롬돋움"/>
              </a:rPr>
              <a:t>10:00~</a:t>
            </a:r>
            <a:r>
              <a:rPr sz="1400" spc="-28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60" dirty="0">
                <a:solidFill>
                  <a:srgbClr val="282828"/>
                </a:solidFill>
                <a:latin typeface="함초롬돋움"/>
                <a:cs typeface="함초롬돋움"/>
              </a:rPr>
              <a:t>12:00전화응대</a:t>
            </a:r>
            <a:r>
              <a:rPr sz="1400" spc="-29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사무보조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30" dirty="0">
                <a:solidFill>
                  <a:srgbClr val="282828"/>
                </a:solidFill>
                <a:latin typeface="함초롬돋움"/>
                <a:cs typeface="함초롬돋움"/>
              </a:rPr>
              <a:t>]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입력</a:t>
            </a:r>
            <a:endParaRPr sz="1400" dirty="0">
              <a:latin typeface="함초롬돋움"/>
              <a:cs typeface="함초롬돋움"/>
            </a:endParaRPr>
          </a:p>
          <a:p>
            <a:pPr marL="476884">
              <a:lnSpc>
                <a:spcPct val="100000"/>
              </a:lnSpc>
            </a:pPr>
            <a:r>
              <a:rPr sz="1400" spc="-95" dirty="0">
                <a:solidFill>
                  <a:srgbClr val="282828"/>
                </a:solidFill>
                <a:latin typeface="함초롬돋움"/>
                <a:cs typeface="함초롬돋움"/>
              </a:rPr>
              <a:t>②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출근부를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9:00~10:00</a:t>
            </a:r>
            <a:r>
              <a:rPr sz="1400" spc="-3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/>
                <a:cs typeface="함초롬돋움"/>
              </a:rPr>
              <a:t>안전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부정근로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예방교육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55" dirty="0">
                <a:solidFill>
                  <a:srgbClr val="282828"/>
                </a:solidFill>
                <a:latin typeface="함초롬돋움"/>
                <a:cs typeface="함초롬돋움"/>
              </a:rPr>
              <a:t>이수,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90" dirty="0">
                <a:solidFill>
                  <a:srgbClr val="282828"/>
                </a:solidFill>
                <a:latin typeface="함초롬돋움"/>
                <a:cs typeface="함초롬돋움"/>
              </a:rPr>
              <a:t>10:00~</a:t>
            </a:r>
            <a:r>
              <a:rPr sz="1400" spc="-29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60" dirty="0">
                <a:solidFill>
                  <a:srgbClr val="282828"/>
                </a:solidFill>
                <a:latin typeface="함초롬돋움"/>
                <a:cs typeface="함초롬돋움"/>
              </a:rPr>
              <a:t>12:00전화응대</a:t>
            </a:r>
            <a:r>
              <a:rPr sz="1400" spc="-27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사무보조로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나누어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입력</a:t>
            </a:r>
            <a:endParaRPr sz="1400" dirty="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spcBef>
                <a:spcPts val="162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교육이수보고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서</a:t>
            </a:r>
            <a:r>
              <a:rPr sz="18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양식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한국장학재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단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홈페이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8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서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다운로드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할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수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있음</a:t>
            </a:r>
            <a:endParaRPr sz="1800" dirty="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60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경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5" dirty="0">
                <a:solidFill>
                  <a:srgbClr val="282828"/>
                </a:solidFill>
                <a:latin typeface="함초롬돋움"/>
                <a:cs typeface="함초롬돋움"/>
              </a:rPr>
              <a:t>:</a:t>
            </a:r>
            <a:r>
              <a:rPr sz="1400" spc="-28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한국장학재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단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홈페이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282828"/>
                </a:solidFill>
                <a:latin typeface="함초롬돋움"/>
                <a:cs typeface="함초롬돋움"/>
              </a:rPr>
              <a:t>&gt;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국가근로장학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금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282828"/>
                </a:solidFill>
                <a:latin typeface="함초롬돋움"/>
                <a:cs typeface="함초롬돋움"/>
              </a:rPr>
              <a:t>&gt;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근로장학관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리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282828"/>
                </a:solidFill>
                <a:latin typeface="함초롬돋움"/>
                <a:cs typeface="함초롬돋움"/>
              </a:rPr>
              <a:t>&gt;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교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육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이수보고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리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282828"/>
                </a:solidFill>
                <a:latin typeface="함초롬돋움"/>
                <a:cs typeface="함초롬돋움"/>
              </a:rPr>
              <a:t>&gt;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양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식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다운로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클릭</a:t>
            </a:r>
            <a:endParaRPr sz="1400" dirty="0">
              <a:latin typeface="함초롬돋움"/>
              <a:cs typeface="함초롬돋움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2144" y="1085088"/>
            <a:ext cx="2772155" cy="3246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107680" y="1621536"/>
            <a:ext cx="1685925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400"/>
              </a:spcBef>
            </a:pP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교육이수보고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서</a:t>
            </a:r>
            <a:r>
              <a:rPr sz="1600" b="1" spc="-25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441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3" y="368808"/>
                </a:lnTo>
                <a:lnTo>
                  <a:pt x="134264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9917" y="1690243"/>
            <a:ext cx="61404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학생선발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25823" y="1630679"/>
            <a:ext cx="7251700" cy="373380"/>
          </a:xfrm>
          <a:custGeom>
            <a:avLst/>
            <a:gdLst/>
            <a:ahLst/>
            <a:cxnLst/>
            <a:rect l="l" t="t" r="r" b="b"/>
            <a:pathLst>
              <a:path w="7251700" h="373380">
                <a:moveTo>
                  <a:pt x="0" y="370332"/>
                </a:moveTo>
                <a:lnTo>
                  <a:pt x="1342644" y="370332"/>
                </a:lnTo>
                <a:lnTo>
                  <a:pt x="1342644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  <a:path w="7251700" h="373380">
                <a:moveTo>
                  <a:pt x="1376172" y="373380"/>
                </a:moveTo>
                <a:lnTo>
                  <a:pt x="2718816" y="373380"/>
                </a:lnTo>
                <a:lnTo>
                  <a:pt x="2718816" y="4572"/>
                </a:lnTo>
                <a:lnTo>
                  <a:pt x="1376172" y="4572"/>
                </a:lnTo>
                <a:lnTo>
                  <a:pt x="1376172" y="373380"/>
                </a:lnTo>
                <a:close/>
              </a:path>
              <a:path w="7251700" h="373380">
                <a:moveTo>
                  <a:pt x="5908548" y="373380"/>
                </a:moveTo>
                <a:lnTo>
                  <a:pt x="7251192" y="373380"/>
                </a:lnTo>
                <a:lnTo>
                  <a:pt x="7251192" y="4572"/>
                </a:lnTo>
                <a:lnTo>
                  <a:pt x="5908548" y="4572"/>
                </a:lnTo>
                <a:lnTo>
                  <a:pt x="5908548" y="37338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108818" y="1690243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90359" y="1629155"/>
            <a:ext cx="1379220" cy="368935"/>
          </a:xfrm>
          <a:custGeom>
            <a:avLst/>
            <a:gdLst/>
            <a:ahLst/>
            <a:cxnLst/>
            <a:rect l="l" t="t" r="r" b="b"/>
            <a:pathLst>
              <a:path w="1379220" h="368935">
                <a:moveTo>
                  <a:pt x="0" y="368808"/>
                </a:moveTo>
                <a:lnTo>
                  <a:pt x="1379220" y="368808"/>
                </a:lnTo>
                <a:lnTo>
                  <a:pt x="137922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09771" y="960247"/>
            <a:ext cx="3919220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980" algn="ctr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교육이수보고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서</a:t>
            </a:r>
            <a:r>
              <a:rPr sz="2800" b="1" spc="-4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endParaRPr sz="2800">
              <a:latin typeface="Sandoll 국대떡볶이 02 Bold"/>
              <a:cs typeface="Sandoll 국대떡볶이 02 Bold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  <a:tabLst>
                <a:tab pos="1431290" algn="l"/>
                <a:tab pos="2837180" algn="l"/>
              </a:tabLst>
            </a:pP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2175" spc="-35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7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17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010"/>
            <a:ext cx="12192000" cy="6762115"/>
            <a:chOff x="0" y="96010"/>
            <a:chExt cx="12192000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2144" y="1085088"/>
            <a:ext cx="2772155" cy="3246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07680" y="1621536"/>
            <a:ext cx="1685925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400"/>
              </a:spcBef>
            </a:pP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교육이수보고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서</a:t>
            </a:r>
            <a:r>
              <a:rPr sz="1600" b="1" spc="-25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4411" y="1630679"/>
            <a:ext cx="8642985" cy="373380"/>
          </a:xfrm>
          <a:custGeom>
            <a:avLst/>
            <a:gdLst/>
            <a:ahLst/>
            <a:cxnLst/>
            <a:rect l="l" t="t" r="r" b="b"/>
            <a:pathLst>
              <a:path w="8642985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8642985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  <a:path w="8642985" h="373380">
                <a:moveTo>
                  <a:pt x="2767584" y="373380"/>
                </a:moveTo>
                <a:lnTo>
                  <a:pt x="4110228" y="373380"/>
                </a:lnTo>
                <a:lnTo>
                  <a:pt x="4110228" y="4572"/>
                </a:lnTo>
                <a:lnTo>
                  <a:pt x="2767584" y="4572"/>
                </a:lnTo>
                <a:lnTo>
                  <a:pt x="2767584" y="373380"/>
                </a:lnTo>
                <a:close/>
              </a:path>
              <a:path w="8642985" h="373380">
                <a:moveTo>
                  <a:pt x="7299959" y="373380"/>
                </a:moveTo>
                <a:lnTo>
                  <a:pt x="8642604" y="373380"/>
                </a:lnTo>
                <a:lnTo>
                  <a:pt x="8642604" y="4572"/>
                </a:lnTo>
                <a:lnTo>
                  <a:pt x="7299959" y="4572"/>
                </a:lnTo>
                <a:lnTo>
                  <a:pt x="7299959" y="37338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108818" y="1690243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출근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부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90359" y="1629155"/>
            <a:ext cx="1379220" cy="368935"/>
          </a:xfrm>
          <a:custGeom>
            <a:avLst/>
            <a:gdLst/>
            <a:ahLst/>
            <a:cxnLst/>
            <a:rect l="l" t="t" r="r" b="b"/>
            <a:pathLst>
              <a:path w="1379220" h="368935">
                <a:moveTo>
                  <a:pt x="0" y="368808"/>
                </a:moveTo>
                <a:lnTo>
                  <a:pt x="1379220" y="368808"/>
                </a:lnTo>
                <a:lnTo>
                  <a:pt x="137922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9917" y="960247"/>
            <a:ext cx="5028565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723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교육이수보고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서</a:t>
            </a:r>
            <a:r>
              <a:rPr sz="2800" b="1" spc="-4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endParaRPr sz="2800">
              <a:latin typeface="Sandoll 국대떡볶이 02 Bold"/>
              <a:cs typeface="Sandoll 국대떡볶이 02 Bold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  <a:tabLst>
                <a:tab pos="1122045" algn="l"/>
                <a:tab pos="2541270" algn="l"/>
                <a:tab pos="3946525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2175" spc="-35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6047" y="2531364"/>
            <a:ext cx="10031095" cy="3929379"/>
          </a:xfrm>
          <a:custGeom>
            <a:avLst/>
            <a:gdLst/>
            <a:ahLst/>
            <a:cxnLst/>
            <a:rect l="l" t="t" r="r" b="b"/>
            <a:pathLst>
              <a:path w="10031095" h="3929379">
                <a:moveTo>
                  <a:pt x="0" y="271907"/>
                </a:moveTo>
                <a:lnTo>
                  <a:pt x="4380" y="223012"/>
                </a:lnTo>
                <a:lnTo>
                  <a:pt x="17010" y="177001"/>
                </a:lnTo>
                <a:lnTo>
                  <a:pt x="37121" y="134638"/>
                </a:lnTo>
                <a:lnTo>
                  <a:pt x="63946" y="96691"/>
                </a:lnTo>
                <a:lnTo>
                  <a:pt x="96717" y="63925"/>
                </a:lnTo>
                <a:lnTo>
                  <a:pt x="134667" y="37107"/>
                </a:lnTo>
                <a:lnTo>
                  <a:pt x="177026" y="17003"/>
                </a:lnTo>
                <a:lnTo>
                  <a:pt x="223029" y="4378"/>
                </a:lnTo>
                <a:lnTo>
                  <a:pt x="271907" y="0"/>
                </a:lnTo>
                <a:lnTo>
                  <a:pt x="9759061" y="0"/>
                </a:lnTo>
                <a:lnTo>
                  <a:pt x="9807955" y="4378"/>
                </a:lnTo>
                <a:lnTo>
                  <a:pt x="9853966" y="17003"/>
                </a:lnTo>
                <a:lnTo>
                  <a:pt x="9896329" y="37107"/>
                </a:lnTo>
                <a:lnTo>
                  <a:pt x="9934276" y="63925"/>
                </a:lnTo>
                <a:lnTo>
                  <a:pt x="9967042" y="96691"/>
                </a:lnTo>
                <a:lnTo>
                  <a:pt x="9993860" y="134638"/>
                </a:lnTo>
                <a:lnTo>
                  <a:pt x="10013964" y="177001"/>
                </a:lnTo>
                <a:lnTo>
                  <a:pt x="10026589" y="223012"/>
                </a:lnTo>
                <a:lnTo>
                  <a:pt x="10030968" y="271907"/>
                </a:lnTo>
                <a:lnTo>
                  <a:pt x="10030968" y="3656990"/>
                </a:lnTo>
                <a:lnTo>
                  <a:pt x="10026589" y="3705860"/>
                </a:lnTo>
                <a:lnTo>
                  <a:pt x="10013964" y="3751857"/>
                </a:lnTo>
                <a:lnTo>
                  <a:pt x="9993860" y="3794212"/>
                </a:lnTo>
                <a:lnTo>
                  <a:pt x="9967042" y="3832158"/>
                </a:lnTo>
                <a:lnTo>
                  <a:pt x="9934276" y="3864927"/>
                </a:lnTo>
                <a:lnTo>
                  <a:pt x="9896329" y="3891751"/>
                </a:lnTo>
                <a:lnTo>
                  <a:pt x="9853966" y="3911861"/>
                </a:lnTo>
                <a:lnTo>
                  <a:pt x="9807955" y="3924491"/>
                </a:lnTo>
                <a:lnTo>
                  <a:pt x="9759061" y="3928872"/>
                </a:lnTo>
                <a:lnTo>
                  <a:pt x="271907" y="3928872"/>
                </a:lnTo>
                <a:lnTo>
                  <a:pt x="223029" y="3924491"/>
                </a:lnTo>
                <a:lnTo>
                  <a:pt x="177026" y="3911861"/>
                </a:lnTo>
                <a:lnTo>
                  <a:pt x="134667" y="3891751"/>
                </a:lnTo>
                <a:lnTo>
                  <a:pt x="96717" y="3864927"/>
                </a:lnTo>
                <a:lnTo>
                  <a:pt x="63946" y="3832158"/>
                </a:lnTo>
                <a:lnTo>
                  <a:pt x="37121" y="3794212"/>
                </a:lnTo>
                <a:lnTo>
                  <a:pt x="17010" y="3751857"/>
                </a:lnTo>
                <a:lnTo>
                  <a:pt x="4380" y="3705860"/>
                </a:lnTo>
                <a:lnTo>
                  <a:pt x="0" y="3656990"/>
                </a:lnTo>
                <a:lnTo>
                  <a:pt x="0" y="27190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39952" y="2124455"/>
            <a:ext cx="10043160" cy="31559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762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60"/>
              </a:spcBef>
            </a:pPr>
            <a:r>
              <a:rPr sz="1400" spc="-190" dirty="0">
                <a:solidFill>
                  <a:srgbClr val="FFFFFF"/>
                </a:solidFill>
                <a:latin typeface="함초롬돋움"/>
                <a:cs typeface="함초롬돋움"/>
              </a:rPr>
              <a:t>경로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함초롬돋움"/>
                <a:cs typeface="함초롬돋움"/>
              </a:rPr>
              <a:t>한국장학재단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홈페이지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함초롬돋움"/>
                <a:cs typeface="함초롬돋움"/>
              </a:rPr>
              <a:t>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국가근로</a:t>
            </a:r>
            <a:r>
              <a:rPr sz="1400" spc="-26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및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취업연계장학금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국가근로장학금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함초롬돋움"/>
                <a:cs typeface="함초롬돋움"/>
              </a:rPr>
              <a:t>근로장학관리</a:t>
            </a:r>
            <a:r>
              <a:rPr sz="1400" spc="-26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이순신 돋움체 B"/>
                <a:cs typeface="이순신 돋움체 B"/>
              </a:rPr>
              <a:t>&gt;</a:t>
            </a:r>
            <a:r>
              <a:rPr sz="1600" spc="10" dirty="0">
                <a:solidFill>
                  <a:srgbClr val="FFFFFF"/>
                </a:solidFill>
                <a:latin typeface="이순신 돋움체 B"/>
                <a:cs typeface="이순신 돋움체 B"/>
              </a:rPr>
              <a:t> </a:t>
            </a:r>
            <a:r>
              <a:rPr sz="1600" b="1" spc="-14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교육</a:t>
            </a:r>
            <a:r>
              <a:rPr sz="1600" b="1" spc="-18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7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이수보고서</a:t>
            </a:r>
            <a:r>
              <a:rPr sz="1600" b="1" spc="-15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관리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13142" y="2790190"/>
            <a:ext cx="3239135" cy="159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85" indent="-287020">
              <a:lnSpc>
                <a:spcPct val="150000"/>
              </a:lnSpc>
              <a:spcBef>
                <a:spcPts val="1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981710" algn="l"/>
              </a:tabLst>
            </a:pPr>
            <a:r>
              <a:rPr sz="1800" spc="-300" dirty="0">
                <a:latin typeface="함초롬돋움"/>
                <a:cs typeface="함초롬돋움"/>
              </a:rPr>
              <a:t>오른</a:t>
            </a:r>
            <a:r>
              <a:rPr sz="1800" spc="-180" dirty="0">
                <a:latin typeface="함초롬돋움"/>
                <a:cs typeface="함초롬돋움"/>
              </a:rPr>
              <a:t>쪽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하단</a:t>
            </a:r>
            <a:r>
              <a:rPr sz="1800" spc="-180" dirty="0">
                <a:latin typeface="함초롬돋움"/>
                <a:cs typeface="함초롬돋움"/>
              </a:rPr>
              <a:t>의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양식다운로</a:t>
            </a:r>
            <a:r>
              <a:rPr sz="1800" spc="-180" dirty="0">
                <a:latin typeface="함초롬돋움"/>
                <a:cs typeface="함초롬돋움"/>
              </a:rPr>
              <a:t>드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65" dirty="0">
                <a:latin typeface="함초롬돋움"/>
                <a:cs typeface="함초롬돋움"/>
              </a:rPr>
              <a:t>버튼을  클릭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0" dirty="0">
                <a:latin typeface="함초롬돋움"/>
                <a:cs typeface="함초롬돋움"/>
              </a:rPr>
              <a:t>)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180" dirty="0">
                <a:latin typeface="함초롬돋움"/>
                <a:cs typeface="함초롬돋움"/>
              </a:rPr>
              <a:t>한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교육내용</a:t>
            </a:r>
            <a:r>
              <a:rPr sz="1800" spc="-180" dirty="0">
                <a:latin typeface="함초롬돋움"/>
                <a:cs typeface="함초롬돋움"/>
              </a:rPr>
              <a:t>을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작성</a:t>
            </a:r>
            <a:endParaRPr sz="180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2298700" algn="l"/>
              </a:tabLst>
            </a:pPr>
            <a:r>
              <a:rPr sz="1800" spc="-300" dirty="0">
                <a:latin typeface="함초롬돋움"/>
                <a:cs typeface="함초롬돋움"/>
              </a:rPr>
              <a:t>근로</a:t>
            </a:r>
            <a:r>
              <a:rPr sz="1800" spc="-180" dirty="0">
                <a:latin typeface="함초롬돋움"/>
                <a:cs typeface="함초롬돋움"/>
              </a:rPr>
              <a:t>지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선</a:t>
            </a:r>
            <a:r>
              <a:rPr sz="1800" spc="-180" dirty="0">
                <a:latin typeface="함초롬돋움"/>
                <a:cs typeface="함초롬돋움"/>
              </a:rPr>
              <a:t>택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제출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40" dirty="0">
                <a:latin typeface="함초롬돋움"/>
                <a:cs typeface="함초롬돋움"/>
              </a:rPr>
              <a:t>)</a:t>
            </a:r>
            <a:r>
              <a:rPr sz="1800" spc="-300" dirty="0">
                <a:latin typeface="함초롬돋움"/>
                <a:cs typeface="함초롬돋움"/>
              </a:rPr>
              <a:t>버</a:t>
            </a:r>
            <a:r>
              <a:rPr sz="1800" spc="-180" dirty="0">
                <a:latin typeface="함초롬돋움"/>
                <a:cs typeface="함초롬돋움"/>
              </a:rPr>
              <a:t>튼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클릭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80"/>
              </a:spcBef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제출여부</a:t>
            </a:r>
            <a:r>
              <a:rPr sz="1400" spc="-135" dirty="0">
                <a:latin typeface="함초롬돋움"/>
                <a:cs typeface="함초롬돋움"/>
              </a:rPr>
              <a:t>가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165" dirty="0">
                <a:latin typeface="함초롬돋움"/>
                <a:cs typeface="함초롬돋움"/>
              </a:rPr>
              <a:t>[</a:t>
            </a:r>
            <a:r>
              <a:rPr sz="1400" spc="-254" dirty="0">
                <a:latin typeface="함초롬돋움"/>
                <a:cs typeface="함초롬돋움"/>
              </a:rPr>
              <a:t>제</a:t>
            </a:r>
            <a:r>
              <a:rPr sz="1400" spc="-260" dirty="0">
                <a:latin typeface="함초롬돋움"/>
                <a:cs typeface="함초롬돋움"/>
              </a:rPr>
              <a:t>출</a:t>
            </a:r>
            <a:r>
              <a:rPr sz="1400" spc="-155" dirty="0">
                <a:latin typeface="함초롬돋움"/>
                <a:cs typeface="함초롬돋움"/>
              </a:rPr>
              <a:t>]</a:t>
            </a:r>
            <a:r>
              <a:rPr sz="1400" spc="-135" dirty="0">
                <a:latin typeface="함초롬돋움"/>
                <a:cs typeface="함초롬돋움"/>
              </a:rPr>
              <a:t>로</a:t>
            </a:r>
            <a:r>
              <a:rPr sz="1400" spc="-245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변경되었는</a:t>
            </a:r>
            <a:r>
              <a:rPr sz="1400" spc="-135" dirty="0">
                <a:latin typeface="함초롬돋움"/>
                <a:cs typeface="함초롬돋움"/>
              </a:rPr>
              <a:t>지</a:t>
            </a:r>
            <a:r>
              <a:rPr sz="1400" spc="-254" dirty="0">
                <a:latin typeface="함초롬돋움"/>
                <a:cs typeface="함초롬돋움"/>
              </a:rPr>
              <a:t> 확인</a:t>
            </a:r>
            <a:endParaRPr sz="1400">
              <a:latin typeface="함초롬돋움"/>
              <a:cs typeface="함초롬돋움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067287"/>
            <a:ext cx="405396" cy="40539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94703" y="5042903"/>
            <a:ext cx="405396" cy="405396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9649968" y="3762730"/>
            <a:ext cx="323215" cy="323215"/>
            <a:chOff x="9649968" y="3762730"/>
            <a:chExt cx="323215" cy="32321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49968" y="3762730"/>
              <a:ext cx="323113" cy="3231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20072" y="3814572"/>
              <a:ext cx="179793" cy="22402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264919" y="2823972"/>
            <a:ext cx="8632190" cy="2948940"/>
            <a:chOff x="1264919" y="2823972"/>
            <a:chExt cx="8632190" cy="294894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4919" y="3163824"/>
              <a:ext cx="6018276" cy="260908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003798" y="5351526"/>
              <a:ext cx="570230" cy="178435"/>
            </a:xfrm>
            <a:custGeom>
              <a:avLst/>
              <a:gdLst/>
              <a:ahLst/>
              <a:cxnLst/>
              <a:rect l="l" t="t" r="r" b="b"/>
              <a:pathLst>
                <a:path w="570229" h="178435">
                  <a:moveTo>
                    <a:pt x="0" y="178308"/>
                  </a:moveTo>
                  <a:lnTo>
                    <a:pt x="569976" y="178308"/>
                  </a:lnTo>
                  <a:lnTo>
                    <a:pt x="569976" y="0"/>
                  </a:lnTo>
                  <a:lnTo>
                    <a:pt x="0" y="0"/>
                  </a:lnTo>
                  <a:lnTo>
                    <a:pt x="0" y="17830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96768" y="2933700"/>
              <a:ext cx="2122932" cy="257251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082290" y="2919222"/>
              <a:ext cx="2152015" cy="2601595"/>
            </a:xfrm>
            <a:custGeom>
              <a:avLst/>
              <a:gdLst/>
              <a:ahLst/>
              <a:cxnLst/>
              <a:rect l="l" t="t" r="r" b="b"/>
              <a:pathLst>
                <a:path w="2152015" h="2601595">
                  <a:moveTo>
                    <a:pt x="0" y="2601467"/>
                  </a:moveTo>
                  <a:lnTo>
                    <a:pt x="2151888" y="2601467"/>
                  </a:lnTo>
                  <a:lnTo>
                    <a:pt x="2151888" y="0"/>
                  </a:lnTo>
                  <a:lnTo>
                    <a:pt x="0" y="0"/>
                  </a:lnTo>
                  <a:lnTo>
                    <a:pt x="0" y="260146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0304" y="2843784"/>
              <a:ext cx="1937003" cy="150723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470398" y="2833878"/>
              <a:ext cx="1957070" cy="1527175"/>
            </a:xfrm>
            <a:custGeom>
              <a:avLst/>
              <a:gdLst/>
              <a:ahLst/>
              <a:cxnLst/>
              <a:rect l="l" t="t" r="r" b="b"/>
              <a:pathLst>
                <a:path w="1957070" h="1527175">
                  <a:moveTo>
                    <a:pt x="0" y="1527048"/>
                  </a:moveTo>
                  <a:lnTo>
                    <a:pt x="1956816" y="1527048"/>
                  </a:lnTo>
                  <a:lnTo>
                    <a:pt x="1956816" y="0"/>
                  </a:lnTo>
                  <a:lnTo>
                    <a:pt x="0" y="0"/>
                  </a:lnTo>
                  <a:lnTo>
                    <a:pt x="0" y="1527048"/>
                  </a:lnTo>
                  <a:close/>
                </a:path>
              </a:pathLst>
            </a:custGeom>
            <a:ln w="19811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18760" y="5285232"/>
              <a:ext cx="568960" cy="309880"/>
            </a:xfrm>
            <a:custGeom>
              <a:avLst/>
              <a:gdLst/>
              <a:ahLst/>
              <a:cxnLst/>
              <a:rect l="l" t="t" r="r" b="b"/>
              <a:pathLst>
                <a:path w="568960" h="309879">
                  <a:moveTo>
                    <a:pt x="154686" y="0"/>
                  </a:moveTo>
                  <a:lnTo>
                    <a:pt x="0" y="154686"/>
                  </a:lnTo>
                  <a:lnTo>
                    <a:pt x="154686" y="309372"/>
                  </a:lnTo>
                  <a:lnTo>
                    <a:pt x="154686" y="232029"/>
                  </a:lnTo>
                  <a:lnTo>
                    <a:pt x="568451" y="232029"/>
                  </a:lnTo>
                  <a:lnTo>
                    <a:pt x="568451" y="77343"/>
                  </a:lnTo>
                  <a:lnTo>
                    <a:pt x="154686" y="77343"/>
                  </a:lnTo>
                  <a:lnTo>
                    <a:pt x="154686" y="0"/>
                  </a:lnTo>
                  <a:close/>
                </a:path>
              </a:pathLst>
            </a:custGeom>
            <a:solidFill>
              <a:srgbClr val="FF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18760" y="5285232"/>
              <a:ext cx="568960" cy="309880"/>
            </a:xfrm>
            <a:custGeom>
              <a:avLst/>
              <a:gdLst/>
              <a:ahLst/>
              <a:cxnLst/>
              <a:rect l="l" t="t" r="r" b="b"/>
              <a:pathLst>
                <a:path w="568960" h="309879">
                  <a:moveTo>
                    <a:pt x="154686" y="0"/>
                  </a:moveTo>
                  <a:lnTo>
                    <a:pt x="154686" y="77343"/>
                  </a:lnTo>
                  <a:lnTo>
                    <a:pt x="568451" y="77343"/>
                  </a:lnTo>
                  <a:lnTo>
                    <a:pt x="568451" y="232029"/>
                  </a:lnTo>
                  <a:lnTo>
                    <a:pt x="154686" y="232029"/>
                  </a:lnTo>
                  <a:lnTo>
                    <a:pt x="154686" y="309372"/>
                  </a:lnTo>
                  <a:lnTo>
                    <a:pt x="0" y="154686"/>
                  </a:lnTo>
                  <a:lnTo>
                    <a:pt x="154686" y="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44511" y="4492751"/>
              <a:ext cx="307975" cy="568960"/>
            </a:xfrm>
            <a:custGeom>
              <a:avLst/>
              <a:gdLst/>
              <a:ahLst/>
              <a:cxnLst/>
              <a:rect l="l" t="t" r="r" b="b"/>
              <a:pathLst>
                <a:path w="307975" h="568960">
                  <a:moveTo>
                    <a:pt x="153924" y="0"/>
                  </a:moveTo>
                  <a:lnTo>
                    <a:pt x="0" y="153924"/>
                  </a:lnTo>
                  <a:lnTo>
                    <a:pt x="76962" y="153924"/>
                  </a:lnTo>
                  <a:lnTo>
                    <a:pt x="76962" y="568452"/>
                  </a:lnTo>
                  <a:lnTo>
                    <a:pt x="230886" y="568452"/>
                  </a:lnTo>
                  <a:lnTo>
                    <a:pt x="230886" y="153924"/>
                  </a:lnTo>
                  <a:lnTo>
                    <a:pt x="307848" y="15392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FF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44511" y="4492751"/>
              <a:ext cx="307975" cy="568960"/>
            </a:xfrm>
            <a:custGeom>
              <a:avLst/>
              <a:gdLst/>
              <a:ahLst/>
              <a:cxnLst/>
              <a:rect l="l" t="t" r="r" b="b"/>
              <a:pathLst>
                <a:path w="307975" h="568960">
                  <a:moveTo>
                    <a:pt x="307848" y="153924"/>
                  </a:moveTo>
                  <a:lnTo>
                    <a:pt x="230886" y="153924"/>
                  </a:lnTo>
                  <a:lnTo>
                    <a:pt x="230886" y="568452"/>
                  </a:lnTo>
                  <a:lnTo>
                    <a:pt x="76962" y="568452"/>
                  </a:lnTo>
                  <a:lnTo>
                    <a:pt x="76962" y="153924"/>
                  </a:lnTo>
                  <a:lnTo>
                    <a:pt x="0" y="153924"/>
                  </a:lnTo>
                  <a:lnTo>
                    <a:pt x="153924" y="0"/>
                  </a:lnTo>
                  <a:lnTo>
                    <a:pt x="307848" y="15392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73773" y="5353050"/>
              <a:ext cx="329565" cy="177165"/>
            </a:xfrm>
            <a:custGeom>
              <a:avLst/>
              <a:gdLst/>
              <a:ahLst/>
              <a:cxnLst/>
              <a:rect l="l" t="t" r="r" b="b"/>
              <a:pathLst>
                <a:path w="329565" h="177164">
                  <a:moveTo>
                    <a:pt x="0" y="176784"/>
                  </a:moveTo>
                  <a:lnTo>
                    <a:pt x="329183" y="176784"/>
                  </a:lnTo>
                  <a:lnTo>
                    <a:pt x="329183" y="0"/>
                  </a:lnTo>
                  <a:lnTo>
                    <a:pt x="0" y="0"/>
                  </a:lnTo>
                  <a:lnTo>
                    <a:pt x="0" y="17678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8735" y="5148046"/>
              <a:ext cx="161505" cy="24996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811011" y="510082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11011" y="510082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19597" y="5179060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545" y="0"/>
                  </a:moveTo>
                  <a:lnTo>
                    <a:pt x="31495" y="0"/>
                  </a:lnTo>
                  <a:lnTo>
                    <a:pt x="0" y="25400"/>
                  </a:lnTo>
                  <a:lnTo>
                    <a:pt x="12573" y="38353"/>
                  </a:lnTo>
                  <a:lnTo>
                    <a:pt x="29337" y="24383"/>
                  </a:lnTo>
                  <a:lnTo>
                    <a:pt x="29337" y="138302"/>
                  </a:lnTo>
                  <a:lnTo>
                    <a:pt x="50545" y="138302"/>
                  </a:lnTo>
                  <a:lnTo>
                    <a:pt x="505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96811" y="5120665"/>
              <a:ext cx="198081" cy="25295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428231" y="5076444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28231" y="5076444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8054" y="5151754"/>
              <a:ext cx="86995" cy="1413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16467" y="3368040"/>
              <a:ext cx="323113" cy="3246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94191" y="3422878"/>
              <a:ext cx="152349" cy="2225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42376" y="3393948"/>
              <a:ext cx="220979" cy="22250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328165" y="4659629"/>
              <a:ext cx="274320" cy="256540"/>
            </a:xfrm>
            <a:custGeom>
              <a:avLst/>
              <a:gdLst/>
              <a:ahLst/>
              <a:cxnLst/>
              <a:rect l="l" t="t" r="r" b="b"/>
              <a:pathLst>
                <a:path w="274319" h="256539">
                  <a:moveTo>
                    <a:pt x="0" y="256032"/>
                  </a:moveTo>
                  <a:lnTo>
                    <a:pt x="274320" y="256032"/>
                  </a:lnTo>
                  <a:lnTo>
                    <a:pt x="274320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75876" y="3788663"/>
              <a:ext cx="220979" cy="220980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7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17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288"/>
            <a:ext cx="12192000" cy="68397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99318" y="308780"/>
            <a:ext cx="1537447" cy="43719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306324"/>
            <a:ext cx="2935605" cy="251460"/>
            <a:chOff x="0" y="306324"/>
            <a:chExt cx="2935605" cy="251460"/>
          </a:xfrm>
        </p:grpSpPr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6047" y="2145792"/>
            <a:ext cx="10031095" cy="4314825"/>
          </a:xfrm>
          <a:custGeom>
            <a:avLst/>
            <a:gdLst/>
            <a:ahLst/>
            <a:cxnLst/>
            <a:rect l="l" t="t" r="r" b="b"/>
            <a:pathLst>
              <a:path w="10031095" h="4314825">
                <a:moveTo>
                  <a:pt x="0" y="298577"/>
                </a:moveTo>
                <a:lnTo>
                  <a:pt x="3909" y="250159"/>
                </a:lnTo>
                <a:lnTo>
                  <a:pt x="15226" y="204224"/>
                </a:lnTo>
                <a:lnTo>
                  <a:pt x="33336" y="161387"/>
                </a:lnTo>
                <a:lnTo>
                  <a:pt x="57623" y="122264"/>
                </a:lnTo>
                <a:lnTo>
                  <a:pt x="87471" y="87471"/>
                </a:lnTo>
                <a:lnTo>
                  <a:pt x="122264" y="57623"/>
                </a:lnTo>
                <a:lnTo>
                  <a:pt x="161387" y="33336"/>
                </a:lnTo>
                <a:lnTo>
                  <a:pt x="204224" y="15226"/>
                </a:lnTo>
                <a:lnTo>
                  <a:pt x="250159" y="3909"/>
                </a:lnTo>
                <a:lnTo>
                  <a:pt x="298577" y="0"/>
                </a:lnTo>
                <a:lnTo>
                  <a:pt x="9732391" y="0"/>
                </a:lnTo>
                <a:lnTo>
                  <a:pt x="9780808" y="3909"/>
                </a:lnTo>
                <a:lnTo>
                  <a:pt x="9826743" y="15226"/>
                </a:lnTo>
                <a:lnTo>
                  <a:pt x="9869580" y="33336"/>
                </a:lnTo>
                <a:lnTo>
                  <a:pt x="9908703" y="57623"/>
                </a:lnTo>
                <a:lnTo>
                  <a:pt x="9943496" y="87471"/>
                </a:lnTo>
                <a:lnTo>
                  <a:pt x="9973344" y="122264"/>
                </a:lnTo>
                <a:lnTo>
                  <a:pt x="9997631" y="161387"/>
                </a:lnTo>
                <a:lnTo>
                  <a:pt x="10015741" y="204224"/>
                </a:lnTo>
                <a:lnTo>
                  <a:pt x="10027058" y="250159"/>
                </a:lnTo>
                <a:lnTo>
                  <a:pt x="10030968" y="298577"/>
                </a:lnTo>
                <a:lnTo>
                  <a:pt x="10030968" y="4015879"/>
                </a:lnTo>
                <a:lnTo>
                  <a:pt x="10027058" y="4064309"/>
                </a:lnTo>
                <a:lnTo>
                  <a:pt x="10015741" y="4110250"/>
                </a:lnTo>
                <a:lnTo>
                  <a:pt x="9997631" y="4153089"/>
                </a:lnTo>
                <a:lnTo>
                  <a:pt x="9973344" y="4192209"/>
                </a:lnTo>
                <a:lnTo>
                  <a:pt x="9943496" y="4226998"/>
                </a:lnTo>
                <a:lnTo>
                  <a:pt x="9908703" y="4256839"/>
                </a:lnTo>
                <a:lnTo>
                  <a:pt x="9869580" y="4281119"/>
                </a:lnTo>
                <a:lnTo>
                  <a:pt x="9826743" y="4299223"/>
                </a:lnTo>
                <a:lnTo>
                  <a:pt x="9780808" y="4310536"/>
                </a:lnTo>
                <a:lnTo>
                  <a:pt x="9732391" y="4314444"/>
                </a:lnTo>
                <a:lnTo>
                  <a:pt x="298577" y="4314444"/>
                </a:lnTo>
                <a:lnTo>
                  <a:pt x="250159" y="4310536"/>
                </a:lnTo>
                <a:lnTo>
                  <a:pt x="204224" y="4299223"/>
                </a:lnTo>
                <a:lnTo>
                  <a:pt x="161387" y="4281119"/>
                </a:lnTo>
                <a:lnTo>
                  <a:pt x="122264" y="4256839"/>
                </a:lnTo>
                <a:lnTo>
                  <a:pt x="87471" y="4226998"/>
                </a:lnTo>
                <a:lnTo>
                  <a:pt x="57623" y="4192209"/>
                </a:lnTo>
                <a:lnTo>
                  <a:pt x="33336" y="4153089"/>
                </a:lnTo>
                <a:lnTo>
                  <a:pt x="15226" y="4110250"/>
                </a:lnTo>
                <a:lnTo>
                  <a:pt x="3909" y="4064309"/>
                </a:lnTo>
                <a:lnTo>
                  <a:pt x="0" y="4015879"/>
                </a:lnTo>
                <a:lnTo>
                  <a:pt x="0" y="29857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2925" y="2762503"/>
            <a:ext cx="8228330" cy="280846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출퇴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전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후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즉시</a:t>
            </a:r>
            <a:r>
              <a:rPr sz="1800" b="1" spc="1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,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모바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앱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또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홈페이지에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서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출근부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입력</a:t>
            </a:r>
            <a:endParaRPr sz="1800" dirty="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470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출근부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입력하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않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은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근로사항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대해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b="1" u="sng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andoll 국대떡볶이 02 Bold"/>
                <a:cs typeface="Sandoll 국대떡볶이 02 Bold"/>
              </a:rPr>
              <a:t>장학</a:t>
            </a:r>
            <a:r>
              <a:rPr sz="14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andoll 국대떡볶이 02 Bold"/>
                <a:cs typeface="Sandoll 국대떡볶이 02 Bold"/>
              </a:rPr>
              <a:t>금</a:t>
            </a:r>
            <a:r>
              <a:rPr sz="1400" b="1" u="sng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andoll 국대떡볶이 02 Bold"/>
                <a:cs typeface="Sandoll 국대떡볶이 02 Bold"/>
              </a:rPr>
              <a:t> </a:t>
            </a:r>
            <a:r>
              <a:rPr sz="1400" b="1" u="sng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andoll 국대떡볶이 02 Bold"/>
                <a:cs typeface="Sandoll 국대떡볶이 02 Bold"/>
              </a:rPr>
              <a:t>지</a:t>
            </a:r>
            <a:r>
              <a:rPr sz="14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andoll 국대떡볶이 02 Bold"/>
                <a:cs typeface="Sandoll 국대떡볶이 02 Bold"/>
              </a:rPr>
              <a:t>급</a:t>
            </a:r>
            <a:r>
              <a:rPr sz="1400" b="1" u="sng" spc="-2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andoll 국대떡볶이 02 Bold"/>
                <a:cs typeface="Sandoll 국대떡볶이 02 Bold"/>
              </a:rPr>
              <a:t> </a:t>
            </a:r>
            <a:r>
              <a:rPr sz="1400" b="1" u="sng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andoll 국대떡볶이 02 Bold"/>
                <a:cs typeface="Sandoll 국대떡볶이 02 Bold"/>
              </a:rPr>
              <a:t>불가능</a:t>
            </a:r>
            <a:endParaRPr sz="1400" dirty="0">
              <a:latin typeface="Sandoll 국대떡볶이 02 Bold"/>
              <a:cs typeface="Sandoll 국대떡볶이 02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Sandoll 국대떡볶이 02 Bold"/>
              <a:cs typeface="Sandoll 국대떡볶이 02 Bold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장학생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근로활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동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당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일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후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불가능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하므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반드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당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출근부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작성해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야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함</a:t>
            </a:r>
            <a:endParaRPr sz="1800" dirty="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spcBef>
                <a:spcPts val="216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학기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중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근로진행</a:t>
            </a:r>
            <a:r>
              <a:rPr sz="18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14" dirty="0">
                <a:solidFill>
                  <a:srgbClr val="282828"/>
                </a:solidFill>
                <a:latin typeface="함초롬돋움"/>
                <a:cs typeface="함초롬돋움"/>
              </a:rPr>
              <a:t>시,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학업시간표에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등록한</a:t>
            </a:r>
            <a:r>
              <a:rPr sz="18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0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시간</a:t>
            </a:r>
            <a:r>
              <a:rPr sz="1800" spc="-204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근로가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25" dirty="0">
                <a:solidFill>
                  <a:srgbClr val="282828"/>
                </a:solidFill>
                <a:latin typeface="함초롬돋움"/>
                <a:cs typeface="함초롬돋움"/>
              </a:rPr>
              <a:t>불가하며,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출근부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입력이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불가함</a:t>
            </a:r>
            <a:endParaRPr sz="1800" dirty="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6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일시적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인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휴강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진행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한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근로활동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도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인정하</a:t>
            </a:r>
            <a:r>
              <a:rPr sz="14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않음</a:t>
            </a:r>
            <a:endParaRPr sz="1400" dirty="0">
              <a:latin typeface="Sandoll 국대떡볶이 02 Bold"/>
              <a:cs typeface="Sandoll 국대떡볶이 02 Bold"/>
            </a:endParaRPr>
          </a:p>
          <a:p>
            <a:pPr marL="510540" marR="7620" indent="-212090">
              <a:lnSpc>
                <a:spcPct val="100000"/>
              </a:lnSpc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단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봉사유형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근로장학생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수혜대학생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과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학업시간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수업지원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근로활동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가능하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나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본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입력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불가하므로 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소속대학</a:t>
            </a:r>
            <a:r>
              <a:rPr sz="1400" spc="-27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담당자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/>
                <a:cs typeface="함초롬돋움"/>
              </a:rPr>
              <a:t>또는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근로기관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담당자에게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/>
                <a:cs typeface="함초롬돋움"/>
              </a:rPr>
              <a:t>등록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요청</a:t>
            </a:r>
            <a:endParaRPr sz="140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 dirty="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출근부를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입력하지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못했을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경우,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lang="ko-KR" altLang="en-US" spc="-270" dirty="0" smtClean="0">
                <a:solidFill>
                  <a:srgbClr val="282828"/>
                </a:solidFill>
                <a:latin typeface="함초롬돋움"/>
                <a:cs typeface="함초롬돋움"/>
              </a:rPr>
              <a:t>미입력사유서 작성 후 출근부와 함께 제출</a:t>
            </a:r>
            <a:endParaRPr dirty="0">
              <a:latin typeface="함초롬돋움"/>
              <a:cs typeface="함초롬돋움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1996" y="1085088"/>
            <a:ext cx="2127504" cy="3246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462396" y="960247"/>
            <a:ext cx="18528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endParaRPr sz="28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92855" y="747902"/>
            <a:ext cx="596900" cy="525780"/>
            <a:chOff x="4792855" y="747902"/>
            <a:chExt cx="596900" cy="5257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9453" y="828801"/>
              <a:ext cx="390045" cy="444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2855" y="747902"/>
              <a:ext cx="272158" cy="309880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1146047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3" y="370332"/>
                </a:lnTo>
                <a:lnTo>
                  <a:pt x="134264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3441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3" y="368808"/>
                </a:lnTo>
                <a:lnTo>
                  <a:pt x="134264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99917" y="1690243"/>
            <a:ext cx="61404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학생선발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25823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4" y="370332"/>
                </a:lnTo>
                <a:lnTo>
                  <a:pt x="1342644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09771" y="1686560"/>
            <a:ext cx="117729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04" dirty="0">
                <a:solidFill>
                  <a:srgbClr val="4D4D4D"/>
                </a:solidFill>
                <a:latin typeface="함초롬돋움"/>
                <a:cs typeface="함초롬돋움"/>
              </a:rPr>
              <a:t>서약서/사이버OT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5301996" y="1635251"/>
            <a:ext cx="1343025" cy="368935"/>
          </a:xfrm>
          <a:prstGeom prst="rect">
            <a:avLst/>
          </a:prstGeom>
          <a:ln w="15240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545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1450">
              <a:latin typeface="함초롬돋움"/>
              <a:cs typeface="함초롬돋움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696456" y="1623060"/>
          <a:ext cx="4480560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50" spc="-125" dirty="0">
                          <a:solidFill>
                            <a:srgbClr val="4D4D4D"/>
                          </a:solidFill>
                          <a:latin typeface="함초롬돋움"/>
                          <a:cs typeface="함초롬돋움"/>
                        </a:rPr>
                        <a:t>업무스케</a:t>
                      </a:r>
                      <a:r>
                        <a:rPr sz="1450" dirty="0">
                          <a:solidFill>
                            <a:srgbClr val="4D4D4D"/>
                          </a:solidFill>
                          <a:latin typeface="함초롬돋움"/>
                          <a:cs typeface="함초롬돋움"/>
                        </a:rPr>
                        <a:t>줄</a:t>
                      </a:r>
                      <a:r>
                        <a:rPr sz="1450" spc="-235" dirty="0">
                          <a:solidFill>
                            <a:srgbClr val="4D4D4D"/>
                          </a:solidFill>
                          <a:latin typeface="함초롬돋움"/>
                          <a:cs typeface="함초롬돋움"/>
                        </a:rPr>
                        <a:t> </a:t>
                      </a:r>
                      <a:r>
                        <a:rPr sz="1450" spc="-125" dirty="0">
                          <a:solidFill>
                            <a:srgbClr val="4D4D4D"/>
                          </a:solidFill>
                          <a:latin typeface="함초롬돋움"/>
                          <a:cs typeface="함초롬돋움"/>
                        </a:rPr>
                        <a:t>입력</a:t>
                      </a:r>
                      <a:endParaRPr sz="1450">
                        <a:latin typeface="함초롬돋움"/>
                        <a:cs typeface="함초롬돋움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50" spc="-165" dirty="0">
                          <a:solidFill>
                            <a:srgbClr val="4D4D4D"/>
                          </a:solidFill>
                          <a:latin typeface="함초롬돋움"/>
                          <a:cs typeface="함초롬돋움"/>
                        </a:rPr>
                        <a:t>교육이수보고</a:t>
                      </a:r>
                      <a:r>
                        <a:rPr sz="1450" dirty="0">
                          <a:solidFill>
                            <a:srgbClr val="4D4D4D"/>
                          </a:solidFill>
                          <a:latin typeface="함초롬돋움"/>
                          <a:cs typeface="함초롬돋움"/>
                        </a:rPr>
                        <a:t>서</a:t>
                      </a:r>
                      <a:r>
                        <a:rPr sz="1450" spc="-254" dirty="0">
                          <a:solidFill>
                            <a:srgbClr val="4D4D4D"/>
                          </a:solidFill>
                          <a:latin typeface="함초롬돋움"/>
                          <a:cs typeface="함초롬돋움"/>
                        </a:rPr>
                        <a:t> </a:t>
                      </a:r>
                      <a:r>
                        <a:rPr sz="1450" spc="-165" dirty="0">
                          <a:solidFill>
                            <a:srgbClr val="4D4D4D"/>
                          </a:solidFill>
                          <a:latin typeface="함초롬돋움"/>
                          <a:cs typeface="함초롬돋움"/>
                        </a:rPr>
                        <a:t>제출</a:t>
                      </a:r>
                      <a:endParaRPr sz="1450">
                        <a:latin typeface="함초롬돋움"/>
                        <a:cs typeface="함초롬돋움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45" dirty="0">
                          <a:solidFill>
                            <a:srgbClr val="F8DF51"/>
                          </a:solidFill>
                          <a:latin typeface="Sandoll 국대떡볶이 02 Bold"/>
                          <a:cs typeface="Sandoll 국대떡볶이 02 Bold"/>
                        </a:rPr>
                        <a:t>출근</a:t>
                      </a:r>
                      <a:r>
                        <a:rPr sz="1600" b="1" dirty="0">
                          <a:solidFill>
                            <a:srgbClr val="F8DF51"/>
                          </a:solidFill>
                          <a:latin typeface="Sandoll 국대떡볶이 02 Bold"/>
                          <a:cs typeface="Sandoll 국대떡볶이 02 Bold"/>
                        </a:rPr>
                        <a:t>부</a:t>
                      </a:r>
                      <a:r>
                        <a:rPr sz="1600" b="1" spc="-254" dirty="0">
                          <a:solidFill>
                            <a:srgbClr val="F8DF51"/>
                          </a:solidFill>
                          <a:latin typeface="Sandoll 국대떡볶이 02 Bold"/>
                          <a:cs typeface="Sandoll 국대떡볶이 02 Bold"/>
                        </a:rPr>
                        <a:t> </a:t>
                      </a:r>
                      <a:r>
                        <a:rPr sz="1600" b="1" spc="-145" dirty="0">
                          <a:solidFill>
                            <a:srgbClr val="F8DF51"/>
                          </a:solidFill>
                          <a:latin typeface="Sandoll 국대떡볶이 02 Bold"/>
                          <a:cs typeface="Sandoll 국대떡볶이 02 Bold"/>
                        </a:rPr>
                        <a:t>입력</a:t>
                      </a:r>
                      <a:endParaRPr sz="1600" dirty="0">
                        <a:latin typeface="Sandoll 국대떡볶이 02 Bold"/>
                        <a:cs typeface="Sandoll 국대떡볶이 02 Bold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010"/>
            <a:ext cx="12192000" cy="6762115"/>
            <a:chOff x="0" y="96010"/>
            <a:chExt cx="12192000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6047" y="2145792"/>
            <a:ext cx="10031095" cy="4314825"/>
          </a:xfrm>
          <a:custGeom>
            <a:avLst/>
            <a:gdLst/>
            <a:ahLst/>
            <a:cxnLst/>
            <a:rect l="l" t="t" r="r" b="b"/>
            <a:pathLst>
              <a:path w="10031095" h="4314825">
                <a:moveTo>
                  <a:pt x="0" y="298577"/>
                </a:moveTo>
                <a:lnTo>
                  <a:pt x="3909" y="250159"/>
                </a:lnTo>
                <a:lnTo>
                  <a:pt x="15226" y="204224"/>
                </a:lnTo>
                <a:lnTo>
                  <a:pt x="33336" y="161387"/>
                </a:lnTo>
                <a:lnTo>
                  <a:pt x="57623" y="122264"/>
                </a:lnTo>
                <a:lnTo>
                  <a:pt x="87471" y="87471"/>
                </a:lnTo>
                <a:lnTo>
                  <a:pt x="122264" y="57623"/>
                </a:lnTo>
                <a:lnTo>
                  <a:pt x="161387" y="33336"/>
                </a:lnTo>
                <a:lnTo>
                  <a:pt x="204224" y="15226"/>
                </a:lnTo>
                <a:lnTo>
                  <a:pt x="250159" y="3909"/>
                </a:lnTo>
                <a:lnTo>
                  <a:pt x="298577" y="0"/>
                </a:lnTo>
                <a:lnTo>
                  <a:pt x="9732391" y="0"/>
                </a:lnTo>
                <a:lnTo>
                  <a:pt x="9780808" y="3909"/>
                </a:lnTo>
                <a:lnTo>
                  <a:pt x="9826743" y="15226"/>
                </a:lnTo>
                <a:lnTo>
                  <a:pt x="9869580" y="33336"/>
                </a:lnTo>
                <a:lnTo>
                  <a:pt x="9908703" y="57623"/>
                </a:lnTo>
                <a:lnTo>
                  <a:pt x="9943496" y="87471"/>
                </a:lnTo>
                <a:lnTo>
                  <a:pt x="9973344" y="122264"/>
                </a:lnTo>
                <a:lnTo>
                  <a:pt x="9997631" y="161387"/>
                </a:lnTo>
                <a:lnTo>
                  <a:pt x="10015741" y="204224"/>
                </a:lnTo>
                <a:lnTo>
                  <a:pt x="10027058" y="250159"/>
                </a:lnTo>
                <a:lnTo>
                  <a:pt x="10030968" y="298577"/>
                </a:lnTo>
                <a:lnTo>
                  <a:pt x="10030968" y="4015879"/>
                </a:lnTo>
                <a:lnTo>
                  <a:pt x="10027058" y="4064309"/>
                </a:lnTo>
                <a:lnTo>
                  <a:pt x="10015741" y="4110250"/>
                </a:lnTo>
                <a:lnTo>
                  <a:pt x="9997631" y="4153089"/>
                </a:lnTo>
                <a:lnTo>
                  <a:pt x="9973344" y="4192209"/>
                </a:lnTo>
                <a:lnTo>
                  <a:pt x="9943496" y="4226998"/>
                </a:lnTo>
                <a:lnTo>
                  <a:pt x="9908703" y="4256839"/>
                </a:lnTo>
                <a:lnTo>
                  <a:pt x="9869580" y="4281119"/>
                </a:lnTo>
                <a:lnTo>
                  <a:pt x="9826743" y="4299223"/>
                </a:lnTo>
                <a:lnTo>
                  <a:pt x="9780808" y="4310536"/>
                </a:lnTo>
                <a:lnTo>
                  <a:pt x="9732391" y="4314444"/>
                </a:lnTo>
                <a:lnTo>
                  <a:pt x="298577" y="4314444"/>
                </a:lnTo>
                <a:lnTo>
                  <a:pt x="250159" y="4310536"/>
                </a:lnTo>
                <a:lnTo>
                  <a:pt x="204224" y="4299223"/>
                </a:lnTo>
                <a:lnTo>
                  <a:pt x="161387" y="4281119"/>
                </a:lnTo>
                <a:lnTo>
                  <a:pt x="122264" y="4256839"/>
                </a:lnTo>
                <a:lnTo>
                  <a:pt x="87471" y="4226998"/>
                </a:lnTo>
                <a:lnTo>
                  <a:pt x="57623" y="4192209"/>
                </a:lnTo>
                <a:lnTo>
                  <a:pt x="33336" y="4153089"/>
                </a:lnTo>
                <a:lnTo>
                  <a:pt x="15226" y="4110250"/>
                </a:lnTo>
                <a:lnTo>
                  <a:pt x="3909" y="4064309"/>
                </a:lnTo>
                <a:lnTo>
                  <a:pt x="0" y="4015879"/>
                </a:lnTo>
                <a:lnTo>
                  <a:pt x="0" y="29857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2925" y="2650363"/>
            <a:ext cx="9165590" cy="329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5" dirty="0">
                <a:solidFill>
                  <a:srgbClr val="282828"/>
                </a:solidFill>
                <a:latin typeface="함초롬돋움"/>
                <a:cs typeface="함초롬돋움"/>
              </a:rPr>
              <a:t>1</a:t>
            </a:r>
            <a:r>
              <a:rPr sz="1800" b="1" spc="-1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일/주당/학기당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최대근로시간을</a:t>
            </a:r>
            <a:r>
              <a:rPr sz="18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초과하여 </a:t>
            </a:r>
            <a:r>
              <a:rPr sz="1800" b="1" spc="-1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출근부</a:t>
            </a:r>
            <a:r>
              <a:rPr sz="18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입력이</a:t>
            </a:r>
            <a:r>
              <a:rPr sz="18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불가</a:t>
            </a:r>
            <a:r>
              <a:rPr sz="1800" spc="-190" dirty="0">
                <a:solidFill>
                  <a:srgbClr val="282828"/>
                </a:solidFill>
                <a:latin typeface="함초롬돋움"/>
                <a:cs typeface="함초롬돋움"/>
              </a:rPr>
              <a:t>하며,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초과한</a:t>
            </a:r>
            <a:r>
              <a:rPr sz="18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시간에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대하여</a:t>
            </a:r>
            <a:r>
              <a:rPr sz="18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장학금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수령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불가</a:t>
            </a:r>
            <a:endParaRPr sz="1800">
              <a:latin typeface="함초롬돋움"/>
              <a:cs typeface="함초롬돋움"/>
            </a:endParaRPr>
          </a:p>
          <a:p>
            <a:pPr marL="334010">
              <a:lnSpc>
                <a:spcPct val="100000"/>
              </a:lnSpc>
              <a:spcBef>
                <a:spcPts val="60"/>
              </a:spcBef>
            </a:pPr>
            <a:r>
              <a:rPr sz="1400" spc="-130" dirty="0">
                <a:solidFill>
                  <a:srgbClr val="282828"/>
                </a:solidFill>
                <a:latin typeface="함초롬돋움"/>
                <a:cs typeface="함초롬돋움"/>
              </a:rPr>
              <a:t>(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예</a:t>
            </a:r>
            <a:r>
              <a:rPr sz="1400" spc="-5" dirty="0">
                <a:solidFill>
                  <a:srgbClr val="282828"/>
                </a:solidFill>
                <a:latin typeface="함초롬돋움"/>
                <a:cs typeface="함초롬돋움"/>
              </a:rPr>
              <a:t>)</a:t>
            </a:r>
            <a:r>
              <a:rPr sz="14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1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10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400" spc="-27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무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2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인정하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않음</a:t>
            </a:r>
            <a:endParaRPr sz="14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5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출근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부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입력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실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제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업무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수행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시간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정확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히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해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야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함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6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실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수행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과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다르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게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입력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할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경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부정근로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적발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될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수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있으므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주의</a:t>
            </a:r>
            <a:endParaRPr sz="14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근로지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담당자는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장학생이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작성한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출근부를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매일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“확인”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하고,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월말에</a:t>
            </a:r>
            <a:r>
              <a:rPr sz="18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18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“대학제출</a:t>
            </a:r>
            <a:r>
              <a:rPr sz="1800" b="1" spc="-17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처리”</a:t>
            </a:r>
            <a:r>
              <a:rPr sz="1800" spc="-190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하여야</a:t>
            </a:r>
            <a:r>
              <a:rPr sz="18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하며,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</a:pP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최종적으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대학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의</a:t>
            </a:r>
            <a:r>
              <a:rPr sz="18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출근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부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정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후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장학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금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급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가능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6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40" dirty="0">
                <a:solidFill>
                  <a:srgbClr val="282828"/>
                </a:solidFill>
                <a:latin typeface="함초롬돋움"/>
                <a:cs typeface="함초롬돋움"/>
              </a:rPr>
              <a:t>기관포털에서는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근로장학생의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출근부를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다음날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14" dirty="0">
                <a:solidFill>
                  <a:srgbClr val="282828"/>
                </a:solidFill>
                <a:latin typeface="함초롬돋움"/>
                <a:cs typeface="함초롬돋움"/>
              </a:rPr>
              <a:t>07시</a:t>
            </a:r>
            <a:r>
              <a:rPr sz="1400" spc="-28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14" dirty="0">
                <a:solidFill>
                  <a:srgbClr val="282828"/>
                </a:solidFill>
                <a:latin typeface="함초롬돋움"/>
                <a:cs typeface="함초롬돋움"/>
              </a:rPr>
              <a:t>30분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/>
                <a:cs typeface="함초롬돋움"/>
              </a:rPr>
              <a:t>이후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확인처리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80" dirty="0">
                <a:solidFill>
                  <a:srgbClr val="282828"/>
                </a:solidFill>
                <a:latin typeface="함초롬돋움"/>
                <a:cs typeface="함초롬돋움"/>
              </a:rPr>
              <a:t>가능</a:t>
            </a:r>
            <a:r>
              <a:rPr sz="14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(당일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출근부</a:t>
            </a:r>
            <a:r>
              <a:rPr sz="14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확인</a:t>
            </a:r>
            <a:r>
              <a:rPr sz="1400" b="1" spc="-2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불가)</a:t>
            </a:r>
            <a:endParaRPr sz="1400">
              <a:latin typeface="Sandoll 국대떡볶이 02 Bold"/>
              <a:cs typeface="Sandoll 국대떡볶이 02 Bold"/>
            </a:endParaRPr>
          </a:p>
          <a:p>
            <a:pPr marL="299085">
              <a:lnSpc>
                <a:spcPct val="100000"/>
              </a:lnSpc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학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장학생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근로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배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정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와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내용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담당자에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게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안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내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재확인</a:t>
            </a:r>
            <a:endParaRPr sz="14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월별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총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5" dirty="0">
                <a:solidFill>
                  <a:srgbClr val="282828"/>
                </a:solidFill>
                <a:latin typeface="함초롬돋움"/>
                <a:cs typeface="함초롬돋움"/>
              </a:rPr>
              <a:t>근로시간에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따라 인정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근로시간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장학금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5" dirty="0">
                <a:solidFill>
                  <a:srgbClr val="282828"/>
                </a:solidFill>
                <a:latin typeface="함초롬돋움"/>
                <a:cs typeface="함초롬돋움"/>
              </a:rPr>
              <a:t>지급금액이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달라질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수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있음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6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월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총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근로시간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합산하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여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30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단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이상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의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근로시간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만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인정되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30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미만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경우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인정불가</a:t>
            </a:r>
            <a:endParaRPr sz="140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38427" y="747902"/>
            <a:ext cx="6291580" cy="1261110"/>
            <a:chOff x="1138427" y="747902"/>
            <a:chExt cx="6291580" cy="126111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1995" y="1085087"/>
              <a:ext cx="2127504" cy="3246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9453" y="828801"/>
              <a:ext cx="390045" cy="444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2854" y="747902"/>
              <a:ext cx="272158" cy="3098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46047" y="1630680"/>
              <a:ext cx="1343025" cy="370840"/>
            </a:xfrm>
            <a:custGeom>
              <a:avLst/>
              <a:gdLst/>
              <a:ahLst/>
              <a:cxnLst/>
              <a:rect l="l" t="t" r="r" b="b"/>
              <a:pathLst>
                <a:path w="1343025" h="370839">
                  <a:moveTo>
                    <a:pt x="0" y="370332"/>
                  </a:moveTo>
                  <a:lnTo>
                    <a:pt x="1342643" y="370332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4411" y="1635251"/>
            <a:ext cx="1343025" cy="368935"/>
          </a:xfrm>
          <a:custGeom>
            <a:avLst/>
            <a:gdLst/>
            <a:ahLst/>
            <a:cxnLst/>
            <a:rect l="l" t="t" r="r" b="b"/>
            <a:pathLst>
              <a:path w="1343025" h="368935">
                <a:moveTo>
                  <a:pt x="0" y="368808"/>
                </a:moveTo>
                <a:lnTo>
                  <a:pt x="1342643" y="368808"/>
                </a:lnTo>
                <a:lnTo>
                  <a:pt x="1342643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99917" y="1690243"/>
            <a:ext cx="61404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학생선발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25823" y="1630679"/>
            <a:ext cx="1343025" cy="370840"/>
          </a:xfrm>
          <a:custGeom>
            <a:avLst/>
            <a:gdLst/>
            <a:ahLst/>
            <a:cxnLst/>
            <a:rect l="l" t="t" r="r" b="b"/>
            <a:pathLst>
              <a:path w="1343025" h="370839">
                <a:moveTo>
                  <a:pt x="0" y="370332"/>
                </a:moveTo>
                <a:lnTo>
                  <a:pt x="1342644" y="370332"/>
                </a:lnTo>
                <a:lnTo>
                  <a:pt x="1342644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09771" y="1686560"/>
            <a:ext cx="117729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04" dirty="0">
                <a:solidFill>
                  <a:srgbClr val="4D4D4D"/>
                </a:solidFill>
                <a:latin typeface="함초롬돋움"/>
                <a:cs typeface="함초롬돋움"/>
              </a:rPr>
              <a:t>서약서/사이버OT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01996" y="1630679"/>
            <a:ext cx="2745105" cy="373380"/>
          </a:xfrm>
          <a:custGeom>
            <a:avLst/>
            <a:gdLst/>
            <a:ahLst/>
            <a:cxnLst/>
            <a:rect l="l" t="t" r="r" b="b"/>
            <a:pathLst>
              <a:path w="2745104" h="373380">
                <a:moveTo>
                  <a:pt x="0" y="373380"/>
                </a:moveTo>
                <a:lnTo>
                  <a:pt x="1342644" y="373380"/>
                </a:lnTo>
                <a:lnTo>
                  <a:pt x="1342644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2745104" h="373380">
                <a:moveTo>
                  <a:pt x="1402079" y="370332"/>
                </a:moveTo>
                <a:lnTo>
                  <a:pt x="2744724" y="370332"/>
                </a:lnTo>
                <a:lnTo>
                  <a:pt x="2744724" y="0"/>
                </a:lnTo>
                <a:lnTo>
                  <a:pt x="1402079" y="0"/>
                </a:lnTo>
                <a:lnTo>
                  <a:pt x="1402079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28615" y="960247"/>
            <a:ext cx="2497455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endParaRPr sz="2800">
              <a:latin typeface="Sandoll 국대떡볶이 02 Bold"/>
              <a:cs typeface="Sandoll 국대떡볶이 02 Bold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  <a:tabLst>
                <a:tab pos="1416050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2175" spc="-35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입력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92440" y="1630679"/>
            <a:ext cx="1546860" cy="370840"/>
          </a:xfrm>
          <a:custGeom>
            <a:avLst/>
            <a:gdLst/>
            <a:ahLst/>
            <a:cxnLst/>
            <a:rect l="l" t="t" r="r" b="b"/>
            <a:pathLst>
              <a:path w="1546859" h="370839">
                <a:moveTo>
                  <a:pt x="0" y="370332"/>
                </a:moveTo>
                <a:lnTo>
                  <a:pt x="1546859" y="370332"/>
                </a:lnTo>
                <a:lnTo>
                  <a:pt x="1546859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70544" y="1686560"/>
            <a:ext cx="135191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95" dirty="0">
                <a:solidFill>
                  <a:srgbClr val="4D4D4D"/>
                </a:solidFill>
                <a:latin typeface="함초롬돋움"/>
                <a:cs typeface="함초롬돋움"/>
              </a:rPr>
              <a:t>제출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3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23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9678923" y="1621536"/>
            <a:ext cx="150622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400"/>
              </a:spcBef>
            </a:pP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600" b="1" spc="-254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010"/>
            <a:ext cx="12192000" cy="6762115"/>
            <a:chOff x="0" y="96010"/>
            <a:chExt cx="12192000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8427" y="747902"/>
            <a:ext cx="6291580" cy="1261110"/>
            <a:chOff x="1138427" y="747902"/>
            <a:chExt cx="6291580" cy="12611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1995" y="1085087"/>
              <a:ext cx="2127504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9453" y="828801"/>
              <a:ext cx="390045" cy="444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2854" y="747902"/>
              <a:ext cx="272158" cy="309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6047" y="1630680"/>
              <a:ext cx="1343025" cy="370840"/>
            </a:xfrm>
            <a:custGeom>
              <a:avLst/>
              <a:gdLst/>
              <a:ahLst/>
              <a:cxnLst/>
              <a:rect l="l" t="t" r="r" b="b"/>
              <a:pathLst>
                <a:path w="1343025" h="370839">
                  <a:moveTo>
                    <a:pt x="0" y="370332"/>
                  </a:moveTo>
                  <a:lnTo>
                    <a:pt x="1342643" y="370332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4411" y="1630679"/>
            <a:ext cx="7105015" cy="373380"/>
          </a:xfrm>
          <a:custGeom>
            <a:avLst/>
            <a:gdLst/>
            <a:ahLst/>
            <a:cxnLst/>
            <a:rect l="l" t="t" r="r" b="b"/>
            <a:pathLst>
              <a:path w="7105015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7105015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  <a:path w="7105015" h="373380">
                <a:moveTo>
                  <a:pt x="2767584" y="373380"/>
                </a:moveTo>
                <a:lnTo>
                  <a:pt x="4110228" y="373380"/>
                </a:lnTo>
                <a:lnTo>
                  <a:pt x="4110228" y="4572"/>
                </a:lnTo>
                <a:lnTo>
                  <a:pt x="2767584" y="4572"/>
                </a:lnTo>
                <a:lnTo>
                  <a:pt x="2767584" y="373380"/>
                </a:lnTo>
                <a:close/>
              </a:path>
              <a:path w="7105015" h="373380">
                <a:moveTo>
                  <a:pt x="4169664" y="370332"/>
                </a:moveTo>
                <a:lnTo>
                  <a:pt x="5512308" y="370332"/>
                </a:lnTo>
                <a:lnTo>
                  <a:pt x="5512308" y="0"/>
                </a:lnTo>
                <a:lnTo>
                  <a:pt x="4169664" y="0"/>
                </a:lnTo>
                <a:lnTo>
                  <a:pt x="4169664" y="370332"/>
                </a:lnTo>
                <a:close/>
              </a:path>
              <a:path w="7105015" h="373380">
                <a:moveTo>
                  <a:pt x="5558028" y="370332"/>
                </a:moveTo>
                <a:lnTo>
                  <a:pt x="7104888" y="370332"/>
                </a:lnTo>
                <a:lnTo>
                  <a:pt x="7104888" y="0"/>
                </a:lnTo>
                <a:lnTo>
                  <a:pt x="5558028" y="0"/>
                </a:lnTo>
                <a:lnTo>
                  <a:pt x="5558028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9917" y="960500"/>
            <a:ext cx="6622415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330" algn="ctr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모바일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  <a:tabLst>
                <a:tab pos="1122045" algn="l"/>
                <a:tab pos="2541270" algn="l"/>
                <a:tab pos="3944620" algn="l"/>
                <a:tab pos="5283200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2175" spc="-35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제출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8923" y="1621536"/>
            <a:ext cx="150622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400"/>
              </a:spcBef>
            </a:pP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600" b="1" spc="-254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39697" y="2525014"/>
            <a:ext cx="10043795" cy="3942079"/>
            <a:chOff x="1139697" y="2525014"/>
            <a:chExt cx="10043795" cy="3942079"/>
          </a:xfrm>
        </p:grpSpPr>
        <p:sp>
          <p:nvSpPr>
            <p:cNvPr id="18" name="object 18"/>
            <p:cNvSpPr/>
            <p:nvPr/>
          </p:nvSpPr>
          <p:spPr>
            <a:xfrm>
              <a:off x="1146047" y="2531364"/>
              <a:ext cx="10031095" cy="3929379"/>
            </a:xfrm>
            <a:custGeom>
              <a:avLst/>
              <a:gdLst/>
              <a:ahLst/>
              <a:cxnLst/>
              <a:rect l="l" t="t" r="r" b="b"/>
              <a:pathLst>
                <a:path w="10031095" h="3929379">
                  <a:moveTo>
                    <a:pt x="0" y="271907"/>
                  </a:moveTo>
                  <a:lnTo>
                    <a:pt x="4380" y="223012"/>
                  </a:lnTo>
                  <a:lnTo>
                    <a:pt x="17010" y="177001"/>
                  </a:lnTo>
                  <a:lnTo>
                    <a:pt x="37121" y="134638"/>
                  </a:lnTo>
                  <a:lnTo>
                    <a:pt x="63946" y="96691"/>
                  </a:lnTo>
                  <a:lnTo>
                    <a:pt x="96717" y="63925"/>
                  </a:lnTo>
                  <a:lnTo>
                    <a:pt x="134667" y="37107"/>
                  </a:lnTo>
                  <a:lnTo>
                    <a:pt x="177026" y="17003"/>
                  </a:lnTo>
                  <a:lnTo>
                    <a:pt x="223029" y="4378"/>
                  </a:lnTo>
                  <a:lnTo>
                    <a:pt x="271907" y="0"/>
                  </a:lnTo>
                  <a:lnTo>
                    <a:pt x="9759061" y="0"/>
                  </a:lnTo>
                  <a:lnTo>
                    <a:pt x="9807955" y="4378"/>
                  </a:lnTo>
                  <a:lnTo>
                    <a:pt x="9853966" y="17003"/>
                  </a:lnTo>
                  <a:lnTo>
                    <a:pt x="9896329" y="37107"/>
                  </a:lnTo>
                  <a:lnTo>
                    <a:pt x="9934276" y="63925"/>
                  </a:lnTo>
                  <a:lnTo>
                    <a:pt x="9967042" y="96691"/>
                  </a:lnTo>
                  <a:lnTo>
                    <a:pt x="9993860" y="134638"/>
                  </a:lnTo>
                  <a:lnTo>
                    <a:pt x="10013964" y="177001"/>
                  </a:lnTo>
                  <a:lnTo>
                    <a:pt x="10026589" y="223012"/>
                  </a:lnTo>
                  <a:lnTo>
                    <a:pt x="10030968" y="271907"/>
                  </a:lnTo>
                  <a:lnTo>
                    <a:pt x="10030968" y="3656990"/>
                  </a:lnTo>
                  <a:lnTo>
                    <a:pt x="10026589" y="3705860"/>
                  </a:lnTo>
                  <a:lnTo>
                    <a:pt x="10013964" y="3751857"/>
                  </a:lnTo>
                  <a:lnTo>
                    <a:pt x="9993860" y="3794212"/>
                  </a:lnTo>
                  <a:lnTo>
                    <a:pt x="9967042" y="3832158"/>
                  </a:lnTo>
                  <a:lnTo>
                    <a:pt x="9934276" y="3864927"/>
                  </a:lnTo>
                  <a:lnTo>
                    <a:pt x="9896329" y="3891751"/>
                  </a:lnTo>
                  <a:lnTo>
                    <a:pt x="9853966" y="3911861"/>
                  </a:lnTo>
                  <a:lnTo>
                    <a:pt x="9807955" y="3924491"/>
                  </a:lnTo>
                  <a:lnTo>
                    <a:pt x="9759061" y="3928872"/>
                  </a:lnTo>
                  <a:lnTo>
                    <a:pt x="271907" y="3928872"/>
                  </a:lnTo>
                  <a:lnTo>
                    <a:pt x="223029" y="3924491"/>
                  </a:lnTo>
                  <a:lnTo>
                    <a:pt x="177026" y="3911861"/>
                  </a:lnTo>
                  <a:lnTo>
                    <a:pt x="134667" y="3891751"/>
                  </a:lnTo>
                  <a:lnTo>
                    <a:pt x="96717" y="3864927"/>
                  </a:lnTo>
                  <a:lnTo>
                    <a:pt x="63946" y="3832158"/>
                  </a:lnTo>
                  <a:lnTo>
                    <a:pt x="37121" y="3794212"/>
                  </a:lnTo>
                  <a:lnTo>
                    <a:pt x="17010" y="3751857"/>
                  </a:lnTo>
                  <a:lnTo>
                    <a:pt x="4380" y="3705860"/>
                  </a:lnTo>
                  <a:lnTo>
                    <a:pt x="0" y="3656990"/>
                  </a:lnTo>
                  <a:lnTo>
                    <a:pt x="0" y="271907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9595" y="2979420"/>
              <a:ext cx="1892807" cy="300227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35118" y="2964942"/>
              <a:ext cx="1922145" cy="3031490"/>
            </a:xfrm>
            <a:custGeom>
              <a:avLst/>
              <a:gdLst/>
              <a:ahLst/>
              <a:cxnLst/>
              <a:rect l="l" t="t" r="r" b="b"/>
              <a:pathLst>
                <a:path w="1922145" h="3031490">
                  <a:moveTo>
                    <a:pt x="0" y="3031236"/>
                  </a:moveTo>
                  <a:lnTo>
                    <a:pt x="1921764" y="3031236"/>
                  </a:lnTo>
                  <a:lnTo>
                    <a:pt x="1921764" y="0"/>
                  </a:lnTo>
                  <a:lnTo>
                    <a:pt x="0" y="0"/>
                  </a:lnTo>
                  <a:lnTo>
                    <a:pt x="0" y="3031236"/>
                  </a:lnTo>
                  <a:close/>
                </a:path>
              </a:pathLst>
            </a:custGeom>
            <a:ln w="289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11083" y="4233646"/>
              <a:ext cx="323113" cy="32311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8807" y="4286986"/>
              <a:ext cx="150875" cy="2225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36991" y="4259580"/>
              <a:ext cx="220979" cy="2209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3791" y="3000756"/>
              <a:ext cx="1833372" cy="30022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69313" y="2986278"/>
              <a:ext cx="1862455" cy="3031490"/>
            </a:xfrm>
            <a:custGeom>
              <a:avLst/>
              <a:gdLst/>
              <a:ahLst/>
              <a:cxnLst/>
              <a:rect l="l" t="t" r="r" b="b"/>
              <a:pathLst>
                <a:path w="1862455" h="3031490">
                  <a:moveTo>
                    <a:pt x="0" y="3031236"/>
                  </a:moveTo>
                  <a:lnTo>
                    <a:pt x="1862327" y="3031236"/>
                  </a:lnTo>
                  <a:lnTo>
                    <a:pt x="1862327" y="0"/>
                  </a:lnTo>
                  <a:lnTo>
                    <a:pt x="0" y="0"/>
                  </a:lnTo>
                  <a:lnTo>
                    <a:pt x="0" y="3031236"/>
                  </a:lnTo>
                  <a:close/>
                </a:path>
              </a:pathLst>
            </a:custGeom>
            <a:ln w="289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47799" y="4140708"/>
              <a:ext cx="977265" cy="192405"/>
            </a:xfrm>
            <a:custGeom>
              <a:avLst/>
              <a:gdLst/>
              <a:ahLst/>
              <a:cxnLst/>
              <a:rect l="l" t="t" r="r" b="b"/>
              <a:pathLst>
                <a:path w="977264" h="192404">
                  <a:moveTo>
                    <a:pt x="976884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76884" y="192024"/>
                  </a:lnTo>
                  <a:lnTo>
                    <a:pt x="976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04822" y="3196590"/>
              <a:ext cx="1161415" cy="190500"/>
            </a:xfrm>
            <a:custGeom>
              <a:avLst/>
              <a:gdLst/>
              <a:ahLst/>
              <a:cxnLst/>
              <a:rect l="l" t="t" r="r" b="b"/>
              <a:pathLst>
                <a:path w="1161414" h="190500">
                  <a:moveTo>
                    <a:pt x="0" y="190500"/>
                  </a:moveTo>
                  <a:lnTo>
                    <a:pt x="1161288" y="190500"/>
                  </a:lnTo>
                  <a:lnTo>
                    <a:pt x="1161288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59836" y="2967228"/>
              <a:ext cx="1872995" cy="300228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236213" y="2983230"/>
              <a:ext cx="1873250" cy="3020695"/>
            </a:xfrm>
            <a:custGeom>
              <a:avLst/>
              <a:gdLst/>
              <a:ahLst/>
              <a:cxnLst/>
              <a:rect l="l" t="t" r="r" b="b"/>
              <a:pathLst>
                <a:path w="1873250" h="3020695">
                  <a:moveTo>
                    <a:pt x="0" y="3020568"/>
                  </a:moveTo>
                  <a:lnTo>
                    <a:pt x="1872995" y="3020568"/>
                  </a:lnTo>
                  <a:lnTo>
                    <a:pt x="1872995" y="0"/>
                  </a:lnTo>
                  <a:lnTo>
                    <a:pt x="0" y="0"/>
                  </a:lnTo>
                  <a:lnTo>
                    <a:pt x="0" y="3020568"/>
                  </a:lnTo>
                  <a:close/>
                </a:path>
              </a:pathLst>
            </a:custGeom>
            <a:ln w="289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54502" y="5327142"/>
              <a:ext cx="998219" cy="676910"/>
            </a:xfrm>
            <a:custGeom>
              <a:avLst/>
              <a:gdLst/>
              <a:ahLst/>
              <a:cxnLst/>
              <a:rect l="l" t="t" r="r" b="b"/>
              <a:pathLst>
                <a:path w="998220" h="676910">
                  <a:moveTo>
                    <a:pt x="0" y="676655"/>
                  </a:moveTo>
                  <a:lnTo>
                    <a:pt x="434339" y="676655"/>
                  </a:lnTo>
                  <a:lnTo>
                    <a:pt x="434339" y="368807"/>
                  </a:lnTo>
                  <a:lnTo>
                    <a:pt x="0" y="368807"/>
                  </a:lnTo>
                  <a:lnTo>
                    <a:pt x="0" y="676655"/>
                  </a:lnTo>
                  <a:close/>
                </a:path>
                <a:path w="998220" h="676910">
                  <a:moveTo>
                    <a:pt x="315468" y="307847"/>
                  </a:moveTo>
                  <a:lnTo>
                    <a:pt x="998220" y="307847"/>
                  </a:lnTo>
                  <a:lnTo>
                    <a:pt x="998220" y="0"/>
                  </a:lnTo>
                  <a:lnTo>
                    <a:pt x="315468" y="0"/>
                  </a:lnTo>
                  <a:lnTo>
                    <a:pt x="315468" y="30784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4408" y="5087099"/>
              <a:ext cx="405396" cy="4053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75659" y="5169382"/>
              <a:ext cx="161505" cy="24996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97936" y="512064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97936" y="512064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07028" y="5200015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546" y="0"/>
                  </a:moveTo>
                  <a:lnTo>
                    <a:pt x="31496" y="0"/>
                  </a:lnTo>
                  <a:lnTo>
                    <a:pt x="0" y="25273"/>
                  </a:lnTo>
                  <a:lnTo>
                    <a:pt x="12573" y="38227"/>
                  </a:lnTo>
                  <a:lnTo>
                    <a:pt x="29337" y="24384"/>
                  </a:lnTo>
                  <a:lnTo>
                    <a:pt x="29337" y="138303"/>
                  </a:lnTo>
                  <a:lnTo>
                    <a:pt x="50546" y="138303"/>
                  </a:lnTo>
                  <a:lnTo>
                    <a:pt x="50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55030" y="4754118"/>
              <a:ext cx="241300" cy="289560"/>
            </a:xfrm>
            <a:custGeom>
              <a:avLst/>
              <a:gdLst/>
              <a:ahLst/>
              <a:cxnLst/>
              <a:rect l="l" t="t" r="r" b="b"/>
              <a:pathLst>
                <a:path w="241300" h="289560">
                  <a:moveTo>
                    <a:pt x="0" y="289560"/>
                  </a:moveTo>
                  <a:lnTo>
                    <a:pt x="240791" y="289560"/>
                  </a:lnTo>
                  <a:lnTo>
                    <a:pt x="240791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4707" y="4497311"/>
              <a:ext cx="405396" cy="4053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66815" y="4575073"/>
              <a:ext cx="198081" cy="25295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698236" y="453085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98236" y="453085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97422" y="4606544"/>
              <a:ext cx="87122" cy="14135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246369" y="5410962"/>
              <a:ext cx="1689100" cy="285115"/>
            </a:xfrm>
            <a:custGeom>
              <a:avLst/>
              <a:gdLst/>
              <a:ahLst/>
              <a:cxnLst/>
              <a:rect l="l" t="t" r="r" b="b"/>
              <a:pathLst>
                <a:path w="1689100" h="285114">
                  <a:moveTo>
                    <a:pt x="0" y="284988"/>
                  </a:moveTo>
                  <a:lnTo>
                    <a:pt x="1688592" y="284988"/>
                  </a:lnTo>
                  <a:lnTo>
                    <a:pt x="1688592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0639" y="5158727"/>
              <a:ext cx="405396" cy="4053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21224" y="5238038"/>
              <a:ext cx="199580" cy="25445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154168" y="519226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54168" y="519226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52338" y="5268087"/>
              <a:ext cx="88391" cy="14452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17307" y="3770376"/>
              <a:ext cx="454151" cy="381000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139952" y="2124455"/>
            <a:ext cx="10043160" cy="31559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경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한국장학재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단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출근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부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앱</a:t>
            </a:r>
            <a:r>
              <a:rPr sz="1400" spc="5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5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등록</a:t>
            </a:r>
            <a:r>
              <a:rPr sz="1600" b="1" spc="-10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(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첫번</a:t>
            </a:r>
            <a:r>
              <a:rPr sz="1600" b="1" spc="-8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째</a:t>
            </a:r>
            <a:r>
              <a:rPr sz="1600" b="1" spc="-1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탭</a:t>
            </a:r>
            <a:r>
              <a:rPr sz="1600" b="1" spc="1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)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82104" y="2592070"/>
            <a:ext cx="3658870" cy="360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19075" indent="-287020">
              <a:lnSpc>
                <a:spcPct val="150000"/>
              </a:lnSpc>
              <a:spcBef>
                <a:spcPts val="1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65" dirty="0">
                <a:latin typeface="함초롬돋움"/>
                <a:cs typeface="함초롬돋움"/>
              </a:rPr>
              <a:t>플레이스토어</a:t>
            </a:r>
            <a:r>
              <a:rPr sz="1400" spc="-265" dirty="0">
                <a:latin typeface="함초롬돋움"/>
                <a:cs typeface="함초롬돋움"/>
              </a:rPr>
              <a:t>(앱스토어)</a:t>
            </a:r>
            <a:r>
              <a:rPr sz="1800" spc="-265" dirty="0">
                <a:latin typeface="함초롬돋움"/>
                <a:cs typeface="함초롬돋움"/>
              </a:rPr>
              <a:t>에서 </a:t>
            </a:r>
            <a:r>
              <a:rPr sz="1800" spc="-260" dirty="0">
                <a:latin typeface="함초롬돋움"/>
                <a:cs typeface="함초롬돋움"/>
              </a:rPr>
              <a:t> </a:t>
            </a:r>
            <a:r>
              <a:rPr sz="1800" spc="-130" dirty="0">
                <a:latin typeface="함초롬돋움"/>
                <a:cs typeface="함초롬돋움"/>
              </a:rPr>
              <a:t>‘</a:t>
            </a:r>
            <a:r>
              <a:rPr sz="1800" spc="-300" dirty="0">
                <a:latin typeface="함초롬돋움"/>
                <a:cs typeface="함초롬돋움"/>
              </a:rPr>
              <a:t>한국장학재</a:t>
            </a:r>
            <a:r>
              <a:rPr sz="1800" spc="-180" dirty="0">
                <a:latin typeface="함초롬돋움"/>
                <a:cs typeface="함초롬돋움"/>
              </a:rPr>
              <a:t>단</a:t>
            </a:r>
            <a:r>
              <a:rPr sz="1800" spc="-22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출근</a:t>
            </a:r>
            <a:r>
              <a:rPr sz="1800" spc="-295" dirty="0">
                <a:latin typeface="함초롬돋움"/>
                <a:cs typeface="함초롬돋움"/>
              </a:rPr>
              <a:t>부</a:t>
            </a:r>
            <a:r>
              <a:rPr sz="1800" dirty="0">
                <a:latin typeface="함초롬돋움"/>
                <a:cs typeface="함초롬돋움"/>
              </a:rPr>
              <a:t>’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검</a:t>
            </a:r>
            <a:r>
              <a:rPr sz="1800" spc="-180" dirty="0">
                <a:latin typeface="함초롬돋움"/>
                <a:cs typeface="함초롬돋움"/>
              </a:rPr>
              <a:t>색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180" dirty="0">
                <a:latin typeface="함초롬돋움"/>
                <a:cs typeface="함초롬돋움"/>
              </a:rPr>
              <a:t>후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180" dirty="0">
                <a:latin typeface="함초롬돋움"/>
                <a:cs typeface="함초롬돋움"/>
              </a:rPr>
              <a:t>앱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설치</a:t>
            </a:r>
            <a:endParaRPr sz="1800">
              <a:latin typeface="함초롬돋움"/>
              <a:cs typeface="함초롬돋움"/>
            </a:endParaRPr>
          </a:p>
          <a:p>
            <a:pPr marL="299085" marR="551180" indent="-287020">
              <a:lnSpc>
                <a:spcPct val="150000"/>
              </a:lnSpc>
              <a:spcBef>
                <a:spcPts val="1800"/>
              </a:spcBef>
              <a:buClr>
                <a:srgbClr val="4471C4"/>
              </a:buClr>
              <a:buFont typeface="Wingdings"/>
              <a:buChar char=""/>
              <a:tabLst>
                <a:tab pos="606425" algn="l"/>
                <a:tab pos="607060" algn="l"/>
                <a:tab pos="981710" algn="l"/>
              </a:tabLst>
            </a:pPr>
            <a:r>
              <a:rPr dirty="0"/>
              <a:t>	</a:t>
            </a:r>
            <a:r>
              <a:rPr sz="1800" spc="-300" dirty="0">
                <a:latin typeface="함초롬돋움"/>
                <a:cs typeface="함초롬돋움"/>
              </a:rPr>
              <a:t>탭에</a:t>
            </a:r>
            <a:r>
              <a:rPr sz="1800" spc="-180" dirty="0">
                <a:latin typeface="함초롬돋움"/>
                <a:cs typeface="함초롬돋움"/>
              </a:rPr>
              <a:t>서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근로카드</a:t>
            </a:r>
            <a:r>
              <a:rPr sz="1800" spc="-180" dirty="0">
                <a:latin typeface="함초롬돋움"/>
                <a:cs typeface="함초롬돋움"/>
              </a:rPr>
              <a:t>를</a:t>
            </a:r>
            <a:r>
              <a:rPr sz="1800" spc="-23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확</a:t>
            </a:r>
            <a:r>
              <a:rPr sz="1800" spc="-120" dirty="0">
                <a:latin typeface="함초롬돋움"/>
                <a:cs typeface="함초롬돋움"/>
              </a:rPr>
              <a:t>인 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180" dirty="0">
                <a:latin typeface="함초롬돋움"/>
                <a:cs typeface="함초롬돋움"/>
              </a:rPr>
              <a:t>한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80" dirty="0">
                <a:latin typeface="함초롬돋움"/>
                <a:cs typeface="함초롬돋움"/>
              </a:rPr>
              <a:t>, </a:t>
            </a:r>
            <a:r>
              <a:rPr sz="1800" spc="-300" dirty="0">
                <a:latin typeface="함초롬돋움"/>
                <a:cs typeface="함초롬돋움"/>
              </a:rPr>
              <a:t>출근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40" dirty="0">
                <a:latin typeface="함초롬돋움"/>
                <a:cs typeface="함초롬돋움"/>
              </a:rPr>
              <a:t>)</a:t>
            </a:r>
            <a:r>
              <a:rPr sz="1800" spc="-300" dirty="0">
                <a:latin typeface="함초롬돋움"/>
                <a:cs typeface="함초롬돋움"/>
              </a:rPr>
              <a:t>버</a:t>
            </a:r>
            <a:r>
              <a:rPr sz="1800" spc="-180" dirty="0">
                <a:latin typeface="함초롬돋움"/>
                <a:cs typeface="함초롬돋움"/>
              </a:rPr>
              <a:t>튼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클릭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80"/>
              </a:spcBef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근로카드</a:t>
            </a:r>
            <a:r>
              <a:rPr sz="1400" spc="-135" dirty="0">
                <a:latin typeface="함초롬돋움"/>
                <a:cs typeface="함초롬돋움"/>
              </a:rPr>
              <a:t>가</a:t>
            </a:r>
            <a:r>
              <a:rPr sz="1400" spc="-270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보이</a:t>
            </a:r>
            <a:r>
              <a:rPr sz="1400" spc="-135" dirty="0">
                <a:latin typeface="함초롬돋움"/>
                <a:cs typeface="함초롬돋움"/>
              </a:rPr>
              <a:t>지</a:t>
            </a:r>
            <a:r>
              <a:rPr sz="1400" spc="-254" dirty="0">
                <a:latin typeface="함초롬돋움"/>
                <a:cs typeface="함초롬돋움"/>
              </a:rPr>
              <a:t> 않는다</a:t>
            </a:r>
            <a:r>
              <a:rPr sz="1400" spc="-265" dirty="0">
                <a:latin typeface="함초롬돋움"/>
                <a:cs typeface="함초롬돋움"/>
              </a:rPr>
              <a:t>면</a:t>
            </a:r>
            <a:r>
              <a:rPr sz="1400" spc="60" dirty="0">
                <a:latin typeface="함초롬돋움"/>
                <a:cs typeface="함초롬돋움"/>
              </a:rPr>
              <a:t>,</a:t>
            </a:r>
            <a:r>
              <a:rPr sz="1400" spc="-254" dirty="0">
                <a:latin typeface="함초롬돋움"/>
                <a:cs typeface="함초롬돋움"/>
              </a:rPr>
              <a:t> 업무스케</a:t>
            </a:r>
            <a:r>
              <a:rPr sz="1400" spc="-135" dirty="0">
                <a:latin typeface="함초롬돋움"/>
                <a:cs typeface="함초롬돋움"/>
              </a:rPr>
              <a:t>줄</a:t>
            </a:r>
            <a:r>
              <a:rPr sz="1400" spc="-254" dirty="0">
                <a:latin typeface="함초롬돋움"/>
                <a:cs typeface="함초롬돋움"/>
              </a:rPr>
              <a:t> 작</a:t>
            </a:r>
            <a:r>
              <a:rPr sz="1400" spc="-135" dirty="0">
                <a:latin typeface="함초롬돋움"/>
                <a:cs typeface="함초롬돋움"/>
              </a:rPr>
              <a:t>성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필요</a:t>
            </a:r>
            <a:endParaRPr sz="14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2614295" algn="l"/>
              </a:tabLst>
            </a:pPr>
            <a:r>
              <a:rPr sz="1800" spc="-300" dirty="0">
                <a:latin typeface="함초롬돋움"/>
                <a:cs typeface="함초롬돋움"/>
              </a:rPr>
              <a:t>본인</a:t>
            </a:r>
            <a:r>
              <a:rPr sz="1800" spc="-180" dirty="0">
                <a:latin typeface="함초롬돋움"/>
                <a:cs typeface="함초롬돋움"/>
              </a:rPr>
              <a:t>의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현</a:t>
            </a:r>
            <a:r>
              <a:rPr sz="1800" spc="-180" dirty="0">
                <a:latin typeface="함초롬돋움"/>
                <a:cs typeface="함초롬돋움"/>
              </a:rPr>
              <a:t>재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위치</a:t>
            </a:r>
            <a:r>
              <a:rPr sz="1800" spc="-180" dirty="0">
                <a:latin typeface="함초롬돋움"/>
                <a:cs typeface="함초롬돋움"/>
              </a:rPr>
              <a:t>를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확인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0" dirty="0">
                <a:latin typeface="함초롬돋움"/>
                <a:cs typeface="함초롬돋움"/>
              </a:rPr>
              <a:t>)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  <a:tabLst>
                <a:tab pos="1351915" algn="l"/>
              </a:tabLst>
            </a:pPr>
            <a:r>
              <a:rPr sz="1800" spc="-300" dirty="0">
                <a:latin typeface="함초롬돋움"/>
                <a:cs typeface="함초롬돋움"/>
              </a:rPr>
              <a:t>출근하기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40" dirty="0">
                <a:latin typeface="함초롬돋움"/>
                <a:cs typeface="함초롬돋움"/>
              </a:rPr>
              <a:t>)</a:t>
            </a:r>
            <a:r>
              <a:rPr sz="1800" spc="-300" dirty="0">
                <a:latin typeface="함초롬돋움"/>
                <a:cs typeface="함초롬돋움"/>
              </a:rPr>
              <a:t>버</a:t>
            </a:r>
            <a:r>
              <a:rPr sz="1800" spc="-180" dirty="0">
                <a:latin typeface="함초롬돋움"/>
                <a:cs typeface="함초롬돋움"/>
              </a:rPr>
              <a:t>튼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클릭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75"/>
              </a:spcBef>
              <a:tabLst>
                <a:tab pos="3301365" algn="l"/>
              </a:tabLst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225" dirty="0">
                <a:latin typeface="함초롬돋움"/>
                <a:cs typeface="함초롬돋움"/>
              </a:rPr>
              <a:t>현위치가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15" dirty="0">
                <a:latin typeface="함초롬돋움"/>
                <a:cs typeface="함초롬돋움"/>
              </a:rPr>
              <a:t>정확히</a:t>
            </a:r>
            <a:r>
              <a:rPr sz="1400" spc="-254" dirty="0">
                <a:latin typeface="함초롬돋움"/>
                <a:cs typeface="함초롬돋움"/>
              </a:rPr>
              <a:t> </a:t>
            </a:r>
            <a:r>
              <a:rPr sz="1400" spc="-225" dirty="0">
                <a:latin typeface="함초롬돋움"/>
                <a:cs typeface="함초롬돋움"/>
              </a:rPr>
              <a:t>조회되지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180" dirty="0">
                <a:latin typeface="함초롬돋움"/>
                <a:cs typeface="함초롬돋움"/>
              </a:rPr>
              <a:t>않으면,	</a:t>
            </a:r>
            <a:r>
              <a:rPr sz="1400" spc="-254" dirty="0">
                <a:latin typeface="함초롬돋움"/>
                <a:cs typeface="함초롬돋움"/>
              </a:rPr>
              <a:t>클릭</a:t>
            </a:r>
            <a:endParaRPr sz="1400">
              <a:latin typeface="함초롬돋움"/>
              <a:cs typeface="함초롬돋움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275319" y="5594603"/>
            <a:ext cx="323215" cy="323215"/>
            <a:chOff x="8275319" y="5594603"/>
            <a:chExt cx="323215" cy="323215"/>
          </a:xfrm>
        </p:grpSpPr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319" y="5594603"/>
              <a:ext cx="323113" cy="32311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45423" y="5646419"/>
              <a:ext cx="181279" cy="227012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716779" y="4099559"/>
            <a:ext cx="5736590" cy="2113915"/>
            <a:chOff x="4716779" y="4099559"/>
            <a:chExt cx="5736590" cy="2113915"/>
          </a:xfrm>
        </p:grpSpPr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15855" y="5186146"/>
              <a:ext cx="323113" cy="32311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5237987"/>
              <a:ext cx="181279" cy="22402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41764" y="5212079"/>
              <a:ext cx="220979" cy="22097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01227" y="5620511"/>
              <a:ext cx="220979" cy="2209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735829" y="4118609"/>
              <a:ext cx="338455" cy="215265"/>
            </a:xfrm>
            <a:custGeom>
              <a:avLst/>
              <a:gdLst/>
              <a:ahLst/>
              <a:cxnLst/>
              <a:rect l="l" t="t" r="r" b="b"/>
              <a:pathLst>
                <a:path w="338454" h="215264">
                  <a:moveTo>
                    <a:pt x="0" y="214883"/>
                  </a:moveTo>
                  <a:lnTo>
                    <a:pt x="338327" y="214883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21488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860279" y="5995415"/>
              <a:ext cx="580644" cy="20574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854183" y="5989319"/>
              <a:ext cx="593090" cy="218440"/>
            </a:xfrm>
            <a:custGeom>
              <a:avLst/>
              <a:gdLst/>
              <a:ahLst/>
              <a:cxnLst/>
              <a:rect l="l" t="t" r="r" b="b"/>
              <a:pathLst>
                <a:path w="593090" h="218439">
                  <a:moveTo>
                    <a:pt x="0" y="217931"/>
                  </a:moveTo>
                  <a:lnTo>
                    <a:pt x="592835" y="217931"/>
                  </a:lnTo>
                  <a:lnTo>
                    <a:pt x="592835" y="0"/>
                  </a:lnTo>
                  <a:lnTo>
                    <a:pt x="0" y="0"/>
                  </a:lnTo>
                  <a:lnTo>
                    <a:pt x="0" y="217931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3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23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010"/>
            <a:ext cx="12192000" cy="6762115"/>
            <a:chOff x="0" y="96010"/>
            <a:chExt cx="12192000" cy="676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0"/>
              <a:ext cx="12192000" cy="676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8427" y="747902"/>
            <a:ext cx="6291580" cy="1261110"/>
            <a:chOff x="1138427" y="747902"/>
            <a:chExt cx="6291580" cy="12611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1995" y="1085087"/>
              <a:ext cx="2127504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9453" y="828801"/>
              <a:ext cx="390045" cy="444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2854" y="747902"/>
              <a:ext cx="272158" cy="309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6047" y="1630680"/>
              <a:ext cx="1343025" cy="370840"/>
            </a:xfrm>
            <a:custGeom>
              <a:avLst/>
              <a:gdLst/>
              <a:ahLst/>
              <a:cxnLst/>
              <a:rect l="l" t="t" r="r" b="b"/>
              <a:pathLst>
                <a:path w="1343025" h="370839">
                  <a:moveTo>
                    <a:pt x="0" y="370332"/>
                  </a:moveTo>
                  <a:lnTo>
                    <a:pt x="1342643" y="370332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4411" y="1630679"/>
            <a:ext cx="7105015" cy="373380"/>
          </a:xfrm>
          <a:custGeom>
            <a:avLst/>
            <a:gdLst/>
            <a:ahLst/>
            <a:cxnLst/>
            <a:rect l="l" t="t" r="r" b="b"/>
            <a:pathLst>
              <a:path w="7105015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7105015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  <a:path w="7105015" h="373380">
                <a:moveTo>
                  <a:pt x="2767584" y="373380"/>
                </a:moveTo>
                <a:lnTo>
                  <a:pt x="4110228" y="373380"/>
                </a:lnTo>
                <a:lnTo>
                  <a:pt x="4110228" y="4572"/>
                </a:lnTo>
                <a:lnTo>
                  <a:pt x="2767584" y="4572"/>
                </a:lnTo>
                <a:lnTo>
                  <a:pt x="2767584" y="373380"/>
                </a:lnTo>
                <a:close/>
              </a:path>
              <a:path w="7105015" h="373380">
                <a:moveTo>
                  <a:pt x="4169664" y="370332"/>
                </a:moveTo>
                <a:lnTo>
                  <a:pt x="5512308" y="370332"/>
                </a:lnTo>
                <a:lnTo>
                  <a:pt x="5512308" y="0"/>
                </a:lnTo>
                <a:lnTo>
                  <a:pt x="4169664" y="0"/>
                </a:lnTo>
                <a:lnTo>
                  <a:pt x="4169664" y="370332"/>
                </a:lnTo>
                <a:close/>
              </a:path>
              <a:path w="7105015" h="373380">
                <a:moveTo>
                  <a:pt x="5558028" y="370332"/>
                </a:moveTo>
                <a:lnTo>
                  <a:pt x="7104888" y="370332"/>
                </a:lnTo>
                <a:lnTo>
                  <a:pt x="7104888" y="0"/>
                </a:lnTo>
                <a:lnTo>
                  <a:pt x="5558028" y="0"/>
                </a:lnTo>
                <a:lnTo>
                  <a:pt x="5558028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9917" y="960500"/>
            <a:ext cx="6622415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330" algn="ctr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모바일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  <a:tabLst>
                <a:tab pos="1122045" algn="l"/>
                <a:tab pos="2541270" algn="l"/>
                <a:tab pos="3944620" algn="l"/>
                <a:tab pos="5283200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2175" spc="-35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제출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8923" y="1621536"/>
            <a:ext cx="150622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400"/>
              </a:spcBef>
            </a:pP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600" b="1" spc="-254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6047" y="2531364"/>
            <a:ext cx="10031095" cy="3929379"/>
          </a:xfrm>
          <a:custGeom>
            <a:avLst/>
            <a:gdLst/>
            <a:ahLst/>
            <a:cxnLst/>
            <a:rect l="l" t="t" r="r" b="b"/>
            <a:pathLst>
              <a:path w="10031095" h="3929379">
                <a:moveTo>
                  <a:pt x="0" y="271907"/>
                </a:moveTo>
                <a:lnTo>
                  <a:pt x="4380" y="223012"/>
                </a:lnTo>
                <a:lnTo>
                  <a:pt x="17010" y="177001"/>
                </a:lnTo>
                <a:lnTo>
                  <a:pt x="37121" y="134638"/>
                </a:lnTo>
                <a:lnTo>
                  <a:pt x="63946" y="96691"/>
                </a:lnTo>
                <a:lnTo>
                  <a:pt x="96717" y="63925"/>
                </a:lnTo>
                <a:lnTo>
                  <a:pt x="134667" y="37107"/>
                </a:lnTo>
                <a:lnTo>
                  <a:pt x="177026" y="17003"/>
                </a:lnTo>
                <a:lnTo>
                  <a:pt x="223029" y="4378"/>
                </a:lnTo>
                <a:lnTo>
                  <a:pt x="271907" y="0"/>
                </a:lnTo>
                <a:lnTo>
                  <a:pt x="9759061" y="0"/>
                </a:lnTo>
                <a:lnTo>
                  <a:pt x="9807955" y="4378"/>
                </a:lnTo>
                <a:lnTo>
                  <a:pt x="9853966" y="17003"/>
                </a:lnTo>
                <a:lnTo>
                  <a:pt x="9896329" y="37107"/>
                </a:lnTo>
                <a:lnTo>
                  <a:pt x="9934276" y="63925"/>
                </a:lnTo>
                <a:lnTo>
                  <a:pt x="9967042" y="96691"/>
                </a:lnTo>
                <a:lnTo>
                  <a:pt x="9993860" y="134638"/>
                </a:lnTo>
                <a:lnTo>
                  <a:pt x="10013964" y="177001"/>
                </a:lnTo>
                <a:lnTo>
                  <a:pt x="10026589" y="223012"/>
                </a:lnTo>
                <a:lnTo>
                  <a:pt x="10030968" y="271907"/>
                </a:lnTo>
                <a:lnTo>
                  <a:pt x="10030968" y="3656990"/>
                </a:lnTo>
                <a:lnTo>
                  <a:pt x="10026589" y="3705860"/>
                </a:lnTo>
                <a:lnTo>
                  <a:pt x="10013964" y="3751857"/>
                </a:lnTo>
                <a:lnTo>
                  <a:pt x="9993860" y="3794212"/>
                </a:lnTo>
                <a:lnTo>
                  <a:pt x="9967042" y="3832158"/>
                </a:lnTo>
                <a:lnTo>
                  <a:pt x="9934276" y="3864927"/>
                </a:lnTo>
                <a:lnTo>
                  <a:pt x="9896329" y="3891751"/>
                </a:lnTo>
                <a:lnTo>
                  <a:pt x="9853966" y="3911861"/>
                </a:lnTo>
                <a:lnTo>
                  <a:pt x="9807955" y="3924491"/>
                </a:lnTo>
                <a:lnTo>
                  <a:pt x="9759061" y="3928872"/>
                </a:lnTo>
                <a:lnTo>
                  <a:pt x="271907" y="3928872"/>
                </a:lnTo>
                <a:lnTo>
                  <a:pt x="223029" y="3924491"/>
                </a:lnTo>
                <a:lnTo>
                  <a:pt x="177026" y="3911861"/>
                </a:lnTo>
                <a:lnTo>
                  <a:pt x="134667" y="3891751"/>
                </a:lnTo>
                <a:lnTo>
                  <a:pt x="96717" y="3864927"/>
                </a:lnTo>
                <a:lnTo>
                  <a:pt x="63946" y="3832158"/>
                </a:lnTo>
                <a:lnTo>
                  <a:pt x="37121" y="3794212"/>
                </a:lnTo>
                <a:lnTo>
                  <a:pt x="17010" y="3751857"/>
                </a:lnTo>
                <a:lnTo>
                  <a:pt x="4380" y="3705860"/>
                </a:lnTo>
                <a:lnTo>
                  <a:pt x="0" y="3656990"/>
                </a:lnTo>
                <a:lnTo>
                  <a:pt x="0" y="27190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39952" y="2124455"/>
            <a:ext cx="10043160" cy="31559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경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한국장학재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단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출근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부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앱</a:t>
            </a:r>
            <a:r>
              <a:rPr sz="1400" spc="5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5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등록</a:t>
            </a:r>
            <a:r>
              <a:rPr sz="1600" b="1" spc="-10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(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첫번</a:t>
            </a:r>
            <a:r>
              <a:rPr sz="1600" b="1" spc="-8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째</a:t>
            </a:r>
            <a:r>
              <a:rPr sz="1600" b="1" spc="-1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탭</a:t>
            </a:r>
            <a:r>
              <a:rPr sz="1600" b="1" spc="1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)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66282" y="2570968"/>
            <a:ext cx="4502150" cy="344805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4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2225675" algn="l"/>
              </a:tabLst>
            </a:pPr>
            <a:r>
              <a:rPr sz="1800" spc="-300" dirty="0">
                <a:latin typeface="함초롬돋움"/>
                <a:cs typeface="함초롬돋움"/>
              </a:rPr>
              <a:t>퇴</a:t>
            </a:r>
            <a:r>
              <a:rPr sz="1800" spc="-180" dirty="0">
                <a:latin typeface="함초롬돋움"/>
                <a:cs typeface="함초롬돋움"/>
              </a:rPr>
              <a:t>근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시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185" dirty="0">
                <a:latin typeface="함초롬돋움"/>
                <a:cs typeface="함초롬돋움"/>
              </a:rPr>
              <a:t>[</a:t>
            </a:r>
            <a:r>
              <a:rPr sz="1800" spc="-300" dirty="0">
                <a:latin typeface="함초롬돋움"/>
                <a:cs typeface="함초롬돋움"/>
              </a:rPr>
              <a:t>퇴근</a:t>
            </a:r>
            <a:r>
              <a:rPr sz="1800" spc="-165" dirty="0">
                <a:latin typeface="함초롬돋움"/>
                <a:cs typeface="함초롬돋움"/>
              </a:rPr>
              <a:t>]</a:t>
            </a:r>
            <a:r>
              <a:rPr sz="1800" spc="-300" dirty="0">
                <a:latin typeface="함초롬돋움"/>
                <a:cs typeface="함초롬돋움"/>
              </a:rPr>
              <a:t>버튼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0" dirty="0">
                <a:latin typeface="함초롬돋움"/>
                <a:cs typeface="함초롬돋움"/>
              </a:rPr>
              <a:t>)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클릭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75"/>
              </a:spcBef>
              <a:tabLst>
                <a:tab pos="3723640" algn="l"/>
              </a:tabLst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225" dirty="0">
                <a:latin typeface="함초롬돋움"/>
                <a:cs typeface="함초롬돋움"/>
              </a:rPr>
              <a:t>근로기관</a:t>
            </a:r>
            <a:r>
              <a:rPr sz="1400" spc="-270" dirty="0">
                <a:latin typeface="함초롬돋움"/>
                <a:cs typeface="함초롬돋움"/>
              </a:rPr>
              <a:t> </a:t>
            </a:r>
            <a:r>
              <a:rPr sz="1400" spc="-215" dirty="0">
                <a:latin typeface="함초롬돋움"/>
                <a:cs typeface="함초롬돋움"/>
              </a:rPr>
              <a:t>밖에서</a:t>
            </a:r>
            <a:r>
              <a:rPr sz="1400" spc="-250" dirty="0">
                <a:latin typeface="함초롬돋움"/>
                <a:cs typeface="함초롬돋움"/>
              </a:rPr>
              <a:t> </a:t>
            </a:r>
            <a:r>
              <a:rPr sz="1400" spc="-225" dirty="0">
                <a:latin typeface="함초롬돋움"/>
                <a:cs typeface="함초롬돋움"/>
              </a:rPr>
              <a:t>퇴근버튼</a:t>
            </a:r>
            <a:r>
              <a:rPr sz="1400" spc="-270" dirty="0">
                <a:latin typeface="함초롬돋움"/>
                <a:cs typeface="함초롬돋움"/>
              </a:rPr>
              <a:t> </a:t>
            </a:r>
            <a:r>
              <a:rPr sz="1400" spc="-195" dirty="0">
                <a:latin typeface="함초롬돋움"/>
                <a:cs typeface="함초롬돋움"/>
              </a:rPr>
              <a:t>클릭</a:t>
            </a:r>
            <a:r>
              <a:rPr sz="1400" spc="-250" dirty="0">
                <a:latin typeface="함초롬돋움"/>
                <a:cs typeface="함초롬돋움"/>
              </a:rPr>
              <a:t> </a:t>
            </a:r>
            <a:r>
              <a:rPr sz="1400" spc="-100" dirty="0">
                <a:latin typeface="함초롬돋움"/>
                <a:cs typeface="함초롬돋움"/>
              </a:rPr>
              <a:t>시,</a:t>
            </a:r>
            <a:r>
              <a:rPr sz="1400" spc="-254" dirty="0">
                <a:latin typeface="함초롬돋움"/>
                <a:cs typeface="함초롬돋움"/>
              </a:rPr>
              <a:t> </a:t>
            </a:r>
            <a:r>
              <a:rPr sz="1400" spc="-215" dirty="0">
                <a:latin typeface="함초롬돋움"/>
                <a:cs typeface="함초롬돋움"/>
              </a:rPr>
              <a:t>사유를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175" dirty="0">
                <a:latin typeface="함초롬돋움"/>
                <a:cs typeface="함초롬돋움"/>
              </a:rPr>
              <a:t>입력(	</a:t>
            </a:r>
            <a:r>
              <a:rPr sz="1400" spc="-5" dirty="0">
                <a:latin typeface="함초롬돋움"/>
                <a:cs typeface="함초롬돋움"/>
              </a:rPr>
              <a:t>)</a:t>
            </a:r>
            <a:endParaRPr sz="14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3589654" algn="l"/>
              </a:tabLst>
            </a:pPr>
            <a:r>
              <a:rPr sz="1800" spc="-270" dirty="0">
                <a:latin typeface="함초롬돋움"/>
                <a:cs typeface="함초롬돋움"/>
              </a:rPr>
              <a:t>근로활동</a:t>
            </a:r>
            <a:r>
              <a:rPr sz="1800" spc="-220" dirty="0">
                <a:latin typeface="함초롬돋움"/>
                <a:cs typeface="함초롬돋움"/>
              </a:rPr>
              <a:t> </a:t>
            </a:r>
            <a:r>
              <a:rPr sz="1800" spc="-180" dirty="0">
                <a:latin typeface="함초롬돋움"/>
                <a:cs typeface="함초롬돋움"/>
              </a:rPr>
              <a:t>중</a:t>
            </a:r>
            <a:r>
              <a:rPr sz="1800" spc="-229" dirty="0">
                <a:latin typeface="함초롬돋움"/>
                <a:cs typeface="함초롬돋움"/>
              </a:rPr>
              <a:t> </a:t>
            </a:r>
            <a:r>
              <a:rPr sz="1800" b="1" spc="-190" dirty="0">
                <a:latin typeface="Sandoll 국대떡볶이 02 Bold"/>
                <a:cs typeface="Sandoll 국대떡볶이 02 Bold"/>
              </a:rPr>
              <a:t>식사시간이</a:t>
            </a:r>
            <a:r>
              <a:rPr sz="1800" b="1" spc="-170" dirty="0">
                <a:latin typeface="Sandoll 국대떡볶이 02 Bold"/>
                <a:cs typeface="Sandoll 국대떡볶이 02 Bold"/>
              </a:rPr>
              <a:t> </a:t>
            </a:r>
            <a:r>
              <a:rPr sz="1800" b="1" spc="-204" dirty="0">
                <a:latin typeface="Sandoll 국대떡볶이 02 Bold"/>
                <a:cs typeface="Sandoll 국대떡볶이 02 Bold"/>
              </a:rPr>
              <a:t>포함</a:t>
            </a:r>
            <a:r>
              <a:rPr sz="1800" spc="-204" dirty="0">
                <a:latin typeface="함초롬돋움"/>
                <a:cs typeface="함초롬돋움"/>
              </a:rPr>
              <a:t>될</a:t>
            </a:r>
            <a:r>
              <a:rPr sz="1800" spc="-229" dirty="0">
                <a:latin typeface="함초롬돋움"/>
                <a:cs typeface="함초롬돋움"/>
              </a:rPr>
              <a:t> </a:t>
            </a:r>
            <a:r>
              <a:rPr sz="1800" spc="-200" dirty="0">
                <a:latin typeface="함초롬돋움"/>
                <a:cs typeface="함초롬돋움"/>
              </a:rPr>
              <a:t>경우(	</a:t>
            </a:r>
            <a:r>
              <a:rPr sz="1800" spc="-30" dirty="0">
                <a:latin typeface="함초롬돋움"/>
                <a:cs typeface="함초롬돋움"/>
              </a:rPr>
              <a:t>),</a:t>
            </a:r>
            <a:endParaRPr sz="1800">
              <a:latin typeface="함초롬돋움"/>
              <a:cs typeface="함초롬돋움"/>
            </a:endParaRPr>
          </a:p>
          <a:p>
            <a:pPr marL="1017905">
              <a:lnSpc>
                <a:spcPct val="100000"/>
              </a:lnSpc>
              <a:spcBef>
                <a:spcPts val="1080"/>
              </a:spcBef>
            </a:pPr>
            <a:r>
              <a:rPr sz="1800" spc="-300" dirty="0">
                <a:latin typeface="함초롬돋움"/>
                <a:cs typeface="함초롬돋움"/>
              </a:rPr>
              <a:t>체</a:t>
            </a:r>
            <a:r>
              <a:rPr sz="1800" spc="-180" dirty="0">
                <a:latin typeface="함초롬돋움"/>
                <a:cs typeface="함초롬돋움"/>
              </a:rPr>
              <a:t>크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정확</a:t>
            </a:r>
            <a:r>
              <a:rPr sz="1800" spc="-180" dirty="0">
                <a:latin typeface="함초롬돋움"/>
                <a:cs typeface="함초롬돋움"/>
              </a:rPr>
              <a:t>한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시</a:t>
            </a:r>
            <a:r>
              <a:rPr sz="1800" spc="-180" dirty="0">
                <a:latin typeface="함초롬돋움"/>
                <a:cs typeface="함초롬돋움"/>
              </a:rPr>
              <a:t>간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입력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75"/>
              </a:spcBef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식사시간</a:t>
            </a:r>
            <a:r>
              <a:rPr sz="1400" spc="-135" dirty="0">
                <a:latin typeface="함초롬돋움"/>
                <a:cs typeface="함초롬돋움"/>
              </a:rPr>
              <a:t>은</a:t>
            </a:r>
            <a:r>
              <a:rPr sz="1400" spc="-270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근로시간으</a:t>
            </a:r>
            <a:r>
              <a:rPr sz="1400" spc="-135" dirty="0">
                <a:latin typeface="함초롬돋움"/>
                <a:cs typeface="함초롬돋움"/>
              </a:rPr>
              <a:t>로</a:t>
            </a:r>
            <a:r>
              <a:rPr sz="1400" spc="-254" dirty="0">
                <a:latin typeface="함초롬돋움"/>
                <a:cs typeface="함초롬돋움"/>
              </a:rPr>
              <a:t> 인정되</a:t>
            </a:r>
            <a:r>
              <a:rPr sz="1400" spc="-135" dirty="0">
                <a:latin typeface="함초롬돋움"/>
                <a:cs typeface="함초롬돋움"/>
              </a:rPr>
              <a:t>지</a:t>
            </a:r>
            <a:r>
              <a:rPr sz="1400" spc="-254" dirty="0">
                <a:latin typeface="함초롬돋움"/>
                <a:cs typeface="함초롬돋움"/>
              </a:rPr>
              <a:t> 않으</a:t>
            </a:r>
            <a:r>
              <a:rPr sz="1400" spc="-260" dirty="0">
                <a:latin typeface="함초롬돋움"/>
                <a:cs typeface="함초롬돋움"/>
              </a:rPr>
              <a:t>며</a:t>
            </a:r>
            <a:r>
              <a:rPr sz="1400" spc="60" dirty="0">
                <a:latin typeface="함초롬돋움"/>
                <a:cs typeface="함초롬돋움"/>
              </a:rPr>
              <a:t>,</a:t>
            </a:r>
            <a:r>
              <a:rPr sz="1400" spc="-254" dirty="0">
                <a:latin typeface="함초롬돋움"/>
                <a:cs typeface="함초롬돋움"/>
              </a:rPr>
              <a:t> 식사시간</a:t>
            </a:r>
            <a:r>
              <a:rPr sz="1400" spc="-135" dirty="0">
                <a:latin typeface="함초롬돋움"/>
                <a:cs typeface="함초롬돋움"/>
              </a:rPr>
              <a:t>이</a:t>
            </a:r>
            <a:r>
              <a:rPr sz="1400" spc="-254" dirty="0">
                <a:latin typeface="함초롬돋움"/>
                <a:cs typeface="함초롬돋움"/>
              </a:rPr>
              <a:t> 있었으나</a:t>
            </a:r>
            <a:endParaRPr sz="1400">
              <a:latin typeface="함초롬돋움"/>
              <a:cs typeface="함초롬돋움"/>
            </a:endParaRPr>
          </a:p>
          <a:p>
            <a:pPr marR="1136650" algn="r">
              <a:lnSpc>
                <a:spcPct val="100000"/>
              </a:lnSpc>
              <a:spcBef>
                <a:spcPts val="840"/>
              </a:spcBef>
            </a:pPr>
            <a:r>
              <a:rPr sz="1400" spc="-260" dirty="0">
                <a:latin typeface="함초롬돋움"/>
                <a:cs typeface="함초롬돋움"/>
              </a:rPr>
              <a:t>표기하</a:t>
            </a:r>
            <a:r>
              <a:rPr sz="1400" spc="-135" dirty="0">
                <a:latin typeface="함초롬돋움"/>
                <a:cs typeface="함초롬돋움"/>
              </a:rPr>
              <a:t>지</a:t>
            </a:r>
            <a:r>
              <a:rPr sz="1400" spc="-270" dirty="0">
                <a:latin typeface="함초롬돋움"/>
                <a:cs typeface="함초롬돋움"/>
              </a:rPr>
              <a:t> </a:t>
            </a:r>
            <a:r>
              <a:rPr sz="1400" spc="-260" dirty="0">
                <a:latin typeface="함초롬돋움"/>
                <a:cs typeface="함초롬돋움"/>
              </a:rPr>
              <a:t>않</a:t>
            </a:r>
            <a:r>
              <a:rPr sz="1400" spc="-135" dirty="0">
                <a:latin typeface="함초롬돋움"/>
                <a:cs typeface="함초롬돋움"/>
              </a:rPr>
              <a:t>을</a:t>
            </a:r>
            <a:r>
              <a:rPr sz="1400" spc="-254" dirty="0">
                <a:latin typeface="함초롬돋움"/>
                <a:cs typeface="함초롬돋움"/>
              </a:rPr>
              <a:t> </a:t>
            </a:r>
            <a:r>
              <a:rPr sz="1400" spc="-260" dirty="0">
                <a:latin typeface="함초롬돋움"/>
                <a:cs typeface="함초롬돋움"/>
              </a:rPr>
              <a:t>경</a:t>
            </a:r>
            <a:r>
              <a:rPr sz="1400" spc="-135" dirty="0">
                <a:latin typeface="함초롬돋움"/>
                <a:cs typeface="함초롬돋움"/>
              </a:rPr>
              <a:t>우</a:t>
            </a:r>
            <a:r>
              <a:rPr sz="1400" spc="-270" dirty="0">
                <a:latin typeface="함초롬돋움"/>
                <a:cs typeface="함초롬돋움"/>
              </a:rPr>
              <a:t> </a:t>
            </a:r>
            <a:r>
              <a:rPr sz="1400" spc="-260" dirty="0">
                <a:latin typeface="함초롬돋움"/>
                <a:cs typeface="함초롬돋움"/>
              </a:rPr>
              <a:t>부정근로</a:t>
            </a:r>
            <a:r>
              <a:rPr sz="1400" spc="-135" dirty="0">
                <a:latin typeface="함초롬돋움"/>
                <a:cs typeface="함초롬돋움"/>
              </a:rPr>
              <a:t>로</a:t>
            </a:r>
            <a:r>
              <a:rPr sz="1400" spc="-260" dirty="0">
                <a:latin typeface="함초롬돋움"/>
                <a:cs typeface="함초롬돋움"/>
              </a:rPr>
              <a:t> 적발</a:t>
            </a:r>
            <a:r>
              <a:rPr sz="1400" spc="-135" dirty="0">
                <a:latin typeface="함초롬돋움"/>
                <a:cs typeface="함초롬돋움"/>
              </a:rPr>
              <a:t>될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135" dirty="0">
                <a:latin typeface="함초롬돋움"/>
                <a:cs typeface="함초롬돋움"/>
              </a:rPr>
              <a:t>수</a:t>
            </a:r>
            <a:r>
              <a:rPr sz="1400" spc="-270" dirty="0">
                <a:latin typeface="함초롬돋움"/>
                <a:cs typeface="함초롬돋움"/>
              </a:rPr>
              <a:t> </a:t>
            </a:r>
            <a:r>
              <a:rPr sz="1400" spc="-260" dirty="0">
                <a:latin typeface="함초롬돋움"/>
                <a:cs typeface="함초롬돋움"/>
              </a:rPr>
              <a:t>있음</a:t>
            </a:r>
            <a:endParaRPr sz="14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latin typeface="함초롬돋움"/>
                <a:cs typeface="함초롬돋움"/>
              </a:rPr>
              <a:t>내용</a:t>
            </a:r>
            <a:r>
              <a:rPr sz="1800" spc="-180" dirty="0">
                <a:latin typeface="함초롬돋움"/>
                <a:cs typeface="함초롬돋움"/>
              </a:rPr>
              <a:t>을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모</a:t>
            </a:r>
            <a:r>
              <a:rPr sz="1800" spc="-180" dirty="0">
                <a:latin typeface="함초롬돋움"/>
                <a:cs typeface="함초롬돋움"/>
              </a:rPr>
              <a:t>두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작성</a:t>
            </a:r>
            <a:r>
              <a:rPr sz="1800" spc="-180" dirty="0">
                <a:latin typeface="함초롬돋움"/>
                <a:cs typeface="함초롬돋움"/>
              </a:rPr>
              <a:t>한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185" dirty="0">
                <a:latin typeface="함초롬돋움"/>
                <a:cs typeface="함초롬돋움"/>
              </a:rPr>
              <a:t>[</a:t>
            </a:r>
            <a:r>
              <a:rPr sz="1800" spc="-300" dirty="0">
                <a:latin typeface="함초롬돋움"/>
                <a:cs typeface="함초롬돋움"/>
              </a:rPr>
              <a:t>퇴근하기</a:t>
            </a:r>
            <a:r>
              <a:rPr sz="1800" spc="-35" dirty="0">
                <a:latin typeface="함초롬돋움"/>
                <a:cs typeface="함초롬돋움"/>
              </a:rPr>
              <a:t>]</a:t>
            </a:r>
            <a:r>
              <a:rPr sz="1800" spc="-22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버튼</a:t>
            </a:r>
            <a:r>
              <a:rPr sz="1800" spc="-180" dirty="0">
                <a:latin typeface="함초롬돋움"/>
                <a:cs typeface="함초롬돋움"/>
              </a:rPr>
              <a:t>을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클릭</a:t>
            </a:r>
            <a:endParaRPr sz="1800">
              <a:latin typeface="함초롬돋움"/>
              <a:cs typeface="함초롬돋움"/>
            </a:endParaRPr>
          </a:p>
          <a:p>
            <a:pPr marR="1104900" algn="r">
              <a:lnSpc>
                <a:spcPct val="100000"/>
              </a:lnSpc>
              <a:spcBef>
                <a:spcPts val="975"/>
              </a:spcBef>
              <a:tabLst>
                <a:tab pos="2119630" algn="l"/>
              </a:tabLst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해</a:t>
            </a:r>
            <a:r>
              <a:rPr sz="1400" spc="-135" dirty="0">
                <a:latin typeface="함초롬돋움"/>
                <a:cs typeface="함초롬돋움"/>
              </a:rPr>
              <a:t>당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근로카드</a:t>
            </a:r>
            <a:r>
              <a:rPr sz="1400" spc="-135" dirty="0">
                <a:latin typeface="함초롬돋움"/>
                <a:cs typeface="함초롬돋움"/>
              </a:rPr>
              <a:t>의</a:t>
            </a:r>
            <a:r>
              <a:rPr sz="1400" spc="-254" dirty="0">
                <a:latin typeface="함초롬돋움"/>
                <a:cs typeface="함초롬돋움"/>
              </a:rPr>
              <a:t> 근로내</a:t>
            </a:r>
            <a:r>
              <a:rPr sz="1400" spc="-260" dirty="0">
                <a:latin typeface="함초롬돋움"/>
                <a:cs typeface="함초롬돋움"/>
              </a:rPr>
              <a:t>용</a:t>
            </a:r>
            <a:r>
              <a:rPr sz="1400" spc="-5" dirty="0">
                <a:latin typeface="함초롬돋움"/>
                <a:cs typeface="함초롬돋움"/>
              </a:rPr>
              <a:t>(</a:t>
            </a:r>
            <a:r>
              <a:rPr sz="1400" dirty="0">
                <a:latin typeface="함초롬돋움"/>
                <a:cs typeface="함초롬돋움"/>
              </a:rPr>
              <a:t>	</a:t>
            </a:r>
            <a:r>
              <a:rPr sz="1400" spc="-130" dirty="0">
                <a:latin typeface="함초롬돋움"/>
                <a:cs typeface="함초롬돋움"/>
              </a:rPr>
              <a:t>)</a:t>
            </a:r>
            <a:r>
              <a:rPr sz="1400" spc="-135" dirty="0">
                <a:latin typeface="함초롬돋움"/>
                <a:cs typeface="함초롬돋움"/>
              </a:rPr>
              <a:t>을</a:t>
            </a:r>
            <a:r>
              <a:rPr sz="1400" spc="-254" dirty="0">
                <a:latin typeface="함초롬돋움"/>
                <a:cs typeface="함초롬돋움"/>
              </a:rPr>
              <a:t> 입력해</a:t>
            </a:r>
            <a:r>
              <a:rPr sz="1400" spc="-135" dirty="0">
                <a:latin typeface="함초롬돋움"/>
                <a:cs typeface="함초롬돋움"/>
              </a:rPr>
              <a:t>야</a:t>
            </a:r>
            <a:r>
              <a:rPr sz="1400" spc="-254" dirty="0">
                <a:latin typeface="함초롬돋움"/>
                <a:cs typeface="함초롬돋움"/>
              </a:rPr>
              <a:t> </a:t>
            </a:r>
            <a:r>
              <a:rPr sz="1400" spc="-135" dirty="0">
                <a:latin typeface="함초롬돋움"/>
                <a:cs typeface="함초롬돋움"/>
              </a:rPr>
              <a:t>함</a:t>
            </a:r>
            <a:endParaRPr sz="1400">
              <a:latin typeface="함초롬돋움"/>
              <a:cs typeface="함초롬돋움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396983" y="3706342"/>
            <a:ext cx="325120" cy="323215"/>
            <a:chOff x="9396983" y="3706342"/>
            <a:chExt cx="325120" cy="32321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6983" y="3706342"/>
              <a:ext cx="324611" cy="32311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7087" y="3758247"/>
              <a:ext cx="181279" cy="22701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324355" y="2752344"/>
            <a:ext cx="8512175" cy="3558540"/>
            <a:chOff x="1324355" y="2752344"/>
            <a:chExt cx="8512175" cy="355854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6932" y="2784348"/>
              <a:ext cx="2232660" cy="34975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632454" y="2769870"/>
              <a:ext cx="2261870" cy="3526790"/>
            </a:xfrm>
            <a:custGeom>
              <a:avLst/>
              <a:gdLst/>
              <a:ahLst/>
              <a:cxnLst/>
              <a:rect l="l" t="t" r="r" b="b"/>
              <a:pathLst>
                <a:path w="2261870" h="3526790">
                  <a:moveTo>
                    <a:pt x="0" y="3526535"/>
                  </a:moveTo>
                  <a:lnTo>
                    <a:pt x="2261616" y="3526535"/>
                  </a:lnTo>
                  <a:lnTo>
                    <a:pt x="2261616" y="0"/>
                  </a:lnTo>
                  <a:lnTo>
                    <a:pt x="0" y="0"/>
                  </a:lnTo>
                  <a:lnTo>
                    <a:pt x="0" y="3526535"/>
                  </a:lnTo>
                  <a:close/>
                </a:path>
              </a:pathLst>
            </a:custGeom>
            <a:ln w="289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3311" y="2784348"/>
              <a:ext cx="2232660" cy="34975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38833" y="2769870"/>
              <a:ext cx="2261870" cy="3526790"/>
            </a:xfrm>
            <a:custGeom>
              <a:avLst/>
              <a:gdLst/>
              <a:ahLst/>
              <a:cxnLst/>
              <a:rect l="l" t="t" r="r" b="b"/>
              <a:pathLst>
                <a:path w="2261870" h="3526790">
                  <a:moveTo>
                    <a:pt x="0" y="3526535"/>
                  </a:moveTo>
                  <a:lnTo>
                    <a:pt x="2261616" y="3526535"/>
                  </a:lnTo>
                  <a:lnTo>
                    <a:pt x="2261616" y="0"/>
                  </a:lnTo>
                  <a:lnTo>
                    <a:pt x="0" y="0"/>
                  </a:lnTo>
                  <a:lnTo>
                    <a:pt x="0" y="3526535"/>
                  </a:lnTo>
                  <a:close/>
                </a:path>
              </a:pathLst>
            </a:custGeom>
            <a:ln w="289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74213" y="4589526"/>
              <a:ext cx="3299460" cy="1495425"/>
            </a:xfrm>
            <a:custGeom>
              <a:avLst/>
              <a:gdLst/>
              <a:ahLst/>
              <a:cxnLst/>
              <a:rect l="l" t="t" r="r" b="b"/>
              <a:pathLst>
                <a:path w="3299460" h="1495425">
                  <a:moveTo>
                    <a:pt x="0" y="1495044"/>
                  </a:moveTo>
                  <a:lnTo>
                    <a:pt x="891539" y="1495044"/>
                  </a:lnTo>
                  <a:lnTo>
                    <a:pt x="891539" y="1129284"/>
                  </a:lnTo>
                  <a:lnTo>
                    <a:pt x="0" y="1129284"/>
                  </a:lnTo>
                  <a:lnTo>
                    <a:pt x="0" y="1495044"/>
                  </a:lnTo>
                  <a:close/>
                </a:path>
                <a:path w="3299460" h="1495425">
                  <a:moveTo>
                    <a:pt x="1280160" y="487680"/>
                  </a:moveTo>
                  <a:lnTo>
                    <a:pt x="3299460" y="487680"/>
                  </a:lnTo>
                  <a:lnTo>
                    <a:pt x="3299460" y="0"/>
                  </a:lnTo>
                  <a:lnTo>
                    <a:pt x="1280160" y="0"/>
                  </a:lnTo>
                  <a:lnTo>
                    <a:pt x="1280160" y="48768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50947" y="5483351"/>
              <a:ext cx="405396" cy="4053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5565648"/>
              <a:ext cx="161505" cy="24846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284475" y="551687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39"/>
                  </a:lnTo>
                  <a:lnTo>
                    <a:pt x="27797" y="229073"/>
                  </a:lnTo>
                  <a:lnTo>
                    <a:pt x="58978" y="260249"/>
                  </a:lnTo>
                  <a:lnTo>
                    <a:pt x="98511" y="280693"/>
                  </a:lnTo>
                  <a:lnTo>
                    <a:pt x="144018" y="288036"/>
                  </a:lnTo>
                  <a:lnTo>
                    <a:pt x="189524" y="280693"/>
                  </a:lnTo>
                  <a:lnTo>
                    <a:pt x="229057" y="260249"/>
                  </a:lnTo>
                  <a:lnTo>
                    <a:pt x="260238" y="229073"/>
                  </a:lnTo>
                  <a:lnTo>
                    <a:pt x="280690" y="189539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84475" y="551687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39"/>
                  </a:lnTo>
                  <a:lnTo>
                    <a:pt x="260238" y="229073"/>
                  </a:lnTo>
                  <a:lnTo>
                    <a:pt x="229057" y="260249"/>
                  </a:lnTo>
                  <a:lnTo>
                    <a:pt x="189524" y="280693"/>
                  </a:lnTo>
                  <a:lnTo>
                    <a:pt x="144018" y="288036"/>
                  </a:lnTo>
                  <a:lnTo>
                    <a:pt x="98511" y="280693"/>
                  </a:lnTo>
                  <a:lnTo>
                    <a:pt x="58978" y="260249"/>
                  </a:lnTo>
                  <a:lnTo>
                    <a:pt x="27797" y="229073"/>
                  </a:lnTo>
                  <a:lnTo>
                    <a:pt x="7345" y="189539"/>
                  </a:lnTo>
                  <a:lnTo>
                    <a:pt x="0" y="144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93314" y="5595873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546" y="0"/>
                  </a:moveTo>
                  <a:lnTo>
                    <a:pt x="31496" y="0"/>
                  </a:lnTo>
                  <a:lnTo>
                    <a:pt x="0" y="25336"/>
                  </a:lnTo>
                  <a:lnTo>
                    <a:pt x="12573" y="38290"/>
                  </a:lnTo>
                  <a:lnTo>
                    <a:pt x="29337" y="24384"/>
                  </a:lnTo>
                  <a:lnTo>
                    <a:pt x="29337" y="138303"/>
                  </a:lnTo>
                  <a:lnTo>
                    <a:pt x="50546" y="138303"/>
                  </a:lnTo>
                  <a:lnTo>
                    <a:pt x="50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87284" y="2752344"/>
              <a:ext cx="323113" cy="3246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65008" y="2807182"/>
              <a:ext cx="150875" cy="22252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13191" y="2778252"/>
              <a:ext cx="220979" cy="2225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5491" y="4314431"/>
              <a:ext cx="405396" cy="4053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7600" y="4393717"/>
              <a:ext cx="198081" cy="25295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89020" y="434797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5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89020" y="434797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5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88460" y="4424298"/>
              <a:ext cx="86994" cy="14135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12808" y="3093720"/>
              <a:ext cx="323113" cy="3246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2912" y="3147060"/>
              <a:ext cx="181279" cy="22402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38715" y="3119628"/>
              <a:ext cx="220979" cy="22250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754373" y="5142738"/>
              <a:ext cx="2019300" cy="767080"/>
            </a:xfrm>
            <a:custGeom>
              <a:avLst/>
              <a:gdLst/>
              <a:ahLst/>
              <a:cxnLst/>
              <a:rect l="l" t="t" r="r" b="b"/>
              <a:pathLst>
                <a:path w="2019300" h="767079">
                  <a:moveTo>
                    <a:pt x="0" y="766572"/>
                  </a:moveTo>
                  <a:lnTo>
                    <a:pt x="2019300" y="766572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7665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46348" y="4965179"/>
              <a:ext cx="405396" cy="40539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46932" y="5042966"/>
              <a:ext cx="199580" cy="25610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579876" y="499872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79876" y="499872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78427" y="5074411"/>
              <a:ext cx="88392" cy="14452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22891" y="3732276"/>
              <a:ext cx="222503" cy="2209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3659" y="4146804"/>
              <a:ext cx="600456" cy="2560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417564" y="4140708"/>
              <a:ext cx="612775" cy="268605"/>
            </a:xfrm>
            <a:custGeom>
              <a:avLst/>
              <a:gdLst/>
              <a:ahLst/>
              <a:cxnLst/>
              <a:rect l="l" t="t" r="r" b="b"/>
              <a:pathLst>
                <a:path w="612775" h="268604">
                  <a:moveTo>
                    <a:pt x="0" y="268224"/>
                  </a:moveTo>
                  <a:lnTo>
                    <a:pt x="612647" y="268224"/>
                  </a:lnTo>
                  <a:lnTo>
                    <a:pt x="612647" y="0"/>
                  </a:lnTo>
                  <a:lnTo>
                    <a:pt x="0" y="0"/>
                  </a:lnTo>
                  <a:lnTo>
                    <a:pt x="0" y="26822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08553" y="4787645"/>
              <a:ext cx="2842260" cy="1443355"/>
            </a:xfrm>
            <a:custGeom>
              <a:avLst/>
              <a:gdLst/>
              <a:ahLst/>
              <a:cxnLst/>
              <a:rect l="l" t="t" r="r" b="b"/>
              <a:pathLst>
                <a:path w="2842260" h="1443354">
                  <a:moveTo>
                    <a:pt x="824483" y="1443227"/>
                  </a:moveTo>
                  <a:lnTo>
                    <a:pt x="2842260" y="1443227"/>
                  </a:lnTo>
                  <a:lnTo>
                    <a:pt x="2842260" y="1187195"/>
                  </a:lnTo>
                  <a:lnTo>
                    <a:pt x="824483" y="1187195"/>
                  </a:lnTo>
                  <a:lnTo>
                    <a:pt x="824483" y="1443227"/>
                  </a:lnTo>
                  <a:close/>
                </a:path>
                <a:path w="2842260" h="1443354">
                  <a:moveTo>
                    <a:pt x="0" y="288035"/>
                  </a:moveTo>
                  <a:lnTo>
                    <a:pt x="544068" y="288035"/>
                  </a:lnTo>
                  <a:lnTo>
                    <a:pt x="544068" y="0"/>
                  </a:lnTo>
                  <a:lnTo>
                    <a:pt x="0" y="0"/>
                  </a:lnTo>
                  <a:lnTo>
                    <a:pt x="0" y="28803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07563" y="4527791"/>
              <a:ext cx="405396" cy="40539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06623" y="4608550"/>
              <a:ext cx="204254" cy="24996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641091" y="456133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5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41091" y="456133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5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36977" y="4640072"/>
              <a:ext cx="94106" cy="13830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3" y="5771388"/>
              <a:ext cx="324611" cy="32311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75320" y="5826251"/>
              <a:ext cx="187451" cy="22104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34172" y="5797295"/>
              <a:ext cx="222503" cy="220979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3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23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8427" y="747902"/>
            <a:ext cx="6291580" cy="1261110"/>
            <a:chOff x="1138427" y="747902"/>
            <a:chExt cx="6291580" cy="12611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1995" y="1085087"/>
              <a:ext cx="2127504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778" y="828801"/>
              <a:ext cx="390045" cy="444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6179" y="747902"/>
              <a:ext cx="272158" cy="309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6047" y="1630680"/>
              <a:ext cx="1343025" cy="370840"/>
            </a:xfrm>
            <a:custGeom>
              <a:avLst/>
              <a:gdLst/>
              <a:ahLst/>
              <a:cxnLst/>
              <a:rect l="l" t="t" r="r" b="b"/>
              <a:pathLst>
                <a:path w="1343025" h="370839">
                  <a:moveTo>
                    <a:pt x="0" y="370332"/>
                  </a:moveTo>
                  <a:lnTo>
                    <a:pt x="1342643" y="370332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4411" y="1630679"/>
            <a:ext cx="7105015" cy="373380"/>
          </a:xfrm>
          <a:custGeom>
            <a:avLst/>
            <a:gdLst/>
            <a:ahLst/>
            <a:cxnLst/>
            <a:rect l="l" t="t" r="r" b="b"/>
            <a:pathLst>
              <a:path w="7105015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7105015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  <a:path w="7105015" h="373380">
                <a:moveTo>
                  <a:pt x="2767584" y="373380"/>
                </a:moveTo>
                <a:lnTo>
                  <a:pt x="4110228" y="373380"/>
                </a:lnTo>
                <a:lnTo>
                  <a:pt x="4110228" y="4572"/>
                </a:lnTo>
                <a:lnTo>
                  <a:pt x="2767584" y="4572"/>
                </a:lnTo>
                <a:lnTo>
                  <a:pt x="2767584" y="373380"/>
                </a:lnTo>
                <a:close/>
              </a:path>
              <a:path w="7105015" h="373380">
                <a:moveTo>
                  <a:pt x="4169664" y="370332"/>
                </a:moveTo>
                <a:lnTo>
                  <a:pt x="5512308" y="370332"/>
                </a:lnTo>
                <a:lnTo>
                  <a:pt x="5512308" y="0"/>
                </a:lnTo>
                <a:lnTo>
                  <a:pt x="4169664" y="0"/>
                </a:lnTo>
                <a:lnTo>
                  <a:pt x="4169664" y="370332"/>
                </a:lnTo>
                <a:close/>
              </a:path>
              <a:path w="7105015" h="373380">
                <a:moveTo>
                  <a:pt x="5558028" y="370332"/>
                </a:moveTo>
                <a:lnTo>
                  <a:pt x="7104888" y="370332"/>
                </a:lnTo>
                <a:lnTo>
                  <a:pt x="7104888" y="0"/>
                </a:lnTo>
                <a:lnTo>
                  <a:pt x="5558028" y="0"/>
                </a:lnTo>
                <a:lnTo>
                  <a:pt x="5558028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9917" y="960500"/>
            <a:ext cx="6622415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algn="ctr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홈페이지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  <a:tabLst>
                <a:tab pos="1122045" algn="l"/>
                <a:tab pos="2541270" algn="l"/>
                <a:tab pos="3944620" algn="l"/>
                <a:tab pos="5283200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2175" spc="-35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제출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8923" y="1621536"/>
            <a:ext cx="150622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400"/>
              </a:spcBef>
            </a:pP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600" b="1" spc="-254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6047" y="2531364"/>
            <a:ext cx="10031095" cy="3929379"/>
          </a:xfrm>
          <a:custGeom>
            <a:avLst/>
            <a:gdLst/>
            <a:ahLst/>
            <a:cxnLst/>
            <a:rect l="l" t="t" r="r" b="b"/>
            <a:pathLst>
              <a:path w="10031095" h="3929379">
                <a:moveTo>
                  <a:pt x="0" y="271907"/>
                </a:moveTo>
                <a:lnTo>
                  <a:pt x="4380" y="223012"/>
                </a:lnTo>
                <a:lnTo>
                  <a:pt x="17010" y="177001"/>
                </a:lnTo>
                <a:lnTo>
                  <a:pt x="37121" y="134638"/>
                </a:lnTo>
                <a:lnTo>
                  <a:pt x="63946" y="96691"/>
                </a:lnTo>
                <a:lnTo>
                  <a:pt x="96717" y="63925"/>
                </a:lnTo>
                <a:lnTo>
                  <a:pt x="134667" y="37107"/>
                </a:lnTo>
                <a:lnTo>
                  <a:pt x="177026" y="17003"/>
                </a:lnTo>
                <a:lnTo>
                  <a:pt x="223029" y="4378"/>
                </a:lnTo>
                <a:lnTo>
                  <a:pt x="271907" y="0"/>
                </a:lnTo>
                <a:lnTo>
                  <a:pt x="9759061" y="0"/>
                </a:lnTo>
                <a:lnTo>
                  <a:pt x="9807955" y="4378"/>
                </a:lnTo>
                <a:lnTo>
                  <a:pt x="9853966" y="17003"/>
                </a:lnTo>
                <a:lnTo>
                  <a:pt x="9896329" y="37107"/>
                </a:lnTo>
                <a:lnTo>
                  <a:pt x="9934276" y="63925"/>
                </a:lnTo>
                <a:lnTo>
                  <a:pt x="9967042" y="96691"/>
                </a:lnTo>
                <a:lnTo>
                  <a:pt x="9993860" y="134638"/>
                </a:lnTo>
                <a:lnTo>
                  <a:pt x="10013964" y="177001"/>
                </a:lnTo>
                <a:lnTo>
                  <a:pt x="10026589" y="223012"/>
                </a:lnTo>
                <a:lnTo>
                  <a:pt x="10030968" y="271907"/>
                </a:lnTo>
                <a:lnTo>
                  <a:pt x="10030968" y="3656990"/>
                </a:lnTo>
                <a:lnTo>
                  <a:pt x="10026589" y="3705860"/>
                </a:lnTo>
                <a:lnTo>
                  <a:pt x="10013964" y="3751857"/>
                </a:lnTo>
                <a:lnTo>
                  <a:pt x="9993860" y="3794212"/>
                </a:lnTo>
                <a:lnTo>
                  <a:pt x="9967042" y="3832158"/>
                </a:lnTo>
                <a:lnTo>
                  <a:pt x="9934276" y="3864927"/>
                </a:lnTo>
                <a:lnTo>
                  <a:pt x="9896329" y="3891751"/>
                </a:lnTo>
                <a:lnTo>
                  <a:pt x="9853966" y="3911861"/>
                </a:lnTo>
                <a:lnTo>
                  <a:pt x="9807955" y="3924491"/>
                </a:lnTo>
                <a:lnTo>
                  <a:pt x="9759061" y="3928872"/>
                </a:lnTo>
                <a:lnTo>
                  <a:pt x="271907" y="3928872"/>
                </a:lnTo>
                <a:lnTo>
                  <a:pt x="223029" y="3924491"/>
                </a:lnTo>
                <a:lnTo>
                  <a:pt x="177026" y="3911861"/>
                </a:lnTo>
                <a:lnTo>
                  <a:pt x="134667" y="3891751"/>
                </a:lnTo>
                <a:lnTo>
                  <a:pt x="96717" y="3864927"/>
                </a:lnTo>
                <a:lnTo>
                  <a:pt x="63946" y="3832158"/>
                </a:lnTo>
                <a:lnTo>
                  <a:pt x="37121" y="3794212"/>
                </a:lnTo>
                <a:lnTo>
                  <a:pt x="17010" y="3751857"/>
                </a:lnTo>
                <a:lnTo>
                  <a:pt x="4380" y="3705860"/>
                </a:lnTo>
                <a:lnTo>
                  <a:pt x="0" y="3656990"/>
                </a:lnTo>
                <a:lnTo>
                  <a:pt x="0" y="27190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39952" y="2124455"/>
            <a:ext cx="10043160" cy="31559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400" spc="-190" dirty="0">
                <a:solidFill>
                  <a:srgbClr val="FFFFFF"/>
                </a:solidFill>
                <a:latin typeface="함초롬돋움"/>
                <a:cs typeface="함초롬돋움"/>
              </a:rPr>
              <a:t>경로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함초롬돋움"/>
                <a:cs typeface="함초롬돋움"/>
              </a:rPr>
              <a:t>한국장학재단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홈페이지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함초롬돋움"/>
                <a:cs typeface="함초롬돋움"/>
              </a:rPr>
              <a:t>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국가근로</a:t>
            </a:r>
            <a:r>
              <a:rPr sz="1400" spc="-26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및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취업연계장학금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국가근로장학금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함초롬돋움"/>
                <a:cs typeface="함초롬돋움"/>
              </a:rPr>
              <a:t>근로장학관리</a:t>
            </a:r>
            <a:r>
              <a:rPr sz="1400" spc="-26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출근부관리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12026" y="3118484"/>
            <a:ext cx="4365116" cy="296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1351915" algn="l"/>
              </a:tabLst>
            </a:pPr>
            <a:r>
              <a:rPr sz="1800" spc="-300" dirty="0">
                <a:latin typeface="함초롬돋움"/>
                <a:cs typeface="함초롬돋움"/>
              </a:rPr>
              <a:t>검색조건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35" dirty="0">
                <a:latin typeface="함초롬돋움"/>
                <a:cs typeface="함초롬돋움"/>
              </a:rPr>
              <a:t>)</a:t>
            </a:r>
            <a:r>
              <a:rPr sz="1800" spc="-180" dirty="0">
                <a:latin typeface="함초롬돋움"/>
                <a:cs typeface="함초롬돋움"/>
              </a:rPr>
              <a:t>에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해당학기</a:t>
            </a:r>
            <a:r>
              <a:rPr sz="1800" spc="-180" dirty="0">
                <a:latin typeface="함초롬돋움"/>
                <a:cs typeface="함초롬돋움"/>
              </a:rPr>
              <a:t>를</a:t>
            </a:r>
            <a:r>
              <a:rPr sz="1800" spc="-22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선택하</a:t>
            </a:r>
            <a:r>
              <a:rPr sz="1800" spc="-180" dirty="0">
                <a:latin typeface="함초롬돋움"/>
                <a:cs typeface="함초롬돋움"/>
              </a:rPr>
              <a:t>여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조회</a:t>
            </a:r>
            <a:endParaRPr sz="1800" dirty="0">
              <a:latin typeface="함초롬돋움"/>
              <a:cs typeface="함초롬돋움"/>
            </a:endParaRPr>
          </a:p>
          <a:p>
            <a:pPr marL="299085" marR="5080" indent="-287020">
              <a:lnSpc>
                <a:spcPct val="150000"/>
              </a:lnSpc>
              <a:spcBef>
                <a:spcPts val="1800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2807970" algn="l"/>
                <a:tab pos="3775710" algn="l"/>
              </a:tabLst>
            </a:pPr>
            <a:r>
              <a:rPr sz="1800" spc="-180" dirty="0">
                <a:latin typeface="함초롬돋움"/>
                <a:cs typeface="함초롬돋움"/>
              </a:rPr>
              <a:t>월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출근부에</a:t>
            </a:r>
            <a:r>
              <a:rPr sz="1800" spc="-180" dirty="0">
                <a:latin typeface="함초롬돋움"/>
                <a:cs typeface="함초롬돋움"/>
              </a:rPr>
              <a:t>서</a:t>
            </a:r>
            <a:r>
              <a:rPr sz="1800" spc="-23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출근부</a:t>
            </a:r>
            <a:r>
              <a:rPr sz="1800" spc="-180" dirty="0">
                <a:latin typeface="함초롬돋움"/>
                <a:cs typeface="함초롬돋움"/>
              </a:rPr>
              <a:t>를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입력</a:t>
            </a:r>
            <a:r>
              <a:rPr sz="1800" spc="-180" dirty="0">
                <a:latin typeface="함초롬돋움"/>
                <a:cs typeface="함초롬돋움"/>
              </a:rPr>
              <a:t>할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근로</a:t>
            </a:r>
            <a:r>
              <a:rPr sz="1800" spc="-295" dirty="0">
                <a:latin typeface="함초롬돋움"/>
                <a:cs typeface="함초롬돋움"/>
              </a:rPr>
              <a:t>지</a:t>
            </a:r>
            <a:r>
              <a:rPr sz="1800" spc="-10" dirty="0">
                <a:latin typeface="함초롬돋움"/>
                <a:cs typeface="함초롬돋움"/>
              </a:rPr>
              <a:t>(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140" dirty="0">
                <a:latin typeface="함초롬돋움"/>
                <a:cs typeface="함초롬돋움"/>
              </a:rPr>
              <a:t>)</a:t>
            </a:r>
            <a:r>
              <a:rPr sz="1800" spc="-100" dirty="0">
                <a:latin typeface="함초롬돋움"/>
                <a:cs typeface="함초롬돋움"/>
              </a:rPr>
              <a:t>를  </a:t>
            </a:r>
            <a:r>
              <a:rPr sz="1800" spc="-300" dirty="0">
                <a:latin typeface="함초롬돋움"/>
                <a:cs typeface="함초롬돋움"/>
              </a:rPr>
              <a:t>선택</a:t>
            </a:r>
            <a:r>
              <a:rPr sz="1800" spc="-180" dirty="0">
                <a:latin typeface="함초롬돋움"/>
                <a:cs typeface="함초롬돋움"/>
              </a:rPr>
              <a:t>한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오른쪽</a:t>
            </a:r>
            <a:r>
              <a:rPr sz="1800" spc="-180" dirty="0">
                <a:latin typeface="함초롬돋움"/>
                <a:cs typeface="함초롬돋움"/>
              </a:rPr>
              <a:t>의</a:t>
            </a:r>
            <a:r>
              <a:rPr sz="1800" dirty="0">
                <a:latin typeface="함초롬돋움"/>
                <a:cs typeface="함초롬돋움"/>
              </a:rPr>
              <a:t>	</a:t>
            </a:r>
            <a:r>
              <a:rPr sz="1800" spc="-300" dirty="0">
                <a:latin typeface="함초롬돋움"/>
                <a:cs typeface="함초롬돋움"/>
              </a:rPr>
              <a:t>버</a:t>
            </a:r>
            <a:r>
              <a:rPr sz="1800" spc="-180" dirty="0">
                <a:latin typeface="함초롬돋움"/>
                <a:cs typeface="함초롬돋움"/>
              </a:rPr>
              <a:t>튼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클릭</a:t>
            </a:r>
            <a:endParaRPr sz="1800" dirty="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80"/>
              </a:spcBef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학기</a:t>
            </a:r>
            <a:r>
              <a:rPr sz="1400" spc="-135" dirty="0">
                <a:latin typeface="함초롬돋움"/>
                <a:cs typeface="함초롬돋움"/>
              </a:rPr>
              <a:t>당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최대근로시간</a:t>
            </a:r>
            <a:r>
              <a:rPr sz="1400" spc="-135" dirty="0">
                <a:latin typeface="함초롬돋움"/>
                <a:cs typeface="함초롬돋움"/>
              </a:rPr>
              <a:t>을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초과</a:t>
            </a:r>
            <a:r>
              <a:rPr sz="1400" spc="-135" dirty="0">
                <a:latin typeface="함초롬돋움"/>
                <a:cs typeface="함초롬돋움"/>
              </a:rPr>
              <a:t>할</a:t>
            </a:r>
            <a:r>
              <a:rPr sz="1400" spc="-254" dirty="0">
                <a:latin typeface="함초롬돋움"/>
                <a:cs typeface="함초롬돋움"/>
              </a:rPr>
              <a:t> </a:t>
            </a:r>
            <a:r>
              <a:rPr sz="1400" spc="-135" dirty="0">
                <a:latin typeface="함초롬돋움"/>
                <a:cs typeface="함초롬돋움"/>
              </a:rPr>
              <a:t>수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없으</a:t>
            </a:r>
            <a:r>
              <a:rPr sz="1400" spc="-260" dirty="0">
                <a:latin typeface="함초롬돋움"/>
                <a:cs typeface="함초롬돋움"/>
              </a:rPr>
              <a:t>니</a:t>
            </a:r>
            <a:r>
              <a:rPr sz="1400" spc="60" dirty="0">
                <a:latin typeface="함초롬돋움"/>
                <a:cs typeface="함초롬돋움"/>
              </a:rPr>
              <a:t>,</a:t>
            </a:r>
            <a:endParaRPr sz="1400" dirty="0">
              <a:latin typeface="함초롬돋움"/>
              <a:cs typeface="함초롬돋움"/>
            </a:endParaRPr>
          </a:p>
          <a:p>
            <a:pPr marL="547370">
              <a:lnSpc>
                <a:spcPct val="100000"/>
              </a:lnSpc>
              <a:spcBef>
                <a:spcPts val="840"/>
              </a:spcBef>
            </a:pPr>
            <a:r>
              <a:rPr sz="1400" b="1" spc="-190" dirty="0">
                <a:latin typeface="Sandoll 국대떡볶이 02 Bold"/>
                <a:cs typeface="Sandoll 국대떡볶이 02 Bold"/>
              </a:rPr>
              <a:t>누적활동시간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을</a:t>
            </a:r>
            <a:r>
              <a:rPr sz="1400" b="1" spc="-210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잘</a:t>
            </a:r>
            <a:r>
              <a:rPr sz="1400" b="1" spc="-215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확인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할</a:t>
            </a:r>
            <a:r>
              <a:rPr sz="1400" b="1" spc="-225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것</a:t>
            </a:r>
            <a:endParaRPr sz="1400" dirty="0">
              <a:latin typeface="Sandoll 국대떡볶이 02 Bold"/>
              <a:cs typeface="Sandoll 국대떡볶이 02 Bold"/>
            </a:endParaRPr>
          </a:p>
          <a:p>
            <a:pPr marL="477520" marR="606425" indent="-178435">
              <a:lnSpc>
                <a:spcPct val="150000"/>
              </a:lnSpc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출근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부</a:t>
            </a:r>
            <a:r>
              <a:rPr sz="1400" b="1" spc="-225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입력방식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을</a:t>
            </a:r>
            <a:r>
              <a:rPr sz="1400" b="1" spc="-220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홈페이지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로</a:t>
            </a:r>
            <a:r>
              <a:rPr sz="1400" b="1" spc="-215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변경</a:t>
            </a:r>
            <a:r>
              <a:rPr sz="1400" b="1" spc="-70" dirty="0">
                <a:latin typeface="Sandoll 국대떡볶이 02 Bold"/>
                <a:cs typeface="Sandoll 국대떡볶이 02 Bold"/>
              </a:rPr>
              <a:t>한</a:t>
            </a:r>
            <a:r>
              <a:rPr sz="1400" b="1" spc="-225" dirty="0"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latin typeface="Sandoll 국대떡볶이 02 Bold"/>
                <a:cs typeface="Sandoll 국대떡볶이 02 Bold"/>
              </a:rPr>
              <a:t>경</a:t>
            </a:r>
            <a:r>
              <a:rPr sz="1400" b="1" spc="-195" dirty="0">
                <a:latin typeface="Sandoll 국대떡볶이 02 Bold"/>
                <a:cs typeface="Sandoll 국대떡볶이 02 Bold"/>
              </a:rPr>
              <a:t>우</a:t>
            </a:r>
            <a:r>
              <a:rPr sz="1400" spc="-235" dirty="0">
                <a:latin typeface="함초롬돋움"/>
                <a:cs typeface="함초롬돋움"/>
              </a:rPr>
              <a:t>에만  홈페이지에</a:t>
            </a:r>
            <a:r>
              <a:rPr sz="1400" spc="-135" dirty="0">
                <a:latin typeface="함초롬돋움"/>
                <a:cs typeface="함초롬돋움"/>
              </a:rPr>
              <a:t>서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출근</a:t>
            </a:r>
            <a:r>
              <a:rPr sz="1400" spc="-135" dirty="0">
                <a:latin typeface="함초롬돋움"/>
                <a:cs typeface="함초롬돋움"/>
              </a:rPr>
              <a:t>부</a:t>
            </a:r>
            <a:r>
              <a:rPr sz="1400" spc="-254" dirty="0">
                <a:latin typeface="함초롬돋움"/>
                <a:cs typeface="함초롬돋움"/>
              </a:rPr>
              <a:t> 작</a:t>
            </a:r>
            <a:r>
              <a:rPr sz="1400" spc="-135" dirty="0">
                <a:latin typeface="함초롬돋움"/>
                <a:cs typeface="함초롬돋움"/>
              </a:rPr>
              <a:t>성</a:t>
            </a:r>
            <a:r>
              <a:rPr sz="1400" spc="-254" dirty="0">
                <a:latin typeface="함초롬돋움"/>
                <a:cs typeface="함초롬돋움"/>
              </a:rPr>
              <a:t> 가능</a:t>
            </a:r>
            <a:endParaRPr sz="1400" dirty="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840"/>
              </a:spcBef>
            </a:pPr>
            <a:r>
              <a:rPr sz="1400" spc="295" dirty="0">
                <a:latin typeface="함초롬돋움"/>
                <a:cs typeface="함초롬돋움"/>
              </a:rPr>
              <a:t>※</a:t>
            </a:r>
            <a:r>
              <a:rPr sz="1400" spc="-260" dirty="0">
                <a:latin typeface="함초롬돋움"/>
                <a:cs typeface="함초롬돋움"/>
              </a:rPr>
              <a:t> </a:t>
            </a:r>
            <a:r>
              <a:rPr sz="1400" spc="-254" dirty="0">
                <a:latin typeface="함초롬돋움"/>
                <a:cs typeface="함초롬돋움"/>
              </a:rPr>
              <a:t>출근부</a:t>
            </a:r>
            <a:r>
              <a:rPr sz="1400" spc="-135" dirty="0">
                <a:latin typeface="함초롬돋움"/>
                <a:cs typeface="함초롬돋움"/>
              </a:rPr>
              <a:t>는</a:t>
            </a:r>
            <a:r>
              <a:rPr sz="1400" spc="-265" dirty="0">
                <a:latin typeface="함초롬돋움"/>
                <a:cs typeface="함초롬돋움"/>
              </a:rPr>
              <a:t> </a:t>
            </a:r>
            <a:r>
              <a:rPr sz="14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근로활</a:t>
            </a:r>
            <a:r>
              <a:rPr sz="1400" b="1" spc="-7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동</a:t>
            </a:r>
            <a:r>
              <a:rPr sz="14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u="sng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andoll 국대떡볶이 02 Bold"/>
                <a:cs typeface="Sandoll 국대떡볶이 02 Bold"/>
              </a:rPr>
              <a:t>당</a:t>
            </a:r>
            <a:r>
              <a:rPr sz="1400" b="1" u="sng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andoll 국대떡볶이 02 Bold"/>
                <a:cs typeface="Sandoll 국대떡볶이 02 Bold"/>
              </a:rPr>
              <a:t>일</a:t>
            </a:r>
            <a:r>
              <a:rPr sz="14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1400" b="1" spc="-7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만</a:t>
            </a:r>
            <a:r>
              <a:rPr sz="14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작</a:t>
            </a:r>
            <a:r>
              <a:rPr sz="1400" b="1" spc="-7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성</a:t>
            </a:r>
            <a:r>
              <a:rPr sz="1400" b="1" spc="-22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가능</a:t>
            </a:r>
            <a:endParaRPr sz="14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10997" y="2854451"/>
            <a:ext cx="9557004" cy="3479800"/>
            <a:chOff x="1110996" y="2854451"/>
            <a:chExt cx="9540875" cy="347980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88224" y="3147034"/>
              <a:ext cx="324611" cy="32311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65948" y="3200374"/>
              <a:ext cx="152349" cy="2225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14131" y="3172967"/>
              <a:ext cx="222503" cy="2209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28148" y="3794734"/>
              <a:ext cx="323113" cy="3231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8252" y="3846575"/>
              <a:ext cx="181279" cy="2240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54055" y="3820667"/>
              <a:ext cx="220979" cy="2209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7404" y="2854451"/>
              <a:ext cx="5407152" cy="314553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71778" y="4153661"/>
              <a:ext cx="5433060" cy="1871980"/>
            </a:xfrm>
            <a:custGeom>
              <a:avLst/>
              <a:gdLst/>
              <a:ahLst/>
              <a:cxnLst/>
              <a:rect l="l" t="t" r="r" b="b"/>
              <a:pathLst>
                <a:path w="5433059" h="1871979">
                  <a:moveTo>
                    <a:pt x="30480" y="256031"/>
                  </a:moveTo>
                  <a:lnTo>
                    <a:pt x="2375916" y="256031"/>
                  </a:lnTo>
                  <a:lnTo>
                    <a:pt x="2375916" y="0"/>
                  </a:lnTo>
                  <a:lnTo>
                    <a:pt x="30480" y="0"/>
                  </a:lnTo>
                  <a:lnTo>
                    <a:pt x="30480" y="256031"/>
                  </a:lnTo>
                  <a:close/>
                </a:path>
                <a:path w="5433059" h="1871979">
                  <a:moveTo>
                    <a:pt x="0" y="1871472"/>
                  </a:moveTo>
                  <a:lnTo>
                    <a:pt x="316991" y="1871472"/>
                  </a:lnTo>
                  <a:lnTo>
                    <a:pt x="316991" y="1353312"/>
                  </a:lnTo>
                  <a:lnTo>
                    <a:pt x="0" y="1353312"/>
                  </a:lnTo>
                  <a:lnTo>
                    <a:pt x="0" y="1871472"/>
                  </a:lnTo>
                  <a:close/>
                </a:path>
                <a:path w="5433059" h="1871979">
                  <a:moveTo>
                    <a:pt x="4824984" y="1847088"/>
                  </a:moveTo>
                  <a:lnTo>
                    <a:pt x="5433060" y="1847088"/>
                  </a:lnTo>
                  <a:lnTo>
                    <a:pt x="5433060" y="1604772"/>
                  </a:lnTo>
                  <a:lnTo>
                    <a:pt x="4824984" y="1604772"/>
                  </a:lnTo>
                  <a:lnTo>
                    <a:pt x="4824984" y="18470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0996" y="3898379"/>
              <a:ext cx="405396" cy="4053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22248" y="3979138"/>
              <a:ext cx="161505" cy="24996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44524" y="393191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17" y="0"/>
                  </a:moveTo>
                  <a:lnTo>
                    <a:pt x="98496" y="7345"/>
                  </a:lnTo>
                  <a:lnTo>
                    <a:pt x="58962" y="27797"/>
                  </a:lnTo>
                  <a:lnTo>
                    <a:pt x="27786" y="58978"/>
                  </a:lnTo>
                  <a:lnTo>
                    <a:pt x="7342" y="98511"/>
                  </a:lnTo>
                  <a:lnTo>
                    <a:pt x="0" y="144017"/>
                  </a:lnTo>
                  <a:lnTo>
                    <a:pt x="7342" y="189524"/>
                  </a:lnTo>
                  <a:lnTo>
                    <a:pt x="27786" y="229057"/>
                  </a:lnTo>
                  <a:lnTo>
                    <a:pt x="58962" y="260238"/>
                  </a:lnTo>
                  <a:lnTo>
                    <a:pt x="98496" y="280690"/>
                  </a:lnTo>
                  <a:lnTo>
                    <a:pt x="144017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5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44524" y="393191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144017"/>
                  </a:moveTo>
                  <a:lnTo>
                    <a:pt x="7342" y="98511"/>
                  </a:lnTo>
                  <a:lnTo>
                    <a:pt x="27786" y="58978"/>
                  </a:lnTo>
                  <a:lnTo>
                    <a:pt x="58962" y="27797"/>
                  </a:lnTo>
                  <a:lnTo>
                    <a:pt x="98496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5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5"/>
                  </a:lnTo>
                  <a:lnTo>
                    <a:pt x="98496" y="280690"/>
                  </a:lnTo>
                  <a:lnTo>
                    <a:pt x="58962" y="260238"/>
                  </a:lnTo>
                  <a:lnTo>
                    <a:pt x="27786" y="229057"/>
                  </a:lnTo>
                  <a:lnTo>
                    <a:pt x="7342" y="189524"/>
                  </a:lnTo>
                  <a:lnTo>
                    <a:pt x="0" y="14401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53210" y="4010278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444" y="0"/>
                  </a:moveTo>
                  <a:lnTo>
                    <a:pt x="31394" y="0"/>
                  </a:lnTo>
                  <a:lnTo>
                    <a:pt x="0" y="25273"/>
                  </a:lnTo>
                  <a:lnTo>
                    <a:pt x="12573" y="38227"/>
                  </a:lnTo>
                  <a:lnTo>
                    <a:pt x="29362" y="24384"/>
                  </a:lnTo>
                  <a:lnTo>
                    <a:pt x="29362" y="138303"/>
                  </a:lnTo>
                  <a:lnTo>
                    <a:pt x="50444" y="138303"/>
                  </a:lnTo>
                  <a:lnTo>
                    <a:pt x="50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17320" y="5928359"/>
              <a:ext cx="405396" cy="4053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19428" y="6007607"/>
              <a:ext cx="198081" cy="25295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50848" y="596188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2"/>
                  </a:lnTo>
                  <a:lnTo>
                    <a:pt x="58978" y="27786"/>
                  </a:lnTo>
                  <a:lnTo>
                    <a:pt x="27797" y="58962"/>
                  </a:lnTo>
                  <a:lnTo>
                    <a:pt x="7345" y="98496"/>
                  </a:lnTo>
                  <a:lnTo>
                    <a:pt x="0" y="144018"/>
                  </a:lnTo>
                  <a:lnTo>
                    <a:pt x="7345" y="189539"/>
                  </a:lnTo>
                  <a:lnTo>
                    <a:pt x="27797" y="229073"/>
                  </a:lnTo>
                  <a:lnTo>
                    <a:pt x="58978" y="260249"/>
                  </a:lnTo>
                  <a:lnTo>
                    <a:pt x="98511" y="280693"/>
                  </a:lnTo>
                  <a:lnTo>
                    <a:pt x="144018" y="288036"/>
                  </a:lnTo>
                  <a:lnTo>
                    <a:pt x="189524" y="280693"/>
                  </a:lnTo>
                  <a:lnTo>
                    <a:pt x="229057" y="260249"/>
                  </a:lnTo>
                  <a:lnTo>
                    <a:pt x="260238" y="229073"/>
                  </a:lnTo>
                  <a:lnTo>
                    <a:pt x="280690" y="189539"/>
                  </a:lnTo>
                  <a:lnTo>
                    <a:pt x="288035" y="144018"/>
                  </a:lnTo>
                  <a:lnTo>
                    <a:pt x="280690" y="98496"/>
                  </a:lnTo>
                  <a:lnTo>
                    <a:pt x="260238" y="58962"/>
                  </a:lnTo>
                  <a:lnTo>
                    <a:pt x="229057" y="27786"/>
                  </a:lnTo>
                  <a:lnTo>
                    <a:pt x="189524" y="7342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50848" y="596188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496"/>
                  </a:lnTo>
                  <a:lnTo>
                    <a:pt x="27797" y="58962"/>
                  </a:lnTo>
                  <a:lnTo>
                    <a:pt x="58978" y="27786"/>
                  </a:lnTo>
                  <a:lnTo>
                    <a:pt x="98511" y="7342"/>
                  </a:lnTo>
                  <a:lnTo>
                    <a:pt x="144018" y="0"/>
                  </a:lnTo>
                  <a:lnTo>
                    <a:pt x="189524" y="7342"/>
                  </a:lnTo>
                  <a:lnTo>
                    <a:pt x="229057" y="27786"/>
                  </a:lnTo>
                  <a:lnTo>
                    <a:pt x="260238" y="58962"/>
                  </a:lnTo>
                  <a:lnTo>
                    <a:pt x="280690" y="98496"/>
                  </a:lnTo>
                  <a:lnTo>
                    <a:pt x="288035" y="144018"/>
                  </a:lnTo>
                  <a:lnTo>
                    <a:pt x="280690" y="189539"/>
                  </a:lnTo>
                  <a:lnTo>
                    <a:pt x="260238" y="229073"/>
                  </a:lnTo>
                  <a:lnTo>
                    <a:pt x="229057" y="260249"/>
                  </a:lnTo>
                  <a:lnTo>
                    <a:pt x="189524" y="280693"/>
                  </a:lnTo>
                  <a:lnTo>
                    <a:pt x="144018" y="288036"/>
                  </a:lnTo>
                  <a:lnTo>
                    <a:pt x="98511" y="280693"/>
                  </a:lnTo>
                  <a:lnTo>
                    <a:pt x="58978" y="260249"/>
                  </a:lnTo>
                  <a:lnTo>
                    <a:pt x="27797" y="229073"/>
                  </a:lnTo>
                  <a:lnTo>
                    <a:pt x="7345" y="189539"/>
                  </a:lnTo>
                  <a:lnTo>
                    <a:pt x="0" y="144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0670" y="6038291"/>
              <a:ext cx="87122" cy="1413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91955" y="4218431"/>
              <a:ext cx="838200" cy="23164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3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23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8427" y="747902"/>
            <a:ext cx="6291580" cy="1261110"/>
            <a:chOff x="1138427" y="747902"/>
            <a:chExt cx="6291580" cy="12611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1995" y="1085087"/>
              <a:ext cx="2127504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778" y="828801"/>
              <a:ext cx="390045" cy="444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6179" y="747902"/>
              <a:ext cx="272158" cy="309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6047" y="1630680"/>
              <a:ext cx="1343025" cy="370840"/>
            </a:xfrm>
            <a:custGeom>
              <a:avLst/>
              <a:gdLst/>
              <a:ahLst/>
              <a:cxnLst/>
              <a:rect l="l" t="t" r="r" b="b"/>
              <a:pathLst>
                <a:path w="1343025" h="370839">
                  <a:moveTo>
                    <a:pt x="0" y="370332"/>
                  </a:moveTo>
                  <a:lnTo>
                    <a:pt x="1342643" y="370332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4411" y="1630679"/>
            <a:ext cx="7105015" cy="373380"/>
          </a:xfrm>
          <a:custGeom>
            <a:avLst/>
            <a:gdLst/>
            <a:ahLst/>
            <a:cxnLst/>
            <a:rect l="l" t="t" r="r" b="b"/>
            <a:pathLst>
              <a:path w="7105015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7105015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  <a:path w="7105015" h="373380">
                <a:moveTo>
                  <a:pt x="2767584" y="373380"/>
                </a:moveTo>
                <a:lnTo>
                  <a:pt x="4110228" y="373380"/>
                </a:lnTo>
                <a:lnTo>
                  <a:pt x="4110228" y="4572"/>
                </a:lnTo>
                <a:lnTo>
                  <a:pt x="2767584" y="4572"/>
                </a:lnTo>
                <a:lnTo>
                  <a:pt x="2767584" y="373380"/>
                </a:lnTo>
                <a:close/>
              </a:path>
              <a:path w="7105015" h="373380">
                <a:moveTo>
                  <a:pt x="4169664" y="370332"/>
                </a:moveTo>
                <a:lnTo>
                  <a:pt x="5512308" y="370332"/>
                </a:lnTo>
                <a:lnTo>
                  <a:pt x="5512308" y="0"/>
                </a:lnTo>
                <a:lnTo>
                  <a:pt x="4169664" y="0"/>
                </a:lnTo>
                <a:lnTo>
                  <a:pt x="4169664" y="370332"/>
                </a:lnTo>
                <a:close/>
              </a:path>
              <a:path w="7105015" h="373380">
                <a:moveTo>
                  <a:pt x="5558028" y="370332"/>
                </a:moveTo>
                <a:lnTo>
                  <a:pt x="7104888" y="370332"/>
                </a:lnTo>
                <a:lnTo>
                  <a:pt x="7104888" y="0"/>
                </a:lnTo>
                <a:lnTo>
                  <a:pt x="5558028" y="0"/>
                </a:lnTo>
                <a:lnTo>
                  <a:pt x="5558028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9917" y="960500"/>
            <a:ext cx="6622415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algn="ctr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홈페이지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  <a:tabLst>
                <a:tab pos="1122045" algn="l"/>
                <a:tab pos="2541270" algn="l"/>
                <a:tab pos="3944620" algn="l"/>
                <a:tab pos="5283200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2175" spc="-35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제출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8923" y="1621536"/>
            <a:ext cx="150622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400"/>
              </a:spcBef>
            </a:pP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600" b="1" spc="-254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6047" y="2531364"/>
            <a:ext cx="10031095" cy="3929379"/>
          </a:xfrm>
          <a:custGeom>
            <a:avLst/>
            <a:gdLst/>
            <a:ahLst/>
            <a:cxnLst/>
            <a:rect l="l" t="t" r="r" b="b"/>
            <a:pathLst>
              <a:path w="10031095" h="3929379">
                <a:moveTo>
                  <a:pt x="0" y="271907"/>
                </a:moveTo>
                <a:lnTo>
                  <a:pt x="4380" y="223012"/>
                </a:lnTo>
                <a:lnTo>
                  <a:pt x="17010" y="177001"/>
                </a:lnTo>
                <a:lnTo>
                  <a:pt x="37121" y="134638"/>
                </a:lnTo>
                <a:lnTo>
                  <a:pt x="63946" y="96691"/>
                </a:lnTo>
                <a:lnTo>
                  <a:pt x="96717" y="63925"/>
                </a:lnTo>
                <a:lnTo>
                  <a:pt x="134667" y="37107"/>
                </a:lnTo>
                <a:lnTo>
                  <a:pt x="177026" y="17003"/>
                </a:lnTo>
                <a:lnTo>
                  <a:pt x="223029" y="4378"/>
                </a:lnTo>
                <a:lnTo>
                  <a:pt x="271907" y="0"/>
                </a:lnTo>
                <a:lnTo>
                  <a:pt x="9759061" y="0"/>
                </a:lnTo>
                <a:lnTo>
                  <a:pt x="9807955" y="4378"/>
                </a:lnTo>
                <a:lnTo>
                  <a:pt x="9853966" y="17003"/>
                </a:lnTo>
                <a:lnTo>
                  <a:pt x="9896329" y="37107"/>
                </a:lnTo>
                <a:lnTo>
                  <a:pt x="9934276" y="63925"/>
                </a:lnTo>
                <a:lnTo>
                  <a:pt x="9967042" y="96691"/>
                </a:lnTo>
                <a:lnTo>
                  <a:pt x="9993860" y="134638"/>
                </a:lnTo>
                <a:lnTo>
                  <a:pt x="10013964" y="177001"/>
                </a:lnTo>
                <a:lnTo>
                  <a:pt x="10026589" y="223012"/>
                </a:lnTo>
                <a:lnTo>
                  <a:pt x="10030968" y="271907"/>
                </a:lnTo>
                <a:lnTo>
                  <a:pt x="10030968" y="3656990"/>
                </a:lnTo>
                <a:lnTo>
                  <a:pt x="10026589" y="3705860"/>
                </a:lnTo>
                <a:lnTo>
                  <a:pt x="10013964" y="3751857"/>
                </a:lnTo>
                <a:lnTo>
                  <a:pt x="9993860" y="3794212"/>
                </a:lnTo>
                <a:lnTo>
                  <a:pt x="9967042" y="3832158"/>
                </a:lnTo>
                <a:lnTo>
                  <a:pt x="9934276" y="3864927"/>
                </a:lnTo>
                <a:lnTo>
                  <a:pt x="9896329" y="3891751"/>
                </a:lnTo>
                <a:lnTo>
                  <a:pt x="9853966" y="3911861"/>
                </a:lnTo>
                <a:lnTo>
                  <a:pt x="9807955" y="3924491"/>
                </a:lnTo>
                <a:lnTo>
                  <a:pt x="9759061" y="3928872"/>
                </a:lnTo>
                <a:lnTo>
                  <a:pt x="271907" y="3928872"/>
                </a:lnTo>
                <a:lnTo>
                  <a:pt x="223029" y="3924491"/>
                </a:lnTo>
                <a:lnTo>
                  <a:pt x="177026" y="3911861"/>
                </a:lnTo>
                <a:lnTo>
                  <a:pt x="134667" y="3891751"/>
                </a:lnTo>
                <a:lnTo>
                  <a:pt x="96717" y="3864927"/>
                </a:lnTo>
                <a:lnTo>
                  <a:pt x="63946" y="3832158"/>
                </a:lnTo>
                <a:lnTo>
                  <a:pt x="37121" y="3794212"/>
                </a:lnTo>
                <a:lnTo>
                  <a:pt x="17010" y="3751857"/>
                </a:lnTo>
                <a:lnTo>
                  <a:pt x="4380" y="3705860"/>
                </a:lnTo>
                <a:lnTo>
                  <a:pt x="0" y="3656990"/>
                </a:lnTo>
                <a:lnTo>
                  <a:pt x="0" y="271907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39952" y="2124455"/>
            <a:ext cx="10043160" cy="31559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400" spc="-190" dirty="0">
                <a:solidFill>
                  <a:srgbClr val="FFFFFF"/>
                </a:solidFill>
                <a:latin typeface="함초롬돋움"/>
                <a:cs typeface="함초롬돋움"/>
              </a:rPr>
              <a:t>경로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함초롬돋움"/>
                <a:cs typeface="함초롬돋움"/>
              </a:rPr>
              <a:t>한국장학재단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홈페이지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함초롬돋움"/>
                <a:cs typeface="함초롬돋움"/>
              </a:rPr>
              <a:t>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함초롬돋움"/>
                <a:cs typeface="함초롬돋움"/>
              </a:rPr>
              <a:t>국가근로</a:t>
            </a:r>
            <a:r>
              <a:rPr sz="1400" spc="-26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및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취업연계장학금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국가근로장학금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함초롬돋움"/>
                <a:cs typeface="함초롬돋움"/>
              </a:rPr>
              <a:t>근로장학관리</a:t>
            </a:r>
            <a:r>
              <a:rPr sz="1400" spc="-26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출근부관리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68769" y="2585572"/>
            <a:ext cx="3759835" cy="20828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  <a:tab pos="2800350" algn="l"/>
              </a:tabLst>
            </a:pPr>
            <a:r>
              <a:rPr sz="1800" spc="-270" dirty="0">
                <a:latin typeface="함초롬돋움"/>
                <a:cs typeface="함초롬돋움"/>
              </a:rPr>
              <a:t>달력에서</a:t>
            </a:r>
            <a:r>
              <a:rPr sz="1800" spc="-210" dirty="0">
                <a:latin typeface="함초롬돋움"/>
                <a:cs typeface="함초롬돋움"/>
              </a:rPr>
              <a:t> </a:t>
            </a:r>
            <a:r>
              <a:rPr sz="1800" spc="-275" dirty="0">
                <a:latin typeface="함초롬돋움"/>
                <a:cs typeface="함초롬돋움"/>
              </a:rPr>
              <a:t>근로날짜를</a:t>
            </a:r>
            <a:r>
              <a:rPr sz="1800" spc="-200" dirty="0">
                <a:latin typeface="함초롬돋움"/>
                <a:cs typeface="함초롬돋움"/>
              </a:rPr>
              <a:t> 클릭(	</a:t>
            </a:r>
            <a:r>
              <a:rPr sz="1800" spc="-165" dirty="0">
                <a:latin typeface="함초롬돋움"/>
                <a:cs typeface="함초롬돋움"/>
              </a:rPr>
              <a:t>)하여,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295" dirty="0">
                <a:latin typeface="함초롬돋움"/>
                <a:cs typeface="함초롬돋움"/>
              </a:rPr>
              <a:t>일</a:t>
            </a:r>
            <a:r>
              <a:rPr sz="1800" spc="-175" dirty="0">
                <a:latin typeface="함초롬돋움"/>
                <a:cs typeface="함초롬돋움"/>
              </a:rPr>
              <a:t>별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출근</a:t>
            </a:r>
            <a:r>
              <a:rPr sz="1800" spc="-175" dirty="0">
                <a:latin typeface="함초롬돋움"/>
                <a:cs typeface="함초롬돋움"/>
              </a:rPr>
              <a:t>부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입력</a:t>
            </a:r>
            <a:endParaRPr sz="18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00" dirty="0">
                <a:latin typeface="함초롬돋움"/>
                <a:cs typeface="함초롬돋움"/>
              </a:rPr>
              <a:t>점심식사</a:t>
            </a:r>
            <a:r>
              <a:rPr sz="1800" spc="-180" dirty="0">
                <a:latin typeface="함초롬돋움"/>
                <a:cs typeface="함초롬돋움"/>
              </a:rPr>
              <a:t>를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180" dirty="0">
                <a:latin typeface="함초롬돋움"/>
                <a:cs typeface="함초롬돋움"/>
              </a:rPr>
              <a:t>한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경우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r>
              <a:rPr sz="1800" spc="-254" dirty="0">
                <a:latin typeface="함초롬돋움"/>
                <a:cs typeface="함초롬돋움"/>
              </a:rPr>
              <a:t> </a:t>
            </a:r>
            <a:r>
              <a:rPr sz="1800" spc="-185" dirty="0">
                <a:latin typeface="함초롬돋움"/>
                <a:cs typeface="함초롬돋움"/>
              </a:rPr>
              <a:t>[</a:t>
            </a:r>
            <a:r>
              <a:rPr sz="1800" spc="-300" dirty="0">
                <a:latin typeface="함초롬돋움"/>
                <a:cs typeface="함초롬돋움"/>
              </a:rPr>
              <a:t>식사여부</a:t>
            </a:r>
            <a:r>
              <a:rPr sz="1800" spc="-165" dirty="0">
                <a:latin typeface="함초롬돋움"/>
                <a:cs typeface="함초롬돋움"/>
              </a:rPr>
              <a:t>]</a:t>
            </a:r>
            <a:r>
              <a:rPr sz="1800" spc="-180" dirty="0">
                <a:latin typeface="함초롬돋움"/>
                <a:cs typeface="함초롬돋움"/>
              </a:rPr>
              <a:t>에</a:t>
            </a:r>
            <a:r>
              <a:rPr sz="1800" spc="-215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체</a:t>
            </a:r>
            <a:r>
              <a:rPr sz="1800" spc="-180" dirty="0">
                <a:latin typeface="함초롬돋움"/>
                <a:cs typeface="함초롬돋움"/>
              </a:rPr>
              <a:t>크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300" dirty="0">
                <a:latin typeface="함초롬돋움"/>
                <a:cs typeface="함초롬돋움"/>
              </a:rPr>
              <a:t>후</a:t>
            </a:r>
            <a:r>
              <a:rPr sz="1800" spc="75" dirty="0">
                <a:latin typeface="함초롬돋움"/>
                <a:cs typeface="함초롬돋움"/>
              </a:rPr>
              <a:t>,</a:t>
            </a:r>
            <a:endParaRPr sz="18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295" dirty="0">
                <a:latin typeface="함초롬돋움"/>
                <a:cs typeface="함초롬돋움"/>
              </a:rPr>
              <a:t>점심식</a:t>
            </a:r>
            <a:r>
              <a:rPr sz="1800" spc="-175" dirty="0">
                <a:latin typeface="함초롬돋움"/>
                <a:cs typeface="함초롬돋움"/>
              </a:rPr>
              <a:t>사</a:t>
            </a:r>
            <a:r>
              <a:rPr sz="1800" spc="-24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시</a:t>
            </a:r>
            <a:r>
              <a:rPr sz="1800" spc="-175" dirty="0">
                <a:latin typeface="함초롬돋움"/>
                <a:cs typeface="함초롬돋움"/>
              </a:rPr>
              <a:t>간</a:t>
            </a:r>
            <a:r>
              <a:rPr sz="1800" spc="-250" dirty="0">
                <a:latin typeface="함초롬돋움"/>
                <a:cs typeface="함초롬돋움"/>
              </a:rPr>
              <a:t> </a:t>
            </a:r>
            <a:r>
              <a:rPr sz="1800" spc="-295" dirty="0">
                <a:latin typeface="함초롬돋움"/>
                <a:cs typeface="함초롬돋움"/>
              </a:rPr>
              <a:t>입력</a:t>
            </a:r>
            <a:endParaRPr sz="1800">
              <a:latin typeface="함초롬돋움"/>
              <a:cs typeface="함초롬돋움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99032" y="2747746"/>
            <a:ext cx="9320530" cy="3319779"/>
            <a:chOff x="1399032" y="2747746"/>
            <a:chExt cx="9320530" cy="3319779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1316" y="4833239"/>
              <a:ext cx="131699" cy="13195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176262" y="4820411"/>
              <a:ext cx="2419985" cy="481965"/>
            </a:xfrm>
            <a:custGeom>
              <a:avLst/>
              <a:gdLst/>
              <a:ahLst/>
              <a:cxnLst/>
              <a:rect l="l" t="t" r="r" b="b"/>
              <a:pathLst>
                <a:path w="2419984" h="481964">
                  <a:moveTo>
                    <a:pt x="106553" y="76835"/>
                  </a:moveTo>
                  <a:lnTo>
                    <a:pt x="74422" y="54737"/>
                  </a:lnTo>
                  <a:lnTo>
                    <a:pt x="65786" y="20320"/>
                  </a:lnTo>
                  <a:lnTo>
                    <a:pt x="96774" y="20320"/>
                  </a:lnTo>
                  <a:lnTo>
                    <a:pt x="96774" y="8382"/>
                  </a:lnTo>
                  <a:lnTo>
                    <a:pt x="19558" y="8382"/>
                  </a:lnTo>
                  <a:lnTo>
                    <a:pt x="19558" y="20320"/>
                  </a:lnTo>
                  <a:lnTo>
                    <a:pt x="50927" y="20320"/>
                  </a:lnTo>
                  <a:lnTo>
                    <a:pt x="50927" y="33528"/>
                  </a:lnTo>
                  <a:lnTo>
                    <a:pt x="29972" y="70485"/>
                  </a:lnTo>
                  <a:lnTo>
                    <a:pt x="24892" y="73914"/>
                  </a:lnTo>
                  <a:lnTo>
                    <a:pt x="19812" y="77470"/>
                  </a:lnTo>
                  <a:lnTo>
                    <a:pt x="14351" y="80264"/>
                  </a:lnTo>
                  <a:lnTo>
                    <a:pt x="8636" y="82550"/>
                  </a:lnTo>
                  <a:lnTo>
                    <a:pt x="19177" y="92075"/>
                  </a:lnTo>
                  <a:lnTo>
                    <a:pt x="49784" y="68580"/>
                  </a:lnTo>
                  <a:lnTo>
                    <a:pt x="52400" y="64770"/>
                  </a:lnTo>
                  <a:lnTo>
                    <a:pt x="54991" y="61087"/>
                  </a:lnTo>
                  <a:lnTo>
                    <a:pt x="57023" y="57150"/>
                  </a:lnTo>
                  <a:lnTo>
                    <a:pt x="58420" y="52959"/>
                  </a:lnTo>
                  <a:lnTo>
                    <a:pt x="60579" y="57277"/>
                  </a:lnTo>
                  <a:lnTo>
                    <a:pt x="87503" y="81915"/>
                  </a:lnTo>
                  <a:lnTo>
                    <a:pt x="91186" y="84201"/>
                  </a:lnTo>
                  <a:lnTo>
                    <a:pt x="94615" y="85852"/>
                  </a:lnTo>
                  <a:lnTo>
                    <a:pt x="97663" y="87249"/>
                  </a:lnTo>
                  <a:lnTo>
                    <a:pt x="106553" y="76835"/>
                  </a:lnTo>
                  <a:close/>
                </a:path>
                <a:path w="2419984" h="481964">
                  <a:moveTo>
                    <a:pt x="125349" y="324485"/>
                  </a:moveTo>
                  <a:lnTo>
                    <a:pt x="111252" y="324485"/>
                  </a:lnTo>
                  <a:lnTo>
                    <a:pt x="111252" y="344805"/>
                  </a:lnTo>
                  <a:lnTo>
                    <a:pt x="111252" y="356489"/>
                  </a:lnTo>
                  <a:lnTo>
                    <a:pt x="111252" y="382270"/>
                  </a:lnTo>
                  <a:lnTo>
                    <a:pt x="33147" y="382270"/>
                  </a:lnTo>
                  <a:lnTo>
                    <a:pt x="33147" y="356489"/>
                  </a:lnTo>
                  <a:lnTo>
                    <a:pt x="111252" y="356489"/>
                  </a:lnTo>
                  <a:lnTo>
                    <a:pt x="111252" y="344805"/>
                  </a:lnTo>
                  <a:lnTo>
                    <a:pt x="33147" y="344805"/>
                  </a:lnTo>
                  <a:lnTo>
                    <a:pt x="33147" y="324485"/>
                  </a:lnTo>
                  <a:lnTo>
                    <a:pt x="19304" y="324485"/>
                  </a:lnTo>
                  <a:lnTo>
                    <a:pt x="19304" y="391922"/>
                  </a:lnTo>
                  <a:lnTo>
                    <a:pt x="19558" y="392938"/>
                  </a:lnTo>
                  <a:lnTo>
                    <a:pt x="20574" y="393966"/>
                  </a:lnTo>
                  <a:lnTo>
                    <a:pt x="21590" y="394208"/>
                  </a:lnTo>
                  <a:lnTo>
                    <a:pt x="123063" y="394208"/>
                  </a:lnTo>
                  <a:lnTo>
                    <a:pt x="123952" y="393966"/>
                  </a:lnTo>
                  <a:lnTo>
                    <a:pt x="124587" y="393446"/>
                  </a:lnTo>
                  <a:lnTo>
                    <a:pt x="125095" y="392938"/>
                  </a:lnTo>
                  <a:lnTo>
                    <a:pt x="125349" y="391922"/>
                  </a:lnTo>
                  <a:lnTo>
                    <a:pt x="125349" y="382270"/>
                  </a:lnTo>
                  <a:lnTo>
                    <a:pt x="125349" y="356489"/>
                  </a:lnTo>
                  <a:lnTo>
                    <a:pt x="125349" y="344805"/>
                  </a:lnTo>
                  <a:lnTo>
                    <a:pt x="125349" y="324485"/>
                  </a:lnTo>
                  <a:close/>
                </a:path>
                <a:path w="2419984" h="481964">
                  <a:moveTo>
                    <a:pt x="141859" y="1143"/>
                  </a:moveTo>
                  <a:lnTo>
                    <a:pt x="128016" y="1143"/>
                  </a:lnTo>
                  <a:lnTo>
                    <a:pt x="128016" y="37084"/>
                  </a:lnTo>
                  <a:lnTo>
                    <a:pt x="95123" y="37084"/>
                  </a:lnTo>
                  <a:lnTo>
                    <a:pt x="95123" y="48895"/>
                  </a:lnTo>
                  <a:lnTo>
                    <a:pt x="128016" y="48895"/>
                  </a:lnTo>
                  <a:lnTo>
                    <a:pt x="128016" y="96901"/>
                  </a:lnTo>
                  <a:lnTo>
                    <a:pt x="141859" y="96901"/>
                  </a:lnTo>
                  <a:lnTo>
                    <a:pt x="141859" y="1143"/>
                  </a:lnTo>
                  <a:close/>
                </a:path>
                <a:path w="2419984" h="481964">
                  <a:moveTo>
                    <a:pt x="144780" y="414274"/>
                  </a:moveTo>
                  <a:lnTo>
                    <a:pt x="0" y="414274"/>
                  </a:lnTo>
                  <a:lnTo>
                    <a:pt x="0" y="426339"/>
                  </a:lnTo>
                  <a:lnTo>
                    <a:pt x="65786" y="426339"/>
                  </a:lnTo>
                  <a:lnTo>
                    <a:pt x="65786" y="479171"/>
                  </a:lnTo>
                  <a:lnTo>
                    <a:pt x="80010" y="479171"/>
                  </a:lnTo>
                  <a:lnTo>
                    <a:pt x="80010" y="426339"/>
                  </a:lnTo>
                  <a:lnTo>
                    <a:pt x="144780" y="426339"/>
                  </a:lnTo>
                  <a:lnTo>
                    <a:pt x="144780" y="414274"/>
                  </a:lnTo>
                  <a:close/>
                </a:path>
                <a:path w="2419984" h="481964">
                  <a:moveTo>
                    <a:pt x="144780" y="129794"/>
                  </a:moveTo>
                  <a:lnTo>
                    <a:pt x="129921" y="106680"/>
                  </a:lnTo>
                  <a:lnTo>
                    <a:pt x="129921" y="123698"/>
                  </a:lnTo>
                  <a:lnTo>
                    <a:pt x="129921" y="133223"/>
                  </a:lnTo>
                  <a:lnTo>
                    <a:pt x="90678" y="150749"/>
                  </a:lnTo>
                  <a:lnTo>
                    <a:pt x="82524" y="150406"/>
                  </a:lnTo>
                  <a:lnTo>
                    <a:pt x="54991" y="138557"/>
                  </a:lnTo>
                  <a:lnTo>
                    <a:pt x="52959" y="136017"/>
                  </a:lnTo>
                  <a:lnTo>
                    <a:pt x="52108" y="133223"/>
                  </a:lnTo>
                  <a:lnTo>
                    <a:pt x="52070" y="126619"/>
                  </a:lnTo>
                  <a:lnTo>
                    <a:pt x="52959" y="123698"/>
                  </a:lnTo>
                  <a:lnTo>
                    <a:pt x="54991" y="121158"/>
                  </a:lnTo>
                  <a:lnTo>
                    <a:pt x="56896" y="118618"/>
                  </a:lnTo>
                  <a:lnTo>
                    <a:pt x="90678" y="109347"/>
                  </a:lnTo>
                  <a:lnTo>
                    <a:pt x="98856" y="109689"/>
                  </a:lnTo>
                  <a:lnTo>
                    <a:pt x="129921" y="123698"/>
                  </a:lnTo>
                  <a:lnTo>
                    <a:pt x="129921" y="106680"/>
                  </a:lnTo>
                  <a:lnTo>
                    <a:pt x="121894" y="102781"/>
                  </a:lnTo>
                  <a:lnTo>
                    <a:pt x="112674" y="99999"/>
                  </a:lnTo>
                  <a:lnTo>
                    <a:pt x="102273" y="98348"/>
                  </a:lnTo>
                  <a:lnTo>
                    <a:pt x="90678" y="97790"/>
                  </a:lnTo>
                  <a:lnTo>
                    <a:pt x="82550" y="97790"/>
                  </a:lnTo>
                  <a:lnTo>
                    <a:pt x="75184" y="98552"/>
                  </a:lnTo>
                  <a:lnTo>
                    <a:pt x="62230" y="101600"/>
                  </a:lnTo>
                  <a:lnTo>
                    <a:pt x="56642" y="103759"/>
                  </a:lnTo>
                  <a:lnTo>
                    <a:pt x="51816" y="106680"/>
                  </a:lnTo>
                  <a:lnTo>
                    <a:pt x="47117" y="109347"/>
                  </a:lnTo>
                  <a:lnTo>
                    <a:pt x="43434" y="112776"/>
                  </a:lnTo>
                  <a:lnTo>
                    <a:pt x="38354" y="120650"/>
                  </a:lnTo>
                  <a:lnTo>
                    <a:pt x="37084" y="125095"/>
                  </a:lnTo>
                  <a:lnTo>
                    <a:pt x="37084" y="134874"/>
                  </a:lnTo>
                  <a:lnTo>
                    <a:pt x="38227" y="139319"/>
                  </a:lnTo>
                  <a:lnTo>
                    <a:pt x="43307" y="147193"/>
                  </a:lnTo>
                  <a:lnTo>
                    <a:pt x="46863" y="150495"/>
                  </a:lnTo>
                  <a:lnTo>
                    <a:pt x="51689" y="153162"/>
                  </a:lnTo>
                  <a:lnTo>
                    <a:pt x="56261" y="155956"/>
                  </a:lnTo>
                  <a:lnTo>
                    <a:pt x="61849" y="157988"/>
                  </a:lnTo>
                  <a:lnTo>
                    <a:pt x="75057" y="161036"/>
                  </a:lnTo>
                  <a:lnTo>
                    <a:pt x="82550" y="161798"/>
                  </a:lnTo>
                  <a:lnTo>
                    <a:pt x="90678" y="161798"/>
                  </a:lnTo>
                  <a:lnTo>
                    <a:pt x="129921" y="153162"/>
                  </a:lnTo>
                  <a:lnTo>
                    <a:pt x="133273" y="150749"/>
                  </a:lnTo>
                  <a:lnTo>
                    <a:pt x="136410" y="148501"/>
                  </a:lnTo>
                  <a:lnTo>
                    <a:pt x="141058" y="143052"/>
                  </a:lnTo>
                  <a:lnTo>
                    <a:pt x="143840" y="136829"/>
                  </a:lnTo>
                  <a:lnTo>
                    <a:pt x="144780" y="129794"/>
                  </a:lnTo>
                  <a:close/>
                </a:path>
                <a:path w="2419984" h="481964">
                  <a:moveTo>
                    <a:pt x="238633" y="381"/>
                  </a:moveTo>
                  <a:lnTo>
                    <a:pt x="194437" y="381"/>
                  </a:lnTo>
                  <a:lnTo>
                    <a:pt x="194437" y="10541"/>
                  </a:lnTo>
                  <a:lnTo>
                    <a:pt x="238633" y="10541"/>
                  </a:lnTo>
                  <a:lnTo>
                    <a:pt x="238633" y="381"/>
                  </a:lnTo>
                  <a:close/>
                </a:path>
                <a:path w="2419984" h="481964">
                  <a:moveTo>
                    <a:pt x="254381" y="396875"/>
                  </a:moveTo>
                  <a:lnTo>
                    <a:pt x="222250" y="374777"/>
                  </a:lnTo>
                  <a:lnTo>
                    <a:pt x="213614" y="340360"/>
                  </a:lnTo>
                  <a:lnTo>
                    <a:pt x="244602" y="340360"/>
                  </a:lnTo>
                  <a:lnTo>
                    <a:pt x="244602" y="328422"/>
                  </a:lnTo>
                  <a:lnTo>
                    <a:pt x="167386" y="328422"/>
                  </a:lnTo>
                  <a:lnTo>
                    <a:pt x="167386" y="340360"/>
                  </a:lnTo>
                  <a:lnTo>
                    <a:pt x="198755" y="340360"/>
                  </a:lnTo>
                  <a:lnTo>
                    <a:pt x="198755" y="353568"/>
                  </a:lnTo>
                  <a:lnTo>
                    <a:pt x="177800" y="390525"/>
                  </a:lnTo>
                  <a:lnTo>
                    <a:pt x="172720" y="393966"/>
                  </a:lnTo>
                  <a:lnTo>
                    <a:pt x="167640" y="397522"/>
                  </a:lnTo>
                  <a:lnTo>
                    <a:pt x="162179" y="400316"/>
                  </a:lnTo>
                  <a:lnTo>
                    <a:pt x="156464" y="402590"/>
                  </a:lnTo>
                  <a:lnTo>
                    <a:pt x="167005" y="412115"/>
                  </a:lnTo>
                  <a:lnTo>
                    <a:pt x="197612" y="388620"/>
                  </a:lnTo>
                  <a:lnTo>
                    <a:pt x="200240" y="384822"/>
                  </a:lnTo>
                  <a:lnTo>
                    <a:pt x="202819" y="381127"/>
                  </a:lnTo>
                  <a:lnTo>
                    <a:pt x="204851" y="377190"/>
                  </a:lnTo>
                  <a:lnTo>
                    <a:pt x="206248" y="372999"/>
                  </a:lnTo>
                  <a:lnTo>
                    <a:pt x="208407" y="377329"/>
                  </a:lnTo>
                  <a:lnTo>
                    <a:pt x="235331" y="401967"/>
                  </a:lnTo>
                  <a:lnTo>
                    <a:pt x="239014" y="404241"/>
                  </a:lnTo>
                  <a:lnTo>
                    <a:pt x="242443" y="405904"/>
                  </a:lnTo>
                  <a:lnTo>
                    <a:pt x="245491" y="407289"/>
                  </a:lnTo>
                  <a:lnTo>
                    <a:pt x="254381" y="396875"/>
                  </a:lnTo>
                  <a:close/>
                </a:path>
                <a:path w="2419984" h="481964">
                  <a:moveTo>
                    <a:pt x="259715" y="18923"/>
                  </a:moveTo>
                  <a:lnTo>
                    <a:pt x="172466" y="18923"/>
                  </a:lnTo>
                  <a:lnTo>
                    <a:pt x="172466" y="29083"/>
                  </a:lnTo>
                  <a:lnTo>
                    <a:pt x="259715" y="29083"/>
                  </a:lnTo>
                  <a:lnTo>
                    <a:pt x="259715" y="18923"/>
                  </a:lnTo>
                  <a:close/>
                </a:path>
                <a:path w="2419984" h="481964">
                  <a:moveTo>
                    <a:pt x="271272" y="89027"/>
                  </a:moveTo>
                  <a:lnTo>
                    <a:pt x="268478" y="89535"/>
                  </a:lnTo>
                  <a:lnTo>
                    <a:pt x="264922" y="89916"/>
                  </a:lnTo>
                  <a:lnTo>
                    <a:pt x="260858" y="90297"/>
                  </a:lnTo>
                  <a:lnTo>
                    <a:pt x="256794" y="90805"/>
                  </a:lnTo>
                  <a:lnTo>
                    <a:pt x="252476" y="91186"/>
                  </a:lnTo>
                  <a:lnTo>
                    <a:pt x="248158" y="91440"/>
                  </a:lnTo>
                  <a:lnTo>
                    <a:pt x="239522" y="92202"/>
                  </a:lnTo>
                  <a:lnTo>
                    <a:pt x="235331" y="92329"/>
                  </a:lnTo>
                  <a:lnTo>
                    <a:pt x="231267" y="92583"/>
                  </a:lnTo>
                  <a:lnTo>
                    <a:pt x="227711" y="92710"/>
                  </a:lnTo>
                  <a:lnTo>
                    <a:pt x="224790" y="92710"/>
                  </a:lnTo>
                  <a:lnTo>
                    <a:pt x="224790" y="79756"/>
                  </a:lnTo>
                  <a:lnTo>
                    <a:pt x="229108" y="79248"/>
                  </a:lnTo>
                  <a:lnTo>
                    <a:pt x="233299" y="78359"/>
                  </a:lnTo>
                  <a:lnTo>
                    <a:pt x="237109" y="77089"/>
                  </a:lnTo>
                  <a:lnTo>
                    <a:pt x="240919" y="75946"/>
                  </a:lnTo>
                  <a:lnTo>
                    <a:pt x="244094" y="74295"/>
                  </a:lnTo>
                  <a:lnTo>
                    <a:pt x="249428" y="70485"/>
                  </a:lnTo>
                  <a:lnTo>
                    <a:pt x="249682" y="70231"/>
                  </a:lnTo>
                  <a:lnTo>
                    <a:pt x="251587" y="68326"/>
                  </a:lnTo>
                  <a:lnTo>
                    <a:pt x="253111" y="66040"/>
                  </a:lnTo>
                  <a:lnTo>
                    <a:pt x="254635" y="63627"/>
                  </a:lnTo>
                  <a:lnTo>
                    <a:pt x="255397" y="60960"/>
                  </a:lnTo>
                  <a:lnTo>
                    <a:pt x="255358" y="54864"/>
                  </a:lnTo>
                  <a:lnTo>
                    <a:pt x="254508" y="51943"/>
                  </a:lnTo>
                  <a:lnTo>
                    <a:pt x="250698" y="46609"/>
                  </a:lnTo>
                  <a:lnTo>
                    <a:pt x="250393" y="46355"/>
                  </a:lnTo>
                  <a:lnTo>
                    <a:pt x="248031" y="44323"/>
                  </a:lnTo>
                  <a:lnTo>
                    <a:pt x="244602" y="42418"/>
                  </a:lnTo>
                  <a:lnTo>
                    <a:pt x="241300" y="40513"/>
                  </a:lnTo>
                  <a:lnTo>
                    <a:pt x="240411" y="40208"/>
                  </a:lnTo>
                  <a:lnTo>
                    <a:pt x="240411" y="54864"/>
                  </a:lnTo>
                  <a:lnTo>
                    <a:pt x="240411" y="62230"/>
                  </a:lnTo>
                  <a:lnTo>
                    <a:pt x="238252" y="65151"/>
                  </a:lnTo>
                  <a:lnTo>
                    <a:pt x="234061" y="67310"/>
                  </a:lnTo>
                  <a:lnTo>
                    <a:pt x="229235" y="69215"/>
                  </a:lnTo>
                  <a:lnTo>
                    <a:pt x="223520" y="70231"/>
                  </a:lnTo>
                  <a:lnTo>
                    <a:pt x="209677" y="70231"/>
                  </a:lnTo>
                  <a:lnTo>
                    <a:pt x="203962" y="69215"/>
                  </a:lnTo>
                  <a:lnTo>
                    <a:pt x="199644" y="67183"/>
                  </a:lnTo>
                  <a:lnTo>
                    <a:pt x="195453" y="65024"/>
                  </a:lnTo>
                  <a:lnTo>
                    <a:pt x="193421" y="62230"/>
                  </a:lnTo>
                  <a:lnTo>
                    <a:pt x="193421" y="54864"/>
                  </a:lnTo>
                  <a:lnTo>
                    <a:pt x="195453" y="51943"/>
                  </a:lnTo>
                  <a:lnTo>
                    <a:pt x="199644" y="49657"/>
                  </a:lnTo>
                  <a:lnTo>
                    <a:pt x="203962" y="47498"/>
                  </a:lnTo>
                  <a:lnTo>
                    <a:pt x="209677" y="46355"/>
                  </a:lnTo>
                  <a:lnTo>
                    <a:pt x="224155" y="46355"/>
                  </a:lnTo>
                  <a:lnTo>
                    <a:pt x="229870" y="47498"/>
                  </a:lnTo>
                  <a:lnTo>
                    <a:pt x="234061" y="49657"/>
                  </a:lnTo>
                  <a:lnTo>
                    <a:pt x="238379" y="51943"/>
                  </a:lnTo>
                  <a:lnTo>
                    <a:pt x="240411" y="54864"/>
                  </a:lnTo>
                  <a:lnTo>
                    <a:pt x="240411" y="40208"/>
                  </a:lnTo>
                  <a:lnTo>
                    <a:pt x="237236" y="39116"/>
                  </a:lnTo>
                  <a:lnTo>
                    <a:pt x="227838" y="37084"/>
                  </a:lnTo>
                  <a:lnTo>
                    <a:pt x="222631" y="36576"/>
                  </a:lnTo>
                  <a:lnTo>
                    <a:pt x="211201" y="36576"/>
                  </a:lnTo>
                  <a:lnTo>
                    <a:pt x="178435" y="60960"/>
                  </a:lnTo>
                  <a:lnTo>
                    <a:pt x="179197" y="63627"/>
                  </a:lnTo>
                  <a:lnTo>
                    <a:pt x="182245" y="68707"/>
                  </a:lnTo>
                  <a:lnTo>
                    <a:pt x="184404" y="70866"/>
                  </a:lnTo>
                  <a:lnTo>
                    <a:pt x="187198" y="72644"/>
                  </a:lnTo>
                  <a:lnTo>
                    <a:pt x="189992" y="74549"/>
                  </a:lnTo>
                  <a:lnTo>
                    <a:pt x="193294" y="76073"/>
                  </a:lnTo>
                  <a:lnTo>
                    <a:pt x="197231" y="77343"/>
                  </a:lnTo>
                  <a:lnTo>
                    <a:pt x="201041" y="78613"/>
                  </a:lnTo>
                  <a:lnTo>
                    <a:pt x="205359" y="79375"/>
                  </a:lnTo>
                  <a:lnTo>
                    <a:pt x="209931" y="79756"/>
                  </a:lnTo>
                  <a:lnTo>
                    <a:pt x="209931" y="92710"/>
                  </a:lnTo>
                  <a:lnTo>
                    <a:pt x="165735" y="92710"/>
                  </a:lnTo>
                  <a:lnTo>
                    <a:pt x="165735" y="104140"/>
                  </a:lnTo>
                  <a:lnTo>
                    <a:pt x="210820" y="104140"/>
                  </a:lnTo>
                  <a:lnTo>
                    <a:pt x="215900" y="104267"/>
                  </a:lnTo>
                  <a:lnTo>
                    <a:pt x="220980" y="104267"/>
                  </a:lnTo>
                  <a:lnTo>
                    <a:pt x="226441" y="104013"/>
                  </a:lnTo>
                  <a:lnTo>
                    <a:pt x="231902" y="103886"/>
                  </a:lnTo>
                  <a:lnTo>
                    <a:pt x="237236" y="103632"/>
                  </a:lnTo>
                  <a:lnTo>
                    <a:pt x="253111" y="102489"/>
                  </a:lnTo>
                  <a:lnTo>
                    <a:pt x="258064" y="101981"/>
                  </a:lnTo>
                  <a:lnTo>
                    <a:pt x="262890" y="101600"/>
                  </a:lnTo>
                  <a:lnTo>
                    <a:pt x="267335" y="100965"/>
                  </a:lnTo>
                  <a:lnTo>
                    <a:pt x="271272" y="100203"/>
                  </a:lnTo>
                  <a:lnTo>
                    <a:pt x="271272" y="89027"/>
                  </a:lnTo>
                  <a:close/>
                </a:path>
                <a:path w="2419984" h="481964">
                  <a:moveTo>
                    <a:pt x="289687" y="321183"/>
                  </a:moveTo>
                  <a:lnTo>
                    <a:pt x="275844" y="321183"/>
                  </a:lnTo>
                  <a:lnTo>
                    <a:pt x="275844" y="357124"/>
                  </a:lnTo>
                  <a:lnTo>
                    <a:pt x="242951" y="357124"/>
                  </a:lnTo>
                  <a:lnTo>
                    <a:pt x="242951" y="368935"/>
                  </a:lnTo>
                  <a:lnTo>
                    <a:pt x="275844" y="368935"/>
                  </a:lnTo>
                  <a:lnTo>
                    <a:pt x="275844" y="416941"/>
                  </a:lnTo>
                  <a:lnTo>
                    <a:pt x="289687" y="416941"/>
                  </a:lnTo>
                  <a:lnTo>
                    <a:pt x="289687" y="321183"/>
                  </a:lnTo>
                  <a:close/>
                </a:path>
                <a:path w="2419984" h="481964">
                  <a:moveTo>
                    <a:pt x="290703" y="120777"/>
                  </a:moveTo>
                  <a:lnTo>
                    <a:pt x="290449" y="119761"/>
                  </a:lnTo>
                  <a:lnTo>
                    <a:pt x="289433" y="118745"/>
                  </a:lnTo>
                  <a:lnTo>
                    <a:pt x="288417" y="118364"/>
                  </a:lnTo>
                  <a:lnTo>
                    <a:pt x="185293" y="118364"/>
                  </a:lnTo>
                  <a:lnTo>
                    <a:pt x="185293" y="129794"/>
                  </a:lnTo>
                  <a:lnTo>
                    <a:pt x="276479" y="129794"/>
                  </a:lnTo>
                  <a:lnTo>
                    <a:pt x="276479" y="160020"/>
                  </a:lnTo>
                  <a:lnTo>
                    <a:pt x="290703" y="160020"/>
                  </a:lnTo>
                  <a:lnTo>
                    <a:pt x="290703" y="120777"/>
                  </a:lnTo>
                  <a:close/>
                </a:path>
                <a:path w="2419984" h="481964">
                  <a:moveTo>
                    <a:pt x="292608" y="449834"/>
                  </a:moveTo>
                  <a:lnTo>
                    <a:pt x="277749" y="426720"/>
                  </a:lnTo>
                  <a:lnTo>
                    <a:pt x="277749" y="443738"/>
                  </a:lnTo>
                  <a:lnTo>
                    <a:pt x="277749" y="453263"/>
                  </a:lnTo>
                  <a:lnTo>
                    <a:pt x="238506" y="470789"/>
                  </a:lnTo>
                  <a:lnTo>
                    <a:pt x="230352" y="470446"/>
                  </a:lnTo>
                  <a:lnTo>
                    <a:pt x="202819" y="458597"/>
                  </a:lnTo>
                  <a:lnTo>
                    <a:pt x="200787" y="456057"/>
                  </a:lnTo>
                  <a:lnTo>
                    <a:pt x="199936" y="453263"/>
                  </a:lnTo>
                  <a:lnTo>
                    <a:pt x="199898" y="446659"/>
                  </a:lnTo>
                  <a:lnTo>
                    <a:pt x="200787" y="443738"/>
                  </a:lnTo>
                  <a:lnTo>
                    <a:pt x="202819" y="441198"/>
                  </a:lnTo>
                  <a:lnTo>
                    <a:pt x="204724" y="438658"/>
                  </a:lnTo>
                  <a:lnTo>
                    <a:pt x="238506" y="429387"/>
                  </a:lnTo>
                  <a:lnTo>
                    <a:pt x="246684" y="429729"/>
                  </a:lnTo>
                  <a:lnTo>
                    <a:pt x="277749" y="443738"/>
                  </a:lnTo>
                  <a:lnTo>
                    <a:pt x="277749" y="426720"/>
                  </a:lnTo>
                  <a:lnTo>
                    <a:pt x="269722" y="422821"/>
                  </a:lnTo>
                  <a:lnTo>
                    <a:pt x="260502" y="420039"/>
                  </a:lnTo>
                  <a:lnTo>
                    <a:pt x="250101" y="418388"/>
                  </a:lnTo>
                  <a:lnTo>
                    <a:pt x="238506" y="417830"/>
                  </a:lnTo>
                  <a:lnTo>
                    <a:pt x="230378" y="417830"/>
                  </a:lnTo>
                  <a:lnTo>
                    <a:pt x="223012" y="418592"/>
                  </a:lnTo>
                  <a:lnTo>
                    <a:pt x="210058" y="421640"/>
                  </a:lnTo>
                  <a:lnTo>
                    <a:pt x="204470" y="423799"/>
                  </a:lnTo>
                  <a:lnTo>
                    <a:pt x="199644" y="426720"/>
                  </a:lnTo>
                  <a:lnTo>
                    <a:pt x="194945" y="429387"/>
                  </a:lnTo>
                  <a:lnTo>
                    <a:pt x="191262" y="432816"/>
                  </a:lnTo>
                  <a:lnTo>
                    <a:pt x="186182" y="440690"/>
                  </a:lnTo>
                  <a:lnTo>
                    <a:pt x="184912" y="445135"/>
                  </a:lnTo>
                  <a:lnTo>
                    <a:pt x="184912" y="454914"/>
                  </a:lnTo>
                  <a:lnTo>
                    <a:pt x="186055" y="459359"/>
                  </a:lnTo>
                  <a:lnTo>
                    <a:pt x="191135" y="467233"/>
                  </a:lnTo>
                  <a:lnTo>
                    <a:pt x="194691" y="470535"/>
                  </a:lnTo>
                  <a:lnTo>
                    <a:pt x="199517" y="473202"/>
                  </a:lnTo>
                  <a:lnTo>
                    <a:pt x="204089" y="475996"/>
                  </a:lnTo>
                  <a:lnTo>
                    <a:pt x="209677" y="478028"/>
                  </a:lnTo>
                  <a:lnTo>
                    <a:pt x="222885" y="481076"/>
                  </a:lnTo>
                  <a:lnTo>
                    <a:pt x="230378" y="481838"/>
                  </a:lnTo>
                  <a:lnTo>
                    <a:pt x="238506" y="481838"/>
                  </a:lnTo>
                  <a:lnTo>
                    <a:pt x="277749" y="473202"/>
                  </a:lnTo>
                  <a:lnTo>
                    <a:pt x="281101" y="470789"/>
                  </a:lnTo>
                  <a:lnTo>
                    <a:pt x="284238" y="468541"/>
                  </a:lnTo>
                  <a:lnTo>
                    <a:pt x="288886" y="463092"/>
                  </a:lnTo>
                  <a:lnTo>
                    <a:pt x="291668" y="456869"/>
                  </a:lnTo>
                  <a:lnTo>
                    <a:pt x="292608" y="449834"/>
                  </a:lnTo>
                  <a:close/>
                </a:path>
                <a:path w="2419984" h="481964">
                  <a:moveTo>
                    <a:pt x="313182" y="50800"/>
                  </a:moveTo>
                  <a:lnTo>
                    <a:pt x="291084" y="50800"/>
                  </a:lnTo>
                  <a:lnTo>
                    <a:pt x="291084" y="1143"/>
                  </a:lnTo>
                  <a:lnTo>
                    <a:pt x="277368" y="1143"/>
                  </a:lnTo>
                  <a:lnTo>
                    <a:pt x="277368" y="110363"/>
                  </a:lnTo>
                  <a:lnTo>
                    <a:pt x="291084" y="110363"/>
                  </a:lnTo>
                  <a:lnTo>
                    <a:pt x="291084" y="63373"/>
                  </a:lnTo>
                  <a:lnTo>
                    <a:pt x="313182" y="63373"/>
                  </a:lnTo>
                  <a:lnTo>
                    <a:pt x="313182" y="50800"/>
                  </a:lnTo>
                  <a:close/>
                </a:path>
                <a:path w="2419984" h="481964">
                  <a:moveTo>
                    <a:pt x="392811" y="762"/>
                  </a:moveTo>
                  <a:lnTo>
                    <a:pt x="346202" y="762"/>
                  </a:lnTo>
                  <a:lnTo>
                    <a:pt x="346202" y="12192"/>
                  </a:lnTo>
                  <a:lnTo>
                    <a:pt x="392811" y="12192"/>
                  </a:lnTo>
                  <a:lnTo>
                    <a:pt x="392811" y="762"/>
                  </a:lnTo>
                  <a:close/>
                </a:path>
                <a:path w="2419984" h="481964">
                  <a:moveTo>
                    <a:pt x="408686" y="63246"/>
                  </a:moveTo>
                  <a:lnTo>
                    <a:pt x="405003" y="56261"/>
                  </a:lnTo>
                  <a:lnTo>
                    <a:pt x="401408" y="53721"/>
                  </a:lnTo>
                  <a:lnTo>
                    <a:pt x="397637" y="51054"/>
                  </a:lnTo>
                  <a:lnTo>
                    <a:pt x="394081" y="48958"/>
                  </a:lnTo>
                  <a:lnTo>
                    <a:pt x="394081" y="66167"/>
                  </a:lnTo>
                  <a:lnTo>
                    <a:pt x="394081" y="77724"/>
                  </a:lnTo>
                  <a:lnTo>
                    <a:pt x="391795" y="82169"/>
                  </a:lnTo>
                  <a:lnTo>
                    <a:pt x="387350" y="85471"/>
                  </a:lnTo>
                  <a:lnTo>
                    <a:pt x="382778" y="88519"/>
                  </a:lnTo>
                  <a:lnTo>
                    <a:pt x="376936" y="90043"/>
                  </a:lnTo>
                  <a:lnTo>
                    <a:pt x="362204" y="90043"/>
                  </a:lnTo>
                  <a:lnTo>
                    <a:pt x="356235" y="88519"/>
                  </a:lnTo>
                  <a:lnTo>
                    <a:pt x="347345" y="82169"/>
                  </a:lnTo>
                  <a:lnTo>
                    <a:pt x="345059" y="77724"/>
                  </a:lnTo>
                  <a:lnTo>
                    <a:pt x="345059" y="66167"/>
                  </a:lnTo>
                  <a:lnTo>
                    <a:pt x="347345" y="61722"/>
                  </a:lnTo>
                  <a:lnTo>
                    <a:pt x="351790" y="58547"/>
                  </a:lnTo>
                  <a:lnTo>
                    <a:pt x="356235" y="55245"/>
                  </a:lnTo>
                  <a:lnTo>
                    <a:pt x="362204" y="53721"/>
                  </a:lnTo>
                  <a:lnTo>
                    <a:pt x="377063" y="53721"/>
                  </a:lnTo>
                  <a:lnTo>
                    <a:pt x="382905" y="55245"/>
                  </a:lnTo>
                  <a:lnTo>
                    <a:pt x="391922" y="61722"/>
                  </a:lnTo>
                  <a:lnTo>
                    <a:pt x="394081" y="66167"/>
                  </a:lnTo>
                  <a:lnTo>
                    <a:pt x="394081" y="48958"/>
                  </a:lnTo>
                  <a:lnTo>
                    <a:pt x="391744" y="47561"/>
                  </a:lnTo>
                  <a:lnTo>
                    <a:pt x="385140" y="45059"/>
                  </a:lnTo>
                  <a:lnTo>
                    <a:pt x="377786" y="43561"/>
                  </a:lnTo>
                  <a:lnTo>
                    <a:pt x="369697" y="43053"/>
                  </a:lnTo>
                  <a:lnTo>
                    <a:pt x="363728" y="43053"/>
                  </a:lnTo>
                  <a:lnTo>
                    <a:pt x="358394" y="43688"/>
                  </a:lnTo>
                  <a:lnTo>
                    <a:pt x="353695" y="45085"/>
                  </a:lnTo>
                  <a:lnTo>
                    <a:pt x="348869" y="46355"/>
                  </a:lnTo>
                  <a:lnTo>
                    <a:pt x="344805" y="48387"/>
                  </a:lnTo>
                  <a:lnTo>
                    <a:pt x="341376" y="50927"/>
                  </a:lnTo>
                  <a:lnTo>
                    <a:pt x="337820" y="53467"/>
                  </a:lnTo>
                  <a:lnTo>
                    <a:pt x="335280" y="56515"/>
                  </a:lnTo>
                  <a:lnTo>
                    <a:pt x="333375" y="60071"/>
                  </a:lnTo>
                  <a:lnTo>
                    <a:pt x="331597" y="63627"/>
                  </a:lnTo>
                  <a:lnTo>
                    <a:pt x="330581" y="67564"/>
                  </a:lnTo>
                  <a:lnTo>
                    <a:pt x="330581" y="76327"/>
                  </a:lnTo>
                  <a:lnTo>
                    <a:pt x="353695" y="98679"/>
                  </a:lnTo>
                  <a:lnTo>
                    <a:pt x="358394" y="100076"/>
                  </a:lnTo>
                  <a:lnTo>
                    <a:pt x="363728" y="100711"/>
                  </a:lnTo>
                  <a:lnTo>
                    <a:pt x="369697" y="100711"/>
                  </a:lnTo>
                  <a:lnTo>
                    <a:pt x="401942" y="90043"/>
                  </a:lnTo>
                  <a:lnTo>
                    <a:pt x="405130" y="87757"/>
                  </a:lnTo>
                  <a:lnTo>
                    <a:pt x="408686" y="80772"/>
                  </a:lnTo>
                  <a:lnTo>
                    <a:pt x="408686" y="63246"/>
                  </a:lnTo>
                  <a:close/>
                </a:path>
                <a:path w="2419984" h="481964">
                  <a:moveTo>
                    <a:pt x="415163" y="23622"/>
                  </a:moveTo>
                  <a:lnTo>
                    <a:pt x="324612" y="23622"/>
                  </a:lnTo>
                  <a:lnTo>
                    <a:pt x="324612" y="34798"/>
                  </a:lnTo>
                  <a:lnTo>
                    <a:pt x="415163" y="34798"/>
                  </a:lnTo>
                  <a:lnTo>
                    <a:pt x="415163" y="23622"/>
                  </a:lnTo>
                  <a:close/>
                </a:path>
                <a:path w="2419984" h="481964">
                  <a:moveTo>
                    <a:pt x="441960" y="463804"/>
                  </a:moveTo>
                  <a:lnTo>
                    <a:pt x="344424" y="463804"/>
                  </a:lnTo>
                  <a:lnTo>
                    <a:pt x="344424" y="422402"/>
                  </a:lnTo>
                  <a:lnTo>
                    <a:pt x="330708" y="422402"/>
                  </a:lnTo>
                  <a:lnTo>
                    <a:pt x="330708" y="473583"/>
                  </a:lnTo>
                  <a:lnTo>
                    <a:pt x="330962" y="474599"/>
                  </a:lnTo>
                  <a:lnTo>
                    <a:pt x="331978" y="475615"/>
                  </a:lnTo>
                  <a:lnTo>
                    <a:pt x="332994" y="475869"/>
                  </a:lnTo>
                  <a:lnTo>
                    <a:pt x="441960" y="475869"/>
                  </a:lnTo>
                  <a:lnTo>
                    <a:pt x="441960" y="463804"/>
                  </a:lnTo>
                  <a:close/>
                </a:path>
                <a:path w="2419984" h="481964">
                  <a:moveTo>
                    <a:pt x="451866" y="143891"/>
                  </a:moveTo>
                  <a:lnTo>
                    <a:pt x="362077" y="143891"/>
                  </a:lnTo>
                  <a:lnTo>
                    <a:pt x="362077" y="111887"/>
                  </a:lnTo>
                  <a:lnTo>
                    <a:pt x="347599" y="111887"/>
                  </a:lnTo>
                  <a:lnTo>
                    <a:pt x="347599" y="153543"/>
                  </a:lnTo>
                  <a:lnTo>
                    <a:pt x="347853" y="154559"/>
                  </a:lnTo>
                  <a:lnTo>
                    <a:pt x="348869" y="155575"/>
                  </a:lnTo>
                  <a:lnTo>
                    <a:pt x="349885" y="155829"/>
                  </a:lnTo>
                  <a:lnTo>
                    <a:pt x="451866" y="155829"/>
                  </a:lnTo>
                  <a:lnTo>
                    <a:pt x="451866" y="143891"/>
                  </a:lnTo>
                  <a:close/>
                </a:path>
                <a:path w="2419984" h="481964">
                  <a:moveTo>
                    <a:pt x="455676" y="393204"/>
                  </a:moveTo>
                  <a:lnTo>
                    <a:pt x="430403" y="393204"/>
                  </a:lnTo>
                  <a:lnTo>
                    <a:pt x="431165" y="389001"/>
                  </a:lnTo>
                  <a:lnTo>
                    <a:pt x="432054" y="384302"/>
                  </a:lnTo>
                  <a:lnTo>
                    <a:pt x="433070" y="379095"/>
                  </a:lnTo>
                  <a:lnTo>
                    <a:pt x="433959" y="373888"/>
                  </a:lnTo>
                  <a:lnTo>
                    <a:pt x="434848" y="368427"/>
                  </a:lnTo>
                  <a:lnTo>
                    <a:pt x="435483" y="362712"/>
                  </a:lnTo>
                  <a:lnTo>
                    <a:pt x="436372" y="356997"/>
                  </a:lnTo>
                  <a:lnTo>
                    <a:pt x="438277" y="340360"/>
                  </a:lnTo>
                  <a:lnTo>
                    <a:pt x="438785" y="334899"/>
                  </a:lnTo>
                  <a:lnTo>
                    <a:pt x="439039" y="329565"/>
                  </a:lnTo>
                  <a:lnTo>
                    <a:pt x="439039" y="328041"/>
                  </a:lnTo>
                  <a:lnTo>
                    <a:pt x="438785" y="327152"/>
                  </a:lnTo>
                  <a:lnTo>
                    <a:pt x="438277" y="326517"/>
                  </a:lnTo>
                  <a:lnTo>
                    <a:pt x="437769" y="326009"/>
                  </a:lnTo>
                  <a:lnTo>
                    <a:pt x="436753" y="325755"/>
                  </a:lnTo>
                  <a:lnTo>
                    <a:pt x="327787" y="325755"/>
                  </a:lnTo>
                  <a:lnTo>
                    <a:pt x="327787" y="337947"/>
                  </a:lnTo>
                  <a:lnTo>
                    <a:pt x="424688" y="337947"/>
                  </a:lnTo>
                  <a:lnTo>
                    <a:pt x="424434" y="341884"/>
                  </a:lnTo>
                  <a:lnTo>
                    <a:pt x="424053" y="346075"/>
                  </a:lnTo>
                  <a:lnTo>
                    <a:pt x="422783" y="355473"/>
                  </a:lnTo>
                  <a:lnTo>
                    <a:pt x="422148" y="360426"/>
                  </a:lnTo>
                  <a:lnTo>
                    <a:pt x="421386" y="365379"/>
                  </a:lnTo>
                  <a:lnTo>
                    <a:pt x="420751" y="370332"/>
                  </a:lnTo>
                  <a:lnTo>
                    <a:pt x="419989" y="375297"/>
                  </a:lnTo>
                  <a:lnTo>
                    <a:pt x="419100" y="379984"/>
                  </a:lnTo>
                  <a:lnTo>
                    <a:pt x="418338" y="384683"/>
                  </a:lnTo>
                  <a:lnTo>
                    <a:pt x="417576" y="389128"/>
                  </a:lnTo>
                  <a:lnTo>
                    <a:pt x="416814" y="393204"/>
                  </a:lnTo>
                  <a:lnTo>
                    <a:pt x="310896" y="393204"/>
                  </a:lnTo>
                  <a:lnTo>
                    <a:pt x="310896" y="405523"/>
                  </a:lnTo>
                  <a:lnTo>
                    <a:pt x="455676" y="405523"/>
                  </a:lnTo>
                  <a:lnTo>
                    <a:pt x="455676" y="393204"/>
                  </a:lnTo>
                  <a:close/>
                </a:path>
                <a:path w="2419984" h="481964">
                  <a:moveTo>
                    <a:pt x="468884" y="49276"/>
                  </a:moveTo>
                  <a:lnTo>
                    <a:pt x="446659" y="49276"/>
                  </a:lnTo>
                  <a:lnTo>
                    <a:pt x="446659" y="1143"/>
                  </a:lnTo>
                  <a:lnTo>
                    <a:pt x="432816" y="1143"/>
                  </a:lnTo>
                  <a:lnTo>
                    <a:pt x="432816" y="117475"/>
                  </a:lnTo>
                  <a:lnTo>
                    <a:pt x="446659" y="117475"/>
                  </a:lnTo>
                  <a:lnTo>
                    <a:pt x="446659" y="61722"/>
                  </a:lnTo>
                  <a:lnTo>
                    <a:pt x="468884" y="61722"/>
                  </a:lnTo>
                  <a:lnTo>
                    <a:pt x="468884" y="49276"/>
                  </a:lnTo>
                  <a:close/>
                </a:path>
                <a:path w="2419984" h="481964">
                  <a:moveTo>
                    <a:pt x="611251" y="447421"/>
                  </a:moveTo>
                  <a:lnTo>
                    <a:pt x="545719" y="447421"/>
                  </a:lnTo>
                  <a:lnTo>
                    <a:pt x="545719" y="417957"/>
                  </a:lnTo>
                  <a:lnTo>
                    <a:pt x="595122" y="417957"/>
                  </a:lnTo>
                  <a:lnTo>
                    <a:pt x="595122" y="406146"/>
                  </a:lnTo>
                  <a:lnTo>
                    <a:pt x="499618" y="406146"/>
                  </a:lnTo>
                  <a:lnTo>
                    <a:pt x="499618" y="378714"/>
                  </a:lnTo>
                  <a:lnTo>
                    <a:pt x="587756" y="378714"/>
                  </a:lnTo>
                  <a:lnTo>
                    <a:pt x="588772" y="378472"/>
                  </a:lnTo>
                  <a:lnTo>
                    <a:pt x="589788" y="377444"/>
                  </a:lnTo>
                  <a:lnTo>
                    <a:pt x="590042" y="376428"/>
                  </a:lnTo>
                  <a:lnTo>
                    <a:pt x="590042" y="330962"/>
                  </a:lnTo>
                  <a:lnTo>
                    <a:pt x="589788" y="329946"/>
                  </a:lnTo>
                  <a:lnTo>
                    <a:pt x="588772" y="328930"/>
                  </a:lnTo>
                  <a:lnTo>
                    <a:pt x="587756" y="328676"/>
                  </a:lnTo>
                  <a:lnTo>
                    <a:pt x="485648" y="328676"/>
                  </a:lnTo>
                  <a:lnTo>
                    <a:pt x="485648" y="340360"/>
                  </a:lnTo>
                  <a:lnTo>
                    <a:pt x="576199" y="340360"/>
                  </a:lnTo>
                  <a:lnTo>
                    <a:pt x="576199" y="366903"/>
                  </a:lnTo>
                  <a:lnTo>
                    <a:pt x="488315" y="366903"/>
                  </a:lnTo>
                  <a:lnTo>
                    <a:pt x="487299" y="367284"/>
                  </a:lnTo>
                  <a:lnTo>
                    <a:pt x="486791" y="367792"/>
                  </a:lnTo>
                  <a:lnTo>
                    <a:pt x="486156" y="368300"/>
                  </a:lnTo>
                  <a:lnTo>
                    <a:pt x="485902" y="369316"/>
                  </a:lnTo>
                  <a:lnTo>
                    <a:pt x="485902" y="415671"/>
                  </a:lnTo>
                  <a:lnTo>
                    <a:pt x="486156" y="416560"/>
                  </a:lnTo>
                  <a:lnTo>
                    <a:pt x="487299" y="417703"/>
                  </a:lnTo>
                  <a:lnTo>
                    <a:pt x="488315" y="417957"/>
                  </a:lnTo>
                  <a:lnTo>
                    <a:pt x="531241" y="417957"/>
                  </a:lnTo>
                  <a:lnTo>
                    <a:pt x="531241" y="447421"/>
                  </a:lnTo>
                  <a:lnTo>
                    <a:pt x="466217" y="447421"/>
                  </a:lnTo>
                  <a:lnTo>
                    <a:pt x="466217" y="459486"/>
                  </a:lnTo>
                  <a:lnTo>
                    <a:pt x="611251" y="459486"/>
                  </a:lnTo>
                  <a:lnTo>
                    <a:pt x="611251" y="447421"/>
                  </a:lnTo>
                  <a:close/>
                </a:path>
                <a:path w="2419984" h="481964">
                  <a:moveTo>
                    <a:pt x="624078" y="113411"/>
                  </a:moveTo>
                  <a:lnTo>
                    <a:pt x="591185" y="81661"/>
                  </a:lnTo>
                  <a:lnTo>
                    <a:pt x="580771" y="38481"/>
                  </a:lnTo>
                  <a:lnTo>
                    <a:pt x="580771" y="7493"/>
                  </a:lnTo>
                  <a:lnTo>
                    <a:pt x="566166" y="7493"/>
                  </a:lnTo>
                  <a:lnTo>
                    <a:pt x="565429" y="49288"/>
                  </a:lnTo>
                  <a:lnTo>
                    <a:pt x="548005" y="93789"/>
                  </a:lnTo>
                  <a:lnTo>
                    <a:pt x="520827" y="118237"/>
                  </a:lnTo>
                  <a:lnTo>
                    <a:pt x="532638" y="127635"/>
                  </a:lnTo>
                  <a:lnTo>
                    <a:pt x="562178" y="97574"/>
                  </a:lnTo>
                  <a:lnTo>
                    <a:pt x="573151" y="74422"/>
                  </a:lnTo>
                  <a:lnTo>
                    <a:pt x="576414" y="82118"/>
                  </a:lnTo>
                  <a:lnTo>
                    <a:pt x="601484" y="114046"/>
                  </a:lnTo>
                  <a:lnTo>
                    <a:pt x="613791" y="123571"/>
                  </a:lnTo>
                  <a:lnTo>
                    <a:pt x="624078" y="113411"/>
                  </a:lnTo>
                  <a:close/>
                </a:path>
                <a:path w="2419984" h="481964">
                  <a:moveTo>
                    <a:pt x="656590" y="1143"/>
                  </a:moveTo>
                  <a:lnTo>
                    <a:pt x="642239" y="1143"/>
                  </a:lnTo>
                  <a:lnTo>
                    <a:pt x="642239" y="159131"/>
                  </a:lnTo>
                  <a:lnTo>
                    <a:pt x="656590" y="159131"/>
                  </a:lnTo>
                  <a:lnTo>
                    <a:pt x="656590" y="1143"/>
                  </a:lnTo>
                  <a:close/>
                </a:path>
                <a:path w="2419984" h="481964">
                  <a:moveTo>
                    <a:pt x="763143" y="10668"/>
                  </a:moveTo>
                  <a:lnTo>
                    <a:pt x="762889" y="9779"/>
                  </a:lnTo>
                  <a:lnTo>
                    <a:pt x="761746" y="8636"/>
                  </a:lnTo>
                  <a:lnTo>
                    <a:pt x="760857" y="8382"/>
                  </a:lnTo>
                  <a:lnTo>
                    <a:pt x="691261" y="8382"/>
                  </a:lnTo>
                  <a:lnTo>
                    <a:pt x="691261" y="20701"/>
                  </a:lnTo>
                  <a:lnTo>
                    <a:pt x="747395" y="20701"/>
                  </a:lnTo>
                  <a:lnTo>
                    <a:pt x="744918" y="31953"/>
                  </a:lnTo>
                  <a:lnTo>
                    <a:pt x="716953" y="69456"/>
                  </a:lnTo>
                  <a:lnTo>
                    <a:pt x="680974" y="87884"/>
                  </a:lnTo>
                  <a:lnTo>
                    <a:pt x="690626" y="98425"/>
                  </a:lnTo>
                  <a:lnTo>
                    <a:pt x="724281" y="80556"/>
                  </a:lnTo>
                  <a:lnTo>
                    <a:pt x="752779" y="48018"/>
                  </a:lnTo>
                  <a:lnTo>
                    <a:pt x="763143" y="12192"/>
                  </a:lnTo>
                  <a:lnTo>
                    <a:pt x="763143" y="10668"/>
                  </a:lnTo>
                  <a:close/>
                </a:path>
                <a:path w="2419984" h="481964">
                  <a:moveTo>
                    <a:pt x="766699" y="447421"/>
                  </a:moveTo>
                  <a:lnTo>
                    <a:pt x="701167" y="447421"/>
                  </a:lnTo>
                  <a:lnTo>
                    <a:pt x="701167" y="417957"/>
                  </a:lnTo>
                  <a:lnTo>
                    <a:pt x="750570" y="417957"/>
                  </a:lnTo>
                  <a:lnTo>
                    <a:pt x="750570" y="406146"/>
                  </a:lnTo>
                  <a:lnTo>
                    <a:pt x="655066" y="406146"/>
                  </a:lnTo>
                  <a:lnTo>
                    <a:pt x="655066" y="378714"/>
                  </a:lnTo>
                  <a:lnTo>
                    <a:pt x="743204" y="378714"/>
                  </a:lnTo>
                  <a:lnTo>
                    <a:pt x="744220" y="378472"/>
                  </a:lnTo>
                  <a:lnTo>
                    <a:pt x="745236" y="377444"/>
                  </a:lnTo>
                  <a:lnTo>
                    <a:pt x="745490" y="376428"/>
                  </a:lnTo>
                  <a:lnTo>
                    <a:pt x="745490" y="330962"/>
                  </a:lnTo>
                  <a:lnTo>
                    <a:pt x="745236" y="329946"/>
                  </a:lnTo>
                  <a:lnTo>
                    <a:pt x="744220" y="328930"/>
                  </a:lnTo>
                  <a:lnTo>
                    <a:pt x="743204" y="328676"/>
                  </a:lnTo>
                  <a:lnTo>
                    <a:pt x="641096" y="328676"/>
                  </a:lnTo>
                  <a:lnTo>
                    <a:pt x="641096" y="340360"/>
                  </a:lnTo>
                  <a:lnTo>
                    <a:pt x="731647" y="340360"/>
                  </a:lnTo>
                  <a:lnTo>
                    <a:pt x="731647" y="366903"/>
                  </a:lnTo>
                  <a:lnTo>
                    <a:pt x="643763" y="366903"/>
                  </a:lnTo>
                  <a:lnTo>
                    <a:pt x="642747" y="367284"/>
                  </a:lnTo>
                  <a:lnTo>
                    <a:pt x="642239" y="367792"/>
                  </a:lnTo>
                  <a:lnTo>
                    <a:pt x="641604" y="368300"/>
                  </a:lnTo>
                  <a:lnTo>
                    <a:pt x="641350" y="369316"/>
                  </a:lnTo>
                  <a:lnTo>
                    <a:pt x="641350" y="415671"/>
                  </a:lnTo>
                  <a:lnTo>
                    <a:pt x="641604" y="416560"/>
                  </a:lnTo>
                  <a:lnTo>
                    <a:pt x="642747" y="417703"/>
                  </a:lnTo>
                  <a:lnTo>
                    <a:pt x="643763" y="417957"/>
                  </a:lnTo>
                  <a:lnTo>
                    <a:pt x="686689" y="417957"/>
                  </a:lnTo>
                  <a:lnTo>
                    <a:pt x="686689" y="447421"/>
                  </a:lnTo>
                  <a:lnTo>
                    <a:pt x="621665" y="447421"/>
                  </a:lnTo>
                  <a:lnTo>
                    <a:pt x="621665" y="459486"/>
                  </a:lnTo>
                  <a:lnTo>
                    <a:pt x="766699" y="459486"/>
                  </a:lnTo>
                  <a:lnTo>
                    <a:pt x="766699" y="447421"/>
                  </a:lnTo>
                  <a:close/>
                </a:path>
                <a:path w="2419984" h="481964">
                  <a:moveTo>
                    <a:pt x="811657" y="143764"/>
                  </a:moveTo>
                  <a:lnTo>
                    <a:pt x="721741" y="143764"/>
                  </a:lnTo>
                  <a:lnTo>
                    <a:pt x="721741" y="105029"/>
                  </a:lnTo>
                  <a:lnTo>
                    <a:pt x="707644" y="105029"/>
                  </a:lnTo>
                  <a:lnTo>
                    <a:pt x="707644" y="153543"/>
                  </a:lnTo>
                  <a:lnTo>
                    <a:pt x="707898" y="154559"/>
                  </a:lnTo>
                  <a:lnTo>
                    <a:pt x="708533" y="155067"/>
                  </a:lnTo>
                  <a:lnTo>
                    <a:pt x="709041" y="155575"/>
                  </a:lnTo>
                  <a:lnTo>
                    <a:pt x="710057" y="155829"/>
                  </a:lnTo>
                  <a:lnTo>
                    <a:pt x="811657" y="155829"/>
                  </a:lnTo>
                  <a:lnTo>
                    <a:pt x="811657" y="143764"/>
                  </a:lnTo>
                  <a:close/>
                </a:path>
                <a:path w="2419984" h="481964">
                  <a:moveTo>
                    <a:pt x="828421" y="48768"/>
                  </a:moveTo>
                  <a:lnTo>
                    <a:pt x="806450" y="48768"/>
                  </a:lnTo>
                  <a:lnTo>
                    <a:pt x="806450" y="1143"/>
                  </a:lnTo>
                  <a:lnTo>
                    <a:pt x="792734" y="1143"/>
                  </a:lnTo>
                  <a:lnTo>
                    <a:pt x="792734" y="116586"/>
                  </a:lnTo>
                  <a:lnTo>
                    <a:pt x="806450" y="116586"/>
                  </a:lnTo>
                  <a:lnTo>
                    <a:pt x="806450" y="61214"/>
                  </a:lnTo>
                  <a:lnTo>
                    <a:pt x="828421" y="61214"/>
                  </a:lnTo>
                  <a:lnTo>
                    <a:pt x="828421" y="48768"/>
                  </a:lnTo>
                  <a:close/>
                </a:path>
                <a:path w="2419984" h="481964">
                  <a:moveTo>
                    <a:pt x="926465" y="397764"/>
                  </a:moveTo>
                  <a:lnTo>
                    <a:pt x="920750" y="395998"/>
                  </a:lnTo>
                  <a:lnTo>
                    <a:pt x="915289" y="393446"/>
                  </a:lnTo>
                  <a:lnTo>
                    <a:pt x="910209" y="390029"/>
                  </a:lnTo>
                  <a:lnTo>
                    <a:pt x="905002" y="386715"/>
                  </a:lnTo>
                  <a:lnTo>
                    <a:pt x="888746" y="364363"/>
                  </a:lnTo>
                  <a:lnTo>
                    <a:pt x="886714" y="359283"/>
                  </a:lnTo>
                  <a:lnTo>
                    <a:pt x="885698" y="353822"/>
                  </a:lnTo>
                  <a:lnTo>
                    <a:pt x="885698" y="340360"/>
                  </a:lnTo>
                  <a:lnTo>
                    <a:pt x="916686" y="340360"/>
                  </a:lnTo>
                  <a:lnTo>
                    <a:pt x="916686" y="328422"/>
                  </a:lnTo>
                  <a:lnTo>
                    <a:pt x="839597" y="328422"/>
                  </a:lnTo>
                  <a:lnTo>
                    <a:pt x="839597" y="340360"/>
                  </a:lnTo>
                  <a:lnTo>
                    <a:pt x="871220" y="340360"/>
                  </a:lnTo>
                  <a:lnTo>
                    <a:pt x="871169" y="353822"/>
                  </a:lnTo>
                  <a:lnTo>
                    <a:pt x="870331" y="359410"/>
                  </a:lnTo>
                  <a:lnTo>
                    <a:pt x="868426" y="364744"/>
                  </a:lnTo>
                  <a:lnTo>
                    <a:pt x="866648" y="370078"/>
                  </a:lnTo>
                  <a:lnTo>
                    <a:pt x="834644" y="400812"/>
                  </a:lnTo>
                  <a:lnTo>
                    <a:pt x="828421" y="403491"/>
                  </a:lnTo>
                  <a:lnTo>
                    <a:pt x="831215" y="405904"/>
                  </a:lnTo>
                  <a:lnTo>
                    <a:pt x="832231" y="406666"/>
                  </a:lnTo>
                  <a:lnTo>
                    <a:pt x="833247" y="407543"/>
                  </a:lnTo>
                  <a:lnTo>
                    <a:pt x="834263" y="408317"/>
                  </a:lnTo>
                  <a:lnTo>
                    <a:pt x="838073" y="411607"/>
                  </a:lnTo>
                  <a:lnTo>
                    <a:pt x="839470" y="413004"/>
                  </a:lnTo>
                  <a:lnTo>
                    <a:pt x="843661" y="410845"/>
                  </a:lnTo>
                  <a:lnTo>
                    <a:pt x="874776" y="382270"/>
                  </a:lnTo>
                  <a:lnTo>
                    <a:pt x="878459" y="374154"/>
                  </a:lnTo>
                  <a:lnTo>
                    <a:pt x="880618" y="378333"/>
                  </a:lnTo>
                  <a:lnTo>
                    <a:pt x="883158" y="382270"/>
                  </a:lnTo>
                  <a:lnTo>
                    <a:pt x="886206" y="385572"/>
                  </a:lnTo>
                  <a:lnTo>
                    <a:pt x="889127" y="389001"/>
                  </a:lnTo>
                  <a:lnTo>
                    <a:pt x="892302" y="391922"/>
                  </a:lnTo>
                  <a:lnTo>
                    <a:pt x="895604" y="394589"/>
                  </a:lnTo>
                  <a:lnTo>
                    <a:pt x="899160" y="397522"/>
                  </a:lnTo>
                  <a:lnTo>
                    <a:pt x="917194" y="408178"/>
                  </a:lnTo>
                  <a:lnTo>
                    <a:pt x="919480" y="405003"/>
                  </a:lnTo>
                  <a:lnTo>
                    <a:pt x="921258" y="403110"/>
                  </a:lnTo>
                  <a:lnTo>
                    <a:pt x="923036" y="401066"/>
                  </a:lnTo>
                  <a:lnTo>
                    <a:pt x="924814" y="399415"/>
                  </a:lnTo>
                  <a:lnTo>
                    <a:pt x="926465" y="397764"/>
                  </a:lnTo>
                  <a:close/>
                </a:path>
                <a:path w="2419984" h="481964">
                  <a:moveTo>
                    <a:pt x="961644" y="426720"/>
                  </a:moveTo>
                  <a:lnTo>
                    <a:pt x="961390" y="425704"/>
                  </a:lnTo>
                  <a:lnTo>
                    <a:pt x="960755" y="425196"/>
                  </a:lnTo>
                  <a:lnTo>
                    <a:pt x="960247" y="424688"/>
                  </a:lnTo>
                  <a:lnTo>
                    <a:pt x="959231" y="424434"/>
                  </a:lnTo>
                  <a:lnTo>
                    <a:pt x="856742" y="424434"/>
                  </a:lnTo>
                  <a:lnTo>
                    <a:pt x="856742" y="436499"/>
                  </a:lnTo>
                  <a:lnTo>
                    <a:pt x="947674" y="436499"/>
                  </a:lnTo>
                  <a:lnTo>
                    <a:pt x="947674" y="480187"/>
                  </a:lnTo>
                  <a:lnTo>
                    <a:pt x="961644" y="480187"/>
                  </a:lnTo>
                  <a:lnTo>
                    <a:pt x="961644" y="426720"/>
                  </a:lnTo>
                  <a:close/>
                </a:path>
                <a:path w="2419984" h="481964">
                  <a:moveTo>
                    <a:pt x="961771" y="321183"/>
                  </a:moveTo>
                  <a:lnTo>
                    <a:pt x="947928" y="321183"/>
                  </a:lnTo>
                  <a:lnTo>
                    <a:pt x="947928" y="356743"/>
                  </a:lnTo>
                  <a:lnTo>
                    <a:pt x="914908" y="356743"/>
                  </a:lnTo>
                  <a:lnTo>
                    <a:pt x="914908" y="369062"/>
                  </a:lnTo>
                  <a:lnTo>
                    <a:pt x="947928" y="369062"/>
                  </a:lnTo>
                  <a:lnTo>
                    <a:pt x="947928" y="416052"/>
                  </a:lnTo>
                  <a:lnTo>
                    <a:pt x="961771" y="416052"/>
                  </a:lnTo>
                  <a:lnTo>
                    <a:pt x="961771" y="321183"/>
                  </a:lnTo>
                  <a:close/>
                </a:path>
                <a:path w="2419984" h="481964">
                  <a:moveTo>
                    <a:pt x="963168" y="36195"/>
                  </a:moveTo>
                  <a:lnTo>
                    <a:pt x="963079" y="19558"/>
                  </a:lnTo>
                  <a:lnTo>
                    <a:pt x="958596" y="12954"/>
                  </a:lnTo>
                  <a:lnTo>
                    <a:pt x="954354" y="10541"/>
                  </a:lnTo>
                  <a:lnTo>
                    <a:pt x="949452" y="7747"/>
                  </a:lnTo>
                  <a:lnTo>
                    <a:pt x="948055" y="7150"/>
                  </a:lnTo>
                  <a:lnTo>
                    <a:pt x="948055" y="25019"/>
                  </a:lnTo>
                  <a:lnTo>
                    <a:pt x="948055" y="33528"/>
                  </a:lnTo>
                  <a:lnTo>
                    <a:pt x="907669" y="44450"/>
                  </a:lnTo>
                  <a:lnTo>
                    <a:pt x="898740" y="44196"/>
                  </a:lnTo>
                  <a:lnTo>
                    <a:pt x="867283" y="33528"/>
                  </a:lnTo>
                  <a:lnTo>
                    <a:pt x="867283" y="25019"/>
                  </a:lnTo>
                  <a:lnTo>
                    <a:pt x="868172" y="22479"/>
                  </a:lnTo>
                  <a:lnTo>
                    <a:pt x="870077" y="20320"/>
                  </a:lnTo>
                  <a:lnTo>
                    <a:pt x="871982" y="18034"/>
                  </a:lnTo>
                  <a:lnTo>
                    <a:pt x="901700" y="10541"/>
                  </a:lnTo>
                  <a:lnTo>
                    <a:pt x="913765" y="10541"/>
                  </a:lnTo>
                  <a:lnTo>
                    <a:pt x="945007" y="20320"/>
                  </a:lnTo>
                  <a:lnTo>
                    <a:pt x="947039" y="22479"/>
                  </a:lnTo>
                  <a:lnTo>
                    <a:pt x="907669" y="0"/>
                  </a:lnTo>
                  <a:lnTo>
                    <a:pt x="894562" y="482"/>
                  </a:lnTo>
                  <a:lnTo>
                    <a:pt x="856742" y="12827"/>
                  </a:lnTo>
                  <a:lnTo>
                    <a:pt x="852043" y="19558"/>
                  </a:lnTo>
                  <a:lnTo>
                    <a:pt x="852043" y="36195"/>
                  </a:lnTo>
                  <a:lnTo>
                    <a:pt x="894473" y="54521"/>
                  </a:lnTo>
                  <a:lnTo>
                    <a:pt x="907669" y="54991"/>
                  </a:lnTo>
                  <a:lnTo>
                    <a:pt x="920927" y="54521"/>
                  </a:lnTo>
                  <a:lnTo>
                    <a:pt x="932332" y="53124"/>
                  </a:lnTo>
                  <a:lnTo>
                    <a:pt x="941882" y="50812"/>
                  </a:lnTo>
                  <a:lnTo>
                    <a:pt x="949579" y="47625"/>
                  </a:lnTo>
                  <a:lnTo>
                    <a:pt x="955509" y="44450"/>
                  </a:lnTo>
                  <a:lnTo>
                    <a:pt x="958596" y="42799"/>
                  </a:lnTo>
                  <a:lnTo>
                    <a:pt x="963168" y="36195"/>
                  </a:lnTo>
                  <a:close/>
                </a:path>
                <a:path w="2419984" h="481964">
                  <a:moveTo>
                    <a:pt x="964057" y="146812"/>
                  </a:moveTo>
                  <a:lnTo>
                    <a:pt x="870077" y="146812"/>
                  </a:lnTo>
                  <a:lnTo>
                    <a:pt x="870077" y="129667"/>
                  </a:lnTo>
                  <a:lnTo>
                    <a:pt x="958215" y="129667"/>
                  </a:lnTo>
                  <a:lnTo>
                    <a:pt x="959104" y="129413"/>
                  </a:lnTo>
                  <a:lnTo>
                    <a:pt x="959739" y="128905"/>
                  </a:lnTo>
                  <a:lnTo>
                    <a:pt x="960247" y="128270"/>
                  </a:lnTo>
                  <a:lnTo>
                    <a:pt x="960501" y="127381"/>
                  </a:lnTo>
                  <a:lnTo>
                    <a:pt x="960501" y="94742"/>
                  </a:lnTo>
                  <a:lnTo>
                    <a:pt x="960247" y="93726"/>
                  </a:lnTo>
                  <a:lnTo>
                    <a:pt x="959739" y="93218"/>
                  </a:lnTo>
                  <a:lnTo>
                    <a:pt x="959104" y="92710"/>
                  </a:lnTo>
                  <a:lnTo>
                    <a:pt x="958215" y="92329"/>
                  </a:lnTo>
                  <a:lnTo>
                    <a:pt x="854583" y="92329"/>
                  </a:lnTo>
                  <a:lnTo>
                    <a:pt x="854583" y="103505"/>
                  </a:lnTo>
                  <a:lnTo>
                    <a:pt x="945007" y="103505"/>
                  </a:lnTo>
                  <a:lnTo>
                    <a:pt x="945007" y="119507"/>
                  </a:lnTo>
                  <a:lnTo>
                    <a:pt x="856869" y="119507"/>
                  </a:lnTo>
                  <a:lnTo>
                    <a:pt x="855853" y="119761"/>
                  </a:lnTo>
                  <a:lnTo>
                    <a:pt x="854837" y="120777"/>
                  </a:lnTo>
                  <a:lnTo>
                    <a:pt x="854583" y="121793"/>
                  </a:lnTo>
                  <a:lnTo>
                    <a:pt x="854583" y="155321"/>
                  </a:lnTo>
                  <a:lnTo>
                    <a:pt x="854837" y="156337"/>
                  </a:lnTo>
                  <a:lnTo>
                    <a:pt x="855853" y="157353"/>
                  </a:lnTo>
                  <a:lnTo>
                    <a:pt x="856869" y="157607"/>
                  </a:lnTo>
                  <a:lnTo>
                    <a:pt x="964057" y="157607"/>
                  </a:lnTo>
                  <a:lnTo>
                    <a:pt x="964057" y="146812"/>
                  </a:lnTo>
                  <a:close/>
                </a:path>
                <a:path w="2419984" h="481964">
                  <a:moveTo>
                    <a:pt x="979932" y="67056"/>
                  </a:moveTo>
                  <a:lnTo>
                    <a:pt x="835152" y="67056"/>
                  </a:lnTo>
                  <a:lnTo>
                    <a:pt x="835152" y="78486"/>
                  </a:lnTo>
                  <a:lnTo>
                    <a:pt x="979932" y="78486"/>
                  </a:lnTo>
                  <a:lnTo>
                    <a:pt x="979932" y="67056"/>
                  </a:lnTo>
                  <a:close/>
                </a:path>
                <a:path w="2419984" h="481964">
                  <a:moveTo>
                    <a:pt x="1064260" y="326136"/>
                  </a:moveTo>
                  <a:lnTo>
                    <a:pt x="1050544" y="326136"/>
                  </a:lnTo>
                  <a:lnTo>
                    <a:pt x="1050544" y="348234"/>
                  </a:lnTo>
                  <a:lnTo>
                    <a:pt x="1050544" y="359791"/>
                  </a:lnTo>
                  <a:lnTo>
                    <a:pt x="1050544" y="382778"/>
                  </a:lnTo>
                  <a:lnTo>
                    <a:pt x="1006348" y="382778"/>
                  </a:lnTo>
                  <a:lnTo>
                    <a:pt x="1006348" y="359791"/>
                  </a:lnTo>
                  <a:lnTo>
                    <a:pt x="1050544" y="359791"/>
                  </a:lnTo>
                  <a:lnTo>
                    <a:pt x="1050544" y="348234"/>
                  </a:lnTo>
                  <a:lnTo>
                    <a:pt x="1006348" y="348234"/>
                  </a:lnTo>
                  <a:lnTo>
                    <a:pt x="1006348" y="326136"/>
                  </a:lnTo>
                  <a:lnTo>
                    <a:pt x="992632" y="326136"/>
                  </a:lnTo>
                  <a:lnTo>
                    <a:pt x="992632" y="392049"/>
                  </a:lnTo>
                  <a:lnTo>
                    <a:pt x="992886" y="393065"/>
                  </a:lnTo>
                  <a:lnTo>
                    <a:pt x="993394" y="393585"/>
                  </a:lnTo>
                  <a:lnTo>
                    <a:pt x="993902" y="394208"/>
                  </a:lnTo>
                  <a:lnTo>
                    <a:pt x="994918" y="394462"/>
                  </a:lnTo>
                  <a:lnTo>
                    <a:pt x="1061974" y="394462"/>
                  </a:lnTo>
                  <a:lnTo>
                    <a:pt x="1062990" y="394208"/>
                  </a:lnTo>
                  <a:lnTo>
                    <a:pt x="1063498" y="393585"/>
                  </a:lnTo>
                  <a:lnTo>
                    <a:pt x="1064006" y="393065"/>
                  </a:lnTo>
                  <a:lnTo>
                    <a:pt x="1064260" y="392049"/>
                  </a:lnTo>
                  <a:lnTo>
                    <a:pt x="1064260" y="382778"/>
                  </a:lnTo>
                  <a:lnTo>
                    <a:pt x="1064260" y="359791"/>
                  </a:lnTo>
                  <a:lnTo>
                    <a:pt x="1064260" y="348234"/>
                  </a:lnTo>
                  <a:lnTo>
                    <a:pt x="1064260" y="326136"/>
                  </a:lnTo>
                  <a:close/>
                </a:path>
                <a:path w="2419984" h="481964">
                  <a:moveTo>
                    <a:pt x="1113536" y="466598"/>
                  </a:moveTo>
                  <a:lnTo>
                    <a:pt x="1024890" y="466598"/>
                  </a:lnTo>
                  <a:lnTo>
                    <a:pt x="1024890" y="449580"/>
                  </a:lnTo>
                  <a:lnTo>
                    <a:pt x="1107440" y="449580"/>
                  </a:lnTo>
                  <a:lnTo>
                    <a:pt x="1108456" y="449199"/>
                  </a:lnTo>
                  <a:lnTo>
                    <a:pt x="1109472" y="448183"/>
                  </a:lnTo>
                  <a:lnTo>
                    <a:pt x="1109726" y="447167"/>
                  </a:lnTo>
                  <a:lnTo>
                    <a:pt x="1109726" y="412623"/>
                  </a:lnTo>
                  <a:lnTo>
                    <a:pt x="1109472" y="411607"/>
                  </a:lnTo>
                  <a:lnTo>
                    <a:pt x="1108456" y="410591"/>
                  </a:lnTo>
                  <a:lnTo>
                    <a:pt x="1107440" y="410337"/>
                  </a:lnTo>
                  <a:lnTo>
                    <a:pt x="1009904" y="410337"/>
                  </a:lnTo>
                  <a:lnTo>
                    <a:pt x="1009904" y="421894"/>
                  </a:lnTo>
                  <a:lnTo>
                    <a:pt x="1094994" y="421894"/>
                  </a:lnTo>
                  <a:lnTo>
                    <a:pt x="1094994" y="438658"/>
                  </a:lnTo>
                  <a:lnTo>
                    <a:pt x="1012190" y="438658"/>
                  </a:lnTo>
                  <a:lnTo>
                    <a:pt x="1011174" y="438912"/>
                  </a:lnTo>
                  <a:lnTo>
                    <a:pt x="1010158" y="439928"/>
                  </a:lnTo>
                  <a:lnTo>
                    <a:pt x="1009904" y="440944"/>
                  </a:lnTo>
                  <a:lnTo>
                    <a:pt x="1009904" y="475742"/>
                  </a:lnTo>
                  <a:lnTo>
                    <a:pt x="1010158" y="476758"/>
                  </a:lnTo>
                  <a:lnTo>
                    <a:pt x="1011174" y="477774"/>
                  </a:lnTo>
                  <a:lnTo>
                    <a:pt x="1012190" y="478028"/>
                  </a:lnTo>
                  <a:lnTo>
                    <a:pt x="1113536" y="478028"/>
                  </a:lnTo>
                  <a:lnTo>
                    <a:pt x="1113536" y="466598"/>
                  </a:lnTo>
                  <a:close/>
                </a:path>
                <a:path w="2419984" h="481964">
                  <a:moveTo>
                    <a:pt x="1130300" y="35941"/>
                  </a:moveTo>
                  <a:lnTo>
                    <a:pt x="1120267" y="14986"/>
                  </a:lnTo>
                  <a:lnTo>
                    <a:pt x="1119251" y="13970"/>
                  </a:lnTo>
                  <a:lnTo>
                    <a:pt x="1116711" y="11531"/>
                  </a:lnTo>
                  <a:lnTo>
                    <a:pt x="1116711" y="37719"/>
                  </a:lnTo>
                  <a:lnTo>
                    <a:pt x="1116711" y="47117"/>
                  </a:lnTo>
                  <a:lnTo>
                    <a:pt x="1093470" y="67564"/>
                  </a:lnTo>
                  <a:lnTo>
                    <a:pt x="1081532" y="67564"/>
                  </a:lnTo>
                  <a:lnTo>
                    <a:pt x="1074928" y="65151"/>
                  </a:lnTo>
                  <a:lnTo>
                    <a:pt x="1065403" y="54864"/>
                  </a:lnTo>
                  <a:lnTo>
                    <a:pt x="1062863" y="48641"/>
                  </a:lnTo>
                  <a:lnTo>
                    <a:pt x="1062863" y="34290"/>
                  </a:lnTo>
                  <a:lnTo>
                    <a:pt x="1065403" y="28067"/>
                  </a:lnTo>
                  <a:lnTo>
                    <a:pt x="1075055" y="17653"/>
                  </a:lnTo>
                  <a:lnTo>
                    <a:pt x="1081659" y="14986"/>
                  </a:lnTo>
                  <a:lnTo>
                    <a:pt x="1094359" y="14986"/>
                  </a:lnTo>
                  <a:lnTo>
                    <a:pt x="1115060" y="31115"/>
                  </a:lnTo>
                  <a:lnTo>
                    <a:pt x="1116203" y="34290"/>
                  </a:lnTo>
                  <a:lnTo>
                    <a:pt x="1116711" y="37719"/>
                  </a:lnTo>
                  <a:lnTo>
                    <a:pt x="1116711" y="11531"/>
                  </a:lnTo>
                  <a:lnTo>
                    <a:pt x="1115695" y="10541"/>
                  </a:lnTo>
                  <a:lnTo>
                    <a:pt x="1111504" y="7747"/>
                  </a:lnTo>
                  <a:lnTo>
                    <a:pt x="1106551" y="5842"/>
                  </a:lnTo>
                  <a:lnTo>
                    <a:pt x="1101598" y="3810"/>
                  </a:lnTo>
                  <a:lnTo>
                    <a:pt x="1096137" y="2921"/>
                  </a:lnTo>
                  <a:lnTo>
                    <a:pt x="1083945" y="2921"/>
                  </a:lnTo>
                  <a:lnTo>
                    <a:pt x="1078357" y="3810"/>
                  </a:lnTo>
                  <a:lnTo>
                    <a:pt x="1073404" y="5842"/>
                  </a:lnTo>
                  <a:lnTo>
                    <a:pt x="1068324" y="7747"/>
                  </a:lnTo>
                  <a:lnTo>
                    <a:pt x="1049147" y="35941"/>
                  </a:lnTo>
                  <a:lnTo>
                    <a:pt x="1049147" y="47117"/>
                  </a:lnTo>
                  <a:lnTo>
                    <a:pt x="1078484" y="78994"/>
                  </a:lnTo>
                  <a:lnTo>
                    <a:pt x="1083945" y="79883"/>
                  </a:lnTo>
                  <a:lnTo>
                    <a:pt x="1096137" y="79883"/>
                  </a:lnTo>
                  <a:lnTo>
                    <a:pt x="1101598" y="78994"/>
                  </a:lnTo>
                  <a:lnTo>
                    <a:pt x="1111250" y="75184"/>
                  </a:lnTo>
                  <a:lnTo>
                    <a:pt x="1115568" y="72517"/>
                  </a:lnTo>
                  <a:lnTo>
                    <a:pt x="1120698" y="67564"/>
                  </a:lnTo>
                  <a:lnTo>
                    <a:pt x="1122680" y="65659"/>
                  </a:lnTo>
                  <a:lnTo>
                    <a:pt x="1125347" y="61722"/>
                  </a:lnTo>
                  <a:lnTo>
                    <a:pt x="1127252" y="56896"/>
                  </a:lnTo>
                  <a:lnTo>
                    <a:pt x="1129284" y="51562"/>
                  </a:lnTo>
                  <a:lnTo>
                    <a:pt x="1130300" y="46355"/>
                  </a:lnTo>
                  <a:lnTo>
                    <a:pt x="1130300" y="35941"/>
                  </a:lnTo>
                  <a:close/>
                </a:path>
                <a:path w="2419984" h="481964">
                  <a:moveTo>
                    <a:pt x="1130935" y="350520"/>
                  </a:moveTo>
                  <a:lnTo>
                    <a:pt x="1109345" y="350520"/>
                  </a:lnTo>
                  <a:lnTo>
                    <a:pt x="1109345" y="321183"/>
                  </a:lnTo>
                  <a:lnTo>
                    <a:pt x="1095248" y="321183"/>
                  </a:lnTo>
                  <a:lnTo>
                    <a:pt x="1095248" y="402463"/>
                  </a:lnTo>
                  <a:lnTo>
                    <a:pt x="1109345" y="402463"/>
                  </a:lnTo>
                  <a:lnTo>
                    <a:pt x="1109345" y="362839"/>
                  </a:lnTo>
                  <a:lnTo>
                    <a:pt x="1130935" y="362839"/>
                  </a:lnTo>
                  <a:lnTo>
                    <a:pt x="1130935" y="350520"/>
                  </a:lnTo>
                  <a:close/>
                </a:path>
                <a:path w="2419984" h="481964">
                  <a:moveTo>
                    <a:pt x="1174369" y="92583"/>
                  </a:moveTo>
                  <a:lnTo>
                    <a:pt x="1160399" y="92583"/>
                  </a:lnTo>
                  <a:lnTo>
                    <a:pt x="1160399" y="111633"/>
                  </a:lnTo>
                  <a:lnTo>
                    <a:pt x="1160399" y="123444"/>
                  </a:lnTo>
                  <a:lnTo>
                    <a:pt x="1160399" y="145923"/>
                  </a:lnTo>
                  <a:lnTo>
                    <a:pt x="1085977" y="145923"/>
                  </a:lnTo>
                  <a:lnTo>
                    <a:pt x="1085977" y="123444"/>
                  </a:lnTo>
                  <a:lnTo>
                    <a:pt x="1160399" y="123444"/>
                  </a:lnTo>
                  <a:lnTo>
                    <a:pt x="1160399" y="111633"/>
                  </a:lnTo>
                  <a:lnTo>
                    <a:pt x="1085977" y="111633"/>
                  </a:lnTo>
                  <a:lnTo>
                    <a:pt x="1085977" y="92583"/>
                  </a:lnTo>
                  <a:lnTo>
                    <a:pt x="1072007" y="92583"/>
                  </a:lnTo>
                  <a:lnTo>
                    <a:pt x="1072007" y="155194"/>
                  </a:lnTo>
                  <a:lnTo>
                    <a:pt x="1072261" y="156083"/>
                  </a:lnTo>
                  <a:lnTo>
                    <a:pt x="1072769" y="156718"/>
                  </a:lnTo>
                  <a:lnTo>
                    <a:pt x="1073404" y="157226"/>
                  </a:lnTo>
                  <a:lnTo>
                    <a:pt x="1074293" y="157480"/>
                  </a:lnTo>
                  <a:lnTo>
                    <a:pt x="1172083" y="157480"/>
                  </a:lnTo>
                  <a:lnTo>
                    <a:pt x="1172972" y="157226"/>
                  </a:lnTo>
                  <a:lnTo>
                    <a:pt x="1173607" y="156718"/>
                  </a:lnTo>
                  <a:lnTo>
                    <a:pt x="1174115" y="156083"/>
                  </a:lnTo>
                  <a:lnTo>
                    <a:pt x="1174369" y="155194"/>
                  </a:lnTo>
                  <a:lnTo>
                    <a:pt x="1174369" y="145923"/>
                  </a:lnTo>
                  <a:lnTo>
                    <a:pt x="1174369" y="123444"/>
                  </a:lnTo>
                  <a:lnTo>
                    <a:pt x="1174369" y="111633"/>
                  </a:lnTo>
                  <a:lnTo>
                    <a:pt x="1174369" y="92583"/>
                  </a:lnTo>
                  <a:close/>
                </a:path>
                <a:path w="2419984" h="481964">
                  <a:moveTo>
                    <a:pt x="1174496" y="889"/>
                  </a:moveTo>
                  <a:lnTo>
                    <a:pt x="1160399" y="889"/>
                  </a:lnTo>
                  <a:lnTo>
                    <a:pt x="1160399" y="84328"/>
                  </a:lnTo>
                  <a:lnTo>
                    <a:pt x="1174496" y="84328"/>
                  </a:lnTo>
                  <a:lnTo>
                    <a:pt x="1174496" y="889"/>
                  </a:lnTo>
                  <a:close/>
                </a:path>
                <a:path w="2419984" h="481964">
                  <a:moveTo>
                    <a:pt x="1252855" y="384822"/>
                  </a:moveTo>
                  <a:lnTo>
                    <a:pt x="1249934" y="385445"/>
                  </a:lnTo>
                  <a:lnTo>
                    <a:pt x="1246378" y="385953"/>
                  </a:lnTo>
                  <a:lnTo>
                    <a:pt x="1242060" y="386473"/>
                  </a:lnTo>
                  <a:lnTo>
                    <a:pt x="1237869" y="386854"/>
                  </a:lnTo>
                  <a:lnTo>
                    <a:pt x="1233551" y="387350"/>
                  </a:lnTo>
                  <a:lnTo>
                    <a:pt x="1228979" y="387616"/>
                  </a:lnTo>
                  <a:lnTo>
                    <a:pt x="1224407" y="387997"/>
                  </a:lnTo>
                  <a:lnTo>
                    <a:pt x="1211072" y="388747"/>
                  </a:lnTo>
                  <a:lnTo>
                    <a:pt x="1207262" y="388874"/>
                  </a:lnTo>
                  <a:lnTo>
                    <a:pt x="1204087" y="388874"/>
                  </a:lnTo>
                  <a:lnTo>
                    <a:pt x="1204087" y="370713"/>
                  </a:lnTo>
                  <a:lnTo>
                    <a:pt x="1240409" y="370713"/>
                  </a:lnTo>
                  <a:lnTo>
                    <a:pt x="1240409" y="359791"/>
                  </a:lnTo>
                  <a:lnTo>
                    <a:pt x="1171448" y="359791"/>
                  </a:lnTo>
                  <a:lnTo>
                    <a:pt x="1171448" y="337312"/>
                  </a:lnTo>
                  <a:lnTo>
                    <a:pt x="1238123" y="337312"/>
                  </a:lnTo>
                  <a:lnTo>
                    <a:pt x="1238123" y="326263"/>
                  </a:lnTo>
                  <a:lnTo>
                    <a:pt x="1160018" y="326263"/>
                  </a:lnTo>
                  <a:lnTo>
                    <a:pt x="1159002" y="326517"/>
                  </a:lnTo>
                  <a:lnTo>
                    <a:pt x="1158494" y="327152"/>
                  </a:lnTo>
                  <a:lnTo>
                    <a:pt x="1157986" y="327660"/>
                  </a:lnTo>
                  <a:lnTo>
                    <a:pt x="1157859" y="369570"/>
                  </a:lnTo>
                  <a:lnTo>
                    <a:pt x="1158367" y="369951"/>
                  </a:lnTo>
                  <a:lnTo>
                    <a:pt x="1158875" y="370459"/>
                  </a:lnTo>
                  <a:lnTo>
                    <a:pt x="1159891" y="370713"/>
                  </a:lnTo>
                  <a:lnTo>
                    <a:pt x="1189990" y="370713"/>
                  </a:lnTo>
                  <a:lnTo>
                    <a:pt x="1189990" y="389267"/>
                  </a:lnTo>
                  <a:lnTo>
                    <a:pt x="1144524" y="389267"/>
                  </a:lnTo>
                  <a:lnTo>
                    <a:pt x="1144524" y="401066"/>
                  </a:lnTo>
                  <a:lnTo>
                    <a:pt x="1185545" y="401066"/>
                  </a:lnTo>
                  <a:lnTo>
                    <a:pt x="1207389" y="400316"/>
                  </a:lnTo>
                  <a:lnTo>
                    <a:pt x="1214374" y="399935"/>
                  </a:lnTo>
                  <a:lnTo>
                    <a:pt x="1233678" y="398399"/>
                  </a:lnTo>
                  <a:lnTo>
                    <a:pt x="1239266" y="397764"/>
                  </a:lnTo>
                  <a:lnTo>
                    <a:pt x="1244727" y="397256"/>
                  </a:lnTo>
                  <a:lnTo>
                    <a:pt x="1249299" y="396621"/>
                  </a:lnTo>
                  <a:lnTo>
                    <a:pt x="1252855" y="396240"/>
                  </a:lnTo>
                  <a:lnTo>
                    <a:pt x="1252855" y="388874"/>
                  </a:lnTo>
                  <a:lnTo>
                    <a:pt x="1252855" y="384822"/>
                  </a:lnTo>
                  <a:close/>
                </a:path>
                <a:path w="2419984" h="481964">
                  <a:moveTo>
                    <a:pt x="1272667" y="321183"/>
                  </a:moveTo>
                  <a:lnTo>
                    <a:pt x="1258824" y="321183"/>
                  </a:lnTo>
                  <a:lnTo>
                    <a:pt x="1258824" y="406019"/>
                  </a:lnTo>
                  <a:lnTo>
                    <a:pt x="1272667" y="406019"/>
                  </a:lnTo>
                  <a:lnTo>
                    <a:pt x="1272667" y="321183"/>
                  </a:lnTo>
                  <a:close/>
                </a:path>
                <a:path w="2419984" h="481964">
                  <a:moveTo>
                    <a:pt x="1276096" y="466471"/>
                  </a:moveTo>
                  <a:lnTo>
                    <a:pt x="1184783" y="466471"/>
                  </a:lnTo>
                  <a:lnTo>
                    <a:pt x="1184783" y="451104"/>
                  </a:lnTo>
                  <a:lnTo>
                    <a:pt x="1270000" y="451104"/>
                  </a:lnTo>
                  <a:lnTo>
                    <a:pt x="1271016" y="450850"/>
                  </a:lnTo>
                  <a:lnTo>
                    <a:pt x="1272032" y="449834"/>
                  </a:lnTo>
                  <a:lnTo>
                    <a:pt x="1272286" y="448818"/>
                  </a:lnTo>
                  <a:lnTo>
                    <a:pt x="1272286" y="416306"/>
                  </a:lnTo>
                  <a:lnTo>
                    <a:pt x="1272032" y="415417"/>
                  </a:lnTo>
                  <a:lnTo>
                    <a:pt x="1271524" y="414782"/>
                  </a:lnTo>
                  <a:lnTo>
                    <a:pt x="1271016" y="414274"/>
                  </a:lnTo>
                  <a:lnTo>
                    <a:pt x="1270000" y="414020"/>
                  </a:lnTo>
                  <a:lnTo>
                    <a:pt x="1169670" y="414020"/>
                  </a:lnTo>
                  <a:lnTo>
                    <a:pt x="1169670" y="425450"/>
                  </a:lnTo>
                  <a:lnTo>
                    <a:pt x="1257173" y="425450"/>
                  </a:lnTo>
                  <a:lnTo>
                    <a:pt x="1257173" y="440563"/>
                  </a:lnTo>
                  <a:lnTo>
                    <a:pt x="1171956" y="440563"/>
                  </a:lnTo>
                  <a:lnTo>
                    <a:pt x="1170940" y="440817"/>
                  </a:lnTo>
                  <a:lnTo>
                    <a:pt x="1170432" y="441452"/>
                  </a:lnTo>
                  <a:lnTo>
                    <a:pt x="1169924" y="441960"/>
                  </a:lnTo>
                  <a:lnTo>
                    <a:pt x="1169670" y="442976"/>
                  </a:lnTo>
                  <a:lnTo>
                    <a:pt x="1169670" y="475361"/>
                  </a:lnTo>
                  <a:lnTo>
                    <a:pt x="1169924" y="476377"/>
                  </a:lnTo>
                  <a:lnTo>
                    <a:pt x="1170940" y="477393"/>
                  </a:lnTo>
                  <a:lnTo>
                    <a:pt x="1171956" y="477647"/>
                  </a:lnTo>
                  <a:lnTo>
                    <a:pt x="1276096" y="477647"/>
                  </a:lnTo>
                  <a:lnTo>
                    <a:pt x="1276096" y="466471"/>
                  </a:lnTo>
                  <a:close/>
                </a:path>
                <a:path w="2419984" h="481964">
                  <a:moveTo>
                    <a:pt x="1299972" y="72898"/>
                  </a:moveTo>
                  <a:lnTo>
                    <a:pt x="1246886" y="78486"/>
                  </a:lnTo>
                  <a:lnTo>
                    <a:pt x="1240409" y="78613"/>
                  </a:lnTo>
                  <a:lnTo>
                    <a:pt x="1223518" y="78613"/>
                  </a:lnTo>
                  <a:lnTo>
                    <a:pt x="1223518" y="54991"/>
                  </a:lnTo>
                  <a:lnTo>
                    <a:pt x="1275588" y="54991"/>
                  </a:lnTo>
                  <a:lnTo>
                    <a:pt x="1276604" y="54737"/>
                  </a:lnTo>
                  <a:lnTo>
                    <a:pt x="1277112" y="54102"/>
                  </a:lnTo>
                  <a:lnTo>
                    <a:pt x="1277620" y="53594"/>
                  </a:lnTo>
                  <a:lnTo>
                    <a:pt x="1277874" y="52578"/>
                  </a:lnTo>
                  <a:lnTo>
                    <a:pt x="1277874" y="9271"/>
                  </a:lnTo>
                  <a:lnTo>
                    <a:pt x="1277620" y="8255"/>
                  </a:lnTo>
                  <a:lnTo>
                    <a:pt x="1276604" y="7239"/>
                  </a:lnTo>
                  <a:lnTo>
                    <a:pt x="1275588" y="6985"/>
                  </a:lnTo>
                  <a:lnTo>
                    <a:pt x="1209802" y="6985"/>
                  </a:lnTo>
                  <a:lnTo>
                    <a:pt x="1209802" y="18923"/>
                  </a:lnTo>
                  <a:lnTo>
                    <a:pt x="1264158" y="18923"/>
                  </a:lnTo>
                  <a:lnTo>
                    <a:pt x="1264158" y="43307"/>
                  </a:lnTo>
                  <a:lnTo>
                    <a:pt x="1212088" y="43307"/>
                  </a:lnTo>
                  <a:lnTo>
                    <a:pt x="1211199" y="43561"/>
                  </a:lnTo>
                  <a:lnTo>
                    <a:pt x="1210056" y="44704"/>
                  </a:lnTo>
                  <a:lnTo>
                    <a:pt x="1209802" y="45720"/>
                  </a:lnTo>
                  <a:lnTo>
                    <a:pt x="1209890" y="89027"/>
                  </a:lnTo>
                  <a:lnTo>
                    <a:pt x="1210056" y="89662"/>
                  </a:lnTo>
                  <a:lnTo>
                    <a:pt x="1210564" y="90170"/>
                  </a:lnTo>
                  <a:lnTo>
                    <a:pt x="1211199" y="90678"/>
                  </a:lnTo>
                  <a:lnTo>
                    <a:pt x="1212088" y="90932"/>
                  </a:lnTo>
                  <a:lnTo>
                    <a:pt x="1235964" y="90932"/>
                  </a:lnTo>
                  <a:lnTo>
                    <a:pt x="1281811" y="87757"/>
                  </a:lnTo>
                  <a:lnTo>
                    <a:pt x="1287018" y="86995"/>
                  </a:lnTo>
                  <a:lnTo>
                    <a:pt x="1292225" y="86360"/>
                  </a:lnTo>
                  <a:lnTo>
                    <a:pt x="1299972" y="84963"/>
                  </a:lnTo>
                  <a:lnTo>
                    <a:pt x="1299972" y="78613"/>
                  </a:lnTo>
                  <a:lnTo>
                    <a:pt x="1299972" y="72898"/>
                  </a:lnTo>
                  <a:close/>
                </a:path>
                <a:path w="2419984" h="481964">
                  <a:moveTo>
                    <a:pt x="1328928" y="110617"/>
                  </a:moveTo>
                  <a:lnTo>
                    <a:pt x="1328674" y="109601"/>
                  </a:lnTo>
                  <a:lnTo>
                    <a:pt x="1328166" y="109093"/>
                  </a:lnTo>
                  <a:lnTo>
                    <a:pt x="1327531" y="108585"/>
                  </a:lnTo>
                  <a:lnTo>
                    <a:pt x="1326642" y="108204"/>
                  </a:lnTo>
                  <a:lnTo>
                    <a:pt x="1223772" y="108204"/>
                  </a:lnTo>
                  <a:lnTo>
                    <a:pt x="1223772" y="120523"/>
                  </a:lnTo>
                  <a:lnTo>
                    <a:pt x="1314450" y="120523"/>
                  </a:lnTo>
                  <a:lnTo>
                    <a:pt x="1314450" y="160528"/>
                  </a:lnTo>
                  <a:lnTo>
                    <a:pt x="1328928" y="160528"/>
                  </a:lnTo>
                  <a:lnTo>
                    <a:pt x="1328928" y="110617"/>
                  </a:lnTo>
                  <a:close/>
                </a:path>
                <a:path w="2419984" h="481964">
                  <a:moveTo>
                    <a:pt x="1329055" y="1143"/>
                  </a:moveTo>
                  <a:lnTo>
                    <a:pt x="1315212" y="1143"/>
                  </a:lnTo>
                  <a:lnTo>
                    <a:pt x="1315212" y="20193"/>
                  </a:lnTo>
                  <a:lnTo>
                    <a:pt x="1287780" y="20193"/>
                  </a:lnTo>
                  <a:lnTo>
                    <a:pt x="1287780" y="31750"/>
                  </a:lnTo>
                  <a:lnTo>
                    <a:pt x="1315212" y="31750"/>
                  </a:lnTo>
                  <a:lnTo>
                    <a:pt x="1315212" y="51181"/>
                  </a:lnTo>
                  <a:lnTo>
                    <a:pt x="1287780" y="51181"/>
                  </a:lnTo>
                  <a:lnTo>
                    <a:pt x="1287780" y="62738"/>
                  </a:lnTo>
                  <a:lnTo>
                    <a:pt x="1315212" y="62738"/>
                  </a:lnTo>
                  <a:lnTo>
                    <a:pt x="1315212" y="100076"/>
                  </a:lnTo>
                  <a:lnTo>
                    <a:pt x="1329055" y="100076"/>
                  </a:lnTo>
                  <a:lnTo>
                    <a:pt x="1329055" y="1143"/>
                  </a:lnTo>
                  <a:close/>
                </a:path>
                <a:path w="2419984" h="481964">
                  <a:moveTo>
                    <a:pt x="1426718" y="3937"/>
                  </a:moveTo>
                  <a:lnTo>
                    <a:pt x="1380363" y="3937"/>
                  </a:lnTo>
                  <a:lnTo>
                    <a:pt x="1380363" y="15875"/>
                  </a:lnTo>
                  <a:lnTo>
                    <a:pt x="1426718" y="15748"/>
                  </a:lnTo>
                  <a:lnTo>
                    <a:pt x="1426718" y="3937"/>
                  </a:lnTo>
                  <a:close/>
                </a:path>
                <a:path w="2419984" h="481964">
                  <a:moveTo>
                    <a:pt x="1442847" y="86487"/>
                  </a:moveTo>
                  <a:lnTo>
                    <a:pt x="1441831" y="81407"/>
                  </a:lnTo>
                  <a:lnTo>
                    <a:pt x="1438021" y="72263"/>
                  </a:lnTo>
                  <a:lnTo>
                    <a:pt x="1435354" y="68199"/>
                  </a:lnTo>
                  <a:lnTo>
                    <a:pt x="1433639" y="66548"/>
                  </a:lnTo>
                  <a:lnTo>
                    <a:pt x="1428496" y="61595"/>
                  </a:lnTo>
                  <a:lnTo>
                    <a:pt x="1428369" y="61518"/>
                  </a:lnTo>
                  <a:lnTo>
                    <a:pt x="1428369" y="84582"/>
                  </a:lnTo>
                  <a:lnTo>
                    <a:pt x="1428369" y="99695"/>
                  </a:lnTo>
                  <a:lnTo>
                    <a:pt x="1426210" y="105918"/>
                  </a:lnTo>
                  <a:lnTo>
                    <a:pt x="1417574" y="115570"/>
                  </a:lnTo>
                  <a:lnTo>
                    <a:pt x="1411478" y="118110"/>
                  </a:lnTo>
                  <a:lnTo>
                    <a:pt x="1395730" y="118110"/>
                  </a:lnTo>
                  <a:lnTo>
                    <a:pt x="1389634" y="115570"/>
                  </a:lnTo>
                  <a:lnTo>
                    <a:pt x="1380998" y="105918"/>
                  </a:lnTo>
                  <a:lnTo>
                    <a:pt x="1378839" y="99695"/>
                  </a:lnTo>
                  <a:lnTo>
                    <a:pt x="1378839" y="84582"/>
                  </a:lnTo>
                  <a:lnTo>
                    <a:pt x="1380998" y="78486"/>
                  </a:lnTo>
                  <a:lnTo>
                    <a:pt x="1385316" y="73660"/>
                  </a:lnTo>
                  <a:lnTo>
                    <a:pt x="1389634" y="68961"/>
                  </a:lnTo>
                  <a:lnTo>
                    <a:pt x="1395730" y="66548"/>
                  </a:lnTo>
                  <a:lnTo>
                    <a:pt x="1411478" y="66548"/>
                  </a:lnTo>
                  <a:lnTo>
                    <a:pt x="1417574" y="68961"/>
                  </a:lnTo>
                  <a:lnTo>
                    <a:pt x="1421892" y="73660"/>
                  </a:lnTo>
                  <a:lnTo>
                    <a:pt x="1426210" y="78486"/>
                  </a:lnTo>
                  <a:lnTo>
                    <a:pt x="1428369" y="84582"/>
                  </a:lnTo>
                  <a:lnTo>
                    <a:pt x="1428369" y="61518"/>
                  </a:lnTo>
                  <a:lnTo>
                    <a:pt x="1424305" y="59055"/>
                  </a:lnTo>
                  <a:lnTo>
                    <a:pt x="1419606" y="57150"/>
                  </a:lnTo>
                  <a:lnTo>
                    <a:pt x="1414780" y="55372"/>
                  </a:lnTo>
                  <a:lnTo>
                    <a:pt x="1409446" y="54356"/>
                  </a:lnTo>
                  <a:lnTo>
                    <a:pt x="1397762" y="54356"/>
                  </a:lnTo>
                  <a:lnTo>
                    <a:pt x="1375283" y="64897"/>
                  </a:lnTo>
                  <a:lnTo>
                    <a:pt x="1371727" y="68199"/>
                  </a:lnTo>
                  <a:lnTo>
                    <a:pt x="1369060" y="72263"/>
                  </a:lnTo>
                  <a:lnTo>
                    <a:pt x="1365250" y="81407"/>
                  </a:lnTo>
                  <a:lnTo>
                    <a:pt x="1364361" y="86487"/>
                  </a:lnTo>
                  <a:lnTo>
                    <a:pt x="1364361" y="97917"/>
                  </a:lnTo>
                  <a:lnTo>
                    <a:pt x="1392682" y="129413"/>
                  </a:lnTo>
                  <a:lnTo>
                    <a:pt x="1397889" y="130429"/>
                  </a:lnTo>
                  <a:lnTo>
                    <a:pt x="1409319" y="130429"/>
                  </a:lnTo>
                  <a:lnTo>
                    <a:pt x="1414526" y="129413"/>
                  </a:lnTo>
                  <a:lnTo>
                    <a:pt x="1419225" y="127508"/>
                  </a:lnTo>
                  <a:lnTo>
                    <a:pt x="1424051" y="125603"/>
                  </a:lnTo>
                  <a:lnTo>
                    <a:pt x="1428115" y="123063"/>
                  </a:lnTo>
                  <a:lnTo>
                    <a:pt x="1433068" y="118110"/>
                  </a:lnTo>
                  <a:lnTo>
                    <a:pt x="1434973" y="116205"/>
                  </a:lnTo>
                  <a:lnTo>
                    <a:pt x="1437767" y="112268"/>
                  </a:lnTo>
                  <a:lnTo>
                    <a:pt x="1439799" y="107696"/>
                  </a:lnTo>
                  <a:lnTo>
                    <a:pt x="1441831" y="102362"/>
                  </a:lnTo>
                  <a:lnTo>
                    <a:pt x="1442847" y="97155"/>
                  </a:lnTo>
                  <a:lnTo>
                    <a:pt x="1442847" y="86487"/>
                  </a:lnTo>
                  <a:close/>
                </a:path>
                <a:path w="2419984" h="481964">
                  <a:moveTo>
                    <a:pt x="1448308" y="29591"/>
                  </a:moveTo>
                  <a:lnTo>
                    <a:pt x="1358519" y="29591"/>
                  </a:lnTo>
                  <a:lnTo>
                    <a:pt x="1358519" y="41783"/>
                  </a:lnTo>
                  <a:lnTo>
                    <a:pt x="1448308" y="41783"/>
                  </a:lnTo>
                  <a:lnTo>
                    <a:pt x="1448308" y="29591"/>
                  </a:lnTo>
                  <a:close/>
                </a:path>
                <a:path w="2419984" h="481964">
                  <a:moveTo>
                    <a:pt x="1503680" y="65278"/>
                  </a:moveTo>
                  <a:lnTo>
                    <a:pt x="1480058" y="65278"/>
                  </a:lnTo>
                  <a:lnTo>
                    <a:pt x="1480058" y="1143"/>
                  </a:lnTo>
                  <a:lnTo>
                    <a:pt x="1466215" y="1143"/>
                  </a:lnTo>
                  <a:lnTo>
                    <a:pt x="1466215" y="159258"/>
                  </a:lnTo>
                  <a:lnTo>
                    <a:pt x="1480058" y="159258"/>
                  </a:lnTo>
                  <a:lnTo>
                    <a:pt x="1480058" y="78359"/>
                  </a:lnTo>
                  <a:lnTo>
                    <a:pt x="1503680" y="78359"/>
                  </a:lnTo>
                  <a:lnTo>
                    <a:pt x="1503680" y="65278"/>
                  </a:lnTo>
                  <a:close/>
                </a:path>
                <a:path w="2419984" h="481964">
                  <a:moveTo>
                    <a:pt x="1612392" y="113284"/>
                  </a:moveTo>
                  <a:lnTo>
                    <a:pt x="1579499" y="82169"/>
                  </a:lnTo>
                  <a:lnTo>
                    <a:pt x="1575612" y="74041"/>
                  </a:lnTo>
                  <a:lnTo>
                    <a:pt x="1574901" y="72555"/>
                  </a:lnTo>
                  <a:lnTo>
                    <a:pt x="1571599" y="61976"/>
                  </a:lnTo>
                  <a:lnTo>
                    <a:pt x="1569618" y="50457"/>
                  </a:lnTo>
                  <a:lnTo>
                    <a:pt x="1568958" y="37973"/>
                  </a:lnTo>
                  <a:lnTo>
                    <a:pt x="1568958" y="22098"/>
                  </a:lnTo>
                  <a:lnTo>
                    <a:pt x="1603375" y="22098"/>
                  </a:lnTo>
                  <a:lnTo>
                    <a:pt x="1603375" y="10160"/>
                  </a:lnTo>
                  <a:lnTo>
                    <a:pt x="1520317" y="10160"/>
                  </a:lnTo>
                  <a:lnTo>
                    <a:pt x="1520317" y="22098"/>
                  </a:lnTo>
                  <a:lnTo>
                    <a:pt x="1554353" y="22098"/>
                  </a:lnTo>
                  <a:lnTo>
                    <a:pt x="1554226" y="37973"/>
                  </a:lnTo>
                  <a:lnTo>
                    <a:pt x="1542415" y="83947"/>
                  </a:lnTo>
                  <a:lnTo>
                    <a:pt x="1508887" y="117856"/>
                  </a:lnTo>
                  <a:lnTo>
                    <a:pt x="1520571" y="127635"/>
                  </a:lnTo>
                  <a:lnTo>
                    <a:pt x="1524381" y="124841"/>
                  </a:lnTo>
                  <a:lnTo>
                    <a:pt x="1528572" y="121412"/>
                  </a:lnTo>
                  <a:lnTo>
                    <a:pt x="1532763" y="117475"/>
                  </a:lnTo>
                  <a:lnTo>
                    <a:pt x="1536954" y="113665"/>
                  </a:lnTo>
                  <a:lnTo>
                    <a:pt x="1540891" y="109347"/>
                  </a:lnTo>
                  <a:lnTo>
                    <a:pt x="1544574" y="104648"/>
                  </a:lnTo>
                  <a:lnTo>
                    <a:pt x="1548384" y="99949"/>
                  </a:lnTo>
                  <a:lnTo>
                    <a:pt x="1551813" y="94996"/>
                  </a:lnTo>
                  <a:lnTo>
                    <a:pt x="1554734" y="89789"/>
                  </a:lnTo>
                  <a:lnTo>
                    <a:pt x="1557782" y="84582"/>
                  </a:lnTo>
                  <a:lnTo>
                    <a:pt x="1560068" y="79375"/>
                  </a:lnTo>
                  <a:lnTo>
                    <a:pt x="1561719" y="74041"/>
                  </a:lnTo>
                  <a:lnTo>
                    <a:pt x="1564830" y="81978"/>
                  </a:lnTo>
                  <a:lnTo>
                    <a:pt x="1593977" y="117602"/>
                  </a:lnTo>
                  <a:lnTo>
                    <a:pt x="1602232" y="123444"/>
                  </a:lnTo>
                  <a:lnTo>
                    <a:pt x="1612392" y="113284"/>
                  </a:lnTo>
                  <a:close/>
                </a:path>
                <a:path w="2419984" h="481964">
                  <a:moveTo>
                    <a:pt x="1643761" y="1397"/>
                  </a:moveTo>
                  <a:lnTo>
                    <a:pt x="1629664" y="1397"/>
                  </a:lnTo>
                  <a:lnTo>
                    <a:pt x="1629664" y="159385"/>
                  </a:lnTo>
                  <a:lnTo>
                    <a:pt x="1643761" y="159385"/>
                  </a:lnTo>
                  <a:lnTo>
                    <a:pt x="1643761" y="1397"/>
                  </a:lnTo>
                  <a:close/>
                </a:path>
                <a:path w="2419984" h="481964">
                  <a:moveTo>
                    <a:pt x="1780667" y="142367"/>
                  </a:moveTo>
                  <a:lnTo>
                    <a:pt x="1775206" y="143256"/>
                  </a:lnTo>
                  <a:lnTo>
                    <a:pt x="1767459" y="144018"/>
                  </a:lnTo>
                  <a:lnTo>
                    <a:pt x="1763649" y="144272"/>
                  </a:lnTo>
                  <a:lnTo>
                    <a:pt x="1759966" y="144272"/>
                  </a:lnTo>
                  <a:lnTo>
                    <a:pt x="1749933" y="144399"/>
                  </a:lnTo>
                  <a:lnTo>
                    <a:pt x="1749933" y="91186"/>
                  </a:lnTo>
                  <a:lnTo>
                    <a:pt x="1736217" y="91186"/>
                  </a:lnTo>
                  <a:lnTo>
                    <a:pt x="1736280" y="154813"/>
                  </a:lnTo>
                  <a:lnTo>
                    <a:pt x="1736471" y="155575"/>
                  </a:lnTo>
                  <a:lnTo>
                    <a:pt x="1737106" y="156083"/>
                  </a:lnTo>
                  <a:lnTo>
                    <a:pt x="1737614" y="156718"/>
                  </a:lnTo>
                  <a:lnTo>
                    <a:pt x="1738503" y="156972"/>
                  </a:lnTo>
                  <a:lnTo>
                    <a:pt x="1744345" y="156972"/>
                  </a:lnTo>
                  <a:lnTo>
                    <a:pt x="1745996" y="157099"/>
                  </a:lnTo>
                  <a:lnTo>
                    <a:pt x="1747774" y="157099"/>
                  </a:lnTo>
                  <a:lnTo>
                    <a:pt x="1749679" y="156972"/>
                  </a:lnTo>
                  <a:lnTo>
                    <a:pt x="1751457" y="156972"/>
                  </a:lnTo>
                  <a:lnTo>
                    <a:pt x="1753489" y="156845"/>
                  </a:lnTo>
                  <a:lnTo>
                    <a:pt x="1757553" y="156845"/>
                  </a:lnTo>
                  <a:lnTo>
                    <a:pt x="1759712" y="156591"/>
                  </a:lnTo>
                  <a:lnTo>
                    <a:pt x="1761871" y="156464"/>
                  </a:lnTo>
                  <a:lnTo>
                    <a:pt x="1765808" y="156337"/>
                  </a:lnTo>
                  <a:lnTo>
                    <a:pt x="1769364" y="156083"/>
                  </a:lnTo>
                  <a:lnTo>
                    <a:pt x="1775333" y="155321"/>
                  </a:lnTo>
                  <a:lnTo>
                    <a:pt x="1778127" y="154813"/>
                  </a:lnTo>
                  <a:lnTo>
                    <a:pt x="1780667" y="154305"/>
                  </a:lnTo>
                  <a:lnTo>
                    <a:pt x="1780667" y="144399"/>
                  </a:lnTo>
                  <a:lnTo>
                    <a:pt x="1780667" y="142367"/>
                  </a:lnTo>
                  <a:close/>
                </a:path>
                <a:path w="2419984" h="481964">
                  <a:moveTo>
                    <a:pt x="1799336" y="35433"/>
                  </a:moveTo>
                  <a:lnTo>
                    <a:pt x="1788756" y="14859"/>
                  </a:lnTo>
                  <a:lnTo>
                    <a:pt x="1787398" y="13589"/>
                  </a:lnTo>
                  <a:lnTo>
                    <a:pt x="1785620" y="12001"/>
                  </a:lnTo>
                  <a:lnTo>
                    <a:pt x="1785620" y="33528"/>
                  </a:lnTo>
                  <a:lnTo>
                    <a:pt x="1785620" y="47625"/>
                  </a:lnTo>
                  <a:lnTo>
                    <a:pt x="1783207" y="53594"/>
                  </a:lnTo>
                  <a:lnTo>
                    <a:pt x="1778381" y="58928"/>
                  </a:lnTo>
                  <a:lnTo>
                    <a:pt x="1773428" y="63754"/>
                  </a:lnTo>
                  <a:lnTo>
                    <a:pt x="1767205" y="66167"/>
                  </a:lnTo>
                  <a:lnTo>
                    <a:pt x="1751838" y="66167"/>
                  </a:lnTo>
                  <a:lnTo>
                    <a:pt x="1745615" y="63754"/>
                  </a:lnTo>
                  <a:lnTo>
                    <a:pt x="1740662" y="58928"/>
                  </a:lnTo>
                  <a:lnTo>
                    <a:pt x="1735836" y="53594"/>
                  </a:lnTo>
                  <a:lnTo>
                    <a:pt x="1733423" y="47625"/>
                  </a:lnTo>
                  <a:lnTo>
                    <a:pt x="1733423" y="33528"/>
                  </a:lnTo>
                  <a:lnTo>
                    <a:pt x="1735836" y="27559"/>
                  </a:lnTo>
                  <a:lnTo>
                    <a:pt x="1740662" y="22733"/>
                  </a:lnTo>
                  <a:lnTo>
                    <a:pt x="1742948" y="20320"/>
                  </a:lnTo>
                  <a:lnTo>
                    <a:pt x="1745742" y="18415"/>
                  </a:lnTo>
                  <a:lnTo>
                    <a:pt x="1748917" y="17018"/>
                  </a:lnTo>
                  <a:lnTo>
                    <a:pt x="1752092" y="15494"/>
                  </a:lnTo>
                  <a:lnTo>
                    <a:pt x="1755648" y="14859"/>
                  </a:lnTo>
                  <a:lnTo>
                    <a:pt x="1766951" y="14859"/>
                  </a:lnTo>
                  <a:lnTo>
                    <a:pt x="1773174" y="17399"/>
                  </a:lnTo>
                  <a:lnTo>
                    <a:pt x="1778127" y="22479"/>
                  </a:lnTo>
                  <a:lnTo>
                    <a:pt x="1783080" y="27432"/>
                  </a:lnTo>
                  <a:lnTo>
                    <a:pt x="1785620" y="33528"/>
                  </a:lnTo>
                  <a:lnTo>
                    <a:pt x="1785620" y="12001"/>
                  </a:lnTo>
                  <a:lnTo>
                    <a:pt x="1783715" y="10287"/>
                  </a:lnTo>
                  <a:lnTo>
                    <a:pt x="1779524" y="7620"/>
                  </a:lnTo>
                  <a:lnTo>
                    <a:pt x="1769872" y="3810"/>
                  </a:lnTo>
                  <a:lnTo>
                    <a:pt x="1764792" y="2921"/>
                  </a:lnTo>
                  <a:lnTo>
                    <a:pt x="1753743" y="2921"/>
                  </a:lnTo>
                  <a:lnTo>
                    <a:pt x="1722755" y="25654"/>
                  </a:lnTo>
                  <a:lnTo>
                    <a:pt x="1719707" y="35433"/>
                  </a:lnTo>
                  <a:lnTo>
                    <a:pt x="1719707" y="46355"/>
                  </a:lnTo>
                  <a:lnTo>
                    <a:pt x="1743964" y="75311"/>
                  </a:lnTo>
                  <a:lnTo>
                    <a:pt x="1748790" y="77216"/>
                  </a:lnTo>
                  <a:lnTo>
                    <a:pt x="1753997" y="78105"/>
                  </a:lnTo>
                  <a:lnTo>
                    <a:pt x="1764792" y="78105"/>
                  </a:lnTo>
                  <a:lnTo>
                    <a:pt x="1769872" y="77216"/>
                  </a:lnTo>
                  <a:lnTo>
                    <a:pt x="1774698" y="75311"/>
                  </a:lnTo>
                  <a:lnTo>
                    <a:pt x="1779524" y="73533"/>
                  </a:lnTo>
                  <a:lnTo>
                    <a:pt x="1783715" y="70993"/>
                  </a:lnTo>
                  <a:lnTo>
                    <a:pt x="1787398" y="67818"/>
                  </a:lnTo>
                  <a:lnTo>
                    <a:pt x="1789226" y="66167"/>
                  </a:lnTo>
                  <a:lnTo>
                    <a:pt x="1791081" y="64516"/>
                  </a:lnTo>
                  <a:lnTo>
                    <a:pt x="1794002" y="60579"/>
                  </a:lnTo>
                  <a:lnTo>
                    <a:pt x="1798320" y="51435"/>
                  </a:lnTo>
                  <a:lnTo>
                    <a:pt x="1799336" y="46355"/>
                  </a:lnTo>
                  <a:lnTo>
                    <a:pt x="1799336" y="35433"/>
                  </a:lnTo>
                  <a:close/>
                </a:path>
                <a:path w="2419984" h="481964">
                  <a:moveTo>
                    <a:pt x="1835150" y="87630"/>
                  </a:moveTo>
                  <a:lnTo>
                    <a:pt x="1795399" y="87630"/>
                  </a:lnTo>
                  <a:lnTo>
                    <a:pt x="1795399" y="97790"/>
                  </a:lnTo>
                  <a:lnTo>
                    <a:pt x="1835150" y="97790"/>
                  </a:lnTo>
                  <a:lnTo>
                    <a:pt x="1835150" y="87630"/>
                  </a:lnTo>
                  <a:close/>
                </a:path>
                <a:path w="2419984" h="481964">
                  <a:moveTo>
                    <a:pt x="1846072" y="137033"/>
                  </a:moveTo>
                  <a:lnTo>
                    <a:pt x="1843151" y="132461"/>
                  </a:lnTo>
                  <a:lnTo>
                    <a:pt x="1842744" y="132207"/>
                  </a:lnTo>
                  <a:lnTo>
                    <a:pt x="1832483" y="125704"/>
                  </a:lnTo>
                  <a:lnTo>
                    <a:pt x="1832483" y="144399"/>
                  </a:lnTo>
                  <a:lnTo>
                    <a:pt x="1831975" y="145923"/>
                  </a:lnTo>
                  <a:lnTo>
                    <a:pt x="1817497" y="152654"/>
                  </a:lnTo>
                  <a:lnTo>
                    <a:pt x="1813179" y="152654"/>
                  </a:lnTo>
                  <a:lnTo>
                    <a:pt x="1811020" y="152400"/>
                  </a:lnTo>
                  <a:lnTo>
                    <a:pt x="1806829" y="151638"/>
                  </a:lnTo>
                  <a:lnTo>
                    <a:pt x="1804924" y="151003"/>
                  </a:lnTo>
                  <a:lnTo>
                    <a:pt x="1803400" y="150241"/>
                  </a:lnTo>
                  <a:lnTo>
                    <a:pt x="1801749" y="149479"/>
                  </a:lnTo>
                  <a:lnTo>
                    <a:pt x="1800479" y="148463"/>
                  </a:lnTo>
                  <a:lnTo>
                    <a:pt x="1799590" y="147193"/>
                  </a:lnTo>
                  <a:lnTo>
                    <a:pt x="1798574" y="145796"/>
                  </a:lnTo>
                  <a:lnTo>
                    <a:pt x="1798104" y="144399"/>
                  </a:lnTo>
                  <a:lnTo>
                    <a:pt x="1798066" y="140716"/>
                  </a:lnTo>
                  <a:lnTo>
                    <a:pt x="1798574" y="139192"/>
                  </a:lnTo>
                  <a:lnTo>
                    <a:pt x="1799590" y="137922"/>
                  </a:lnTo>
                  <a:lnTo>
                    <a:pt x="1800479" y="136525"/>
                  </a:lnTo>
                  <a:lnTo>
                    <a:pt x="1813179" y="132207"/>
                  </a:lnTo>
                  <a:lnTo>
                    <a:pt x="1817497" y="132207"/>
                  </a:lnTo>
                  <a:lnTo>
                    <a:pt x="1832483" y="144399"/>
                  </a:lnTo>
                  <a:lnTo>
                    <a:pt x="1832483" y="125704"/>
                  </a:lnTo>
                  <a:lnTo>
                    <a:pt x="1831340" y="124968"/>
                  </a:lnTo>
                  <a:lnTo>
                    <a:pt x="1824101" y="123063"/>
                  </a:lnTo>
                  <a:lnTo>
                    <a:pt x="1810893" y="123063"/>
                  </a:lnTo>
                  <a:lnTo>
                    <a:pt x="1793367" y="128524"/>
                  </a:lnTo>
                  <a:lnTo>
                    <a:pt x="1790700" y="130175"/>
                  </a:lnTo>
                  <a:lnTo>
                    <a:pt x="1788668" y="132334"/>
                  </a:lnTo>
                  <a:lnTo>
                    <a:pt x="1787144" y="134620"/>
                  </a:lnTo>
                  <a:lnTo>
                    <a:pt x="1785620" y="137033"/>
                  </a:lnTo>
                  <a:lnTo>
                    <a:pt x="1785099" y="139192"/>
                  </a:lnTo>
                  <a:lnTo>
                    <a:pt x="1785099" y="145796"/>
                  </a:lnTo>
                  <a:lnTo>
                    <a:pt x="1785620" y="147955"/>
                  </a:lnTo>
                  <a:lnTo>
                    <a:pt x="1788668" y="152781"/>
                  </a:lnTo>
                  <a:lnTo>
                    <a:pt x="1790700" y="154813"/>
                  </a:lnTo>
                  <a:lnTo>
                    <a:pt x="1793367" y="156464"/>
                  </a:lnTo>
                  <a:lnTo>
                    <a:pt x="1796034" y="158242"/>
                  </a:lnTo>
                  <a:lnTo>
                    <a:pt x="1799336" y="159512"/>
                  </a:lnTo>
                  <a:lnTo>
                    <a:pt x="1803019" y="160528"/>
                  </a:lnTo>
                  <a:lnTo>
                    <a:pt x="1806702" y="161417"/>
                  </a:lnTo>
                  <a:lnTo>
                    <a:pt x="1810893" y="161925"/>
                  </a:lnTo>
                  <a:lnTo>
                    <a:pt x="1824736" y="161925"/>
                  </a:lnTo>
                  <a:lnTo>
                    <a:pt x="1832102" y="160147"/>
                  </a:lnTo>
                  <a:lnTo>
                    <a:pt x="1843278" y="153289"/>
                  </a:lnTo>
                  <a:lnTo>
                    <a:pt x="1843646" y="152654"/>
                  </a:lnTo>
                  <a:lnTo>
                    <a:pt x="1846072" y="148590"/>
                  </a:lnTo>
                  <a:lnTo>
                    <a:pt x="1846072" y="137033"/>
                  </a:lnTo>
                  <a:close/>
                </a:path>
                <a:path w="2419984" h="481964">
                  <a:moveTo>
                    <a:pt x="1850136" y="106172"/>
                  </a:moveTo>
                  <a:lnTo>
                    <a:pt x="1781048" y="106172"/>
                  </a:lnTo>
                  <a:lnTo>
                    <a:pt x="1781048" y="116586"/>
                  </a:lnTo>
                  <a:lnTo>
                    <a:pt x="1850136" y="116586"/>
                  </a:lnTo>
                  <a:lnTo>
                    <a:pt x="1850136" y="106172"/>
                  </a:lnTo>
                  <a:close/>
                </a:path>
                <a:path w="2419984" h="481964">
                  <a:moveTo>
                    <a:pt x="1862455" y="32258"/>
                  </a:moveTo>
                  <a:lnTo>
                    <a:pt x="1840738" y="32258"/>
                  </a:lnTo>
                  <a:lnTo>
                    <a:pt x="1840738" y="1143"/>
                  </a:lnTo>
                  <a:lnTo>
                    <a:pt x="1826768" y="1143"/>
                  </a:lnTo>
                  <a:lnTo>
                    <a:pt x="1826768" y="79756"/>
                  </a:lnTo>
                  <a:lnTo>
                    <a:pt x="1840738" y="79756"/>
                  </a:lnTo>
                  <a:lnTo>
                    <a:pt x="1840738" y="44577"/>
                  </a:lnTo>
                  <a:lnTo>
                    <a:pt x="1862455" y="44577"/>
                  </a:lnTo>
                  <a:lnTo>
                    <a:pt x="1862455" y="32258"/>
                  </a:lnTo>
                  <a:close/>
                </a:path>
                <a:path w="2419984" h="481964">
                  <a:moveTo>
                    <a:pt x="1997964" y="33909"/>
                  </a:moveTo>
                  <a:lnTo>
                    <a:pt x="1997075" y="26746"/>
                  </a:lnTo>
                  <a:lnTo>
                    <a:pt x="1994433" y="20294"/>
                  </a:lnTo>
                  <a:lnTo>
                    <a:pt x="1989988" y="14528"/>
                  </a:lnTo>
                  <a:lnTo>
                    <a:pt x="1986038" y="11303"/>
                  </a:lnTo>
                  <a:lnTo>
                    <a:pt x="1983867" y="9525"/>
                  </a:lnTo>
                  <a:lnTo>
                    <a:pt x="1982851" y="8991"/>
                  </a:lnTo>
                  <a:lnTo>
                    <a:pt x="1982851" y="30353"/>
                  </a:lnTo>
                  <a:lnTo>
                    <a:pt x="1982787" y="41109"/>
                  </a:lnTo>
                  <a:lnTo>
                    <a:pt x="1942465" y="55245"/>
                  </a:lnTo>
                  <a:lnTo>
                    <a:pt x="1933536" y="54914"/>
                  </a:lnTo>
                  <a:lnTo>
                    <a:pt x="1902079" y="26416"/>
                  </a:lnTo>
                  <a:lnTo>
                    <a:pt x="1905762" y="20828"/>
                  </a:lnTo>
                  <a:lnTo>
                    <a:pt x="1942465" y="11303"/>
                  </a:lnTo>
                  <a:lnTo>
                    <a:pt x="1948561" y="11303"/>
                  </a:lnTo>
                  <a:lnTo>
                    <a:pt x="1979879" y="24384"/>
                  </a:lnTo>
                  <a:lnTo>
                    <a:pt x="1981835" y="27178"/>
                  </a:lnTo>
                  <a:lnTo>
                    <a:pt x="1982851" y="30353"/>
                  </a:lnTo>
                  <a:lnTo>
                    <a:pt x="1982851" y="8991"/>
                  </a:lnTo>
                  <a:lnTo>
                    <a:pt x="1975993" y="5359"/>
                  </a:lnTo>
                  <a:lnTo>
                    <a:pt x="1966493" y="2387"/>
                  </a:lnTo>
                  <a:lnTo>
                    <a:pt x="1955317" y="596"/>
                  </a:lnTo>
                  <a:lnTo>
                    <a:pt x="1942465" y="0"/>
                  </a:lnTo>
                  <a:lnTo>
                    <a:pt x="1933321" y="0"/>
                  </a:lnTo>
                  <a:lnTo>
                    <a:pt x="1925320" y="889"/>
                  </a:lnTo>
                  <a:lnTo>
                    <a:pt x="1911604" y="4191"/>
                  </a:lnTo>
                  <a:lnTo>
                    <a:pt x="1905762" y="6477"/>
                  </a:lnTo>
                  <a:lnTo>
                    <a:pt x="1901063" y="9525"/>
                  </a:lnTo>
                  <a:lnTo>
                    <a:pt x="1896364" y="12446"/>
                  </a:lnTo>
                  <a:lnTo>
                    <a:pt x="1892808" y="16002"/>
                  </a:lnTo>
                  <a:lnTo>
                    <a:pt x="1890331" y="20294"/>
                  </a:lnTo>
                  <a:lnTo>
                    <a:pt x="1888109" y="24384"/>
                  </a:lnTo>
                  <a:lnTo>
                    <a:pt x="1886839" y="28956"/>
                  </a:lnTo>
                  <a:lnTo>
                    <a:pt x="1886839" y="33909"/>
                  </a:lnTo>
                  <a:lnTo>
                    <a:pt x="1918042" y="64490"/>
                  </a:lnTo>
                  <a:lnTo>
                    <a:pt x="1942465" y="66675"/>
                  </a:lnTo>
                  <a:lnTo>
                    <a:pt x="1955342" y="66128"/>
                  </a:lnTo>
                  <a:lnTo>
                    <a:pt x="1966556" y="64477"/>
                  </a:lnTo>
                  <a:lnTo>
                    <a:pt x="1976107" y="61696"/>
                  </a:lnTo>
                  <a:lnTo>
                    <a:pt x="1983994" y="57785"/>
                  </a:lnTo>
                  <a:lnTo>
                    <a:pt x="1987181" y="55245"/>
                  </a:lnTo>
                  <a:lnTo>
                    <a:pt x="1990077" y="52959"/>
                  </a:lnTo>
                  <a:lnTo>
                    <a:pt x="1994446" y="47371"/>
                  </a:lnTo>
                  <a:lnTo>
                    <a:pt x="1997075" y="41021"/>
                  </a:lnTo>
                  <a:lnTo>
                    <a:pt x="1997964" y="33909"/>
                  </a:lnTo>
                  <a:close/>
                </a:path>
                <a:path w="2419984" h="481964">
                  <a:moveTo>
                    <a:pt x="2001139" y="143764"/>
                  </a:moveTo>
                  <a:lnTo>
                    <a:pt x="1903095" y="143764"/>
                  </a:lnTo>
                  <a:lnTo>
                    <a:pt x="1903095" y="109728"/>
                  </a:lnTo>
                  <a:lnTo>
                    <a:pt x="1889379" y="109728"/>
                  </a:lnTo>
                  <a:lnTo>
                    <a:pt x="1889379" y="153543"/>
                  </a:lnTo>
                  <a:lnTo>
                    <a:pt x="1889633" y="154559"/>
                  </a:lnTo>
                  <a:lnTo>
                    <a:pt x="1890649" y="155575"/>
                  </a:lnTo>
                  <a:lnTo>
                    <a:pt x="1891665" y="155829"/>
                  </a:lnTo>
                  <a:lnTo>
                    <a:pt x="2001139" y="155829"/>
                  </a:lnTo>
                  <a:lnTo>
                    <a:pt x="2001139" y="143764"/>
                  </a:lnTo>
                  <a:close/>
                </a:path>
                <a:path w="2419984" h="481964">
                  <a:moveTo>
                    <a:pt x="2014728" y="83312"/>
                  </a:moveTo>
                  <a:lnTo>
                    <a:pt x="1870075" y="83312"/>
                  </a:lnTo>
                  <a:lnTo>
                    <a:pt x="1870075" y="95123"/>
                  </a:lnTo>
                  <a:lnTo>
                    <a:pt x="2014728" y="95123"/>
                  </a:lnTo>
                  <a:lnTo>
                    <a:pt x="2014728" y="83312"/>
                  </a:lnTo>
                  <a:close/>
                </a:path>
                <a:path w="2419984" h="481964">
                  <a:moveTo>
                    <a:pt x="2161921" y="10668"/>
                  </a:moveTo>
                  <a:lnTo>
                    <a:pt x="2161667" y="9779"/>
                  </a:lnTo>
                  <a:lnTo>
                    <a:pt x="2160524" y="8636"/>
                  </a:lnTo>
                  <a:lnTo>
                    <a:pt x="2159635" y="8382"/>
                  </a:lnTo>
                  <a:lnTo>
                    <a:pt x="2090801" y="8382"/>
                  </a:lnTo>
                  <a:lnTo>
                    <a:pt x="2090801" y="20701"/>
                  </a:lnTo>
                  <a:lnTo>
                    <a:pt x="2146173" y="20701"/>
                  </a:lnTo>
                  <a:lnTo>
                    <a:pt x="2144522" y="29210"/>
                  </a:lnTo>
                  <a:lnTo>
                    <a:pt x="2141601" y="36830"/>
                  </a:lnTo>
                  <a:lnTo>
                    <a:pt x="2137410" y="43307"/>
                  </a:lnTo>
                  <a:lnTo>
                    <a:pt x="2133346" y="49784"/>
                  </a:lnTo>
                  <a:lnTo>
                    <a:pt x="2095754" y="76581"/>
                  </a:lnTo>
                  <a:lnTo>
                    <a:pt x="2080895" y="81534"/>
                  </a:lnTo>
                  <a:lnTo>
                    <a:pt x="2090166" y="91694"/>
                  </a:lnTo>
                  <a:lnTo>
                    <a:pt x="2130145" y="70612"/>
                  </a:lnTo>
                  <a:lnTo>
                    <a:pt x="2154872" y="39243"/>
                  </a:lnTo>
                  <a:lnTo>
                    <a:pt x="2161921" y="12192"/>
                  </a:lnTo>
                  <a:lnTo>
                    <a:pt x="2161921" y="10668"/>
                  </a:lnTo>
                  <a:close/>
                </a:path>
                <a:path w="2419984" h="481964">
                  <a:moveTo>
                    <a:pt x="2209927" y="1143"/>
                  </a:moveTo>
                  <a:lnTo>
                    <a:pt x="2195830" y="1143"/>
                  </a:lnTo>
                  <a:lnTo>
                    <a:pt x="2195830" y="23876"/>
                  </a:lnTo>
                  <a:lnTo>
                    <a:pt x="2167382" y="23876"/>
                  </a:lnTo>
                  <a:lnTo>
                    <a:pt x="2167382" y="35687"/>
                  </a:lnTo>
                  <a:lnTo>
                    <a:pt x="2195830" y="35687"/>
                  </a:lnTo>
                  <a:lnTo>
                    <a:pt x="2195830" y="58547"/>
                  </a:lnTo>
                  <a:lnTo>
                    <a:pt x="2163318" y="58547"/>
                  </a:lnTo>
                  <a:lnTo>
                    <a:pt x="2163318" y="70231"/>
                  </a:lnTo>
                  <a:lnTo>
                    <a:pt x="2195830" y="70231"/>
                  </a:lnTo>
                  <a:lnTo>
                    <a:pt x="2195830" y="96012"/>
                  </a:lnTo>
                  <a:lnTo>
                    <a:pt x="2209927" y="96012"/>
                  </a:lnTo>
                  <a:lnTo>
                    <a:pt x="2209927" y="1143"/>
                  </a:lnTo>
                  <a:close/>
                </a:path>
                <a:path w="2419984" h="481964">
                  <a:moveTo>
                    <a:pt x="2212213" y="130429"/>
                  </a:moveTo>
                  <a:lnTo>
                    <a:pt x="2197354" y="107188"/>
                  </a:lnTo>
                  <a:lnTo>
                    <a:pt x="2197354" y="124206"/>
                  </a:lnTo>
                  <a:lnTo>
                    <a:pt x="2197354" y="136906"/>
                  </a:lnTo>
                  <a:lnTo>
                    <a:pt x="2157603" y="150749"/>
                  </a:lnTo>
                  <a:lnTo>
                    <a:pt x="2149183" y="150406"/>
                  </a:lnTo>
                  <a:lnTo>
                    <a:pt x="2117979" y="136271"/>
                  </a:lnTo>
                  <a:lnTo>
                    <a:pt x="2117979" y="123571"/>
                  </a:lnTo>
                  <a:lnTo>
                    <a:pt x="2157603" y="109728"/>
                  </a:lnTo>
                  <a:lnTo>
                    <a:pt x="2165388" y="110096"/>
                  </a:lnTo>
                  <a:lnTo>
                    <a:pt x="2197354" y="124206"/>
                  </a:lnTo>
                  <a:lnTo>
                    <a:pt x="2197354" y="107188"/>
                  </a:lnTo>
                  <a:lnTo>
                    <a:pt x="2189353" y="103289"/>
                  </a:lnTo>
                  <a:lnTo>
                    <a:pt x="2180044" y="100507"/>
                  </a:lnTo>
                  <a:lnTo>
                    <a:pt x="2169414" y="98856"/>
                  </a:lnTo>
                  <a:lnTo>
                    <a:pt x="2157603" y="98298"/>
                  </a:lnTo>
                  <a:lnTo>
                    <a:pt x="2145677" y="98856"/>
                  </a:lnTo>
                  <a:lnTo>
                    <a:pt x="2106879" y="117144"/>
                  </a:lnTo>
                  <a:lnTo>
                    <a:pt x="2103247" y="130175"/>
                  </a:lnTo>
                  <a:lnTo>
                    <a:pt x="2103247" y="135128"/>
                  </a:lnTo>
                  <a:lnTo>
                    <a:pt x="2134870" y="159639"/>
                  </a:lnTo>
                  <a:lnTo>
                    <a:pt x="2141601" y="161163"/>
                  </a:lnTo>
                  <a:lnTo>
                    <a:pt x="2149221" y="161925"/>
                  </a:lnTo>
                  <a:lnTo>
                    <a:pt x="2157603" y="161925"/>
                  </a:lnTo>
                  <a:lnTo>
                    <a:pt x="2197354" y="153416"/>
                  </a:lnTo>
                  <a:lnTo>
                    <a:pt x="2201126" y="150749"/>
                  </a:lnTo>
                  <a:lnTo>
                    <a:pt x="2203843" y="148831"/>
                  </a:lnTo>
                  <a:lnTo>
                    <a:pt x="2208492" y="143446"/>
                  </a:lnTo>
                  <a:lnTo>
                    <a:pt x="2211273" y="137312"/>
                  </a:lnTo>
                  <a:lnTo>
                    <a:pt x="2212213" y="130429"/>
                  </a:lnTo>
                  <a:close/>
                </a:path>
                <a:path w="2419984" h="481964">
                  <a:moveTo>
                    <a:pt x="2361057" y="34290"/>
                  </a:moveTo>
                  <a:lnTo>
                    <a:pt x="2348725" y="14605"/>
                  </a:lnTo>
                  <a:lnTo>
                    <a:pt x="2346198" y="12827"/>
                  </a:lnTo>
                  <a:lnTo>
                    <a:pt x="2346071" y="12750"/>
                  </a:lnTo>
                  <a:lnTo>
                    <a:pt x="2346071" y="31750"/>
                  </a:lnTo>
                  <a:lnTo>
                    <a:pt x="2345969" y="48031"/>
                  </a:lnTo>
                  <a:lnTo>
                    <a:pt x="2305050" y="64897"/>
                  </a:lnTo>
                  <a:lnTo>
                    <a:pt x="2299208" y="64897"/>
                  </a:lnTo>
                  <a:lnTo>
                    <a:pt x="2264918" y="47625"/>
                  </a:lnTo>
                  <a:lnTo>
                    <a:pt x="2263902" y="44069"/>
                  </a:lnTo>
                  <a:lnTo>
                    <a:pt x="2263902" y="35941"/>
                  </a:lnTo>
                  <a:lnTo>
                    <a:pt x="2264791" y="32385"/>
                  </a:lnTo>
                  <a:lnTo>
                    <a:pt x="2266886" y="29083"/>
                  </a:lnTo>
                  <a:lnTo>
                    <a:pt x="2268728" y="26035"/>
                  </a:lnTo>
                  <a:lnTo>
                    <a:pt x="2271522" y="23368"/>
                  </a:lnTo>
                  <a:lnTo>
                    <a:pt x="2275205" y="21209"/>
                  </a:lnTo>
                  <a:lnTo>
                    <a:pt x="2278761" y="19050"/>
                  </a:lnTo>
                  <a:lnTo>
                    <a:pt x="2283079" y="17526"/>
                  </a:lnTo>
                  <a:lnTo>
                    <a:pt x="2293239" y="15240"/>
                  </a:lnTo>
                  <a:lnTo>
                    <a:pt x="2298827" y="14605"/>
                  </a:lnTo>
                  <a:lnTo>
                    <a:pt x="2305050" y="14605"/>
                  </a:lnTo>
                  <a:lnTo>
                    <a:pt x="2342134" y="25527"/>
                  </a:lnTo>
                  <a:lnTo>
                    <a:pt x="2346071" y="31750"/>
                  </a:lnTo>
                  <a:lnTo>
                    <a:pt x="2346071" y="12750"/>
                  </a:lnTo>
                  <a:lnTo>
                    <a:pt x="2313686" y="2921"/>
                  </a:lnTo>
                  <a:lnTo>
                    <a:pt x="2305050" y="2921"/>
                  </a:lnTo>
                  <a:lnTo>
                    <a:pt x="2263902" y="13208"/>
                  </a:lnTo>
                  <a:lnTo>
                    <a:pt x="2248916" y="40005"/>
                  </a:lnTo>
                  <a:lnTo>
                    <a:pt x="2249843" y="48031"/>
                  </a:lnTo>
                  <a:lnTo>
                    <a:pt x="2281682" y="74168"/>
                  </a:lnTo>
                  <a:lnTo>
                    <a:pt x="2296414" y="76708"/>
                  </a:lnTo>
                  <a:lnTo>
                    <a:pt x="2305050" y="76708"/>
                  </a:lnTo>
                  <a:lnTo>
                    <a:pt x="2346198" y="66675"/>
                  </a:lnTo>
                  <a:lnTo>
                    <a:pt x="2348306" y="64897"/>
                  </a:lnTo>
                  <a:lnTo>
                    <a:pt x="2352687" y="61226"/>
                  </a:lnTo>
                  <a:lnTo>
                    <a:pt x="2357336" y="54965"/>
                  </a:lnTo>
                  <a:lnTo>
                    <a:pt x="2360066" y="48031"/>
                  </a:lnTo>
                  <a:lnTo>
                    <a:pt x="2360155" y="47625"/>
                  </a:lnTo>
                  <a:lnTo>
                    <a:pt x="2361057" y="40005"/>
                  </a:lnTo>
                  <a:lnTo>
                    <a:pt x="2361057" y="34290"/>
                  </a:lnTo>
                  <a:close/>
                </a:path>
                <a:path w="2419984" h="481964">
                  <a:moveTo>
                    <a:pt x="2377440" y="91440"/>
                  </a:moveTo>
                  <a:lnTo>
                    <a:pt x="2232787" y="91440"/>
                  </a:lnTo>
                  <a:lnTo>
                    <a:pt x="2232787" y="103632"/>
                  </a:lnTo>
                  <a:lnTo>
                    <a:pt x="2298065" y="103632"/>
                  </a:lnTo>
                  <a:lnTo>
                    <a:pt x="2298065" y="159385"/>
                  </a:lnTo>
                  <a:lnTo>
                    <a:pt x="2312543" y="159385"/>
                  </a:lnTo>
                  <a:lnTo>
                    <a:pt x="2312543" y="103632"/>
                  </a:lnTo>
                  <a:lnTo>
                    <a:pt x="2377440" y="103632"/>
                  </a:lnTo>
                  <a:lnTo>
                    <a:pt x="2377440" y="91440"/>
                  </a:lnTo>
                  <a:close/>
                </a:path>
                <a:path w="2419984" h="481964">
                  <a:moveTo>
                    <a:pt x="2419477" y="128016"/>
                  </a:moveTo>
                  <a:lnTo>
                    <a:pt x="2418842" y="127381"/>
                  </a:lnTo>
                  <a:lnTo>
                    <a:pt x="2399157" y="127381"/>
                  </a:lnTo>
                  <a:lnTo>
                    <a:pt x="2399157" y="145669"/>
                  </a:lnTo>
                  <a:lnTo>
                    <a:pt x="2408428" y="145669"/>
                  </a:lnTo>
                  <a:lnTo>
                    <a:pt x="2408809" y="148971"/>
                  </a:lnTo>
                  <a:lnTo>
                    <a:pt x="2408301" y="152273"/>
                  </a:lnTo>
                  <a:lnTo>
                    <a:pt x="2407031" y="155448"/>
                  </a:lnTo>
                  <a:lnTo>
                    <a:pt x="2405888" y="158750"/>
                  </a:lnTo>
                  <a:lnTo>
                    <a:pt x="2403856" y="160782"/>
                  </a:lnTo>
                  <a:lnTo>
                    <a:pt x="2401062" y="161544"/>
                  </a:lnTo>
                  <a:lnTo>
                    <a:pt x="2401062" y="167767"/>
                  </a:lnTo>
                  <a:lnTo>
                    <a:pt x="2406523" y="167005"/>
                  </a:lnTo>
                  <a:lnTo>
                    <a:pt x="2410841" y="164465"/>
                  </a:lnTo>
                  <a:lnTo>
                    <a:pt x="2417699" y="155829"/>
                  </a:lnTo>
                  <a:lnTo>
                    <a:pt x="2419477" y="149479"/>
                  </a:lnTo>
                  <a:lnTo>
                    <a:pt x="2419477" y="1280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22080" y="5145277"/>
              <a:ext cx="144652" cy="1545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34044" y="5134101"/>
              <a:ext cx="887983" cy="1711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8863" y="5148833"/>
              <a:ext cx="184911" cy="13627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179945" y="5139944"/>
              <a:ext cx="3539490" cy="488950"/>
            </a:xfrm>
            <a:custGeom>
              <a:avLst/>
              <a:gdLst/>
              <a:ahLst/>
              <a:cxnLst/>
              <a:rect l="l" t="t" r="r" b="b"/>
              <a:pathLst>
                <a:path w="3539490" h="488950">
                  <a:moveTo>
                    <a:pt x="81026" y="331216"/>
                  </a:moveTo>
                  <a:lnTo>
                    <a:pt x="80772" y="330327"/>
                  </a:lnTo>
                  <a:lnTo>
                    <a:pt x="79629" y="329184"/>
                  </a:lnTo>
                  <a:lnTo>
                    <a:pt x="78740" y="328930"/>
                  </a:lnTo>
                  <a:lnTo>
                    <a:pt x="9906" y="328930"/>
                  </a:lnTo>
                  <a:lnTo>
                    <a:pt x="9906" y="341249"/>
                  </a:lnTo>
                  <a:lnTo>
                    <a:pt x="65278" y="341249"/>
                  </a:lnTo>
                  <a:lnTo>
                    <a:pt x="63627" y="349758"/>
                  </a:lnTo>
                  <a:lnTo>
                    <a:pt x="60706" y="357378"/>
                  </a:lnTo>
                  <a:lnTo>
                    <a:pt x="56515" y="363855"/>
                  </a:lnTo>
                  <a:lnTo>
                    <a:pt x="52451" y="370332"/>
                  </a:lnTo>
                  <a:lnTo>
                    <a:pt x="14859" y="397129"/>
                  </a:lnTo>
                  <a:lnTo>
                    <a:pt x="0" y="402082"/>
                  </a:lnTo>
                  <a:lnTo>
                    <a:pt x="9271" y="412242"/>
                  </a:lnTo>
                  <a:lnTo>
                    <a:pt x="49250" y="391160"/>
                  </a:lnTo>
                  <a:lnTo>
                    <a:pt x="73977" y="359791"/>
                  </a:lnTo>
                  <a:lnTo>
                    <a:pt x="81026" y="332740"/>
                  </a:lnTo>
                  <a:lnTo>
                    <a:pt x="81026" y="331216"/>
                  </a:lnTo>
                  <a:close/>
                </a:path>
                <a:path w="3539490" h="488950">
                  <a:moveTo>
                    <a:pt x="129032" y="321691"/>
                  </a:moveTo>
                  <a:lnTo>
                    <a:pt x="114935" y="321691"/>
                  </a:lnTo>
                  <a:lnTo>
                    <a:pt x="114935" y="344424"/>
                  </a:lnTo>
                  <a:lnTo>
                    <a:pt x="86487" y="344424"/>
                  </a:lnTo>
                  <a:lnTo>
                    <a:pt x="86487" y="356235"/>
                  </a:lnTo>
                  <a:lnTo>
                    <a:pt x="114935" y="356235"/>
                  </a:lnTo>
                  <a:lnTo>
                    <a:pt x="114935" y="379095"/>
                  </a:lnTo>
                  <a:lnTo>
                    <a:pt x="82423" y="379095"/>
                  </a:lnTo>
                  <a:lnTo>
                    <a:pt x="82423" y="390779"/>
                  </a:lnTo>
                  <a:lnTo>
                    <a:pt x="114935" y="390779"/>
                  </a:lnTo>
                  <a:lnTo>
                    <a:pt x="114935" y="416560"/>
                  </a:lnTo>
                  <a:lnTo>
                    <a:pt x="129032" y="416560"/>
                  </a:lnTo>
                  <a:lnTo>
                    <a:pt x="129032" y="321691"/>
                  </a:lnTo>
                  <a:close/>
                </a:path>
                <a:path w="3539490" h="488950">
                  <a:moveTo>
                    <a:pt x="131318" y="450913"/>
                  </a:moveTo>
                  <a:lnTo>
                    <a:pt x="116459" y="427736"/>
                  </a:lnTo>
                  <a:lnTo>
                    <a:pt x="116459" y="444754"/>
                  </a:lnTo>
                  <a:lnTo>
                    <a:pt x="116459" y="457403"/>
                  </a:lnTo>
                  <a:lnTo>
                    <a:pt x="76708" y="471246"/>
                  </a:lnTo>
                  <a:lnTo>
                    <a:pt x="68287" y="470903"/>
                  </a:lnTo>
                  <a:lnTo>
                    <a:pt x="37084" y="456857"/>
                  </a:lnTo>
                  <a:lnTo>
                    <a:pt x="37084" y="444119"/>
                  </a:lnTo>
                  <a:lnTo>
                    <a:pt x="76708" y="430276"/>
                  </a:lnTo>
                  <a:lnTo>
                    <a:pt x="84493" y="430644"/>
                  </a:lnTo>
                  <a:lnTo>
                    <a:pt x="116459" y="444754"/>
                  </a:lnTo>
                  <a:lnTo>
                    <a:pt x="116459" y="427736"/>
                  </a:lnTo>
                  <a:lnTo>
                    <a:pt x="108458" y="423837"/>
                  </a:lnTo>
                  <a:lnTo>
                    <a:pt x="99148" y="421055"/>
                  </a:lnTo>
                  <a:lnTo>
                    <a:pt x="88519" y="419404"/>
                  </a:lnTo>
                  <a:lnTo>
                    <a:pt x="76708" y="418846"/>
                  </a:lnTo>
                  <a:lnTo>
                    <a:pt x="64782" y="419404"/>
                  </a:lnTo>
                  <a:lnTo>
                    <a:pt x="25984" y="437692"/>
                  </a:lnTo>
                  <a:lnTo>
                    <a:pt x="22352" y="450735"/>
                  </a:lnTo>
                  <a:lnTo>
                    <a:pt x="22352" y="455612"/>
                  </a:lnTo>
                  <a:lnTo>
                    <a:pt x="60706" y="481736"/>
                  </a:lnTo>
                  <a:lnTo>
                    <a:pt x="68326" y="482473"/>
                  </a:lnTo>
                  <a:lnTo>
                    <a:pt x="76708" y="482473"/>
                  </a:lnTo>
                  <a:lnTo>
                    <a:pt x="116459" y="473925"/>
                  </a:lnTo>
                  <a:lnTo>
                    <a:pt x="120256" y="471246"/>
                  </a:lnTo>
                  <a:lnTo>
                    <a:pt x="122948" y="469353"/>
                  </a:lnTo>
                  <a:lnTo>
                    <a:pt x="127596" y="463981"/>
                  </a:lnTo>
                  <a:lnTo>
                    <a:pt x="130378" y="457847"/>
                  </a:lnTo>
                  <a:lnTo>
                    <a:pt x="131318" y="450913"/>
                  </a:lnTo>
                  <a:close/>
                </a:path>
                <a:path w="3539490" h="488950">
                  <a:moveTo>
                    <a:pt x="280162" y="354838"/>
                  </a:moveTo>
                  <a:lnTo>
                    <a:pt x="267830" y="335153"/>
                  </a:lnTo>
                  <a:lnTo>
                    <a:pt x="265303" y="333375"/>
                  </a:lnTo>
                  <a:lnTo>
                    <a:pt x="265176" y="333298"/>
                  </a:lnTo>
                  <a:lnTo>
                    <a:pt x="265176" y="352298"/>
                  </a:lnTo>
                  <a:lnTo>
                    <a:pt x="265074" y="368579"/>
                  </a:lnTo>
                  <a:lnTo>
                    <a:pt x="224155" y="385445"/>
                  </a:lnTo>
                  <a:lnTo>
                    <a:pt x="218313" y="385445"/>
                  </a:lnTo>
                  <a:lnTo>
                    <a:pt x="184023" y="368173"/>
                  </a:lnTo>
                  <a:lnTo>
                    <a:pt x="183007" y="364617"/>
                  </a:lnTo>
                  <a:lnTo>
                    <a:pt x="183007" y="356489"/>
                  </a:lnTo>
                  <a:lnTo>
                    <a:pt x="183896" y="352933"/>
                  </a:lnTo>
                  <a:lnTo>
                    <a:pt x="186004" y="349631"/>
                  </a:lnTo>
                  <a:lnTo>
                    <a:pt x="187833" y="346583"/>
                  </a:lnTo>
                  <a:lnTo>
                    <a:pt x="190627" y="343916"/>
                  </a:lnTo>
                  <a:lnTo>
                    <a:pt x="194310" y="341757"/>
                  </a:lnTo>
                  <a:lnTo>
                    <a:pt x="197866" y="339598"/>
                  </a:lnTo>
                  <a:lnTo>
                    <a:pt x="202184" y="338074"/>
                  </a:lnTo>
                  <a:lnTo>
                    <a:pt x="212344" y="335788"/>
                  </a:lnTo>
                  <a:lnTo>
                    <a:pt x="217932" y="335153"/>
                  </a:lnTo>
                  <a:lnTo>
                    <a:pt x="224155" y="335153"/>
                  </a:lnTo>
                  <a:lnTo>
                    <a:pt x="261239" y="346075"/>
                  </a:lnTo>
                  <a:lnTo>
                    <a:pt x="265176" y="352298"/>
                  </a:lnTo>
                  <a:lnTo>
                    <a:pt x="265176" y="333298"/>
                  </a:lnTo>
                  <a:lnTo>
                    <a:pt x="232791" y="323469"/>
                  </a:lnTo>
                  <a:lnTo>
                    <a:pt x="224155" y="323469"/>
                  </a:lnTo>
                  <a:lnTo>
                    <a:pt x="183007" y="333756"/>
                  </a:lnTo>
                  <a:lnTo>
                    <a:pt x="168021" y="360553"/>
                  </a:lnTo>
                  <a:lnTo>
                    <a:pt x="168948" y="368579"/>
                  </a:lnTo>
                  <a:lnTo>
                    <a:pt x="200787" y="394716"/>
                  </a:lnTo>
                  <a:lnTo>
                    <a:pt x="215519" y="397256"/>
                  </a:lnTo>
                  <a:lnTo>
                    <a:pt x="224155" y="397256"/>
                  </a:lnTo>
                  <a:lnTo>
                    <a:pt x="265303" y="387223"/>
                  </a:lnTo>
                  <a:lnTo>
                    <a:pt x="267411" y="385445"/>
                  </a:lnTo>
                  <a:lnTo>
                    <a:pt x="271792" y="381774"/>
                  </a:lnTo>
                  <a:lnTo>
                    <a:pt x="276440" y="375513"/>
                  </a:lnTo>
                  <a:lnTo>
                    <a:pt x="279171" y="368579"/>
                  </a:lnTo>
                  <a:lnTo>
                    <a:pt x="279260" y="368173"/>
                  </a:lnTo>
                  <a:lnTo>
                    <a:pt x="280162" y="360553"/>
                  </a:lnTo>
                  <a:lnTo>
                    <a:pt x="280162" y="354838"/>
                  </a:lnTo>
                  <a:close/>
                </a:path>
                <a:path w="3539490" h="488950">
                  <a:moveTo>
                    <a:pt x="296545" y="411988"/>
                  </a:moveTo>
                  <a:lnTo>
                    <a:pt x="151892" y="411988"/>
                  </a:lnTo>
                  <a:lnTo>
                    <a:pt x="151892" y="424180"/>
                  </a:lnTo>
                  <a:lnTo>
                    <a:pt x="217170" y="424180"/>
                  </a:lnTo>
                  <a:lnTo>
                    <a:pt x="217170" y="479983"/>
                  </a:lnTo>
                  <a:lnTo>
                    <a:pt x="231648" y="479983"/>
                  </a:lnTo>
                  <a:lnTo>
                    <a:pt x="231648" y="424180"/>
                  </a:lnTo>
                  <a:lnTo>
                    <a:pt x="296545" y="424180"/>
                  </a:lnTo>
                  <a:lnTo>
                    <a:pt x="296545" y="411988"/>
                  </a:lnTo>
                  <a:close/>
                </a:path>
                <a:path w="3539490" h="488950">
                  <a:moveTo>
                    <a:pt x="338582" y="448602"/>
                  </a:moveTo>
                  <a:lnTo>
                    <a:pt x="337947" y="447929"/>
                  </a:lnTo>
                  <a:lnTo>
                    <a:pt x="318262" y="447929"/>
                  </a:lnTo>
                  <a:lnTo>
                    <a:pt x="318262" y="466255"/>
                  </a:lnTo>
                  <a:lnTo>
                    <a:pt x="327533" y="466255"/>
                  </a:lnTo>
                  <a:lnTo>
                    <a:pt x="327914" y="469582"/>
                  </a:lnTo>
                  <a:lnTo>
                    <a:pt x="327406" y="472846"/>
                  </a:lnTo>
                  <a:lnTo>
                    <a:pt x="326136" y="476059"/>
                  </a:lnTo>
                  <a:lnTo>
                    <a:pt x="324993" y="479272"/>
                  </a:lnTo>
                  <a:lnTo>
                    <a:pt x="322961" y="481291"/>
                  </a:lnTo>
                  <a:lnTo>
                    <a:pt x="320167" y="482117"/>
                  </a:lnTo>
                  <a:lnTo>
                    <a:pt x="320167" y="488365"/>
                  </a:lnTo>
                  <a:lnTo>
                    <a:pt x="325628" y="487527"/>
                  </a:lnTo>
                  <a:lnTo>
                    <a:pt x="329946" y="484974"/>
                  </a:lnTo>
                  <a:lnTo>
                    <a:pt x="336804" y="476415"/>
                  </a:lnTo>
                  <a:lnTo>
                    <a:pt x="338582" y="470001"/>
                  </a:lnTo>
                  <a:lnTo>
                    <a:pt x="338582" y="448602"/>
                  </a:lnTo>
                  <a:close/>
                </a:path>
                <a:path w="3539490" h="488950">
                  <a:moveTo>
                    <a:pt x="510667" y="433959"/>
                  </a:moveTo>
                  <a:lnTo>
                    <a:pt x="477774" y="402209"/>
                  </a:lnTo>
                  <a:lnTo>
                    <a:pt x="467360" y="359029"/>
                  </a:lnTo>
                  <a:lnTo>
                    <a:pt x="467360" y="328041"/>
                  </a:lnTo>
                  <a:lnTo>
                    <a:pt x="452755" y="328041"/>
                  </a:lnTo>
                  <a:lnTo>
                    <a:pt x="452018" y="369836"/>
                  </a:lnTo>
                  <a:lnTo>
                    <a:pt x="434594" y="414337"/>
                  </a:lnTo>
                  <a:lnTo>
                    <a:pt x="407416" y="438785"/>
                  </a:lnTo>
                  <a:lnTo>
                    <a:pt x="419227" y="448246"/>
                  </a:lnTo>
                  <a:lnTo>
                    <a:pt x="448767" y="418122"/>
                  </a:lnTo>
                  <a:lnTo>
                    <a:pt x="459740" y="394970"/>
                  </a:lnTo>
                  <a:lnTo>
                    <a:pt x="463003" y="402666"/>
                  </a:lnTo>
                  <a:lnTo>
                    <a:pt x="488073" y="434594"/>
                  </a:lnTo>
                  <a:lnTo>
                    <a:pt x="500380" y="444119"/>
                  </a:lnTo>
                  <a:lnTo>
                    <a:pt x="510667" y="433959"/>
                  </a:lnTo>
                  <a:close/>
                </a:path>
                <a:path w="3539490" h="488950">
                  <a:moveTo>
                    <a:pt x="543179" y="321691"/>
                  </a:moveTo>
                  <a:lnTo>
                    <a:pt x="528828" y="321691"/>
                  </a:lnTo>
                  <a:lnTo>
                    <a:pt x="528828" y="479628"/>
                  </a:lnTo>
                  <a:lnTo>
                    <a:pt x="543179" y="479628"/>
                  </a:lnTo>
                  <a:lnTo>
                    <a:pt x="543179" y="321691"/>
                  </a:lnTo>
                  <a:close/>
                </a:path>
                <a:path w="3539490" h="488950">
                  <a:moveTo>
                    <a:pt x="664845" y="396240"/>
                  </a:moveTo>
                  <a:lnTo>
                    <a:pt x="636397" y="377952"/>
                  </a:lnTo>
                  <a:lnTo>
                    <a:pt x="632587" y="373888"/>
                  </a:lnTo>
                  <a:lnTo>
                    <a:pt x="631939" y="372872"/>
                  </a:lnTo>
                  <a:lnTo>
                    <a:pt x="629539" y="369062"/>
                  </a:lnTo>
                  <a:lnTo>
                    <a:pt x="627380" y="363728"/>
                  </a:lnTo>
                  <a:lnTo>
                    <a:pt x="625094" y="358394"/>
                  </a:lnTo>
                  <a:lnTo>
                    <a:pt x="624141" y="352933"/>
                  </a:lnTo>
                  <a:lnTo>
                    <a:pt x="624078" y="341249"/>
                  </a:lnTo>
                  <a:lnTo>
                    <a:pt x="655320" y="341249"/>
                  </a:lnTo>
                  <a:lnTo>
                    <a:pt x="655320" y="328930"/>
                  </a:lnTo>
                  <a:lnTo>
                    <a:pt x="577850" y="328930"/>
                  </a:lnTo>
                  <a:lnTo>
                    <a:pt x="577850" y="341249"/>
                  </a:lnTo>
                  <a:lnTo>
                    <a:pt x="609219" y="341249"/>
                  </a:lnTo>
                  <a:lnTo>
                    <a:pt x="609219" y="352933"/>
                  </a:lnTo>
                  <a:lnTo>
                    <a:pt x="596277" y="381127"/>
                  </a:lnTo>
                  <a:lnTo>
                    <a:pt x="592455" y="385699"/>
                  </a:lnTo>
                  <a:lnTo>
                    <a:pt x="566674" y="401828"/>
                  </a:lnTo>
                  <a:lnTo>
                    <a:pt x="577215" y="411353"/>
                  </a:lnTo>
                  <a:lnTo>
                    <a:pt x="581025" y="409448"/>
                  </a:lnTo>
                  <a:lnTo>
                    <a:pt x="585089" y="407162"/>
                  </a:lnTo>
                  <a:lnTo>
                    <a:pt x="589026" y="404495"/>
                  </a:lnTo>
                  <a:lnTo>
                    <a:pt x="592963" y="401955"/>
                  </a:lnTo>
                  <a:lnTo>
                    <a:pt x="596773" y="399034"/>
                  </a:lnTo>
                  <a:lnTo>
                    <a:pt x="600329" y="395605"/>
                  </a:lnTo>
                  <a:lnTo>
                    <a:pt x="603885" y="392430"/>
                  </a:lnTo>
                  <a:lnTo>
                    <a:pt x="616712" y="372872"/>
                  </a:lnTo>
                  <a:lnTo>
                    <a:pt x="618871" y="376936"/>
                  </a:lnTo>
                  <a:lnTo>
                    <a:pt x="621538" y="380873"/>
                  </a:lnTo>
                  <a:lnTo>
                    <a:pt x="624713" y="384302"/>
                  </a:lnTo>
                  <a:lnTo>
                    <a:pt x="627888" y="387858"/>
                  </a:lnTo>
                  <a:lnTo>
                    <a:pt x="631190" y="391033"/>
                  </a:lnTo>
                  <a:lnTo>
                    <a:pt x="634746" y="393827"/>
                  </a:lnTo>
                  <a:lnTo>
                    <a:pt x="638302" y="396748"/>
                  </a:lnTo>
                  <a:lnTo>
                    <a:pt x="641985" y="399161"/>
                  </a:lnTo>
                  <a:lnTo>
                    <a:pt x="649351" y="403479"/>
                  </a:lnTo>
                  <a:lnTo>
                    <a:pt x="652780" y="405257"/>
                  </a:lnTo>
                  <a:lnTo>
                    <a:pt x="655955" y="406654"/>
                  </a:lnTo>
                  <a:lnTo>
                    <a:pt x="664845" y="396240"/>
                  </a:lnTo>
                  <a:close/>
                </a:path>
                <a:path w="3539490" h="488950">
                  <a:moveTo>
                    <a:pt x="694817" y="426974"/>
                  </a:moveTo>
                  <a:lnTo>
                    <a:pt x="694563" y="426085"/>
                  </a:lnTo>
                  <a:lnTo>
                    <a:pt x="694055" y="425450"/>
                  </a:lnTo>
                  <a:lnTo>
                    <a:pt x="693547" y="424942"/>
                  </a:lnTo>
                  <a:lnTo>
                    <a:pt x="692531" y="424688"/>
                  </a:lnTo>
                  <a:lnTo>
                    <a:pt x="591947" y="424688"/>
                  </a:lnTo>
                  <a:lnTo>
                    <a:pt x="591947" y="437134"/>
                  </a:lnTo>
                  <a:lnTo>
                    <a:pt x="680720" y="437134"/>
                  </a:lnTo>
                  <a:lnTo>
                    <a:pt x="680720" y="480695"/>
                  </a:lnTo>
                  <a:lnTo>
                    <a:pt x="694817" y="480695"/>
                  </a:lnTo>
                  <a:lnTo>
                    <a:pt x="694817" y="426974"/>
                  </a:lnTo>
                  <a:close/>
                </a:path>
                <a:path w="3539490" h="488950">
                  <a:moveTo>
                    <a:pt x="716407" y="360172"/>
                  </a:moveTo>
                  <a:lnTo>
                    <a:pt x="694817" y="360172"/>
                  </a:lnTo>
                  <a:lnTo>
                    <a:pt x="694817" y="321691"/>
                  </a:lnTo>
                  <a:lnTo>
                    <a:pt x="680720" y="321691"/>
                  </a:lnTo>
                  <a:lnTo>
                    <a:pt x="680720" y="416179"/>
                  </a:lnTo>
                  <a:lnTo>
                    <a:pt x="694817" y="416179"/>
                  </a:lnTo>
                  <a:lnTo>
                    <a:pt x="694817" y="372618"/>
                  </a:lnTo>
                  <a:lnTo>
                    <a:pt x="716407" y="372618"/>
                  </a:lnTo>
                  <a:lnTo>
                    <a:pt x="716407" y="360172"/>
                  </a:lnTo>
                  <a:close/>
                </a:path>
                <a:path w="3539490" h="488950">
                  <a:moveTo>
                    <a:pt x="821563" y="433959"/>
                  </a:moveTo>
                  <a:lnTo>
                    <a:pt x="788670" y="402209"/>
                  </a:lnTo>
                  <a:lnTo>
                    <a:pt x="778256" y="359029"/>
                  </a:lnTo>
                  <a:lnTo>
                    <a:pt x="778256" y="328041"/>
                  </a:lnTo>
                  <a:lnTo>
                    <a:pt x="763651" y="328041"/>
                  </a:lnTo>
                  <a:lnTo>
                    <a:pt x="762914" y="369836"/>
                  </a:lnTo>
                  <a:lnTo>
                    <a:pt x="745490" y="414337"/>
                  </a:lnTo>
                  <a:lnTo>
                    <a:pt x="718312" y="438785"/>
                  </a:lnTo>
                  <a:lnTo>
                    <a:pt x="730123" y="448246"/>
                  </a:lnTo>
                  <a:lnTo>
                    <a:pt x="759663" y="418122"/>
                  </a:lnTo>
                  <a:lnTo>
                    <a:pt x="770636" y="394970"/>
                  </a:lnTo>
                  <a:lnTo>
                    <a:pt x="773899" y="402666"/>
                  </a:lnTo>
                  <a:lnTo>
                    <a:pt x="798969" y="434594"/>
                  </a:lnTo>
                  <a:lnTo>
                    <a:pt x="811276" y="444119"/>
                  </a:lnTo>
                  <a:lnTo>
                    <a:pt x="821563" y="433959"/>
                  </a:lnTo>
                  <a:close/>
                </a:path>
                <a:path w="3539490" h="488950">
                  <a:moveTo>
                    <a:pt x="854075" y="321691"/>
                  </a:moveTo>
                  <a:lnTo>
                    <a:pt x="839724" y="321691"/>
                  </a:lnTo>
                  <a:lnTo>
                    <a:pt x="839724" y="479628"/>
                  </a:lnTo>
                  <a:lnTo>
                    <a:pt x="854075" y="479628"/>
                  </a:lnTo>
                  <a:lnTo>
                    <a:pt x="854075" y="321691"/>
                  </a:lnTo>
                  <a:close/>
                </a:path>
                <a:path w="3539490" h="488950">
                  <a:moveTo>
                    <a:pt x="960628" y="331216"/>
                  </a:moveTo>
                  <a:lnTo>
                    <a:pt x="960374" y="330327"/>
                  </a:lnTo>
                  <a:lnTo>
                    <a:pt x="959231" y="329184"/>
                  </a:lnTo>
                  <a:lnTo>
                    <a:pt x="958342" y="328930"/>
                  </a:lnTo>
                  <a:lnTo>
                    <a:pt x="888746" y="328930"/>
                  </a:lnTo>
                  <a:lnTo>
                    <a:pt x="888746" y="341249"/>
                  </a:lnTo>
                  <a:lnTo>
                    <a:pt x="944880" y="341249"/>
                  </a:lnTo>
                  <a:lnTo>
                    <a:pt x="942403" y="352501"/>
                  </a:lnTo>
                  <a:lnTo>
                    <a:pt x="914438" y="390004"/>
                  </a:lnTo>
                  <a:lnTo>
                    <a:pt x="878459" y="408432"/>
                  </a:lnTo>
                  <a:lnTo>
                    <a:pt x="888111" y="418973"/>
                  </a:lnTo>
                  <a:lnTo>
                    <a:pt x="921766" y="401104"/>
                  </a:lnTo>
                  <a:lnTo>
                    <a:pt x="950264" y="368566"/>
                  </a:lnTo>
                  <a:lnTo>
                    <a:pt x="960628" y="332740"/>
                  </a:lnTo>
                  <a:lnTo>
                    <a:pt x="960628" y="331216"/>
                  </a:lnTo>
                  <a:close/>
                </a:path>
                <a:path w="3539490" h="488950">
                  <a:moveTo>
                    <a:pt x="1009142" y="464286"/>
                  </a:moveTo>
                  <a:lnTo>
                    <a:pt x="919226" y="464286"/>
                  </a:lnTo>
                  <a:lnTo>
                    <a:pt x="919226" y="425577"/>
                  </a:lnTo>
                  <a:lnTo>
                    <a:pt x="905129" y="425577"/>
                  </a:lnTo>
                  <a:lnTo>
                    <a:pt x="905129" y="474103"/>
                  </a:lnTo>
                  <a:lnTo>
                    <a:pt x="905383" y="475081"/>
                  </a:lnTo>
                  <a:lnTo>
                    <a:pt x="906018" y="475615"/>
                  </a:lnTo>
                  <a:lnTo>
                    <a:pt x="906526" y="476148"/>
                  </a:lnTo>
                  <a:lnTo>
                    <a:pt x="907542" y="476415"/>
                  </a:lnTo>
                  <a:lnTo>
                    <a:pt x="1009142" y="476415"/>
                  </a:lnTo>
                  <a:lnTo>
                    <a:pt x="1009142" y="464286"/>
                  </a:lnTo>
                  <a:close/>
                </a:path>
                <a:path w="3539490" h="488950">
                  <a:moveTo>
                    <a:pt x="1025906" y="369316"/>
                  </a:moveTo>
                  <a:lnTo>
                    <a:pt x="1003935" y="369316"/>
                  </a:lnTo>
                  <a:lnTo>
                    <a:pt x="1003935" y="321691"/>
                  </a:lnTo>
                  <a:lnTo>
                    <a:pt x="990219" y="321691"/>
                  </a:lnTo>
                  <a:lnTo>
                    <a:pt x="990219" y="437134"/>
                  </a:lnTo>
                  <a:lnTo>
                    <a:pt x="1003935" y="437134"/>
                  </a:lnTo>
                  <a:lnTo>
                    <a:pt x="1003935" y="381762"/>
                  </a:lnTo>
                  <a:lnTo>
                    <a:pt x="1025906" y="381762"/>
                  </a:lnTo>
                  <a:lnTo>
                    <a:pt x="1025906" y="369316"/>
                  </a:lnTo>
                  <a:close/>
                </a:path>
                <a:path w="3539490" h="488950">
                  <a:moveTo>
                    <a:pt x="1160653" y="356743"/>
                  </a:moveTo>
                  <a:lnTo>
                    <a:pt x="1160564" y="340106"/>
                  </a:lnTo>
                  <a:lnTo>
                    <a:pt x="1156081" y="333502"/>
                  </a:lnTo>
                  <a:lnTo>
                    <a:pt x="1151839" y="331089"/>
                  </a:lnTo>
                  <a:lnTo>
                    <a:pt x="1146937" y="328295"/>
                  </a:lnTo>
                  <a:lnTo>
                    <a:pt x="1145540" y="327698"/>
                  </a:lnTo>
                  <a:lnTo>
                    <a:pt x="1145540" y="345567"/>
                  </a:lnTo>
                  <a:lnTo>
                    <a:pt x="1145540" y="354076"/>
                  </a:lnTo>
                  <a:lnTo>
                    <a:pt x="1105154" y="364998"/>
                  </a:lnTo>
                  <a:lnTo>
                    <a:pt x="1096225" y="364744"/>
                  </a:lnTo>
                  <a:lnTo>
                    <a:pt x="1064768" y="354076"/>
                  </a:lnTo>
                  <a:lnTo>
                    <a:pt x="1064768" y="345567"/>
                  </a:lnTo>
                  <a:lnTo>
                    <a:pt x="1065657" y="343027"/>
                  </a:lnTo>
                  <a:lnTo>
                    <a:pt x="1067562" y="340868"/>
                  </a:lnTo>
                  <a:lnTo>
                    <a:pt x="1069467" y="338582"/>
                  </a:lnTo>
                  <a:lnTo>
                    <a:pt x="1099185" y="331089"/>
                  </a:lnTo>
                  <a:lnTo>
                    <a:pt x="1111250" y="331089"/>
                  </a:lnTo>
                  <a:lnTo>
                    <a:pt x="1142492" y="340868"/>
                  </a:lnTo>
                  <a:lnTo>
                    <a:pt x="1144524" y="343027"/>
                  </a:lnTo>
                  <a:lnTo>
                    <a:pt x="1105154" y="320548"/>
                  </a:lnTo>
                  <a:lnTo>
                    <a:pt x="1092047" y="321030"/>
                  </a:lnTo>
                  <a:lnTo>
                    <a:pt x="1054227" y="333375"/>
                  </a:lnTo>
                  <a:lnTo>
                    <a:pt x="1049528" y="340106"/>
                  </a:lnTo>
                  <a:lnTo>
                    <a:pt x="1049528" y="356743"/>
                  </a:lnTo>
                  <a:lnTo>
                    <a:pt x="1091958" y="375069"/>
                  </a:lnTo>
                  <a:lnTo>
                    <a:pt x="1105154" y="375539"/>
                  </a:lnTo>
                  <a:lnTo>
                    <a:pt x="1118412" y="375069"/>
                  </a:lnTo>
                  <a:lnTo>
                    <a:pt x="1129817" y="373672"/>
                  </a:lnTo>
                  <a:lnTo>
                    <a:pt x="1139367" y="371360"/>
                  </a:lnTo>
                  <a:lnTo>
                    <a:pt x="1147064" y="368173"/>
                  </a:lnTo>
                  <a:lnTo>
                    <a:pt x="1152994" y="364998"/>
                  </a:lnTo>
                  <a:lnTo>
                    <a:pt x="1156081" y="363347"/>
                  </a:lnTo>
                  <a:lnTo>
                    <a:pt x="1160653" y="356743"/>
                  </a:lnTo>
                  <a:close/>
                </a:path>
                <a:path w="3539490" h="488950">
                  <a:moveTo>
                    <a:pt x="1161542" y="467321"/>
                  </a:moveTo>
                  <a:lnTo>
                    <a:pt x="1067562" y="467321"/>
                  </a:lnTo>
                  <a:lnTo>
                    <a:pt x="1067562" y="450202"/>
                  </a:lnTo>
                  <a:lnTo>
                    <a:pt x="1155700" y="450202"/>
                  </a:lnTo>
                  <a:lnTo>
                    <a:pt x="1156589" y="449935"/>
                  </a:lnTo>
                  <a:lnTo>
                    <a:pt x="1157224" y="449402"/>
                  </a:lnTo>
                  <a:lnTo>
                    <a:pt x="1157732" y="448868"/>
                  </a:lnTo>
                  <a:lnTo>
                    <a:pt x="1157986" y="447929"/>
                  </a:lnTo>
                  <a:lnTo>
                    <a:pt x="1157986" y="415290"/>
                  </a:lnTo>
                  <a:lnTo>
                    <a:pt x="1157732" y="414274"/>
                  </a:lnTo>
                  <a:lnTo>
                    <a:pt x="1157224" y="413766"/>
                  </a:lnTo>
                  <a:lnTo>
                    <a:pt x="1156589" y="413258"/>
                  </a:lnTo>
                  <a:lnTo>
                    <a:pt x="1155700" y="412877"/>
                  </a:lnTo>
                  <a:lnTo>
                    <a:pt x="1052068" y="412877"/>
                  </a:lnTo>
                  <a:lnTo>
                    <a:pt x="1052068" y="424053"/>
                  </a:lnTo>
                  <a:lnTo>
                    <a:pt x="1142492" y="424053"/>
                  </a:lnTo>
                  <a:lnTo>
                    <a:pt x="1142492" y="440055"/>
                  </a:lnTo>
                  <a:lnTo>
                    <a:pt x="1054354" y="440055"/>
                  </a:lnTo>
                  <a:lnTo>
                    <a:pt x="1053338" y="440309"/>
                  </a:lnTo>
                  <a:lnTo>
                    <a:pt x="1052322" y="441325"/>
                  </a:lnTo>
                  <a:lnTo>
                    <a:pt x="1052068" y="442341"/>
                  </a:lnTo>
                  <a:lnTo>
                    <a:pt x="1052068" y="475881"/>
                  </a:lnTo>
                  <a:lnTo>
                    <a:pt x="1052322" y="476859"/>
                  </a:lnTo>
                  <a:lnTo>
                    <a:pt x="1053338" y="477926"/>
                  </a:lnTo>
                  <a:lnTo>
                    <a:pt x="1054354" y="478205"/>
                  </a:lnTo>
                  <a:lnTo>
                    <a:pt x="1161542" y="478205"/>
                  </a:lnTo>
                  <a:lnTo>
                    <a:pt x="1161542" y="467321"/>
                  </a:lnTo>
                  <a:close/>
                </a:path>
                <a:path w="3539490" h="488950">
                  <a:moveTo>
                    <a:pt x="1177417" y="387604"/>
                  </a:moveTo>
                  <a:lnTo>
                    <a:pt x="1032637" y="387604"/>
                  </a:lnTo>
                  <a:lnTo>
                    <a:pt x="1032637" y="399034"/>
                  </a:lnTo>
                  <a:lnTo>
                    <a:pt x="1177417" y="399034"/>
                  </a:lnTo>
                  <a:lnTo>
                    <a:pt x="1177417" y="387604"/>
                  </a:lnTo>
                  <a:close/>
                </a:path>
                <a:path w="3539490" h="488950">
                  <a:moveTo>
                    <a:pt x="2842387" y="3175"/>
                  </a:moveTo>
                  <a:lnTo>
                    <a:pt x="2828417" y="3175"/>
                  </a:lnTo>
                  <a:lnTo>
                    <a:pt x="2828417" y="22606"/>
                  </a:lnTo>
                  <a:lnTo>
                    <a:pt x="2828417" y="34417"/>
                  </a:lnTo>
                  <a:lnTo>
                    <a:pt x="2828417" y="54737"/>
                  </a:lnTo>
                  <a:lnTo>
                    <a:pt x="2749296" y="54737"/>
                  </a:lnTo>
                  <a:lnTo>
                    <a:pt x="2749296" y="34417"/>
                  </a:lnTo>
                  <a:lnTo>
                    <a:pt x="2828417" y="34417"/>
                  </a:lnTo>
                  <a:lnTo>
                    <a:pt x="2828417" y="22606"/>
                  </a:lnTo>
                  <a:lnTo>
                    <a:pt x="2749296" y="22606"/>
                  </a:lnTo>
                  <a:lnTo>
                    <a:pt x="2749296" y="3175"/>
                  </a:lnTo>
                  <a:lnTo>
                    <a:pt x="2735580" y="3175"/>
                  </a:lnTo>
                  <a:lnTo>
                    <a:pt x="2735580" y="64389"/>
                  </a:lnTo>
                  <a:lnTo>
                    <a:pt x="2735834" y="65405"/>
                  </a:lnTo>
                  <a:lnTo>
                    <a:pt x="2736850" y="66421"/>
                  </a:lnTo>
                  <a:lnTo>
                    <a:pt x="2737866" y="66675"/>
                  </a:lnTo>
                  <a:lnTo>
                    <a:pt x="2839974" y="66675"/>
                  </a:lnTo>
                  <a:lnTo>
                    <a:pt x="2840990" y="66421"/>
                  </a:lnTo>
                  <a:lnTo>
                    <a:pt x="2841498" y="65913"/>
                  </a:lnTo>
                  <a:lnTo>
                    <a:pt x="2842133" y="65405"/>
                  </a:lnTo>
                  <a:lnTo>
                    <a:pt x="2842387" y="64389"/>
                  </a:lnTo>
                  <a:lnTo>
                    <a:pt x="2842387" y="54737"/>
                  </a:lnTo>
                  <a:lnTo>
                    <a:pt x="2842387" y="34417"/>
                  </a:lnTo>
                  <a:lnTo>
                    <a:pt x="2842387" y="22606"/>
                  </a:lnTo>
                  <a:lnTo>
                    <a:pt x="2842387" y="3175"/>
                  </a:lnTo>
                  <a:close/>
                </a:path>
                <a:path w="3539490" h="488950">
                  <a:moveTo>
                    <a:pt x="2847848" y="144272"/>
                  </a:moveTo>
                  <a:lnTo>
                    <a:pt x="2749931" y="144272"/>
                  </a:lnTo>
                  <a:lnTo>
                    <a:pt x="2749931" y="111252"/>
                  </a:lnTo>
                  <a:lnTo>
                    <a:pt x="2736088" y="111252"/>
                  </a:lnTo>
                  <a:lnTo>
                    <a:pt x="2736088" y="154051"/>
                  </a:lnTo>
                  <a:lnTo>
                    <a:pt x="2736342" y="155067"/>
                  </a:lnTo>
                  <a:lnTo>
                    <a:pt x="2737358" y="156083"/>
                  </a:lnTo>
                  <a:lnTo>
                    <a:pt x="2738374" y="156337"/>
                  </a:lnTo>
                  <a:lnTo>
                    <a:pt x="2847848" y="156337"/>
                  </a:lnTo>
                  <a:lnTo>
                    <a:pt x="2847848" y="144272"/>
                  </a:lnTo>
                  <a:close/>
                </a:path>
                <a:path w="3539490" h="488950">
                  <a:moveTo>
                    <a:pt x="2861437" y="83058"/>
                  </a:moveTo>
                  <a:lnTo>
                    <a:pt x="2716784" y="83058"/>
                  </a:lnTo>
                  <a:lnTo>
                    <a:pt x="2716784" y="95250"/>
                  </a:lnTo>
                  <a:lnTo>
                    <a:pt x="2784221" y="95250"/>
                  </a:lnTo>
                  <a:lnTo>
                    <a:pt x="2784221" y="128905"/>
                  </a:lnTo>
                  <a:lnTo>
                    <a:pt x="2798318" y="128905"/>
                  </a:lnTo>
                  <a:lnTo>
                    <a:pt x="2798318" y="95250"/>
                  </a:lnTo>
                  <a:lnTo>
                    <a:pt x="2861437" y="95250"/>
                  </a:lnTo>
                  <a:lnTo>
                    <a:pt x="2861437" y="83058"/>
                  </a:lnTo>
                  <a:close/>
                </a:path>
                <a:path w="3539490" h="488950">
                  <a:moveTo>
                    <a:pt x="2976626" y="4318"/>
                  </a:moveTo>
                  <a:lnTo>
                    <a:pt x="2962910" y="4318"/>
                  </a:lnTo>
                  <a:lnTo>
                    <a:pt x="2962910" y="57797"/>
                  </a:lnTo>
                  <a:lnTo>
                    <a:pt x="2944368" y="57797"/>
                  </a:lnTo>
                  <a:lnTo>
                    <a:pt x="2933319" y="19050"/>
                  </a:lnTo>
                  <a:lnTo>
                    <a:pt x="2931223" y="16713"/>
                  </a:lnTo>
                  <a:lnTo>
                    <a:pt x="2931223" y="72948"/>
                  </a:lnTo>
                  <a:lnTo>
                    <a:pt x="2930906" y="77990"/>
                  </a:lnTo>
                  <a:lnTo>
                    <a:pt x="2929979" y="83820"/>
                  </a:lnTo>
                  <a:lnTo>
                    <a:pt x="2929255" y="89166"/>
                  </a:lnTo>
                  <a:lnTo>
                    <a:pt x="2927985" y="94107"/>
                  </a:lnTo>
                  <a:lnTo>
                    <a:pt x="2924683" y="102743"/>
                  </a:lnTo>
                  <a:lnTo>
                    <a:pt x="2922524" y="106045"/>
                  </a:lnTo>
                  <a:lnTo>
                    <a:pt x="2919857" y="108585"/>
                  </a:lnTo>
                  <a:lnTo>
                    <a:pt x="2917444" y="111125"/>
                  </a:lnTo>
                  <a:lnTo>
                    <a:pt x="2914396" y="112395"/>
                  </a:lnTo>
                  <a:lnTo>
                    <a:pt x="2907411" y="112395"/>
                  </a:lnTo>
                  <a:lnTo>
                    <a:pt x="2890901" y="77990"/>
                  </a:lnTo>
                  <a:lnTo>
                    <a:pt x="2890570" y="72948"/>
                  </a:lnTo>
                  <a:lnTo>
                    <a:pt x="2890634" y="57797"/>
                  </a:lnTo>
                  <a:lnTo>
                    <a:pt x="2904363" y="20447"/>
                  </a:lnTo>
                  <a:lnTo>
                    <a:pt x="2907411" y="19050"/>
                  </a:lnTo>
                  <a:lnTo>
                    <a:pt x="2914523" y="19050"/>
                  </a:lnTo>
                  <a:lnTo>
                    <a:pt x="2930906" y="53721"/>
                  </a:lnTo>
                  <a:lnTo>
                    <a:pt x="2931223" y="72948"/>
                  </a:lnTo>
                  <a:lnTo>
                    <a:pt x="2931223" y="16713"/>
                  </a:lnTo>
                  <a:lnTo>
                    <a:pt x="2928404" y="13550"/>
                  </a:lnTo>
                  <a:lnTo>
                    <a:pt x="2923044" y="9626"/>
                  </a:lnTo>
                  <a:lnTo>
                    <a:pt x="2917215" y="7264"/>
                  </a:lnTo>
                  <a:lnTo>
                    <a:pt x="2910967" y="6477"/>
                  </a:lnTo>
                  <a:lnTo>
                    <a:pt x="2903982" y="7366"/>
                  </a:lnTo>
                  <a:lnTo>
                    <a:pt x="2879979" y="39243"/>
                  </a:lnTo>
                  <a:lnTo>
                    <a:pt x="2877553" y="71120"/>
                  </a:lnTo>
                  <a:lnTo>
                    <a:pt x="2877591" y="72948"/>
                  </a:lnTo>
                  <a:lnTo>
                    <a:pt x="2890266" y="115316"/>
                  </a:lnTo>
                  <a:lnTo>
                    <a:pt x="2906268" y="124968"/>
                  </a:lnTo>
                  <a:lnTo>
                    <a:pt x="2910967" y="124968"/>
                  </a:lnTo>
                  <a:lnTo>
                    <a:pt x="2917317" y="124142"/>
                  </a:lnTo>
                  <a:lnTo>
                    <a:pt x="2923222" y="121640"/>
                  </a:lnTo>
                  <a:lnTo>
                    <a:pt x="2928645" y="117475"/>
                  </a:lnTo>
                  <a:lnTo>
                    <a:pt x="2932925" y="112395"/>
                  </a:lnTo>
                  <a:lnTo>
                    <a:pt x="2933573" y="111633"/>
                  </a:lnTo>
                  <a:lnTo>
                    <a:pt x="2937878" y="104089"/>
                  </a:lnTo>
                  <a:lnTo>
                    <a:pt x="2941104" y="94805"/>
                  </a:lnTo>
                  <a:lnTo>
                    <a:pt x="2943263" y="83820"/>
                  </a:lnTo>
                  <a:lnTo>
                    <a:pt x="2944368" y="71120"/>
                  </a:lnTo>
                  <a:lnTo>
                    <a:pt x="2962910" y="71120"/>
                  </a:lnTo>
                  <a:lnTo>
                    <a:pt x="2962910" y="152146"/>
                  </a:lnTo>
                  <a:lnTo>
                    <a:pt x="2976626" y="152146"/>
                  </a:lnTo>
                  <a:lnTo>
                    <a:pt x="2976626" y="71120"/>
                  </a:lnTo>
                  <a:lnTo>
                    <a:pt x="2976626" y="57797"/>
                  </a:lnTo>
                  <a:lnTo>
                    <a:pt x="2976626" y="4318"/>
                  </a:lnTo>
                  <a:close/>
                </a:path>
                <a:path w="3539490" h="488950">
                  <a:moveTo>
                    <a:pt x="3006725" y="1651"/>
                  </a:moveTo>
                  <a:lnTo>
                    <a:pt x="2993136" y="1651"/>
                  </a:lnTo>
                  <a:lnTo>
                    <a:pt x="2993136" y="159639"/>
                  </a:lnTo>
                  <a:lnTo>
                    <a:pt x="3006725" y="159639"/>
                  </a:lnTo>
                  <a:lnTo>
                    <a:pt x="3006725" y="1651"/>
                  </a:lnTo>
                  <a:close/>
                </a:path>
                <a:path w="3539490" h="488950">
                  <a:moveTo>
                    <a:pt x="3179064" y="0"/>
                  </a:moveTo>
                  <a:lnTo>
                    <a:pt x="3121152" y="0"/>
                  </a:lnTo>
                  <a:lnTo>
                    <a:pt x="3121152" y="10287"/>
                  </a:lnTo>
                  <a:lnTo>
                    <a:pt x="3179064" y="10287"/>
                  </a:lnTo>
                  <a:lnTo>
                    <a:pt x="3179064" y="0"/>
                  </a:lnTo>
                  <a:close/>
                </a:path>
                <a:path w="3539490" h="488950">
                  <a:moveTo>
                    <a:pt x="3213862" y="52578"/>
                  </a:moveTo>
                  <a:lnTo>
                    <a:pt x="3176270" y="44577"/>
                  </a:lnTo>
                  <a:lnTo>
                    <a:pt x="3168396" y="40259"/>
                  </a:lnTo>
                  <a:lnTo>
                    <a:pt x="3167011" y="39370"/>
                  </a:lnTo>
                  <a:lnTo>
                    <a:pt x="3164840" y="37973"/>
                  </a:lnTo>
                  <a:lnTo>
                    <a:pt x="3162173" y="35179"/>
                  </a:lnTo>
                  <a:lnTo>
                    <a:pt x="3160395" y="31877"/>
                  </a:lnTo>
                  <a:lnTo>
                    <a:pt x="3205480" y="31877"/>
                  </a:lnTo>
                  <a:lnTo>
                    <a:pt x="3205480" y="21590"/>
                  </a:lnTo>
                  <a:lnTo>
                    <a:pt x="3094990" y="21590"/>
                  </a:lnTo>
                  <a:lnTo>
                    <a:pt x="3094990" y="31877"/>
                  </a:lnTo>
                  <a:lnTo>
                    <a:pt x="3140075" y="31877"/>
                  </a:lnTo>
                  <a:lnTo>
                    <a:pt x="3138297" y="35052"/>
                  </a:lnTo>
                  <a:lnTo>
                    <a:pt x="3135630" y="37719"/>
                  </a:lnTo>
                  <a:lnTo>
                    <a:pt x="3128264" y="42291"/>
                  </a:lnTo>
                  <a:lnTo>
                    <a:pt x="3124073" y="44323"/>
                  </a:lnTo>
                  <a:lnTo>
                    <a:pt x="3118993" y="45974"/>
                  </a:lnTo>
                  <a:lnTo>
                    <a:pt x="3114294" y="47625"/>
                  </a:lnTo>
                  <a:lnTo>
                    <a:pt x="3086608" y="52578"/>
                  </a:lnTo>
                  <a:lnTo>
                    <a:pt x="3088005" y="54356"/>
                  </a:lnTo>
                  <a:lnTo>
                    <a:pt x="3089402" y="56261"/>
                  </a:lnTo>
                  <a:lnTo>
                    <a:pt x="3092450" y="60071"/>
                  </a:lnTo>
                  <a:lnTo>
                    <a:pt x="3095117" y="63246"/>
                  </a:lnTo>
                  <a:lnTo>
                    <a:pt x="3100578" y="62484"/>
                  </a:lnTo>
                  <a:lnTo>
                    <a:pt x="3106039" y="61353"/>
                  </a:lnTo>
                  <a:lnTo>
                    <a:pt x="3111627" y="59944"/>
                  </a:lnTo>
                  <a:lnTo>
                    <a:pt x="3117215" y="58674"/>
                  </a:lnTo>
                  <a:lnTo>
                    <a:pt x="3122422" y="56896"/>
                  </a:lnTo>
                  <a:lnTo>
                    <a:pt x="3127629" y="54737"/>
                  </a:lnTo>
                  <a:lnTo>
                    <a:pt x="3132201" y="52959"/>
                  </a:lnTo>
                  <a:lnTo>
                    <a:pt x="3136519" y="50800"/>
                  </a:lnTo>
                  <a:lnTo>
                    <a:pt x="3140456" y="48260"/>
                  </a:lnTo>
                  <a:lnTo>
                    <a:pt x="3144393" y="45847"/>
                  </a:lnTo>
                  <a:lnTo>
                    <a:pt x="3147695" y="42799"/>
                  </a:lnTo>
                  <a:lnTo>
                    <a:pt x="3150616" y="39370"/>
                  </a:lnTo>
                  <a:lnTo>
                    <a:pt x="3153156" y="43180"/>
                  </a:lnTo>
                  <a:lnTo>
                    <a:pt x="3176651" y="56134"/>
                  </a:lnTo>
                  <a:lnTo>
                    <a:pt x="3181223" y="57912"/>
                  </a:lnTo>
                  <a:lnTo>
                    <a:pt x="3186049" y="59436"/>
                  </a:lnTo>
                  <a:lnTo>
                    <a:pt x="3196082" y="61734"/>
                  </a:lnTo>
                  <a:lnTo>
                    <a:pt x="3200908" y="62611"/>
                  </a:lnTo>
                  <a:lnTo>
                    <a:pt x="3205480" y="63246"/>
                  </a:lnTo>
                  <a:lnTo>
                    <a:pt x="3206623" y="61595"/>
                  </a:lnTo>
                  <a:lnTo>
                    <a:pt x="3207893" y="59817"/>
                  </a:lnTo>
                  <a:lnTo>
                    <a:pt x="3209544" y="57797"/>
                  </a:lnTo>
                  <a:lnTo>
                    <a:pt x="3211068" y="55765"/>
                  </a:lnTo>
                  <a:lnTo>
                    <a:pt x="3212592" y="53975"/>
                  </a:lnTo>
                  <a:lnTo>
                    <a:pt x="3213862" y="52578"/>
                  </a:lnTo>
                  <a:close/>
                </a:path>
                <a:path w="3539490" h="488950">
                  <a:moveTo>
                    <a:pt x="3222625" y="71882"/>
                  </a:moveTo>
                  <a:lnTo>
                    <a:pt x="3077972" y="71882"/>
                  </a:lnTo>
                  <a:lnTo>
                    <a:pt x="3077972" y="82550"/>
                  </a:lnTo>
                  <a:lnTo>
                    <a:pt x="3142742" y="82550"/>
                  </a:lnTo>
                  <a:lnTo>
                    <a:pt x="3142742" y="98425"/>
                  </a:lnTo>
                  <a:lnTo>
                    <a:pt x="3097403" y="98425"/>
                  </a:lnTo>
                  <a:lnTo>
                    <a:pt x="3097403" y="108966"/>
                  </a:lnTo>
                  <a:lnTo>
                    <a:pt x="3188335" y="108966"/>
                  </a:lnTo>
                  <a:lnTo>
                    <a:pt x="3188335" y="123190"/>
                  </a:lnTo>
                  <a:lnTo>
                    <a:pt x="3099816" y="123190"/>
                  </a:lnTo>
                  <a:lnTo>
                    <a:pt x="3098800" y="123444"/>
                  </a:lnTo>
                  <a:lnTo>
                    <a:pt x="3097657" y="124587"/>
                  </a:lnTo>
                  <a:lnTo>
                    <a:pt x="3097403" y="125476"/>
                  </a:lnTo>
                  <a:lnTo>
                    <a:pt x="3097403" y="155829"/>
                  </a:lnTo>
                  <a:lnTo>
                    <a:pt x="3097657" y="156845"/>
                  </a:lnTo>
                  <a:lnTo>
                    <a:pt x="3098292" y="157353"/>
                  </a:lnTo>
                  <a:lnTo>
                    <a:pt x="3098800" y="157861"/>
                  </a:lnTo>
                  <a:lnTo>
                    <a:pt x="3099816" y="158115"/>
                  </a:lnTo>
                  <a:lnTo>
                    <a:pt x="3206877" y="158115"/>
                  </a:lnTo>
                  <a:lnTo>
                    <a:pt x="3206877" y="147701"/>
                  </a:lnTo>
                  <a:lnTo>
                    <a:pt x="3112389" y="147701"/>
                  </a:lnTo>
                  <a:lnTo>
                    <a:pt x="3112389" y="133223"/>
                  </a:lnTo>
                  <a:lnTo>
                    <a:pt x="3200654" y="133223"/>
                  </a:lnTo>
                  <a:lnTo>
                    <a:pt x="3201670" y="132969"/>
                  </a:lnTo>
                  <a:lnTo>
                    <a:pt x="3202178" y="132334"/>
                  </a:lnTo>
                  <a:lnTo>
                    <a:pt x="3202686" y="131826"/>
                  </a:lnTo>
                  <a:lnTo>
                    <a:pt x="3203067" y="130937"/>
                  </a:lnTo>
                  <a:lnTo>
                    <a:pt x="3203067" y="100711"/>
                  </a:lnTo>
                  <a:lnTo>
                    <a:pt x="3202686" y="99822"/>
                  </a:lnTo>
                  <a:lnTo>
                    <a:pt x="3202178" y="99187"/>
                  </a:lnTo>
                  <a:lnTo>
                    <a:pt x="3201670" y="98679"/>
                  </a:lnTo>
                  <a:lnTo>
                    <a:pt x="3200654" y="98425"/>
                  </a:lnTo>
                  <a:lnTo>
                    <a:pt x="3157601" y="98425"/>
                  </a:lnTo>
                  <a:lnTo>
                    <a:pt x="3157601" y="82550"/>
                  </a:lnTo>
                  <a:lnTo>
                    <a:pt x="3222625" y="82550"/>
                  </a:lnTo>
                  <a:lnTo>
                    <a:pt x="3222625" y="71882"/>
                  </a:lnTo>
                  <a:close/>
                </a:path>
                <a:path w="3539490" h="488950">
                  <a:moveTo>
                    <a:pt x="3364357" y="144272"/>
                  </a:moveTo>
                  <a:lnTo>
                    <a:pt x="3266821" y="144272"/>
                  </a:lnTo>
                  <a:lnTo>
                    <a:pt x="3266821" y="102870"/>
                  </a:lnTo>
                  <a:lnTo>
                    <a:pt x="3253105" y="102870"/>
                  </a:lnTo>
                  <a:lnTo>
                    <a:pt x="3253105" y="154051"/>
                  </a:lnTo>
                  <a:lnTo>
                    <a:pt x="3253359" y="155067"/>
                  </a:lnTo>
                  <a:lnTo>
                    <a:pt x="3254375" y="156083"/>
                  </a:lnTo>
                  <a:lnTo>
                    <a:pt x="3255391" y="156337"/>
                  </a:lnTo>
                  <a:lnTo>
                    <a:pt x="3364357" y="156337"/>
                  </a:lnTo>
                  <a:lnTo>
                    <a:pt x="3364357" y="144272"/>
                  </a:lnTo>
                  <a:close/>
                </a:path>
                <a:path w="3539490" h="488950">
                  <a:moveTo>
                    <a:pt x="3378073" y="73672"/>
                  </a:moveTo>
                  <a:lnTo>
                    <a:pt x="3352800" y="73672"/>
                  </a:lnTo>
                  <a:lnTo>
                    <a:pt x="3353562" y="69469"/>
                  </a:lnTo>
                  <a:lnTo>
                    <a:pt x="3354451" y="64770"/>
                  </a:lnTo>
                  <a:lnTo>
                    <a:pt x="3355467" y="59563"/>
                  </a:lnTo>
                  <a:lnTo>
                    <a:pt x="3356356" y="54356"/>
                  </a:lnTo>
                  <a:lnTo>
                    <a:pt x="3357245" y="48895"/>
                  </a:lnTo>
                  <a:lnTo>
                    <a:pt x="3357880" y="43180"/>
                  </a:lnTo>
                  <a:lnTo>
                    <a:pt x="3358769" y="37465"/>
                  </a:lnTo>
                  <a:lnTo>
                    <a:pt x="3360674" y="20828"/>
                  </a:lnTo>
                  <a:lnTo>
                    <a:pt x="3361182" y="15367"/>
                  </a:lnTo>
                  <a:lnTo>
                    <a:pt x="3361436" y="10033"/>
                  </a:lnTo>
                  <a:lnTo>
                    <a:pt x="3361436" y="8509"/>
                  </a:lnTo>
                  <a:lnTo>
                    <a:pt x="3361182" y="7620"/>
                  </a:lnTo>
                  <a:lnTo>
                    <a:pt x="3360674" y="6985"/>
                  </a:lnTo>
                  <a:lnTo>
                    <a:pt x="3360166" y="6477"/>
                  </a:lnTo>
                  <a:lnTo>
                    <a:pt x="3359150" y="6223"/>
                  </a:lnTo>
                  <a:lnTo>
                    <a:pt x="3250184" y="6223"/>
                  </a:lnTo>
                  <a:lnTo>
                    <a:pt x="3250184" y="18415"/>
                  </a:lnTo>
                  <a:lnTo>
                    <a:pt x="3347085" y="18415"/>
                  </a:lnTo>
                  <a:lnTo>
                    <a:pt x="3346831" y="22352"/>
                  </a:lnTo>
                  <a:lnTo>
                    <a:pt x="3346450" y="26543"/>
                  </a:lnTo>
                  <a:lnTo>
                    <a:pt x="3345180" y="35941"/>
                  </a:lnTo>
                  <a:lnTo>
                    <a:pt x="3344545" y="40894"/>
                  </a:lnTo>
                  <a:lnTo>
                    <a:pt x="3343783" y="45847"/>
                  </a:lnTo>
                  <a:lnTo>
                    <a:pt x="3343148" y="50800"/>
                  </a:lnTo>
                  <a:lnTo>
                    <a:pt x="3342386" y="55765"/>
                  </a:lnTo>
                  <a:lnTo>
                    <a:pt x="3341497" y="60452"/>
                  </a:lnTo>
                  <a:lnTo>
                    <a:pt x="3340735" y="65151"/>
                  </a:lnTo>
                  <a:lnTo>
                    <a:pt x="3339973" y="69596"/>
                  </a:lnTo>
                  <a:lnTo>
                    <a:pt x="3339211" y="73672"/>
                  </a:lnTo>
                  <a:lnTo>
                    <a:pt x="3233293" y="73672"/>
                  </a:lnTo>
                  <a:lnTo>
                    <a:pt x="3233293" y="85991"/>
                  </a:lnTo>
                  <a:lnTo>
                    <a:pt x="3378073" y="85991"/>
                  </a:lnTo>
                  <a:lnTo>
                    <a:pt x="3378073" y="73672"/>
                  </a:lnTo>
                  <a:close/>
                </a:path>
                <a:path w="3539490" h="488950">
                  <a:moveTo>
                    <a:pt x="3463036" y="1270"/>
                  </a:moveTo>
                  <a:lnTo>
                    <a:pt x="3416427" y="1270"/>
                  </a:lnTo>
                  <a:lnTo>
                    <a:pt x="3416427" y="12700"/>
                  </a:lnTo>
                  <a:lnTo>
                    <a:pt x="3463036" y="12700"/>
                  </a:lnTo>
                  <a:lnTo>
                    <a:pt x="3463036" y="1270"/>
                  </a:lnTo>
                  <a:close/>
                </a:path>
                <a:path w="3539490" h="488950">
                  <a:moveTo>
                    <a:pt x="3478911" y="63766"/>
                  </a:moveTo>
                  <a:lnTo>
                    <a:pt x="3475228" y="56769"/>
                  </a:lnTo>
                  <a:lnTo>
                    <a:pt x="3471634" y="54241"/>
                  </a:lnTo>
                  <a:lnTo>
                    <a:pt x="3467862" y="51562"/>
                  </a:lnTo>
                  <a:lnTo>
                    <a:pt x="3464306" y="49466"/>
                  </a:lnTo>
                  <a:lnTo>
                    <a:pt x="3464306" y="66675"/>
                  </a:lnTo>
                  <a:lnTo>
                    <a:pt x="3464306" y="78232"/>
                  </a:lnTo>
                  <a:lnTo>
                    <a:pt x="3462020" y="82677"/>
                  </a:lnTo>
                  <a:lnTo>
                    <a:pt x="3457575" y="85991"/>
                  </a:lnTo>
                  <a:lnTo>
                    <a:pt x="3453003" y="89027"/>
                  </a:lnTo>
                  <a:lnTo>
                    <a:pt x="3447161" y="90551"/>
                  </a:lnTo>
                  <a:lnTo>
                    <a:pt x="3432429" y="90551"/>
                  </a:lnTo>
                  <a:lnTo>
                    <a:pt x="3426460" y="89027"/>
                  </a:lnTo>
                  <a:lnTo>
                    <a:pt x="3417570" y="82677"/>
                  </a:lnTo>
                  <a:lnTo>
                    <a:pt x="3415284" y="78232"/>
                  </a:lnTo>
                  <a:lnTo>
                    <a:pt x="3415284" y="66675"/>
                  </a:lnTo>
                  <a:lnTo>
                    <a:pt x="3417570" y="62230"/>
                  </a:lnTo>
                  <a:lnTo>
                    <a:pt x="3422015" y="59055"/>
                  </a:lnTo>
                  <a:lnTo>
                    <a:pt x="3426460" y="55765"/>
                  </a:lnTo>
                  <a:lnTo>
                    <a:pt x="3432429" y="54241"/>
                  </a:lnTo>
                  <a:lnTo>
                    <a:pt x="3447288" y="54241"/>
                  </a:lnTo>
                  <a:lnTo>
                    <a:pt x="3453130" y="55765"/>
                  </a:lnTo>
                  <a:lnTo>
                    <a:pt x="3462147" y="62230"/>
                  </a:lnTo>
                  <a:lnTo>
                    <a:pt x="3464306" y="66675"/>
                  </a:lnTo>
                  <a:lnTo>
                    <a:pt x="3464306" y="49466"/>
                  </a:lnTo>
                  <a:lnTo>
                    <a:pt x="3461969" y="48069"/>
                  </a:lnTo>
                  <a:lnTo>
                    <a:pt x="3455365" y="45567"/>
                  </a:lnTo>
                  <a:lnTo>
                    <a:pt x="3448012" y="44069"/>
                  </a:lnTo>
                  <a:lnTo>
                    <a:pt x="3439922" y="43561"/>
                  </a:lnTo>
                  <a:lnTo>
                    <a:pt x="3433953" y="43561"/>
                  </a:lnTo>
                  <a:lnTo>
                    <a:pt x="3428619" y="44196"/>
                  </a:lnTo>
                  <a:lnTo>
                    <a:pt x="3423920" y="45593"/>
                  </a:lnTo>
                  <a:lnTo>
                    <a:pt x="3419094" y="46863"/>
                  </a:lnTo>
                  <a:lnTo>
                    <a:pt x="3415030" y="48895"/>
                  </a:lnTo>
                  <a:lnTo>
                    <a:pt x="3411601" y="51435"/>
                  </a:lnTo>
                  <a:lnTo>
                    <a:pt x="3408045" y="53975"/>
                  </a:lnTo>
                  <a:lnTo>
                    <a:pt x="3405505" y="57035"/>
                  </a:lnTo>
                  <a:lnTo>
                    <a:pt x="3403600" y="60591"/>
                  </a:lnTo>
                  <a:lnTo>
                    <a:pt x="3401822" y="64147"/>
                  </a:lnTo>
                  <a:lnTo>
                    <a:pt x="3400806" y="68084"/>
                  </a:lnTo>
                  <a:lnTo>
                    <a:pt x="3400806" y="76847"/>
                  </a:lnTo>
                  <a:lnTo>
                    <a:pt x="3423920" y="99187"/>
                  </a:lnTo>
                  <a:lnTo>
                    <a:pt x="3428619" y="100584"/>
                  </a:lnTo>
                  <a:lnTo>
                    <a:pt x="3433953" y="101219"/>
                  </a:lnTo>
                  <a:lnTo>
                    <a:pt x="3439922" y="101219"/>
                  </a:lnTo>
                  <a:lnTo>
                    <a:pt x="3472167" y="90551"/>
                  </a:lnTo>
                  <a:lnTo>
                    <a:pt x="3475355" y="88265"/>
                  </a:lnTo>
                  <a:lnTo>
                    <a:pt x="3478911" y="81280"/>
                  </a:lnTo>
                  <a:lnTo>
                    <a:pt x="3478911" y="63766"/>
                  </a:lnTo>
                  <a:close/>
                </a:path>
                <a:path w="3539490" h="488950">
                  <a:moveTo>
                    <a:pt x="3485388" y="24130"/>
                  </a:moveTo>
                  <a:lnTo>
                    <a:pt x="3394837" y="24130"/>
                  </a:lnTo>
                  <a:lnTo>
                    <a:pt x="3394837" y="35306"/>
                  </a:lnTo>
                  <a:lnTo>
                    <a:pt x="3485388" y="35306"/>
                  </a:lnTo>
                  <a:lnTo>
                    <a:pt x="3485388" y="24130"/>
                  </a:lnTo>
                  <a:close/>
                </a:path>
                <a:path w="3539490" h="488950">
                  <a:moveTo>
                    <a:pt x="3522091" y="144399"/>
                  </a:moveTo>
                  <a:lnTo>
                    <a:pt x="3432302" y="144399"/>
                  </a:lnTo>
                  <a:lnTo>
                    <a:pt x="3432302" y="112395"/>
                  </a:lnTo>
                  <a:lnTo>
                    <a:pt x="3417824" y="112395"/>
                  </a:lnTo>
                  <a:lnTo>
                    <a:pt x="3417824" y="154051"/>
                  </a:lnTo>
                  <a:lnTo>
                    <a:pt x="3418078" y="155067"/>
                  </a:lnTo>
                  <a:lnTo>
                    <a:pt x="3419094" y="156083"/>
                  </a:lnTo>
                  <a:lnTo>
                    <a:pt x="3420110" y="156337"/>
                  </a:lnTo>
                  <a:lnTo>
                    <a:pt x="3522091" y="156337"/>
                  </a:lnTo>
                  <a:lnTo>
                    <a:pt x="3522091" y="144399"/>
                  </a:lnTo>
                  <a:close/>
                </a:path>
                <a:path w="3539490" h="488950">
                  <a:moveTo>
                    <a:pt x="3539109" y="49784"/>
                  </a:moveTo>
                  <a:lnTo>
                    <a:pt x="3516884" y="49784"/>
                  </a:lnTo>
                  <a:lnTo>
                    <a:pt x="3516884" y="1651"/>
                  </a:lnTo>
                  <a:lnTo>
                    <a:pt x="3503041" y="1651"/>
                  </a:lnTo>
                  <a:lnTo>
                    <a:pt x="3503041" y="117983"/>
                  </a:lnTo>
                  <a:lnTo>
                    <a:pt x="3516884" y="117983"/>
                  </a:lnTo>
                  <a:lnTo>
                    <a:pt x="3516884" y="62230"/>
                  </a:lnTo>
                  <a:lnTo>
                    <a:pt x="3539109" y="62230"/>
                  </a:lnTo>
                  <a:lnTo>
                    <a:pt x="3539109" y="497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22894" y="5461635"/>
              <a:ext cx="229870" cy="1579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29599" y="5468873"/>
              <a:ext cx="184911" cy="13625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927465" y="5454141"/>
              <a:ext cx="869315" cy="171450"/>
            </a:xfrm>
            <a:custGeom>
              <a:avLst/>
              <a:gdLst/>
              <a:ahLst/>
              <a:cxnLst/>
              <a:rect l="l" t="t" r="r" b="b"/>
              <a:pathLst>
                <a:path w="869315" h="171450">
                  <a:moveTo>
                    <a:pt x="125603" y="9017"/>
                  </a:moveTo>
                  <a:lnTo>
                    <a:pt x="111633" y="9017"/>
                  </a:lnTo>
                  <a:lnTo>
                    <a:pt x="111633" y="28448"/>
                  </a:lnTo>
                  <a:lnTo>
                    <a:pt x="111633" y="40259"/>
                  </a:lnTo>
                  <a:lnTo>
                    <a:pt x="111633" y="60579"/>
                  </a:lnTo>
                  <a:lnTo>
                    <a:pt x="32512" y="60579"/>
                  </a:lnTo>
                  <a:lnTo>
                    <a:pt x="32512" y="40259"/>
                  </a:lnTo>
                  <a:lnTo>
                    <a:pt x="111633" y="40259"/>
                  </a:lnTo>
                  <a:lnTo>
                    <a:pt x="111633" y="28448"/>
                  </a:lnTo>
                  <a:lnTo>
                    <a:pt x="32512" y="28448"/>
                  </a:lnTo>
                  <a:lnTo>
                    <a:pt x="32512" y="9017"/>
                  </a:lnTo>
                  <a:lnTo>
                    <a:pt x="18796" y="9017"/>
                  </a:lnTo>
                  <a:lnTo>
                    <a:pt x="18796" y="70231"/>
                  </a:lnTo>
                  <a:lnTo>
                    <a:pt x="19050" y="71247"/>
                  </a:lnTo>
                  <a:lnTo>
                    <a:pt x="20066" y="72263"/>
                  </a:lnTo>
                  <a:lnTo>
                    <a:pt x="21082" y="72517"/>
                  </a:lnTo>
                  <a:lnTo>
                    <a:pt x="123190" y="72517"/>
                  </a:lnTo>
                  <a:lnTo>
                    <a:pt x="124206" y="72263"/>
                  </a:lnTo>
                  <a:lnTo>
                    <a:pt x="124714" y="71755"/>
                  </a:lnTo>
                  <a:lnTo>
                    <a:pt x="125349" y="71247"/>
                  </a:lnTo>
                  <a:lnTo>
                    <a:pt x="125603" y="70231"/>
                  </a:lnTo>
                  <a:lnTo>
                    <a:pt x="125603" y="60579"/>
                  </a:lnTo>
                  <a:lnTo>
                    <a:pt x="125603" y="40259"/>
                  </a:lnTo>
                  <a:lnTo>
                    <a:pt x="125603" y="28448"/>
                  </a:lnTo>
                  <a:lnTo>
                    <a:pt x="125603" y="9017"/>
                  </a:lnTo>
                  <a:close/>
                </a:path>
                <a:path w="869315" h="171450">
                  <a:moveTo>
                    <a:pt x="131064" y="150088"/>
                  </a:moveTo>
                  <a:lnTo>
                    <a:pt x="33147" y="150088"/>
                  </a:lnTo>
                  <a:lnTo>
                    <a:pt x="33147" y="117094"/>
                  </a:lnTo>
                  <a:lnTo>
                    <a:pt x="19304" y="117094"/>
                  </a:lnTo>
                  <a:lnTo>
                    <a:pt x="19304" y="159905"/>
                  </a:lnTo>
                  <a:lnTo>
                    <a:pt x="19558" y="160883"/>
                  </a:lnTo>
                  <a:lnTo>
                    <a:pt x="20574" y="161950"/>
                  </a:lnTo>
                  <a:lnTo>
                    <a:pt x="21590" y="162217"/>
                  </a:lnTo>
                  <a:lnTo>
                    <a:pt x="131064" y="162217"/>
                  </a:lnTo>
                  <a:lnTo>
                    <a:pt x="131064" y="150088"/>
                  </a:lnTo>
                  <a:close/>
                </a:path>
                <a:path w="869315" h="171450">
                  <a:moveTo>
                    <a:pt x="144653" y="88900"/>
                  </a:moveTo>
                  <a:lnTo>
                    <a:pt x="0" y="88900"/>
                  </a:lnTo>
                  <a:lnTo>
                    <a:pt x="0" y="101092"/>
                  </a:lnTo>
                  <a:lnTo>
                    <a:pt x="67437" y="101092"/>
                  </a:lnTo>
                  <a:lnTo>
                    <a:pt x="67437" y="134759"/>
                  </a:lnTo>
                  <a:lnTo>
                    <a:pt x="81534" y="134759"/>
                  </a:lnTo>
                  <a:lnTo>
                    <a:pt x="81534" y="101092"/>
                  </a:lnTo>
                  <a:lnTo>
                    <a:pt x="144653" y="101092"/>
                  </a:lnTo>
                  <a:lnTo>
                    <a:pt x="144653" y="88900"/>
                  </a:lnTo>
                  <a:close/>
                </a:path>
                <a:path w="869315" h="171450">
                  <a:moveTo>
                    <a:pt x="282956" y="48514"/>
                  </a:moveTo>
                  <a:lnTo>
                    <a:pt x="281686" y="42545"/>
                  </a:lnTo>
                  <a:lnTo>
                    <a:pt x="279019" y="37338"/>
                  </a:lnTo>
                  <a:lnTo>
                    <a:pt x="276479" y="32004"/>
                  </a:lnTo>
                  <a:lnTo>
                    <a:pt x="272796" y="27432"/>
                  </a:lnTo>
                  <a:lnTo>
                    <a:pt x="268224" y="23710"/>
                  </a:lnTo>
                  <a:lnTo>
                    <a:pt x="268224" y="54864"/>
                  </a:lnTo>
                  <a:lnTo>
                    <a:pt x="268224" y="59817"/>
                  </a:lnTo>
                  <a:lnTo>
                    <a:pt x="267081" y="64389"/>
                  </a:lnTo>
                  <a:lnTo>
                    <a:pt x="265049" y="68199"/>
                  </a:lnTo>
                  <a:lnTo>
                    <a:pt x="263017" y="72136"/>
                  </a:lnTo>
                  <a:lnTo>
                    <a:pt x="228092" y="86741"/>
                  </a:lnTo>
                  <a:lnTo>
                    <a:pt x="219633" y="86220"/>
                  </a:lnTo>
                  <a:lnTo>
                    <a:pt x="188417" y="61899"/>
                  </a:lnTo>
                  <a:lnTo>
                    <a:pt x="187706" y="54864"/>
                  </a:lnTo>
                  <a:lnTo>
                    <a:pt x="188391" y="47752"/>
                  </a:lnTo>
                  <a:lnTo>
                    <a:pt x="219468" y="23279"/>
                  </a:lnTo>
                  <a:lnTo>
                    <a:pt x="228092" y="22733"/>
                  </a:lnTo>
                  <a:lnTo>
                    <a:pt x="236461" y="23279"/>
                  </a:lnTo>
                  <a:lnTo>
                    <a:pt x="267500" y="47752"/>
                  </a:lnTo>
                  <a:lnTo>
                    <a:pt x="268224" y="54864"/>
                  </a:lnTo>
                  <a:lnTo>
                    <a:pt x="268224" y="23710"/>
                  </a:lnTo>
                  <a:lnTo>
                    <a:pt x="267970" y="23495"/>
                  </a:lnTo>
                  <a:lnTo>
                    <a:pt x="267055" y="22733"/>
                  </a:lnTo>
                  <a:lnTo>
                    <a:pt x="263271" y="19558"/>
                  </a:lnTo>
                  <a:lnTo>
                    <a:pt x="257429" y="16510"/>
                  </a:lnTo>
                  <a:lnTo>
                    <a:pt x="243967" y="11938"/>
                  </a:lnTo>
                  <a:lnTo>
                    <a:pt x="236347" y="10795"/>
                  </a:lnTo>
                  <a:lnTo>
                    <a:pt x="219456" y="10795"/>
                  </a:lnTo>
                  <a:lnTo>
                    <a:pt x="183007" y="27432"/>
                  </a:lnTo>
                  <a:lnTo>
                    <a:pt x="176784" y="37338"/>
                  </a:lnTo>
                  <a:lnTo>
                    <a:pt x="174244" y="42545"/>
                  </a:lnTo>
                  <a:lnTo>
                    <a:pt x="173126" y="47752"/>
                  </a:lnTo>
                  <a:lnTo>
                    <a:pt x="173024" y="61899"/>
                  </a:lnTo>
                  <a:lnTo>
                    <a:pt x="174244" y="67691"/>
                  </a:lnTo>
                  <a:lnTo>
                    <a:pt x="204838" y="95719"/>
                  </a:lnTo>
                  <a:lnTo>
                    <a:pt x="228092" y="98679"/>
                  </a:lnTo>
                  <a:lnTo>
                    <a:pt x="240080" y="97942"/>
                  </a:lnTo>
                  <a:lnTo>
                    <a:pt x="276479" y="78486"/>
                  </a:lnTo>
                  <a:lnTo>
                    <a:pt x="279019" y="73025"/>
                  </a:lnTo>
                  <a:lnTo>
                    <a:pt x="281686" y="67945"/>
                  </a:lnTo>
                  <a:lnTo>
                    <a:pt x="282943" y="61899"/>
                  </a:lnTo>
                  <a:lnTo>
                    <a:pt x="282956" y="48514"/>
                  </a:lnTo>
                  <a:close/>
                </a:path>
                <a:path w="869315" h="171450">
                  <a:moveTo>
                    <a:pt x="300228" y="131953"/>
                  </a:moveTo>
                  <a:lnTo>
                    <a:pt x="155194" y="131953"/>
                  </a:lnTo>
                  <a:lnTo>
                    <a:pt x="155194" y="144030"/>
                  </a:lnTo>
                  <a:lnTo>
                    <a:pt x="300228" y="144030"/>
                  </a:lnTo>
                  <a:lnTo>
                    <a:pt x="300228" y="131953"/>
                  </a:lnTo>
                  <a:close/>
                </a:path>
                <a:path w="869315" h="171450">
                  <a:moveTo>
                    <a:pt x="455676" y="133731"/>
                  </a:moveTo>
                  <a:lnTo>
                    <a:pt x="390144" y="133731"/>
                  </a:lnTo>
                  <a:lnTo>
                    <a:pt x="390144" y="104267"/>
                  </a:lnTo>
                  <a:lnTo>
                    <a:pt x="439547" y="104267"/>
                  </a:lnTo>
                  <a:lnTo>
                    <a:pt x="439547" y="92456"/>
                  </a:lnTo>
                  <a:lnTo>
                    <a:pt x="344043" y="92456"/>
                  </a:lnTo>
                  <a:lnTo>
                    <a:pt x="344043" y="65024"/>
                  </a:lnTo>
                  <a:lnTo>
                    <a:pt x="432181" y="65024"/>
                  </a:lnTo>
                  <a:lnTo>
                    <a:pt x="433197" y="64770"/>
                  </a:lnTo>
                  <a:lnTo>
                    <a:pt x="434213" y="63754"/>
                  </a:lnTo>
                  <a:lnTo>
                    <a:pt x="434467" y="62738"/>
                  </a:lnTo>
                  <a:lnTo>
                    <a:pt x="434467" y="17272"/>
                  </a:lnTo>
                  <a:lnTo>
                    <a:pt x="434213" y="16256"/>
                  </a:lnTo>
                  <a:lnTo>
                    <a:pt x="433197" y="15240"/>
                  </a:lnTo>
                  <a:lnTo>
                    <a:pt x="432181" y="14986"/>
                  </a:lnTo>
                  <a:lnTo>
                    <a:pt x="330073" y="14986"/>
                  </a:lnTo>
                  <a:lnTo>
                    <a:pt x="330073" y="26670"/>
                  </a:lnTo>
                  <a:lnTo>
                    <a:pt x="420624" y="26670"/>
                  </a:lnTo>
                  <a:lnTo>
                    <a:pt x="420624" y="53213"/>
                  </a:lnTo>
                  <a:lnTo>
                    <a:pt x="332740" y="53213"/>
                  </a:lnTo>
                  <a:lnTo>
                    <a:pt x="331724" y="53594"/>
                  </a:lnTo>
                  <a:lnTo>
                    <a:pt x="331216" y="54102"/>
                  </a:lnTo>
                  <a:lnTo>
                    <a:pt x="330581" y="54610"/>
                  </a:lnTo>
                  <a:lnTo>
                    <a:pt x="330327" y="55626"/>
                  </a:lnTo>
                  <a:lnTo>
                    <a:pt x="330327" y="101981"/>
                  </a:lnTo>
                  <a:lnTo>
                    <a:pt x="330581" y="102870"/>
                  </a:lnTo>
                  <a:lnTo>
                    <a:pt x="331724" y="104013"/>
                  </a:lnTo>
                  <a:lnTo>
                    <a:pt x="332740" y="104267"/>
                  </a:lnTo>
                  <a:lnTo>
                    <a:pt x="375666" y="104267"/>
                  </a:lnTo>
                  <a:lnTo>
                    <a:pt x="375666" y="133731"/>
                  </a:lnTo>
                  <a:lnTo>
                    <a:pt x="310642" y="133731"/>
                  </a:lnTo>
                  <a:lnTo>
                    <a:pt x="310642" y="145808"/>
                  </a:lnTo>
                  <a:lnTo>
                    <a:pt x="455676" y="145808"/>
                  </a:lnTo>
                  <a:lnTo>
                    <a:pt x="455676" y="133731"/>
                  </a:lnTo>
                  <a:close/>
                </a:path>
                <a:path w="869315" h="171450">
                  <a:moveTo>
                    <a:pt x="604393" y="42291"/>
                  </a:moveTo>
                  <a:lnTo>
                    <a:pt x="594360" y="21336"/>
                  </a:lnTo>
                  <a:lnTo>
                    <a:pt x="593344" y="20320"/>
                  </a:lnTo>
                  <a:lnTo>
                    <a:pt x="590804" y="17881"/>
                  </a:lnTo>
                  <a:lnTo>
                    <a:pt x="590804" y="44069"/>
                  </a:lnTo>
                  <a:lnTo>
                    <a:pt x="590804" y="53467"/>
                  </a:lnTo>
                  <a:lnTo>
                    <a:pt x="567563" y="73914"/>
                  </a:lnTo>
                  <a:lnTo>
                    <a:pt x="555625" y="73914"/>
                  </a:lnTo>
                  <a:lnTo>
                    <a:pt x="549021" y="71501"/>
                  </a:lnTo>
                  <a:lnTo>
                    <a:pt x="539496" y="61214"/>
                  </a:lnTo>
                  <a:lnTo>
                    <a:pt x="536956" y="54991"/>
                  </a:lnTo>
                  <a:lnTo>
                    <a:pt x="536956" y="40640"/>
                  </a:lnTo>
                  <a:lnTo>
                    <a:pt x="539496" y="34417"/>
                  </a:lnTo>
                  <a:lnTo>
                    <a:pt x="549148" y="24003"/>
                  </a:lnTo>
                  <a:lnTo>
                    <a:pt x="555752" y="21336"/>
                  </a:lnTo>
                  <a:lnTo>
                    <a:pt x="568452" y="21336"/>
                  </a:lnTo>
                  <a:lnTo>
                    <a:pt x="589153" y="37465"/>
                  </a:lnTo>
                  <a:lnTo>
                    <a:pt x="590296" y="40640"/>
                  </a:lnTo>
                  <a:lnTo>
                    <a:pt x="590804" y="44069"/>
                  </a:lnTo>
                  <a:lnTo>
                    <a:pt x="590804" y="17881"/>
                  </a:lnTo>
                  <a:lnTo>
                    <a:pt x="589788" y="16891"/>
                  </a:lnTo>
                  <a:lnTo>
                    <a:pt x="585597" y="14097"/>
                  </a:lnTo>
                  <a:lnTo>
                    <a:pt x="580644" y="12192"/>
                  </a:lnTo>
                  <a:lnTo>
                    <a:pt x="575691" y="10160"/>
                  </a:lnTo>
                  <a:lnTo>
                    <a:pt x="570230" y="9271"/>
                  </a:lnTo>
                  <a:lnTo>
                    <a:pt x="558038" y="9271"/>
                  </a:lnTo>
                  <a:lnTo>
                    <a:pt x="552450" y="10160"/>
                  </a:lnTo>
                  <a:lnTo>
                    <a:pt x="547497" y="12192"/>
                  </a:lnTo>
                  <a:lnTo>
                    <a:pt x="542417" y="14097"/>
                  </a:lnTo>
                  <a:lnTo>
                    <a:pt x="523240" y="42291"/>
                  </a:lnTo>
                  <a:lnTo>
                    <a:pt x="523240" y="53467"/>
                  </a:lnTo>
                  <a:lnTo>
                    <a:pt x="552577" y="85344"/>
                  </a:lnTo>
                  <a:lnTo>
                    <a:pt x="558038" y="86233"/>
                  </a:lnTo>
                  <a:lnTo>
                    <a:pt x="570230" y="86233"/>
                  </a:lnTo>
                  <a:lnTo>
                    <a:pt x="575691" y="85344"/>
                  </a:lnTo>
                  <a:lnTo>
                    <a:pt x="585343" y="81534"/>
                  </a:lnTo>
                  <a:lnTo>
                    <a:pt x="589661" y="78867"/>
                  </a:lnTo>
                  <a:lnTo>
                    <a:pt x="594791" y="73914"/>
                  </a:lnTo>
                  <a:lnTo>
                    <a:pt x="596773" y="72009"/>
                  </a:lnTo>
                  <a:lnTo>
                    <a:pt x="599440" y="68072"/>
                  </a:lnTo>
                  <a:lnTo>
                    <a:pt x="601345" y="63246"/>
                  </a:lnTo>
                  <a:lnTo>
                    <a:pt x="603377" y="57912"/>
                  </a:lnTo>
                  <a:lnTo>
                    <a:pt x="604393" y="52705"/>
                  </a:lnTo>
                  <a:lnTo>
                    <a:pt x="604393" y="42291"/>
                  </a:lnTo>
                  <a:close/>
                </a:path>
                <a:path w="869315" h="171450">
                  <a:moveTo>
                    <a:pt x="648462" y="98933"/>
                  </a:moveTo>
                  <a:lnTo>
                    <a:pt x="634492" y="98933"/>
                  </a:lnTo>
                  <a:lnTo>
                    <a:pt x="634492" y="117983"/>
                  </a:lnTo>
                  <a:lnTo>
                    <a:pt x="634492" y="129794"/>
                  </a:lnTo>
                  <a:lnTo>
                    <a:pt x="634492" y="152234"/>
                  </a:lnTo>
                  <a:lnTo>
                    <a:pt x="560070" y="152234"/>
                  </a:lnTo>
                  <a:lnTo>
                    <a:pt x="560070" y="129794"/>
                  </a:lnTo>
                  <a:lnTo>
                    <a:pt x="634492" y="129794"/>
                  </a:lnTo>
                  <a:lnTo>
                    <a:pt x="634492" y="117983"/>
                  </a:lnTo>
                  <a:lnTo>
                    <a:pt x="560070" y="117983"/>
                  </a:lnTo>
                  <a:lnTo>
                    <a:pt x="560070" y="98933"/>
                  </a:lnTo>
                  <a:lnTo>
                    <a:pt x="546100" y="98933"/>
                  </a:lnTo>
                  <a:lnTo>
                    <a:pt x="546100" y="161505"/>
                  </a:lnTo>
                  <a:lnTo>
                    <a:pt x="546354" y="162483"/>
                  </a:lnTo>
                  <a:lnTo>
                    <a:pt x="546862" y="163017"/>
                  </a:lnTo>
                  <a:lnTo>
                    <a:pt x="547497" y="163550"/>
                  </a:lnTo>
                  <a:lnTo>
                    <a:pt x="548386" y="163817"/>
                  </a:lnTo>
                  <a:lnTo>
                    <a:pt x="646176" y="163817"/>
                  </a:lnTo>
                  <a:lnTo>
                    <a:pt x="647065" y="163550"/>
                  </a:lnTo>
                  <a:lnTo>
                    <a:pt x="647700" y="163017"/>
                  </a:lnTo>
                  <a:lnTo>
                    <a:pt x="648208" y="162483"/>
                  </a:lnTo>
                  <a:lnTo>
                    <a:pt x="648462" y="161505"/>
                  </a:lnTo>
                  <a:lnTo>
                    <a:pt x="648462" y="152234"/>
                  </a:lnTo>
                  <a:lnTo>
                    <a:pt x="648462" y="129794"/>
                  </a:lnTo>
                  <a:lnTo>
                    <a:pt x="648462" y="117983"/>
                  </a:lnTo>
                  <a:lnTo>
                    <a:pt x="648462" y="98933"/>
                  </a:lnTo>
                  <a:close/>
                </a:path>
                <a:path w="869315" h="171450">
                  <a:moveTo>
                    <a:pt x="648589" y="7239"/>
                  </a:moveTo>
                  <a:lnTo>
                    <a:pt x="634492" y="7239"/>
                  </a:lnTo>
                  <a:lnTo>
                    <a:pt x="634492" y="90678"/>
                  </a:lnTo>
                  <a:lnTo>
                    <a:pt x="648589" y="90678"/>
                  </a:lnTo>
                  <a:lnTo>
                    <a:pt x="648589" y="7239"/>
                  </a:lnTo>
                  <a:close/>
                </a:path>
                <a:path w="869315" h="171450">
                  <a:moveTo>
                    <a:pt x="774065" y="79248"/>
                  </a:moveTo>
                  <a:lnTo>
                    <a:pt x="720979" y="84836"/>
                  </a:lnTo>
                  <a:lnTo>
                    <a:pt x="714502" y="84963"/>
                  </a:lnTo>
                  <a:lnTo>
                    <a:pt x="697611" y="84963"/>
                  </a:lnTo>
                  <a:lnTo>
                    <a:pt x="697611" y="61341"/>
                  </a:lnTo>
                  <a:lnTo>
                    <a:pt x="749681" y="61341"/>
                  </a:lnTo>
                  <a:lnTo>
                    <a:pt x="750697" y="61087"/>
                  </a:lnTo>
                  <a:lnTo>
                    <a:pt x="751205" y="60452"/>
                  </a:lnTo>
                  <a:lnTo>
                    <a:pt x="751713" y="59944"/>
                  </a:lnTo>
                  <a:lnTo>
                    <a:pt x="751967" y="58928"/>
                  </a:lnTo>
                  <a:lnTo>
                    <a:pt x="751967" y="15621"/>
                  </a:lnTo>
                  <a:lnTo>
                    <a:pt x="751713" y="14605"/>
                  </a:lnTo>
                  <a:lnTo>
                    <a:pt x="750697" y="13589"/>
                  </a:lnTo>
                  <a:lnTo>
                    <a:pt x="749681" y="13335"/>
                  </a:lnTo>
                  <a:lnTo>
                    <a:pt x="683895" y="13335"/>
                  </a:lnTo>
                  <a:lnTo>
                    <a:pt x="683895" y="25273"/>
                  </a:lnTo>
                  <a:lnTo>
                    <a:pt x="738251" y="25273"/>
                  </a:lnTo>
                  <a:lnTo>
                    <a:pt x="738251" y="49657"/>
                  </a:lnTo>
                  <a:lnTo>
                    <a:pt x="686181" y="49657"/>
                  </a:lnTo>
                  <a:lnTo>
                    <a:pt x="685292" y="49911"/>
                  </a:lnTo>
                  <a:lnTo>
                    <a:pt x="684149" y="51054"/>
                  </a:lnTo>
                  <a:lnTo>
                    <a:pt x="683895" y="52070"/>
                  </a:lnTo>
                  <a:lnTo>
                    <a:pt x="683983" y="95377"/>
                  </a:lnTo>
                  <a:lnTo>
                    <a:pt x="684149" y="96012"/>
                  </a:lnTo>
                  <a:lnTo>
                    <a:pt x="684657" y="96520"/>
                  </a:lnTo>
                  <a:lnTo>
                    <a:pt x="685292" y="97028"/>
                  </a:lnTo>
                  <a:lnTo>
                    <a:pt x="686181" y="97282"/>
                  </a:lnTo>
                  <a:lnTo>
                    <a:pt x="710057" y="97282"/>
                  </a:lnTo>
                  <a:lnTo>
                    <a:pt x="755904" y="94107"/>
                  </a:lnTo>
                  <a:lnTo>
                    <a:pt x="761111" y="93345"/>
                  </a:lnTo>
                  <a:lnTo>
                    <a:pt x="766318" y="92710"/>
                  </a:lnTo>
                  <a:lnTo>
                    <a:pt x="774065" y="91313"/>
                  </a:lnTo>
                  <a:lnTo>
                    <a:pt x="774065" y="84963"/>
                  </a:lnTo>
                  <a:lnTo>
                    <a:pt x="774065" y="79248"/>
                  </a:lnTo>
                  <a:close/>
                </a:path>
                <a:path w="869315" h="171450">
                  <a:moveTo>
                    <a:pt x="803021" y="116967"/>
                  </a:moveTo>
                  <a:lnTo>
                    <a:pt x="802767" y="115951"/>
                  </a:lnTo>
                  <a:lnTo>
                    <a:pt x="802259" y="115443"/>
                  </a:lnTo>
                  <a:lnTo>
                    <a:pt x="801624" y="114935"/>
                  </a:lnTo>
                  <a:lnTo>
                    <a:pt x="800735" y="114554"/>
                  </a:lnTo>
                  <a:lnTo>
                    <a:pt x="697865" y="114554"/>
                  </a:lnTo>
                  <a:lnTo>
                    <a:pt x="697865" y="126873"/>
                  </a:lnTo>
                  <a:lnTo>
                    <a:pt x="788543" y="126873"/>
                  </a:lnTo>
                  <a:lnTo>
                    <a:pt x="788543" y="166852"/>
                  </a:lnTo>
                  <a:lnTo>
                    <a:pt x="803021" y="166852"/>
                  </a:lnTo>
                  <a:lnTo>
                    <a:pt x="803021" y="116967"/>
                  </a:lnTo>
                  <a:close/>
                </a:path>
                <a:path w="869315" h="171450">
                  <a:moveTo>
                    <a:pt x="803148" y="7493"/>
                  </a:moveTo>
                  <a:lnTo>
                    <a:pt x="789305" y="7493"/>
                  </a:lnTo>
                  <a:lnTo>
                    <a:pt x="789305" y="26543"/>
                  </a:lnTo>
                  <a:lnTo>
                    <a:pt x="761873" y="26543"/>
                  </a:lnTo>
                  <a:lnTo>
                    <a:pt x="761873" y="38100"/>
                  </a:lnTo>
                  <a:lnTo>
                    <a:pt x="789305" y="38100"/>
                  </a:lnTo>
                  <a:lnTo>
                    <a:pt x="789305" y="57531"/>
                  </a:lnTo>
                  <a:lnTo>
                    <a:pt x="761873" y="57531"/>
                  </a:lnTo>
                  <a:lnTo>
                    <a:pt x="761873" y="69088"/>
                  </a:lnTo>
                  <a:lnTo>
                    <a:pt x="789305" y="69088"/>
                  </a:lnTo>
                  <a:lnTo>
                    <a:pt x="789305" y="106426"/>
                  </a:lnTo>
                  <a:lnTo>
                    <a:pt x="803148" y="106426"/>
                  </a:lnTo>
                  <a:lnTo>
                    <a:pt x="803148" y="7493"/>
                  </a:lnTo>
                  <a:close/>
                </a:path>
                <a:path w="869315" h="171450">
                  <a:moveTo>
                    <a:pt x="869061" y="78232"/>
                  </a:moveTo>
                  <a:lnTo>
                    <a:pt x="856361" y="33274"/>
                  </a:lnTo>
                  <a:lnTo>
                    <a:pt x="832866" y="0"/>
                  </a:lnTo>
                  <a:lnTo>
                    <a:pt x="822198" y="0"/>
                  </a:lnTo>
                  <a:lnTo>
                    <a:pt x="829741" y="10528"/>
                  </a:lnTo>
                  <a:lnTo>
                    <a:pt x="836193" y="21170"/>
                  </a:lnTo>
                  <a:lnTo>
                    <a:pt x="851420" y="64350"/>
                  </a:lnTo>
                  <a:lnTo>
                    <a:pt x="853313" y="85598"/>
                  </a:lnTo>
                  <a:lnTo>
                    <a:pt x="852830" y="96126"/>
                  </a:lnTo>
                  <a:lnTo>
                    <a:pt x="841552" y="139204"/>
                  </a:lnTo>
                  <a:lnTo>
                    <a:pt x="822198" y="171132"/>
                  </a:lnTo>
                  <a:lnTo>
                    <a:pt x="832866" y="171132"/>
                  </a:lnTo>
                  <a:lnTo>
                    <a:pt x="856488" y="137998"/>
                  </a:lnTo>
                  <a:lnTo>
                    <a:pt x="868299" y="100203"/>
                  </a:lnTo>
                  <a:lnTo>
                    <a:pt x="869061" y="92837"/>
                  </a:lnTo>
                  <a:lnTo>
                    <a:pt x="869061" y="78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82100" y="2747746"/>
              <a:ext cx="323113" cy="32311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59824" y="2802572"/>
              <a:ext cx="150875" cy="2210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08008" y="2773680"/>
              <a:ext cx="220980" cy="2209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9032" y="2830068"/>
              <a:ext cx="5309616" cy="32369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154174" y="4601717"/>
              <a:ext cx="737870" cy="485140"/>
            </a:xfrm>
            <a:custGeom>
              <a:avLst/>
              <a:gdLst/>
              <a:ahLst/>
              <a:cxnLst/>
              <a:rect l="l" t="t" r="r" b="b"/>
              <a:pathLst>
                <a:path w="737869" h="485139">
                  <a:moveTo>
                    <a:pt x="0" y="484631"/>
                  </a:moveTo>
                  <a:lnTo>
                    <a:pt x="737615" y="484631"/>
                  </a:lnTo>
                  <a:lnTo>
                    <a:pt x="737615" y="0"/>
                  </a:lnTo>
                  <a:lnTo>
                    <a:pt x="0" y="0"/>
                  </a:lnTo>
                  <a:lnTo>
                    <a:pt x="0" y="4846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33956" y="4351007"/>
              <a:ext cx="405396" cy="4053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46732" y="4431766"/>
              <a:ext cx="161505" cy="24996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967484" y="438454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67484" y="438454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77339" y="4463288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418" y="0"/>
                  </a:moveTo>
                  <a:lnTo>
                    <a:pt x="31368" y="0"/>
                  </a:lnTo>
                  <a:lnTo>
                    <a:pt x="0" y="25273"/>
                  </a:lnTo>
                  <a:lnTo>
                    <a:pt x="12573" y="38226"/>
                  </a:lnTo>
                  <a:lnTo>
                    <a:pt x="29337" y="24384"/>
                  </a:lnTo>
                  <a:lnTo>
                    <a:pt x="29337" y="138303"/>
                  </a:lnTo>
                  <a:lnTo>
                    <a:pt x="50418" y="138303"/>
                  </a:lnTo>
                  <a:lnTo>
                    <a:pt x="50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34283" y="2855976"/>
              <a:ext cx="3552444" cy="21518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019806" y="2841498"/>
              <a:ext cx="3581400" cy="2181225"/>
            </a:xfrm>
            <a:custGeom>
              <a:avLst/>
              <a:gdLst/>
              <a:ahLst/>
              <a:cxnLst/>
              <a:rect l="l" t="t" r="r" b="b"/>
              <a:pathLst>
                <a:path w="3581400" h="2181225">
                  <a:moveTo>
                    <a:pt x="0" y="2180844"/>
                  </a:moveTo>
                  <a:lnTo>
                    <a:pt x="3581400" y="2180844"/>
                  </a:lnTo>
                  <a:lnTo>
                    <a:pt x="3581400" y="0"/>
                  </a:lnTo>
                  <a:lnTo>
                    <a:pt x="0" y="0"/>
                  </a:lnTo>
                  <a:lnTo>
                    <a:pt x="0" y="218084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45714" y="3832098"/>
              <a:ext cx="3489960" cy="474345"/>
            </a:xfrm>
            <a:custGeom>
              <a:avLst/>
              <a:gdLst/>
              <a:ahLst/>
              <a:cxnLst/>
              <a:rect l="l" t="t" r="r" b="b"/>
              <a:pathLst>
                <a:path w="3489959" h="474345">
                  <a:moveTo>
                    <a:pt x="0" y="473963"/>
                  </a:moveTo>
                  <a:lnTo>
                    <a:pt x="3489960" y="473963"/>
                  </a:lnTo>
                  <a:lnTo>
                    <a:pt x="3489960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3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23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8427" y="747902"/>
            <a:ext cx="6291580" cy="1261110"/>
            <a:chOff x="1138427" y="747902"/>
            <a:chExt cx="6291580" cy="12611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1995" y="1085087"/>
              <a:ext cx="2127504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778" y="828801"/>
              <a:ext cx="390045" cy="444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6179" y="747902"/>
              <a:ext cx="272158" cy="309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6047" y="1630680"/>
              <a:ext cx="1343025" cy="370840"/>
            </a:xfrm>
            <a:custGeom>
              <a:avLst/>
              <a:gdLst/>
              <a:ahLst/>
              <a:cxnLst/>
              <a:rect l="l" t="t" r="r" b="b"/>
              <a:pathLst>
                <a:path w="1343025" h="370839">
                  <a:moveTo>
                    <a:pt x="0" y="370332"/>
                  </a:moveTo>
                  <a:lnTo>
                    <a:pt x="1342643" y="370332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4411" y="1630679"/>
            <a:ext cx="7105015" cy="373380"/>
          </a:xfrm>
          <a:custGeom>
            <a:avLst/>
            <a:gdLst/>
            <a:ahLst/>
            <a:cxnLst/>
            <a:rect l="l" t="t" r="r" b="b"/>
            <a:pathLst>
              <a:path w="7105015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7105015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  <a:path w="7105015" h="373380">
                <a:moveTo>
                  <a:pt x="2767584" y="373380"/>
                </a:moveTo>
                <a:lnTo>
                  <a:pt x="4110228" y="373380"/>
                </a:lnTo>
                <a:lnTo>
                  <a:pt x="4110228" y="4572"/>
                </a:lnTo>
                <a:lnTo>
                  <a:pt x="2767584" y="4572"/>
                </a:lnTo>
                <a:lnTo>
                  <a:pt x="2767584" y="373380"/>
                </a:lnTo>
                <a:close/>
              </a:path>
              <a:path w="7105015" h="373380">
                <a:moveTo>
                  <a:pt x="4169664" y="370332"/>
                </a:moveTo>
                <a:lnTo>
                  <a:pt x="5512308" y="370332"/>
                </a:lnTo>
                <a:lnTo>
                  <a:pt x="5512308" y="0"/>
                </a:lnTo>
                <a:lnTo>
                  <a:pt x="4169664" y="0"/>
                </a:lnTo>
                <a:lnTo>
                  <a:pt x="4169664" y="370332"/>
                </a:lnTo>
                <a:close/>
              </a:path>
              <a:path w="7105015" h="373380">
                <a:moveTo>
                  <a:pt x="5558028" y="370332"/>
                </a:moveTo>
                <a:lnTo>
                  <a:pt x="7104888" y="370332"/>
                </a:lnTo>
                <a:lnTo>
                  <a:pt x="7104888" y="0"/>
                </a:lnTo>
                <a:lnTo>
                  <a:pt x="5558028" y="0"/>
                </a:lnTo>
                <a:lnTo>
                  <a:pt x="5558028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9917" y="960500"/>
            <a:ext cx="6622415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algn="ctr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홈페이지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  <a:tabLst>
                <a:tab pos="1122045" algn="l"/>
                <a:tab pos="2541270" algn="l"/>
                <a:tab pos="3944620" algn="l"/>
                <a:tab pos="5283200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2175" spc="-35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제출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8923" y="1621536"/>
            <a:ext cx="150622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400"/>
              </a:spcBef>
            </a:pP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600" b="1" spc="-254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008897" y="2257234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* 출근부 미 입력 사유서 제출 방법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07388" y="2553383"/>
            <a:ext cx="230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제출절차</a:t>
            </a:r>
            <a:endParaRPr lang="ko-KR" altLang="en-US" sz="2000" b="1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aphicFrame>
        <p:nvGraphicFramePr>
          <p:cNvPr id="47" name="다이어그램 46"/>
          <p:cNvGraphicFramePr/>
          <p:nvPr>
            <p:extLst>
              <p:ext uri="{D42A27DB-BD31-4B8C-83A1-F6EECF244321}">
                <p14:modId xmlns:p14="http://schemas.microsoft.com/office/powerpoint/2010/main" val="3909155746"/>
              </p:ext>
            </p:extLst>
          </p:nvPr>
        </p:nvGraphicFramePr>
        <p:xfrm>
          <a:off x="2678323" y="2694941"/>
          <a:ext cx="7754426" cy="21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014178" y="4621212"/>
            <a:ext cx="230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유의사항</a:t>
            </a:r>
            <a:endParaRPr lang="ko-KR" altLang="en-US" sz="2000" b="1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73799" y="5118897"/>
            <a:ext cx="9519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본인이 입력 못한 출근부가 있으면</a:t>
            </a:r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미 입력 </a:t>
            </a:r>
            <a:r>
              <a:rPr lang="ko-KR" altLang="en-US" sz="1600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사유서를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근로지에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제출하여 입력 요청 </a:t>
            </a:r>
            <a:endParaRPr lang="ko-KR" altLang="en-US" sz="1600" b="1" dirty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73799" y="5634655"/>
            <a:ext cx="10738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입력을 요청했지만 입력이 안된 경우</a:t>
            </a:r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장학금 지급이 불가하므로 반드시 입력되었는지 확인하기</a:t>
            </a:r>
            <a:endParaRPr lang="ko-KR" altLang="en-US" sz="16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3798" y="6074875"/>
            <a:ext cx="10597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출근부 미 입력 </a:t>
            </a:r>
            <a:r>
              <a:rPr lang="ko-KR" altLang="en-US" sz="1600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사유서는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[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한학기에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번까지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]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제출 가능함 →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번 초과 제출 시 다음학기 근로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제한자로</a:t>
            </a:r>
            <a:endParaRPr lang="en-US" altLang="ko-KR" sz="1600" b="1" dirty="0">
              <a:solidFill>
                <a:srgbClr val="FF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분류되어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근로 불가</a:t>
            </a:r>
            <a:endParaRPr lang="ko-KR" altLang="en-US" sz="1600" b="1" dirty="0">
              <a:solidFill>
                <a:srgbClr val="FF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7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Graphic spid="47" grpId="0">
        <p:bldAsOne/>
      </p:bldGraphic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973" y="277825"/>
            <a:ext cx="9920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07270" algn="l"/>
              </a:tabLst>
            </a:pP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국가근로장학금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소개</a:t>
            </a:r>
            <a:r>
              <a:rPr sz="1800" b="1" spc="-1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8582" y="2310841"/>
            <a:ext cx="30480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001AD5"/>
                </a:solidFill>
                <a:latin typeface="Bahnschrift"/>
                <a:cs typeface="Bahnschrift"/>
              </a:rPr>
              <a:t>1</a:t>
            </a:r>
            <a:endParaRPr sz="6600">
              <a:latin typeface="Bahnschrift"/>
              <a:cs typeface="Bahnschrif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6768" y="2968879"/>
            <a:ext cx="5277231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45" dirty="0">
                <a:solidFill>
                  <a:srgbClr val="1524E8"/>
                </a:solidFill>
                <a:latin typeface="Sandoll 국대떡볶이 02 Bold"/>
                <a:cs typeface="Sandoll 국대떡볶이 02 Bold"/>
              </a:rPr>
              <a:t>국가</a:t>
            </a:r>
            <a:r>
              <a:rPr sz="4000" b="1" spc="130" dirty="0">
                <a:solidFill>
                  <a:srgbClr val="1524E8"/>
                </a:solidFill>
                <a:latin typeface="Sandoll 국대떡볶이 02 Bold"/>
                <a:cs typeface="Sandoll 국대떡볶이 02 Bold"/>
              </a:rPr>
              <a:t>근</a:t>
            </a:r>
            <a:r>
              <a:rPr sz="4000" b="1" spc="145" dirty="0">
                <a:solidFill>
                  <a:srgbClr val="1524E8"/>
                </a:solidFill>
                <a:latin typeface="Sandoll 국대떡볶이 02 Bold"/>
                <a:cs typeface="Sandoll 국대떡볶이 02 Bold"/>
              </a:rPr>
              <a:t>로장학금</a:t>
            </a:r>
            <a:r>
              <a:rPr sz="4000" b="1" spc="155" dirty="0">
                <a:solidFill>
                  <a:srgbClr val="1524E8"/>
                </a:solidFill>
                <a:latin typeface="Sandoll 국대떡볶이 02 Bold"/>
                <a:cs typeface="Sandoll 국대떡볶이 02 Bold"/>
              </a:rPr>
              <a:t>이</a:t>
            </a:r>
            <a:r>
              <a:rPr sz="4000" b="1" spc="145" dirty="0">
                <a:solidFill>
                  <a:srgbClr val="1524E8"/>
                </a:solidFill>
                <a:latin typeface="Sandoll 국대떡볶이 02 Bold"/>
                <a:cs typeface="Sandoll 국대떡볶이 02 Bold"/>
              </a:rPr>
              <a:t>란</a:t>
            </a:r>
            <a:r>
              <a:rPr sz="4000" b="1" spc="445" dirty="0">
                <a:solidFill>
                  <a:srgbClr val="1524E8"/>
                </a:solidFill>
                <a:latin typeface="Sandoll 국대떡볶이 02 Bold"/>
                <a:cs typeface="Sandoll 국대떡볶이 02 Bold"/>
              </a:rPr>
              <a:t>?</a:t>
            </a:r>
            <a:endParaRPr sz="4000" dirty="0">
              <a:latin typeface="Sandoll 국대떡볶이 02 Bold"/>
              <a:cs typeface="Sandoll 국대떡볶이 02 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8427" y="747902"/>
            <a:ext cx="6291580" cy="1261110"/>
            <a:chOff x="1138427" y="747902"/>
            <a:chExt cx="6291580" cy="12611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1995" y="1085087"/>
              <a:ext cx="2127504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778" y="828801"/>
              <a:ext cx="390045" cy="444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6179" y="747902"/>
              <a:ext cx="272158" cy="309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6047" y="1630680"/>
              <a:ext cx="1343025" cy="370840"/>
            </a:xfrm>
            <a:custGeom>
              <a:avLst/>
              <a:gdLst/>
              <a:ahLst/>
              <a:cxnLst/>
              <a:rect l="l" t="t" r="r" b="b"/>
              <a:pathLst>
                <a:path w="1343025" h="370839">
                  <a:moveTo>
                    <a:pt x="0" y="370332"/>
                  </a:moveTo>
                  <a:lnTo>
                    <a:pt x="1342643" y="370332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4411" y="1630679"/>
            <a:ext cx="7105015" cy="373380"/>
          </a:xfrm>
          <a:custGeom>
            <a:avLst/>
            <a:gdLst/>
            <a:ahLst/>
            <a:cxnLst/>
            <a:rect l="l" t="t" r="r" b="b"/>
            <a:pathLst>
              <a:path w="7105015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7105015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  <a:path w="7105015" h="373380">
                <a:moveTo>
                  <a:pt x="2767584" y="373380"/>
                </a:moveTo>
                <a:lnTo>
                  <a:pt x="4110228" y="373380"/>
                </a:lnTo>
                <a:lnTo>
                  <a:pt x="4110228" y="4572"/>
                </a:lnTo>
                <a:lnTo>
                  <a:pt x="2767584" y="4572"/>
                </a:lnTo>
                <a:lnTo>
                  <a:pt x="2767584" y="373380"/>
                </a:lnTo>
                <a:close/>
              </a:path>
              <a:path w="7105015" h="373380">
                <a:moveTo>
                  <a:pt x="4169664" y="370332"/>
                </a:moveTo>
                <a:lnTo>
                  <a:pt x="5512308" y="370332"/>
                </a:lnTo>
                <a:lnTo>
                  <a:pt x="5512308" y="0"/>
                </a:lnTo>
                <a:lnTo>
                  <a:pt x="4169664" y="0"/>
                </a:lnTo>
                <a:lnTo>
                  <a:pt x="4169664" y="370332"/>
                </a:lnTo>
                <a:close/>
              </a:path>
              <a:path w="7105015" h="373380">
                <a:moveTo>
                  <a:pt x="5558028" y="370332"/>
                </a:moveTo>
                <a:lnTo>
                  <a:pt x="7104888" y="370332"/>
                </a:lnTo>
                <a:lnTo>
                  <a:pt x="7104888" y="0"/>
                </a:lnTo>
                <a:lnTo>
                  <a:pt x="5558028" y="0"/>
                </a:lnTo>
                <a:lnTo>
                  <a:pt x="5558028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9917" y="960500"/>
            <a:ext cx="6622415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algn="ctr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홈페이지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  <a:tabLst>
                <a:tab pos="1122045" algn="l"/>
                <a:tab pos="2541270" algn="l"/>
                <a:tab pos="3944620" algn="l"/>
                <a:tab pos="5283200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2175" spc="-35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제출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8923" y="1621536"/>
            <a:ext cx="150622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400"/>
              </a:spcBef>
            </a:pP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600" b="1" spc="-254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008897" y="2257234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* 출근부 미 입력 사유서 제출 방법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07387" y="2553383"/>
            <a:ext cx="10727413" cy="350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이런 경우에 작성하여 제출합니다</a:t>
            </a:r>
            <a:r>
              <a:rPr lang="en-US" altLang="ko-KR" sz="20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700" b="1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실수로 출근을 늦게 </a:t>
            </a:r>
            <a:r>
              <a:rPr lang="ko-KR" altLang="en-US" sz="1600" b="1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눌렀어요</a:t>
            </a:r>
            <a:r>
              <a:rPr lang="en-US" altLang="ko-KR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실수로 퇴근을 입력하지 못했어요</a:t>
            </a:r>
            <a:r>
              <a:rPr lang="en-US" altLang="ko-KR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실수로 점심시간을 입력하지 못했어요</a:t>
            </a:r>
            <a:r>
              <a:rPr lang="en-US" altLang="ko-KR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실수로 출근부 입력을 하지 못했어요</a:t>
            </a:r>
            <a:r>
              <a:rPr lang="en-US" altLang="ko-KR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000" b="1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r>
              <a:rPr lang="ko-KR" altLang="en-US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 외에 본인의 잘못으로 입력을 못하였다면 반드시 출근부 미입력사유서를 작성해야 합니다</a:t>
            </a:r>
            <a:r>
              <a:rPr lang="en-US" altLang="ko-KR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r>
              <a:rPr lang="ko-KR" altLang="en-US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만약 출근부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미입력</a:t>
            </a:r>
            <a:r>
              <a:rPr lang="ko-KR" altLang="en-US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사유서를</a:t>
            </a:r>
            <a:r>
              <a:rPr lang="ko-KR" altLang="en-US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제출하지 않고 출근부를 기관에서 입력 후 적발 시 </a:t>
            </a:r>
            <a:r>
              <a:rPr lang="ko-KR" altLang="en-US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모든 장학금 환수</a:t>
            </a:r>
            <a:r>
              <a:rPr lang="ko-KR" altLang="en-US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로 </a:t>
            </a:r>
            <a:r>
              <a:rPr lang="ko-KR" altLang="en-US" b="1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이어지오니</a:t>
            </a:r>
            <a:r>
              <a:rPr lang="ko-KR" altLang="en-US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불이익당하지 </a:t>
            </a:r>
            <a:r>
              <a:rPr lang="ko-KR" altLang="en-US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않도록 주의하시기 바랍니다</a:t>
            </a:r>
            <a:r>
              <a:rPr lang="en-US" altLang="ko-KR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r>
              <a:rPr lang="ko-KR" altLang="en-US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en-US" altLang="ko-KR" b="1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r>
              <a:rPr lang="en-US" altLang="ko-KR" b="1" dirty="0" smtClean="0">
                <a:solidFill>
                  <a:srgbClr val="0070C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(2021-2</a:t>
            </a:r>
            <a:r>
              <a:rPr lang="ko-KR" altLang="en-US" b="1" dirty="0" smtClean="0">
                <a:solidFill>
                  <a:srgbClr val="0070C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학기부터 출근부 체크 강화 및 기관 수시로 불시 점검 예정</a:t>
            </a:r>
            <a:r>
              <a:rPr lang="en-US" altLang="ko-KR" b="1" dirty="0" smtClean="0">
                <a:solidFill>
                  <a:srgbClr val="0070C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72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2.</a:t>
            </a:r>
            <a:r>
              <a:rPr sz="1800" spc="15" dirty="0"/>
              <a:t> </a:t>
            </a:r>
            <a:r>
              <a:rPr sz="1800" spc="-95" dirty="0"/>
              <a:t>국가근로장학금</a:t>
            </a:r>
            <a:r>
              <a:rPr sz="1800" spc="35" dirty="0"/>
              <a:t> </a:t>
            </a:r>
            <a:r>
              <a:rPr sz="1800" spc="-95" dirty="0"/>
              <a:t>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8427" y="747902"/>
            <a:ext cx="6291580" cy="1261110"/>
            <a:chOff x="1138427" y="747902"/>
            <a:chExt cx="6291580" cy="12611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1995" y="1085087"/>
              <a:ext cx="2127504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778" y="828801"/>
              <a:ext cx="390045" cy="444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6179" y="747902"/>
              <a:ext cx="272158" cy="309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6047" y="1630680"/>
              <a:ext cx="1343025" cy="370840"/>
            </a:xfrm>
            <a:custGeom>
              <a:avLst/>
              <a:gdLst/>
              <a:ahLst/>
              <a:cxnLst/>
              <a:rect l="l" t="t" r="r" b="b"/>
              <a:pathLst>
                <a:path w="1343025" h="370839">
                  <a:moveTo>
                    <a:pt x="0" y="370332"/>
                  </a:moveTo>
                  <a:lnTo>
                    <a:pt x="1342643" y="370332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19225" y="1675892"/>
            <a:ext cx="8001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장학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금</a:t>
            </a:r>
            <a:r>
              <a:rPr sz="145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신청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4411" y="1630679"/>
            <a:ext cx="7105015" cy="373380"/>
          </a:xfrm>
          <a:custGeom>
            <a:avLst/>
            <a:gdLst/>
            <a:ahLst/>
            <a:cxnLst/>
            <a:rect l="l" t="t" r="r" b="b"/>
            <a:pathLst>
              <a:path w="7105015" h="373380">
                <a:moveTo>
                  <a:pt x="0" y="373380"/>
                </a:moveTo>
                <a:lnTo>
                  <a:pt x="1342643" y="373380"/>
                </a:lnTo>
                <a:lnTo>
                  <a:pt x="1342643" y="4572"/>
                </a:lnTo>
                <a:lnTo>
                  <a:pt x="0" y="4572"/>
                </a:lnTo>
                <a:lnTo>
                  <a:pt x="0" y="373380"/>
                </a:lnTo>
                <a:close/>
              </a:path>
              <a:path w="7105015" h="373380">
                <a:moveTo>
                  <a:pt x="1391412" y="370332"/>
                </a:moveTo>
                <a:lnTo>
                  <a:pt x="2734056" y="370332"/>
                </a:lnTo>
                <a:lnTo>
                  <a:pt x="2734056" y="0"/>
                </a:lnTo>
                <a:lnTo>
                  <a:pt x="1391412" y="0"/>
                </a:lnTo>
                <a:lnTo>
                  <a:pt x="1391412" y="370332"/>
                </a:lnTo>
                <a:close/>
              </a:path>
              <a:path w="7105015" h="373380">
                <a:moveTo>
                  <a:pt x="2767584" y="373380"/>
                </a:moveTo>
                <a:lnTo>
                  <a:pt x="4110228" y="373380"/>
                </a:lnTo>
                <a:lnTo>
                  <a:pt x="4110228" y="4572"/>
                </a:lnTo>
                <a:lnTo>
                  <a:pt x="2767584" y="4572"/>
                </a:lnTo>
                <a:lnTo>
                  <a:pt x="2767584" y="373380"/>
                </a:lnTo>
                <a:close/>
              </a:path>
              <a:path w="7105015" h="373380">
                <a:moveTo>
                  <a:pt x="4169664" y="370332"/>
                </a:moveTo>
                <a:lnTo>
                  <a:pt x="5512308" y="370332"/>
                </a:lnTo>
                <a:lnTo>
                  <a:pt x="5512308" y="0"/>
                </a:lnTo>
                <a:lnTo>
                  <a:pt x="4169664" y="0"/>
                </a:lnTo>
                <a:lnTo>
                  <a:pt x="4169664" y="370332"/>
                </a:lnTo>
                <a:close/>
              </a:path>
              <a:path w="7105015" h="373380">
                <a:moveTo>
                  <a:pt x="5558028" y="370332"/>
                </a:moveTo>
                <a:lnTo>
                  <a:pt x="7104888" y="370332"/>
                </a:lnTo>
                <a:lnTo>
                  <a:pt x="7104888" y="0"/>
                </a:lnTo>
                <a:lnTo>
                  <a:pt x="5558028" y="0"/>
                </a:lnTo>
                <a:lnTo>
                  <a:pt x="5558028" y="37033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9917" y="960500"/>
            <a:ext cx="6622415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algn="ctr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28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2800" b="1" spc="-43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입력</a:t>
            </a:r>
            <a:r>
              <a:rPr sz="2000" spc="-155" dirty="0">
                <a:solidFill>
                  <a:srgbClr val="282828"/>
                </a:solidFill>
                <a:latin typeface="Calibri"/>
                <a:cs typeface="Calibri"/>
              </a:rPr>
              <a:t>(</a:t>
            </a:r>
            <a:r>
              <a:rPr sz="2000" b="1" spc="-2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홈페이지</a:t>
            </a:r>
            <a:r>
              <a:rPr sz="2000" dirty="0">
                <a:solidFill>
                  <a:srgbClr val="28282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  <a:tabLst>
                <a:tab pos="1122045" algn="l"/>
                <a:tab pos="2541270" algn="l"/>
                <a:tab pos="3944620" algn="l"/>
                <a:tab pos="5283200" algn="l"/>
              </a:tabLst>
            </a:pP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학생선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서약</a:t>
            </a:r>
            <a:r>
              <a:rPr sz="2175" spc="-390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2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사이버</a:t>
            </a:r>
            <a:r>
              <a:rPr sz="2175" spc="-209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O</a:t>
            </a:r>
            <a:r>
              <a:rPr sz="2175" spc="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T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학업시간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표</a:t>
            </a:r>
            <a:r>
              <a:rPr sz="145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50" spc="-254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1450" spc="-130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1450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업무스케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줄</a:t>
            </a:r>
            <a:r>
              <a:rPr sz="2175" spc="-35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입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력</a:t>
            </a:r>
            <a:r>
              <a:rPr sz="217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	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교육이수보고</a:t>
            </a:r>
            <a:r>
              <a:rPr sz="2175" spc="-195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서</a:t>
            </a:r>
            <a:r>
              <a:rPr sz="2175" spc="-38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2175" spc="-442" baseline="1915" dirty="0">
                <a:solidFill>
                  <a:srgbClr val="4D4D4D"/>
                </a:solidFill>
                <a:latin typeface="함초롬돋움"/>
                <a:cs typeface="함초롬돋움"/>
              </a:rPr>
              <a:t>제출</a:t>
            </a:r>
            <a:endParaRPr sz="2175" baseline="1915">
              <a:latin typeface="함초롬돋움"/>
              <a:cs typeface="함초롬돋움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8923" y="1621536"/>
            <a:ext cx="150622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400"/>
              </a:spcBef>
            </a:pP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600" b="1" spc="-254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입력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14180" y="2167048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출근부 출력 방법 및 유의사항</a:t>
            </a:r>
            <a:endParaRPr lang="en-US" altLang="ko-KR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18405" y="2592249"/>
            <a:ext cx="206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b="1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출력방법</a:t>
            </a:r>
            <a:endParaRPr lang="ko-KR" altLang="en-US" sz="1600" b="1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691" y="2982391"/>
            <a:ext cx="11350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14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한국장학재단홈페이지 → 로그인 → 장학금 → 국가근로장학금 → 근로장학관리 → </a:t>
            </a:r>
            <a:r>
              <a:rPr lang="ko-KR" altLang="en-US" sz="1400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출근부관리</a:t>
            </a:r>
            <a:r>
              <a:rPr lang="ko-KR" altLang="en-US" sz="14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→ </a:t>
            </a:r>
            <a:r>
              <a:rPr lang="ko-KR" altLang="en-US" sz="14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월별 일 출근부 </a:t>
            </a:r>
            <a:r>
              <a:rPr lang="en-US" altLang="ko-KR" sz="14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[</a:t>
            </a:r>
            <a:r>
              <a:rPr lang="ko-KR" altLang="en-US" sz="14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인쇄</a:t>
            </a:r>
            <a:r>
              <a:rPr lang="en-US" altLang="ko-KR" sz="14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2] </a:t>
            </a:r>
            <a:r>
              <a:rPr lang="ko-KR" altLang="en-US" sz="14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선택 </a:t>
            </a:r>
            <a:r>
              <a:rPr lang="ko-KR" altLang="en-US" sz="14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→ 출력</a:t>
            </a:r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405" y="3705092"/>
            <a:ext cx="227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유의사항</a:t>
            </a:r>
            <a:endParaRPr lang="ko-KR" altLang="en-US" sz="1600" b="1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5441" y="4513524"/>
            <a:ext cx="10835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반드시 </a:t>
            </a:r>
            <a:r>
              <a:rPr lang="en-US" altLang="ko-KR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[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인쇄</a:t>
            </a:r>
            <a:r>
              <a:rPr lang="en-US" altLang="ko-KR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2]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로 선택하여 출력 하기 </a:t>
            </a:r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도장 </a:t>
            </a:r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칸이 생성되어 출력 됨</a:t>
            </a:r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5440" y="4987212"/>
            <a:ext cx="10835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도장 </a:t>
            </a:r>
            <a:r>
              <a:rPr lang="en-US" altLang="ko-KR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칸에 </a:t>
            </a:r>
            <a:r>
              <a:rPr lang="en-US" altLang="ko-KR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[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담당자 </a:t>
            </a:r>
            <a:r>
              <a:rPr lang="en-US" altLang="ko-KR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 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책임자</a:t>
            </a:r>
            <a:r>
              <a:rPr lang="en-US" altLang="ko-KR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]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의 서명이나 도장 필수로 받기</a:t>
            </a:r>
            <a:endParaRPr lang="en-US" altLang="ko-KR" sz="1600" b="1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691" y="4095234"/>
            <a:ext cx="10835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출력 시</a:t>
            </a:r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해당 월의 근로시간이 입력이 잘 되었는지 확인</a:t>
            </a:r>
            <a:endParaRPr lang="en-US" altLang="ko-KR" sz="16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440" y="5394998"/>
            <a:ext cx="10835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도장 받을 시</a:t>
            </a:r>
            <a:r>
              <a:rPr lang="en-US" altLang="ko-KR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담당자에게 </a:t>
            </a:r>
            <a:r>
              <a:rPr lang="en-US" altLang="ko-KR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[</a:t>
            </a:r>
            <a:r>
              <a:rPr lang="ko-KR" altLang="en-US" sz="1600" b="1" dirty="0" err="1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대학제출</a:t>
            </a:r>
            <a:r>
              <a:rPr lang="en-US" altLang="ko-KR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] 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요청도 함께 하기 </a:t>
            </a:r>
            <a:r>
              <a:rPr lang="en-US" altLang="ko-KR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b="1" dirty="0" err="1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대학제출이</a:t>
            </a:r>
            <a:r>
              <a:rPr lang="ko-KR" altLang="en-US" sz="1600" b="1" dirty="0" smtClean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늦어지면 장학금 전체학생에게 지급 지연</a:t>
            </a:r>
            <a:r>
              <a:rPr lang="en-US" altLang="ko-KR" sz="1600" b="1" dirty="0">
                <a:solidFill>
                  <a:srgbClr val="0000CC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endParaRPr lang="en-US" altLang="ko-KR" sz="1600" b="1" dirty="0" smtClean="0">
              <a:solidFill>
                <a:srgbClr val="0000CC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5440" y="5780201"/>
            <a:ext cx="1105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반드시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기한내에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제출 바람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무단으로 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3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번 초과 늦게 낼 시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근로 제한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5440" y="6180311"/>
            <a:ext cx="1105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2000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제출처</a:t>
            </a:r>
            <a:r>
              <a:rPr lang="en-US" altLang="ko-KR" sz="20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20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학생회관 </a:t>
            </a:r>
            <a:r>
              <a:rPr lang="en-US" altLang="ko-KR" sz="20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3</a:t>
            </a:r>
            <a:r>
              <a:rPr lang="ko-KR" altLang="en-US" sz="20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층 </a:t>
            </a:r>
            <a:r>
              <a:rPr lang="en-US" altLang="ko-KR" sz="20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315</a:t>
            </a:r>
            <a:r>
              <a:rPr lang="ko-KR" altLang="en-US" sz="20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호 </a:t>
            </a:r>
            <a:r>
              <a:rPr lang="ko-KR" altLang="en-US" sz="2000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장학지원과</a:t>
            </a:r>
            <a:r>
              <a:rPr lang="ko-KR" altLang="en-US" sz="2000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en-US" altLang="ko-KR" sz="2000" dirty="0" smtClean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07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66234"/>
            <a:ext cx="12192000" cy="42871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9318" y="308780"/>
            <a:ext cx="1537447" cy="4371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79475" y="350520"/>
            <a:ext cx="45720" cy="207645"/>
          </a:xfrm>
          <a:custGeom>
            <a:avLst/>
            <a:gdLst/>
            <a:ahLst/>
            <a:cxnLst/>
            <a:rect l="l" t="t" r="r" b="b"/>
            <a:pathLst>
              <a:path w="45720" h="207645">
                <a:moveTo>
                  <a:pt x="45719" y="0"/>
                </a:moveTo>
                <a:lnTo>
                  <a:pt x="0" y="0"/>
                </a:lnTo>
                <a:lnTo>
                  <a:pt x="0" y="207263"/>
                </a:lnTo>
                <a:lnTo>
                  <a:pt x="45719" y="207263"/>
                </a:lnTo>
                <a:lnTo>
                  <a:pt x="45719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973" y="277825"/>
            <a:ext cx="9920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07270" algn="l"/>
              </a:tabLst>
            </a:pP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국가근로장학금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소개</a:t>
            </a:r>
            <a:r>
              <a:rPr sz="1800" b="1" spc="-1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86455" y="2482595"/>
            <a:ext cx="376555" cy="745490"/>
          </a:xfrm>
          <a:custGeom>
            <a:avLst/>
            <a:gdLst/>
            <a:ahLst/>
            <a:cxnLst/>
            <a:rect l="l" t="t" r="r" b="b"/>
            <a:pathLst>
              <a:path w="376554" h="745489">
                <a:moveTo>
                  <a:pt x="376428" y="0"/>
                </a:moveTo>
                <a:lnTo>
                  <a:pt x="0" y="0"/>
                </a:lnTo>
                <a:lnTo>
                  <a:pt x="0" y="745236"/>
                </a:lnTo>
                <a:lnTo>
                  <a:pt x="376428" y="745236"/>
                </a:lnTo>
                <a:lnTo>
                  <a:pt x="376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8582" y="2310841"/>
            <a:ext cx="6646418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415"/>
              </a:lnSpc>
              <a:spcBef>
                <a:spcPts val="100"/>
              </a:spcBef>
            </a:pPr>
            <a:r>
              <a:rPr sz="6600" dirty="0">
                <a:solidFill>
                  <a:srgbClr val="001AD5"/>
                </a:solidFill>
                <a:latin typeface="Bahnschrift"/>
                <a:cs typeface="Bahnschrift"/>
              </a:rPr>
              <a:t>3</a:t>
            </a:r>
            <a:endParaRPr sz="6600" dirty="0">
              <a:latin typeface="Bahnschrift"/>
              <a:cs typeface="Bahnschrift"/>
            </a:endParaRPr>
          </a:p>
          <a:p>
            <a:pPr marL="458470">
              <a:lnSpc>
                <a:spcPts val="3295"/>
              </a:lnSpc>
            </a:pPr>
            <a:r>
              <a:rPr sz="4000" spc="145" dirty="0">
                <a:solidFill>
                  <a:srgbClr val="1524E8"/>
                </a:solidFill>
              </a:rPr>
              <a:t>국가근로장학생</a:t>
            </a:r>
            <a:r>
              <a:rPr sz="4000" spc="30" dirty="0">
                <a:solidFill>
                  <a:srgbClr val="1524E8"/>
                </a:solidFill>
              </a:rPr>
              <a:t> </a:t>
            </a:r>
            <a:r>
              <a:rPr sz="4000" spc="140" dirty="0">
                <a:solidFill>
                  <a:srgbClr val="1524E8"/>
                </a:solidFill>
              </a:rPr>
              <a:t>유의사항</a:t>
            </a:r>
            <a:endParaRPr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1753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3.</a:t>
            </a:r>
            <a:r>
              <a:rPr sz="1800" spc="5" dirty="0"/>
              <a:t> </a:t>
            </a:r>
            <a:r>
              <a:rPr sz="1800" spc="-95" dirty="0"/>
              <a:t>장학생</a:t>
            </a:r>
            <a:r>
              <a:rPr sz="1800" spc="5" dirty="0"/>
              <a:t> </a:t>
            </a:r>
            <a:r>
              <a:rPr sz="1800" spc="-95" dirty="0"/>
              <a:t>유의사항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2922523" y="277825"/>
            <a:ext cx="7499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6015" algn="l"/>
              </a:tabLst>
            </a:pP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5434" y="1464690"/>
            <a:ext cx="312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이럴</a:t>
            </a:r>
            <a:r>
              <a:rPr sz="24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땐</a:t>
            </a:r>
            <a:r>
              <a:rPr sz="24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근로할</a:t>
            </a:r>
            <a:r>
              <a:rPr sz="24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수</a:t>
            </a:r>
            <a:r>
              <a:rPr sz="24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0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없어요!</a:t>
            </a:r>
            <a:endParaRPr sz="2400">
              <a:latin typeface="Sandoll 국대떡볶이 02 Bold"/>
              <a:cs typeface="Sandoll 국대떡볶이 02 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87140" y="1225296"/>
            <a:ext cx="7644765" cy="4063365"/>
            <a:chOff x="3787140" y="1225296"/>
            <a:chExt cx="7644765" cy="40633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225296"/>
              <a:ext cx="3107436" cy="14005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963156" y="1435607"/>
              <a:ext cx="573405" cy="45720"/>
            </a:xfrm>
            <a:custGeom>
              <a:avLst/>
              <a:gdLst/>
              <a:ahLst/>
              <a:cxnLst/>
              <a:rect l="l" t="t" r="r" b="b"/>
              <a:pathLst>
                <a:path w="573404" h="457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573404" h="45719">
                  <a:moveTo>
                    <a:pt x="310896" y="22860"/>
                  </a:moveTo>
                  <a:lnTo>
                    <a:pt x="308978" y="13995"/>
                  </a:lnTo>
                  <a:lnTo>
                    <a:pt x="303745" y="6718"/>
                  </a:lnTo>
                  <a:lnTo>
                    <a:pt x="295998" y="1816"/>
                  </a:lnTo>
                  <a:lnTo>
                    <a:pt x="286512" y="0"/>
                  </a:lnTo>
                  <a:lnTo>
                    <a:pt x="277012" y="1816"/>
                  </a:lnTo>
                  <a:lnTo>
                    <a:pt x="269265" y="6718"/>
                  </a:lnTo>
                  <a:lnTo>
                    <a:pt x="264033" y="13995"/>
                  </a:lnTo>
                  <a:lnTo>
                    <a:pt x="262128" y="22860"/>
                  </a:lnTo>
                  <a:lnTo>
                    <a:pt x="264033" y="31737"/>
                  </a:lnTo>
                  <a:lnTo>
                    <a:pt x="269265" y="39014"/>
                  </a:lnTo>
                  <a:lnTo>
                    <a:pt x="277012" y="43916"/>
                  </a:lnTo>
                  <a:lnTo>
                    <a:pt x="286512" y="45720"/>
                  </a:lnTo>
                  <a:lnTo>
                    <a:pt x="295998" y="43916"/>
                  </a:lnTo>
                  <a:lnTo>
                    <a:pt x="303745" y="39014"/>
                  </a:lnTo>
                  <a:lnTo>
                    <a:pt x="308978" y="31737"/>
                  </a:lnTo>
                  <a:lnTo>
                    <a:pt x="310896" y="22860"/>
                  </a:lnTo>
                  <a:close/>
                </a:path>
                <a:path w="573404" h="45719">
                  <a:moveTo>
                    <a:pt x="573024" y="22860"/>
                  </a:moveTo>
                  <a:lnTo>
                    <a:pt x="571169" y="13995"/>
                  </a:lnTo>
                  <a:lnTo>
                    <a:pt x="566115" y="6718"/>
                  </a:lnTo>
                  <a:lnTo>
                    <a:pt x="558609" y="1816"/>
                  </a:lnTo>
                  <a:lnTo>
                    <a:pt x="549402" y="0"/>
                  </a:lnTo>
                  <a:lnTo>
                    <a:pt x="540181" y="1816"/>
                  </a:lnTo>
                  <a:lnTo>
                    <a:pt x="532676" y="6718"/>
                  </a:lnTo>
                  <a:lnTo>
                    <a:pt x="527621" y="13995"/>
                  </a:lnTo>
                  <a:lnTo>
                    <a:pt x="525780" y="22860"/>
                  </a:lnTo>
                  <a:lnTo>
                    <a:pt x="527621" y="31737"/>
                  </a:lnTo>
                  <a:lnTo>
                    <a:pt x="532676" y="39014"/>
                  </a:lnTo>
                  <a:lnTo>
                    <a:pt x="540181" y="43916"/>
                  </a:lnTo>
                  <a:lnTo>
                    <a:pt x="549402" y="45720"/>
                  </a:lnTo>
                  <a:lnTo>
                    <a:pt x="558609" y="43916"/>
                  </a:lnTo>
                  <a:lnTo>
                    <a:pt x="566115" y="39014"/>
                  </a:lnTo>
                  <a:lnTo>
                    <a:pt x="571169" y="31737"/>
                  </a:lnTo>
                  <a:lnTo>
                    <a:pt x="573024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7140" y="3674363"/>
              <a:ext cx="3843654" cy="241300"/>
            </a:xfrm>
            <a:custGeom>
              <a:avLst/>
              <a:gdLst/>
              <a:ahLst/>
              <a:cxnLst/>
              <a:rect l="l" t="t" r="r" b="b"/>
              <a:pathLst>
                <a:path w="3843654" h="241300">
                  <a:moveTo>
                    <a:pt x="1639824" y="1524"/>
                  </a:moveTo>
                  <a:lnTo>
                    <a:pt x="0" y="1524"/>
                  </a:lnTo>
                  <a:lnTo>
                    <a:pt x="0" y="240792"/>
                  </a:lnTo>
                  <a:lnTo>
                    <a:pt x="1639824" y="240792"/>
                  </a:lnTo>
                  <a:lnTo>
                    <a:pt x="1639824" y="1524"/>
                  </a:lnTo>
                  <a:close/>
                </a:path>
                <a:path w="3843654" h="241300">
                  <a:moveTo>
                    <a:pt x="3843528" y="0"/>
                  </a:moveTo>
                  <a:lnTo>
                    <a:pt x="2639568" y="0"/>
                  </a:lnTo>
                  <a:lnTo>
                    <a:pt x="2639568" y="237744"/>
                  </a:lnTo>
                  <a:lnTo>
                    <a:pt x="3843528" y="237744"/>
                  </a:lnTo>
                  <a:lnTo>
                    <a:pt x="3843528" y="0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0724" y="2738628"/>
              <a:ext cx="2590800" cy="25496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0196" y="3054096"/>
              <a:ext cx="201168" cy="19354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206865" y="2759710"/>
            <a:ext cx="1022222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sz="1600" b="1" spc="-90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자격해제 </a:t>
            </a:r>
            <a:r>
              <a:rPr sz="1600" b="1" spc="-85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사유발생</a:t>
            </a:r>
            <a:r>
              <a:rPr sz="1600" b="1" spc="105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5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4</a:t>
            </a:r>
            <a:endParaRPr sz="15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29203" y="2727705"/>
            <a:ext cx="2589530" cy="2382520"/>
            <a:chOff x="3529203" y="2727705"/>
            <a:chExt cx="2589530" cy="238252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9203" y="2727705"/>
              <a:ext cx="2589529" cy="23822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7532" y="3054095"/>
              <a:ext cx="201167" cy="19354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894201" y="2749423"/>
            <a:ext cx="1035938" cy="519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학업시간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b="1" spc="-135" baseline="1736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중복불가</a:t>
            </a:r>
            <a:r>
              <a:rPr sz="2400" b="1" spc="165" baseline="1736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5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2</a:t>
            </a:r>
            <a:endParaRPr sz="15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9459" y="3655822"/>
            <a:ext cx="174400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학업시간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표</a:t>
            </a:r>
            <a:r>
              <a:rPr sz="1600" b="1" spc="-1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중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복</a:t>
            </a:r>
            <a:r>
              <a:rPr sz="1600" b="1" spc="-1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불가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99459" y="3907891"/>
            <a:ext cx="1729498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수업시간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현장실습시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400" spc="65" dirty="0">
                <a:solidFill>
                  <a:srgbClr val="282828"/>
                </a:solidFill>
                <a:latin typeface="함초롬돋움"/>
                <a:cs typeface="함초롬돋움"/>
              </a:rPr>
              <a:t>, 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일시적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공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강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00" dirty="0">
                <a:solidFill>
                  <a:srgbClr val="282828"/>
                </a:solidFill>
                <a:latin typeface="함초롬돋움"/>
                <a:cs typeface="함초롬돋움"/>
              </a:rPr>
              <a:t>휴강  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불가</a:t>
            </a:r>
            <a:endParaRPr sz="1400">
              <a:latin typeface="함초롬돋움"/>
              <a:cs typeface="함초롬돋움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46191" y="2731007"/>
            <a:ext cx="5922645" cy="2557780"/>
            <a:chOff x="5346191" y="2731007"/>
            <a:chExt cx="5922645" cy="255778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46191" y="2880359"/>
              <a:ext cx="679703" cy="5471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63427" y="2849879"/>
              <a:ext cx="605027" cy="6096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8107" y="2731007"/>
              <a:ext cx="2590799" cy="25572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01483" y="3054095"/>
              <a:ext cx="201168" cy="19354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563614" y="2752470"/>
            <a:ext cx="1009142" cy="5162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0"/>
              </a:spcBef>
            </a:pPr>
            <a:r>
              <a:rPr sz="1600" b="1" spc="-90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재학중이 </a:t>
            </a:r>
            <a:r>
              <a:rPr sz="1600" b="1" spc="-85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5" baseline="1736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아닌경우</a:t>
            </a:r>
            <a:r>
              <a:rPr sz="2400" b="1" spc="97" baseline="1736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5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3</a:t>
            </a:r>
            <a:endParaRPr sz="15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21372" y="3656457"/>
            <a:ext cx="133442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학적변동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</a:t>
            </a:r>
            <a:r>
              <a:rPr sz="1600" b="1" spc="-1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발생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21373" y="3868902"/>
            <a:ext cx="2568000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휴학생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졸업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생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자퇴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생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등</a:t>
            </a:r>
            <a:endParaRPr sz="14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학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재학상태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가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닌</a:t>
            </a:r>
            <a:r>
              <a:rPr sz="14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경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우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원</a:t>
            </a:r>
            <a:r>
              <a:rPr sz="14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불가</a:t>
            </a:r>
            <a:endParaRPr sz="14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70" dirty="0">
                <a:solidFill>
                  <a:srgbClr val="FF0000"/>
                </a:solidFill>
                <a:latin typeface="함초롬돋움"/>
                <a:cs typeface="함초롬돋움"/>
              </a:rPr>
              <a:t>*</a:t>
            </a:r>
            <a:r>
              <a:rPr sz="1400" spc="-220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FF0000"/>
                </a:solidFill>
                <a:latin typeface="함초롬돋움"/>
                <a:cs typeface="함초롬돋움"/>
              </a:rPr>
              <a:t>학</a:t>
            </a:r>
            <a:r>
              <a:rPr sz="1400" spc="-135" dirty="0">
                <a:solidFill>
                  <a:srgbClr val="FF0000"/>
                </a:solidFill>
                <a:latin typeface="함초롬돋움"/>
                <a:cs typeface="함초롬돋움"/>
              </a:rPr>
              <a:t>적</a:t>
            </a:r>
            <a:r>
              <a:rPr sz="1400" spc="-235" dirty="0">
                <a:solidFill>
                  <a:srgbClr val="FF0000"/>
                </a:solidFill>
                <a:latin typeface="함초롬돋움"/>
                <a:cs typeface="함초롬돋움"/>
              </a:rPr>
              <a:t> 변</a:t>
            </a:r>
            <a:r>
              <a:rPr sz="1400" spc="-135" dirty="0">
                <a:solidFill>
                  <a:srgbClr val="FF0000"/>
                </a:solidFill>
                <a:latin typeface="함초롬돋움"/>
                <a:cs typeface="함초롬돋움"/>
              </a:rPr>
              <a:t>동</a:t>
            </a:r>
            <a:r>
              <a:rPr sz="1400" spc="-220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FF0000"/>
                </a:solidFill>
                <a:latin typeface="함초롬돋움"/>
                <a:cs typeface="함초롬돋움"/>
              </a:rPr>
              <a:t>발</a:t>
            </a:r>
            <a:r>
              <a:rPr sz="1400" spc="-135" dirty="0">
                <a:solidFill>
                  <a:srgbClr val="FF0000"/>
                </a:solidFill>
                <a:latin typeface="함초롬돋움"/>
                <a:cs typeface="함초롬돋움"/>
              </a:rPr>
              <a:t>생</a:t>
            </a:r>
            <a:r>
              <a:rPr sz="1400" spc="-235" dirty="0">
                <a:solidFill>
                  <a:srgbClr val="FF0000"/>
                </a:solidFill>
                <a:latin typeface="함초롬돋움"/>
                <a:cs typeface="함초롬돋움"/>
              </a:rPr>
              <a:t> 시</a:t>
            </a:r>
            <a:r>
              <a:rPr sz="1400" spc="60" dirty="0">
                <a:solidFill>
                  <a:srgbClr val="FF0000"/>
                </a:solidFill>
                <a:latin typeface="함초롬돋움"/>
                <a:cs typeface="함초롬돋움"/>
              </a:rPr>
              <a:t>,</a:t>
            </a:r>
            <a:r>
              <a:rPr sz="1400" spc="-220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FF0000"/>
                </a:solidFill>
                <a:latin typeface="함초롬돋움"/>
                <a:cs typeface="함초롬돋움"/>
              </a:rPr>
              <a:t>대학</a:t>
            </a:r>
            <a:r>
              <a:rPr sz="1400" spc="-135" dirty="0">
                <a:solidFill>
                  <a:srgbClr val="FF0000"/>
                </a:solidFill>
                <a:latin typeface="함초롬돋움"/>
                <a:cs typeface="함초롬돋움"/>
              </a:rPr>
              <a:t>에</a:t>
            </a:r>
            <a:r>
              <a:rPr sz="1400" spc="-235" dirty="0">
                <a:solidFill>
                  <a:srgbClr val="FF0000"/>
                </a:solidFill>
                <a:latin typeface="함초롬돋움"/>
                <a:cs typeface="함초롬돋움"/>
              </a:rPr>
              <a:t> 안내</a:t>
            </a:r>
            <a:endParaRPr sz="1400">
              <a:latin typeface="함초롬돋움"/>
              <a:cs typeface="함초롬돋움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59536" y="2727960"/>
            <a:ext cx="7759065" cy="2560320"/>
            <a:chOff x="859536" y="2727960"/>
            <a:chExt cx="7759065" cy="2560320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74152" y="2813304"/>
              <a:ext cx="544068" cy="6537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9536" y="2727960"/>
              <a:ext cx="2590800" cy="256032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205585" y="2730499"/>
            <a:ext cx="885088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sz="1600" b="1" spc="-70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중복참여  </a:t>
            </a:r>
            <a:r>
              <a:rPr sz="1600" b="1" spc="-90" dirty="0">
                <a:solidFill>
                  <a:srgbClr val="F8F8F8"/>
                </a:solidFill>
                <a:latin typeface="Sandoll 국대떡볶이 02 Bold"/>
                <a:cs typeface="Sandoll 국대떡볶이 02 Bold"/>
              </a:rPr>
              <a:t>금지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pic>
        <p:nvPicPr>
          <p:cNvPr id="35" name="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1200" y="3054095"/>
            <a:ext cx="201168" cy="19354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2023617" y="3011804"/>
            <a:ext cx="1327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1</a:t>
            </a:r>
            <a:endParaRPr sz="1500">
              <a:latin typeface="Sandoll 국대떡볶이 02 Bold"/>
              <a:cs typeface="Sandoll 국대떡볶이 02 Bold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686811" y="2837688"/>
            <a:ext cx="8379459" cy="1118870"/>
            <a:chOff x="2686811" y="2837688"/>
            <a:chExt cx="8379459" cy="1118870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6811" y="2837688"/>
              <a:ext cx="612648" cy="60350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026652" y="3717036"/>
              <a:ext cx="2039620" cy="239395"/>
            </a:xfrm>
            <a:custGeom>
              <a:avLst/>
              <a:gdLst/>
              <a:ahLst/>
              <a:cxnLst/>
              <a:rect l="l" t="t" r="r" b="b"/>
              <a:pathLst>
                <a:path w="2039620" h="239395">
                  <a:moveTo>
                    <a:pt x="2039111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2039111" y="239268"/>
                  </a:lnTo>
                  <a:lnTo>
                    <a:pt x="2039111" y="0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032875" y="3699764"/>
            <a:ext cx="2102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근로장학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생</a:t>
            </a:r>
            <a:r>
              <a:rPr sz="1600" b="1" spc="-1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자격해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제</a:t>
            </a:r>
            <a:r>
              <a:rPr sz="1600" b="1" spc="-1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사유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9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29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9032874" y="3951833"/>
            <a:ext cx="2584577" cy="98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부정근로</a:t>
            </a:r>
            <a:r>
              <a:rPr sz="1400" spc="-105" dirty="0">
                <a:solidFill>
                  <a:srgbClr val="282828"/>
                </a:solidFill>
                <a:latin typeface="함초롬돋움"/>
                <a:cs typeface="함초롬돋움"/>
              </a:rPr>
              <a:t>(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허위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대체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대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리</a:t>
            </a:r>
            <a:r>
              <a:rPr sz="1400" spc="-5" dirty="0">
                <a:solidFill>
                  <a:srgbClr val="282828"/>
                </a:solidFill>
                <a:latin typeface="함초롬돋움"/>
                <a:cs typeface="함초롬돋움"/>
              </a:rPr>
              <a:t>)</a:t>
            </a:r>
            <a:r>
              <a:rPr sz="14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가</a:t>
            </a:r>
            <a:r>
              <a:rPr sz="14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10" dirty="0">
                <a:solidFill>
                  <a:srgbClr val="282828"/>
                </a:solidFill>
                <a:latin typeface="함초롬돋움"/>
                <a:cs typeface="함초롬돋움"/>
              </a:rPr>
              <a:t>적발된  경우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근로장학생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의</a:t>
            </a:r>
            <a:r>
              <a:rPr sz="14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의무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다하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4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90" dirty="0">
                <a:solidFill>
                  <a:srgbClr val="282828"/>
                </a:solidFill>
                <a:latin typeface="함초롬돋움"/>
                <a:cs typeface="함초롬돋움"/>
              </a:rPr>
              <a:t>않  은</a:t>
            </a:r>
            <a:r>
              <a:rPr sz="14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경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우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등</a:t>
            </a:r>
            <a:endParaRPr sz="1400">
              <a:latin typeface="함초롬돋움"/>
              <a:cs typeface="함초롬돋움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6236" y="3697223"/>
            <a:ext cx="1688056" cy="218008"/>
          </a:xfrm>
          <a:prstGeom prst="rect">
            <a:avLst/>
          </a:prstGeom>
          <a:solidFill>
            <a:srgbClr val="F8DF51"/>
          </a:solidFill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1655"/>
              </a:lnSpc>
            </a:pPr>
            <a:r>
              <a:rPr sz="16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대학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생</a:t>
            </a:r>
            <a:r>
              <a:rPr sz="1600" b="1" spc="-1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근로장학사업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6236" y="3950208"/>
            <a:ext cx="1228745" cy="205184"/>
          </a:xfrm>
          <a:prstGeom prst="rect">
            <a:avLst/>
          </a:prstGeom>
          <a:solidFill>
            <a:srgbClr val="F8DF51"/>
          </a:solidFill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1585"/>
              </a:lnSpc>
            </a:pPr>
            <a:r>
              <a:rPr sz="16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동시참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여</a:t>
            </a:r>
            <a:r>
              <a:rPr sz="1600" b="1" spc="-1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불가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16278" y="4117060"/>
            <a:ext cx="2174305" cy="13131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lang="ko-KR" altLang="en-US" sz="1400" spc="-235" dirty="0" smtClean="0">
                <a:solidFill>
                  <a:srgbClr val="282828"/>
                </a:solidFill>
                <a:latin typeface="함초롬돋움"/>
                <a:cs typeface="함초롬돋움"/>
              </a:rPr>
              <a:t>교내근로장학금</a:t>
            </a:r>
            <a:r>
              <a:rPr lang="en-US" altLang="ko-KR" sz="1400" spc="-235" dirty="0" smtClean="0">
                <a:solidFill>
                  <a:srgbClr val="282828"/>
                </a:solidFill>
                <a:latin typeface="함초롬돋움"/>
                <a:cs typeface="함초롬돋움"/>
              </a:rPr>
              <a:t>(</a:t>
            </a:r>
            <a:r>
              <a:rPr lang="ko-KR" altLang="en-US" sz="1400" spc="-235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목원근로</a:t>
            </a:r>
            <a:r>
              <a:rPr lang="en-US" altLang="ko-KR" sz="1400" spc="-235" dirty="0" smtClean="0">
                <a:solidFill>
                  <a:srgbClr val="282828"/>
                </a:solidFill>
                <a:latin typeface="함초롬돋움"/>
                <a:cs typeface="함초롬돋움"/>
              </a:rPr>
              <a:t>, </a:t>
            </a:r>
            <a:r>
              <a:rPr lang="ko-KR" altLang="en-US" sz="1400" spc="-235" dirty="0" smtClean="0">
                <a:solidFill>
                  <a:srgbClr val="282828"/>
                </a:solidFill>
                <a:latin typeface="함초롬돋움"/>
                <a:cs typeface="함초롬돋움"/>
              </a:rPr>
              <a:t>기자재</a:t>
            </a:r>
            <a:r>
              <a:rPr lang="en-US" altLang="ko-KR" sz="1400" spc="-235" dirty="0" smtClean="0">
                <a:solidFill>
                  <a:srgbClr val="282828"/>
                </a:solidFill>
                <a:latin typeface="함초롬돋움"/>
                <a:cs typeface="함초롬돋움"/>
              </a:rPr>
              <a:t>)</a:t>
            </a:r>
            <a:endParaRPr lang="en-US" sz="1400" spc="-235" dirty="0" smtClean="0">
              <a:solidFill>
                <a:srgbClr val="282828"/>
              </a:solidFill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235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국가근로장학금</a:t>
            </a:r>
            <a:endParaRPr sz="1400" dirty="0">
              <a:latin typeface="함초롬돋움"/>
              <a:cs typeface="함초롬돋움"/>
            </a:endParaRPr>
          </a:p>
          <a:p>
            <a:pPr marL="12700" marR="5080">
              <a:lnSpc>
                <a:spcPct val="150000"/>
              </a:lnSpc>
            </a:pP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대학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생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5" dirty="0" err="1">
                <a:solidFill>
                  <a:srgbClr val="282828"/>
                </a:solidFill>
                <a:latin typeface="함초롬돋움"/>
                <a:cs typeface="함초롬돋움"/>
              </a:rPr>
              <a:t>청소년교육지원장학금</a:t>
            </a:r>
            <a:r>
              <a:rPr sz="1400" spc="-225" dirty="0">
                <a:solidFill>
                  <a:srgbClr val="282828"/>
                </a:solidFill>
                <a:latin typeface="함초롬돋움"/>
                <a:cs typeface="함초롬돋움"/>
              </a:rPr>
              <a:t>  </a:t>
            </a:r>
            <a:endParaRPr lang="en-US" sz="1400" spc="-225" dirty="0" smtClean="0">
              <a:solidFill>
                <a:srgbClr val="282828"/>
              </a:solidFill>
              <a:latin typeface="함초롬돋움"/>
              <a:cs typeface="함초롬돋움"/>
            </a:endParaRPr>
          </a:p>
          <a:p>
            <a:pPr marL="12700" marR="5080">
              <a:lnSpc>
                <a:spcPct val="150000"/>
              </a:lnSpc>
            </a:pPr>
            <a:r>
              <a:rPr sz="1400" spc="-225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다문</a:t>
            </a:r>
            <a:r>
              <a:rPr sz="1400" spc="-135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화</a:t>
            </a:r>
            <a:r>
              <a:rPr sz="1400" spc="-229" dirty="0" smtClean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탈북학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생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멘토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링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 장학금</a:t>
            </a:r>
            <a:endParaRPr sz="1400" dirty="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2" y="277825"/>
            <a:ext cx="201462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3.</a:t>
            </a:r>
            <a:r>
              <a:rPr sz="1800" spc="5" dirty="0"/>
              <a:t> </a:t>
            </a:r>
            <a:r>
              <a:rPr sz="1800" spc="-95" dirty="0"/>
              <a:t>장학생</a:t>
            </a:r>
            <a:r>
              <a:rPr sz="1800" spc="5" dirty="0"/>
              <a:t> </a:t>
            </a:r>
            <a:r>
              <a:rPr sz="1800" spc="-95" dirty="0"/>
              <a:t>유의사항</a:t>
            </a:r>
            <a:endParaRPr sz="1800" dirty="0"/>
          </a:p>
        </p:txBody>
      </p:sp>
      <p:sp>
        <p:nvSpPr>
          <p:cNvPr id="8" name="object 8"/>
          <p:cNvSpPr txBox="1"/>
          <p:nvPr/>
        </p:nvSpPr>
        <p:spPr>
          <a:xfrm>
            <a:off x="2922523" y="277825"/>
            <a:ext cx="7499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6015" algn="l"/>
              </a:tabLst>
            </a:pP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84349" y="1397508"/>
            <a:ext cx="5981700" cy="1399540"/>
            <a:chOff x="3171444" y="1397508"/>
            <a:chExt cx="5981700" cy="1399540"/>
          </a:xfrm>
        </p:grpSpPr>
        <p:sp>
          <p:nvSpPr>
            <p:cNvPr id="10" name="object 10"/>
            <p:cNvSpPr/>
            <p:nvPr/>
          </p:nvSpPr>
          <p:spPr>
            <a:xfrm>
              <a:off x="6438900" y="1607819"/>
              <a:ext cx="917575" cy="45720"/>
            </a:xfrm>
            <a:custGeom>
              <a:avLst/>
              <a:gdLst/>
              <a:ahLst/>
              <a:cxnLst/>
              <a:rect l="l" t="t" r="r" b="b"/>
              <a:pathLst>
                <a:path w="917575" h="457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917575" h="45719">
                  <a:moveTo>
                    <a:pt x="310896" y="22860"/>
                  </a:moveTo>
                  <a:lnTo>
                    <a:pt x="309041" y="13995"/>
                  </a:lnTo>
                  <a:lnTo>
                    <a:pt x="303987" y="6718"/>
                  </a:lnTo>
                  <a:lnTo>
                    <a:pt x="296481" y="1816"/>
                  </a:lnTo>
                  <a:lnTo>
                    <a:pt x="287274" y="0"/>
                  </a:lnTo>
                  <a:lnTo>
                    <a:pt x="278053" y="1816"/>
                  </a:lnTo>
                  <a:lnTo>
                    <a:pt x="270548" y="6718"/>
                  </a:lnTo>
                  <a:lnTo>
                    <a:pt x="265493" y="13995"/>
                  </a:lnTo>
                  <a:lnTo>
                    <a:pt x="263652" y="22860"/>
                  </a:lnTo>
                  <a:lnTo>
                    <a:pt x="265493" y="31737"/>
                  </a:lnTo>
                  <a:lnTo>
                    <a:pt x="270548" y="39014"/>
                  </a:lnTo>
                  <a:lnTo>
                    <a:pt x="278053" y="43916"/>
                  </a:lnTo>
                  <a:lnTo>
                    <a:pt x="287274" y="45720"/>
                  </a:lnTo>
                  <a:lnTo>
                    <a:pt x="296481" y="43916"/>
                  </a:lnTo>
                  <a:lnTo>
                    <a:pt x="303987" y="39014"/>
                  </a:lnTo>
                  <a:lnTo>
                    <a:pt x="309041" y="31737"/>
                  </a:lnTo>
                  <a:lnTo>
                    <a:pt x="310896" y="22860"/>
                  </a:lnTo>
                  <a:close/>
                </a:path>
                <a:path w="917575" h="45719">
                  <a:moveTo>
                    <a:pt x="678180" y="22860"/>
                  </a:moveTo>
                  <a:lnTo>
                    <a:pt x="676325" y="13995"/>
                  </a:lnTo>
                  <a:lnTo>
                    <a:pt x="671271" y="6718"/>
                  </a:lnTo>
                  <a:lnTo>
                    <a:pt x="663765" y="1816"/>
                  </a:lnTo>
                  <a:lnTo>
                    <a:pt x="654558" y="0"/>
                  </a:lnTo>
                  <a:lnTo>
                    <a:pt x="645337" y="1816"/>
                  </a:lnTo>
                  <a:lnTo>
                    <a:pt x="637832" y="6718"/>
                  </a:lnTo>
                  <a:lnTo>
                    <a:pt x="632777" y="13995"/>
                  </a:lnTo>
                  <a:lnTo>
                    <a:pt x="630936" y="22860"/>
                  </a:lnTo>
                  <a:lnTo>
                    <a:pt x="632777" y="31737"/>
                  </a:lnTo>
                  <a:lnTo>
                    <a:pt x="637832" y="39014"/>
                  </a:lnTo>
                  <a:lnTo>
                    <a:pt x="645337" y="43916"/>
                  </a:lnTo>
                  <a:lnTo>
                    <a:pt x="654558" y="45720"/>
                  </a:lnTo>
                  <a:lnTo>
                    <a:pt x="663765" y="43916"/>
                  </a:lnTo>
                  <a:lnTo>
                    <a:pt x="671271" y="39014"/>
                  </a:lnTo>
                  <a:lnTo>
                    <a:pt x="676325" y="31737"/>
                  </a:lnTo>
                  <a:lnTo>
                    <a:pt x="678180" y="22860"/>
                  </a:lnTo>
                  <a:close/>
                </a:path>
                <a:path w="917575" h="45719">
                  <a:moveTo>
                    <a:pt x="917448" y="22860"/>
                  </a:moveTo>
                  <a:lnTo>
                    <a:pt x="915593" y="13995"/>
                  </a:lnTo>
                  <a:lnTo>
                    <a:pt x="910539" y="6718"/>
                  </a:lnTo>
                  <a:lnTo>
                    <a:pt x="903033" y="1816"/>
                  </a:lnTo>
                  <a:lnTo>
                    <a:pt x="893826" y="0"/>
                  </a:lnTo>
                  <a:lnTo>
                    <a:pt x="884605" y="1816"/>
                  </a:lnTo>
                  <a:lnTo>
                    <a:pt x="877100" y="6718"/>
                  </a:lnTo>
                  <a:lnTo>
                    <a:pt x="872045" y="13995"/>
                  </a:lnTo>
                  <a:lnTo>
                    <a:pt x="870204" y="22860"/>
                  </a:lnTo>
                  <a:lnTo>
                    <a:pt x="872045" y="31737"/>
                  </a:lnTo>
                  <a:lnTo>
                    <a:pt x="877100" y="39014"/>
                  </a:lnTo>
                  <a:lnTo>
                    <a:pt x="884605" y="43916"/>
                  </a:lnTo>
                  <a:lnTo>
                    <a:pt x="893826" y="45720"/>
                  </a:lnTo>
                  <a:lnTo>
                    <a:pt x="903033" y="43916"/>
                  </a:lnTo>
                  <a:lnTo>
                    <a:pt x="910539" y="39014"/>
                  </a:lnTo>
                  <a:lnTo>
                    <a:pt x="915593" y="31737"/>
                  </a:lnTo>
                  <a:lnTo>
                    <a:pt x="917448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1444" y="1397508"/>
              <a:ext cx="5981700" cy="139903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01495" y="2849924"/>
            <a:ext cx="9518905" cy="269946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349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85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기본예절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①</a:t>
            </a:r>
            <a:r>
              <a:rPr sz="1600" b="1" spc="3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출근시간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전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도착하여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하루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일과</a:t>
            </a:r>
            <a:r>
              <a:rPr sz="1600" b="1" spc="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계획하기(지각금지)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1495" y="3297981"/>
            <a:ext cx="9518905" cy="318770"/>
          </a:xfrm>
          <a:custGeom>
            <a:avLst/>
            <a:gdLst/>
            <a:ahLst/>
            <a:cxnLst/>
            <a:rect l="l" t="t" r="r" b="b"/>
            <a:pathLst>
              <a:path w="8613775" h="318770">
                <a:moveTo>
                  <a:pt x="0" y="318515"/>
                </a:moveTo>
                <a:lnTo>
                  <a:pt x="8613648" y="318515"/>
                </a:lnTo>
                <a:lnTo>
                  <a:pt x="8613648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98473" y="3309030"/>
            <a:ext cx="65197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기본예절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②</a:t>
            </a:r>
            <a:r>
              <a:rPr sz="1600" b="1" spc="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6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근로기관(사무실)에</a:t>
            </a:r>
            <a:r>
              <a:rPr sz="1600" b="1" spc="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들어가면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직원들에게</a:t>
            </a:r>
            <a:r>
              <a:rPr sz="1600" b="1" spc="6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친절히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인사하기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1495" y="3744513"/>
            <a:ext cx="9518905" cy="270587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413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90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기본예절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③</a:t>
            </a:r>
            <a:r>
              <a:rPr sz="1600" b="1" spc="3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근로활동</a:t>
            </a:r>
            <a:r>
              <a:rPr sz="1600" b="1" spc="5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중</a:t>
            </a:r>
            <a:r>
              <a:rPr sz="1600" b="1" spc="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개인적인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전화,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잡담,</a:t>
            </a:r>
            <a:r>
              <a:rPr sz="1600" b="1" spc="3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휴대전화</a:t>
            </a:r>
            <a:r>
              <a:rPr sz="1600" b="1" spc="6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사용(SNS</a:t>
            </a:r>
            <a:r>
              <a:rPr sz="1600" b="1" spc="5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등)을</a:t>
            </a:r>
            <a:r>
              <a:rPr sz="1600" b="1" spc="5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자제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01495" y="4149896"/>
            <a:ext cx="9518905" cy="320040"/>
          </a:xfrm>
          <a:custGeom>
            <a:avLst/>
            <a:gdLst/>
            <a:ahLst/>
            <a:cxnLst/>
            <a:rect l="l" t="t" r="r" b="b"/>
            <a:pathLst>
              <a:path w="8613775" h="320039">
                <a:moveTo>
                  <a:pt x="0" y="320040"/>
                </a:moveTo>
                <a:lnTo>
                  <a:pt x="8613648" y="320040"/>
                </a:lnTo>
                <a:lnTo>
                  <a:pt x="8613648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8473" y="4161834"/>
            <a:ext cx="755547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기본예절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④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근로기관의</a:t>
            </a:r>
            <a:r>
              <a:rPr sz="1600" b="1" spc="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규정을</a:t>
            </a:r>
            <a:r>
              <a:rPr sz="1600" b="1" spc="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준수하고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단정하고</a:t>
            </a:r>
            <a:r>
              <a:rPr sz="1600" b="1" spc="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예의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바른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업무태도로</a:t>
            </a:r>
            <a:r>
              <a:rPr sz="1600" b="1" spc="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1495" y="4597952"/>
            <a:ext cx="9518905" cy="269946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349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85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기본예절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⑤</a:t>
            </a:r>
            <a:r>
              <a:rPr sz="1600" b="1" spc="3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자신의</a:t>
            </a:r>
            <a:r>
              <a:rPr sz="1600" b="1" spc="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근로환경</a:t>
            </a:r>
            <a:r>
              <a:rPr sz="1600" b="1" spc="7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주변을</a:t>
            </a:r>
            <a:r>
              <a:rPr sz="1600" b="1" spc="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깨끗이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정돈하기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1495" y="4997240"/>
            <a:ext cx="9518905" cy="318770"/>
          </a:xfrm>
          <a:custGeom>
            <a:avLst/>
            <a:gdLst/>
            <a:ahLst/>
            <a:cxnLst/>
            <a:rect l="l" t="t" r="r" b="b"/>
            <a:pathLst>
              <a:path w="8613775" h="318770">
                <a:moveTo>
                  <a:pt x="0" y="318516"/>
                </a:moveTo>
                <a:lnTo>
                  <a:pt x="8613648" y="318516"/>
                </a:lnTo>
                <a:lnTo>
                  <a:pt x="8613648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98473" y="5008925"/>
            <a:ext cx="677094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기본예절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⑥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근로시간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중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근로장소를</a:t>
            </a:r>
            <a:r>
              <a:rPr sz="1600" b="1" spc="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이탈하거나</a:t>
            </a:r>
            <a:r>
              <a:rPr sz="1600" b="1" spc="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업무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외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행동을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지양하기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1495" y="5443772"/>
            <a:ext cx="9518905" cy="271228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476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95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기본예절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⑦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퇴근</a:t>
            </a:r>
            <a:r>
              <a:rPr sz="1600" b="1" spc="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전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근로기관(근로지)</a:t>
            </a:r>
            <a:r>
              <a:rPr sz="1600" b="1" spc="8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담당자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1600" b="1" spc="3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직원들에게</a:t>
            </a:r>
            <a:r>
              <a:rPr sz="1600" b="1" spc="7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인사하기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6093" y="2121407"/>
            <a:ext cx="391667" cy="32461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667000" y="1507136"/>
            <a:ext cx="5883148" cy="1228541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286385" algn="ctr">
              <a:lnSpc>
                <a:spcPct val="100000"/>
              </a:lnSpc>
              <a:spcBef>
                <a:spcPts val="1380"/>
              </a:spcBef>
            </a:pP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근로기관</a:t>
            </a:r>
            <a:r>
              <a:rPr sz="24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24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근로지에</a:t>
            </a:r>
            <a:r>
              <a:rPr sz="24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처음</a:t>
            </a:r>
            <a:r>
              <a:rPr sz="24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1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방문했습니다!</a:t>
            </a:r>
            <a:endParaRPr sz="2400" dirty="0">
              <a:latin typeface="Sandoll 국대떡볶이 02 Bold"/>
              <a:cs typeface="Sandoll 국대떡볶이 02 Bold"/>
            </a:endParaRPr>
          </a:p>
          <a:p>
            <a:pPr marL="12700" algn="ctr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나눔손글씨 펜"/>
                <a:cs typeface="나눔손글씨 펜"/>
              </a:rPr>
              <a:t>근로장학생은</a:t>
            </a:r>
            <a:r>
              <a:rPr sz="1800" spc="-30" dirty="0">
                <a:latin typeface="나눔손글씨 펜"/>
                <a:cs typeface="나눔손글씨 펜"/>
              </a:rPr>
              <a:t> </a:t>
            </a:r>
            <a:r>
              <a:rPr sz="1800" dirty="0">
                <a:latin typeface="나눔손글씨 펜"/>
                <a:cs typeface="나눔손글씨 펜"/>
              </a:rPr>
              <a:t>소속대학의</a:t>
            </a:r>
            <a:r>
              <a:rPr sz="1800" spc="-25" dirty="0">
                <a:latin typeface="나눔손글씨 펜"/>
                <a:cs typeface="나눔손글씨 펜"/>
              </a:rPr>
              <a:t> </a:t>
            </a:r>
            <a:r>
              <a:rPr sz="1800" dirty="0">
                <a:latin typeface="나눔손글씨 펜"/>
                <a:cs typeface="나눔손글씨 펜"/>
              </a:rPr>
              <a:t>얼굴입니다!</a:t>
            </a:r>
            <a:r>
              <a:rPr sz="1800" spc="-50" dirty="0">
                <a:latin typeface="나눔손글씨 펜"/>
                <a:cs typeface="나눔손글씨 펜"/>
              </a:rPr>
              <a:t> </a:t>
            </a:r>
            <a:r>
              <a:rPr sz="1800" dirty="0">
                <a:latin typeface="나눔손글씨 펜"/>
                <a:cs typeface="나눔손글씨 펜"/>
              </a:rPr>
              <a:t>국가근로장학생의</a:t>
            </a:r>
            <a:r>
              <a:rPr sz="1800" spc="-15" dirty="0">
                <a:latin typeface="나눔손글씨 펜"/>
                <a:cs typeface="나눔손글씨 펜"/>
              </a:rPr>
              <a:t> </a:t>
            </a:r>
            <a:r>
              <a:rPr sz="1800" spc="-5" dirty="0">
                <a:latin typeface="나눔손글씨 펜"/>
                <a:cs typeface="나눔손글씨 펜"/>
              </a:rPr>
              <a:t>기본예절을</a:t>
            </a:r>
            <a:r>
              <a:rPr sz="1800" spc="-10" dirty="0">
                <a:latin typeface="나눔손글씨 펜"/>
                <a:cs typeface="나눔손글씨 펜"/>
              </a:rPr>
              <a:t> </a:t>
            </a:r>
            <a:r>
              <a:rPr sz="1800" dirty="0">
                <a:latin typeface="나눔손글씨 펜"/>
                <a:cs typeface="나눔손글씨 펜"/>
              </a:rPr>
              <a:t>숙지</a:t>
            </a:r>
            <a:r>
              <a:rPr sz="1800" spc="-20" dirty="0">
                <a:latin typeface="나눔손글씨 펜"/>
                <a:cs typeface="나눔손글씨 펜"/>
              </a:rPr>
              <a:t> </a:t>
            </a:r>
            <a:r>
              <a:rPr sz="1800" dirty="0">
                <a:latin typeface="나눔손글씨 펜"/>
                <a:cs typeface="나눔손글씨 펜"/>
              </a:rPr>
              <a:t>후</a:t>
            </a:r>
            <a:r>
              <a:rPr sz="1800" spc="-15" dirty="0">
                <a:latin typeface="나눔손글씨 펜"/>
                <a:cs typeface="나눔손글씨 펜"/>
              </a:rPr>
              <a:t> </a:t>
            </a:r>
            <a:r>
              <a:rPr sz="1800" dirty="0">
                <a:latin typeface="나눔손글씨 펜"/>
                <a:cs typeface="나눔손글씨 펜"/>
              </a:rPr>
              <a:t>방문해주세요.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2" y="277825"/>
            <a:ext cx="206949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3.</a:t>
            </a:r>
            <a:r>
              <a:rPr sz="1800" spc="5" dirty="0"/>
              <a:t> </a:t>
            </a:r>
            <a:r>
              <a:rPr sz="1800" spc="-95" dirty="0"/>
              <a:t>장학생</a:t>
            </a:r>
            <a:r>
              <a:rPr sz="1800" spc="5" dirty="0"/>
              <a:t> </a:t>
            </a:r>
            <a:r>
              <a:rPr sz="1800" spc="-95" dirty="0"/>
              <a:t>유의사항</a:t>
            </a:r>
            <a:endParaRPr sz="1800" dirty="0"/>
          </a:p>
        </p:txBody>
      </p:sp>
      <p:sp>
        <p:nvSpPr>
          <p:cNvPr id="8" name="object 8"/>
          <p:cNvSpPr txBox="1"/>
          <p:nvPr/>
        </p:nvSpPr>
        <p:spPr>
          <a:xfrm>
            <a:off x="2922523" y="277825"/>
            <a:ext cx="7499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6015" algn="l"/>
              </a:tabLst>
            </a:pP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69464" y="1207008"/>
            <a:ext cx="8202167" cy="1981454"/>
            <a:chOff x="2569464" y="1207008"/>
            <a:chExt cx="7896225" cy="1981454"/>
          </a:xfrm>
        </p:grpSpPr>
        <p:sp>
          <p:nvSpPr>
            <p:cNvPr id="11" name="object 11"/>
            <p:cNvSpPr/>
            <p:nvPr/>
          </p:nvSpPr>
          <p:spPr>
            <a:xfrm>
              <a:off x="5923788" y="1417319"/>
              <a:ext cx="593090" cy="45720"/>
            </a:xfrm>
            <a:custGeom>
              <a:avLst/>
              <a:gdLst/>
              <a:ahLst/>
              <a:cxnLst/>
              <a:rect l="l" t="t" r="r" b="b"/>
              <a:pathLst>
                <a:path w="593090" h="45719">
                  <a:moveTo>
                    <a:pt x="48768" y="22860"/>
                  </a:moveTo>
                  <a:lnTo>
                    <a:pt x="46850" y="13995"/>
                  </a:lnTo>
                  <a:lnTo>
                    <a:pt x="41617" y="6718"/>
                  </a:lnTo>
                  <a:lnTo>
                    <a:pt x="33870" y="1816"/>
                  </a:lnTo>
                  <a:lnTo>
                    <a:pt x="24384" y="0"/>
                  </a:lnTo>
                  <a:lnTo>
                    <a:pt x="14884" y="1816"/>
                  </a:lnTo>
                  <a:lnTo>
                    <a:pt x="7137" y="6718"/>
                  </a:lnTo>
                  <a:lnTo>
                    <a:pt x="1905" y="13995"/>
                  </a:lnTo>
                  <a:lnTo>
                    <a:pt x="0" y="22860"/>
                  </a:lnTo>
                  <a:lnTo>
                    <a:pt x="1905" y="31737"/>
                  </a:lnTo>
                  <a:lnTo>
                    <a:pt x="7137" y="39014"/>
                  </a:lnTo>
                  <a:lnTo>
                    <a:pt x="14884" y="43916"/>
                  </a:lnTo>
                  <a:lnTo>
                    <a:pt x="24384" y="45720"/>
                  </a:lnTo>
                  <a:lnTo>
                    <a:pt x="33870" y="43916"/>
                  </a:lnTo>
                  <a:lnTo>
                    <a:pt x="41617" y="39014"/>
                  </a:lnTo>
                  <a:lnTo>
                    <a:pt x="46850" y="31737"/>
                  </a:lnTo>
                  <a:lnTo>
                    <a:pt x="48768" y="22860"/>
                  </a:lnTo>
                  <a:close/>
                </a:path>
                <a:path w="593090" h="45719">
                  <a:moveTo>
                    <a:pt x="326136" y="22860"/>
                  </a:moveTo>
                  <a:lnTo>
                    <a:pt x="324218" y="13995"/>
                  </a:lnTo>
                  <a:lnTo>
                    <a:pt x="318985" y="6718"/>
                  </a:lnTo>
                  <a:lnTo>
                    <a:pt x="311238" y="1816"/>
                  </a:lnTo>
                  <a:lnTo>
                    <a:pt x="301752" y="0"/>
                  </a:lnTo>
                  <a:lnTo>
                    <a:pt x="292252" y="1816"/>
                  </a:lnTo>
                  <a:lnTo>
                    <a:pt x="284505" y="6718"/>
                  </a:lnTo>
                  <a:lnTo>
                    <a:pt x="279273" y="13995"/>
                  </a:lnTo>
                  <a:lnTo>
                    <a:pt x="277368" y="22860"/>
                  </a:lnTo>
                  <a:lnTo>
                    <a:pt x="279273" y="31737"/>
                  </a:lnTo>
                  <a:lnTo>
                    <a:pt x="284505" y="39014"/>
                  </a:lnTo>
                  <a:lnTo>
                    <a:pt x="292252" y="43916"/>
                  </a:lnTo>
                  <a:lnTo>
                    <a:pt x="301752" y="45720"/>
                  </a:lnTo>
                  <a:lnTo>
                    <a:pt x="311238" y="43916"/>
                  </a:lnTo>
                  <a:lnTo>
                    <a:pt x="318985" y="39014"/>
                  </a:lnTo>
                  <a:lnTo>
                    <a:pt x="324218" y="31737"/>
                  </a:lnTo>
                  <a:lnTo>
                    <a:pt x="326136" y="22860"/>
                  </a:lnTo>
                  <a:close/>
                </a:path>
                <a:path w="593090" h="45719">
                  <a:moveTo>
                    <a:pt x="592836" y="22860"/>
                  </a:moveTo>
                  <a:lnTo>
                    <a:pt x="590981" y="13995"/>
                  </a:lnTo>
                  <a:lnTo>
                    <a:pt x="585927" y="6718"/>
                  </a:lnTo>
                  <a:lnTo>
                    <a:pt x="578421" y="1816"/>
                  </a:lnTo>
                  <a:lnTo>
                    <a:pt x="569214" y="0"/>
                  </a:lnTo>
                  <a:lnTo>
                    <a:pt x="559993" y="1816"/>
                  </a:lnTo>
                  <a:lnTo>
                    <a:pt x="552488" y="6718"/>
                  </a:lnTo>
                  <a:lnTo>
                    <a:pt x="547433" y="13995"/>
                  </a:lnTo>
                  <a:lnTo>
                    <a:pt x="545592" y="22860"/>
                  </a:lnTo>
                  <a:lnTo>
                    <a:pt x="547433" y="31737"/>
                  </a:lnTo>
                  <a:lnTo>
                    <a:pt x="552488" y="39014"/>
                  </a:lnTo>
                  <a:lnTo>
                    <a:pt x="559993" y="43916"/>
                  </a:lnTo>
                  <a:lnTo>
                    <a:pt x="569214" y="45720"/>
                  </a:lnTo>
                  <a:lnTo>
                    <a:pt x="578421" y="43916"/>
                  </a:lnTo>
                  <a:lnTo>
                    <a:pt x="585927" y="39014"/>
                  </a:lnTo>
                  <a:lnTo>
                    <a:pt x="590981" y="31737"/>
                  </a:lnTo>
                  <a:lnTo>
                    <a:pt x="592836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1444" y="1207008"/>
              <a:ext cx="6505956" cy="13990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69464" y="2290572"/>
              <a:ext cx="7896225" cy="897890"/>
            </a:xfrm>
            <a:custGeom>
              <a:avLst/>
              <a:gdLst/>
              <a:ahLst/>
              <a:cxnLst/>
              <a:rect l="l" t="t" r="r" b="b"/>
              <a:pathLst>
                <a:path w="7896225" h="897889">
                  <a:moveTo>
                    <a:pt x="7828026" y="0"/>
                  </a:moveTo>
                  <a:lnTo>
                    <a:pt x="67818" y="0"/>
                  </a:lnTo>
                  <a:lnTo>
                    <a:pt x="41415" y="5328"/>
                  </a:lnTo>
                  <a:lnTo>
                    <a:pt x="19859" y="19859"/>
                  </a:lnTo>
                  <a:lnTo>
                    <a:pt x="5328" y="41415"/>
                  </a:lnTo>
                  <a:lnTo>
                    <a:pt x="0" y="67817"/>
                  </a:lnTo>
                  <a:lnTo>
                    <a:pt x="0" y="829817"/>
                  </a:lnTo>
                  <a:lnTo>
                    <a:pt x="5328" y="856220"/>
                  </a:lnTo>
                  <a:lnTo>
                    <a:pt x="19859" y="877776"/>
                  </a:lnTo>
                  <a:lnTo>
                    <a:pt x="41415" y="892307"/>
                  </a:lnTo>
                  <a:lnTo>
                    <a:pt x="67818" y="897636"/>
                  </a:lnTo>
                  <a:lnTo>
                    <a:pt x="7828026" y="897636"/>
                  </a:lnTo>
                  <a:lnTo>
                    <a:pt x="7854428" y="892307"/>
                  </a:lnTo>
                  <a:lnTo>
                    <a:pt x="7875984" y="877776"/>
                  </a:lnTo>
                  <a:lnTo>
                    <a:pt x="7890515" y="856220"/>
                  </a:lnTo>
                  <a:lnTo>
                    <a:pt x="7895844" y="829817"/>
                  </a:lnTo>
                  <a:lnTo>
                    <a:pt x="7895844" y="67817"/>
                  </a:lnTo>
                  <a:lnTo>
                    <a:pt x="7890515" y="41415"/>
                  </a:lnTo>
                  <a:lnTo>
                    <a:pt x="7875984" y="19859"/>
                  </a:lnTo>
                  <a:lnTo>
                    <a:pt x="7854428" y="5328"/>
                  </a:lnTo>
                  <a:lnTo>
                    <a:pt x="782802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69464" y="2290572"/>
              <a:ext cx="7896225" cy="897890"/>
            </a:xfrm>
            <a:custGeom>
              <a:avLst/>
              <a:gdLst/>
              <a:ahLst/>
              <a:cxnLst/>
              <a:rect l="l" t="t" r="r" b="b"/>
              <a:pathLst>
                <a:path w="7896225" h="897889">
                  <a:moveTo>
                    <a:pt x="0" y="67817"/>
                  </a:moveTo>
                  <a:lnTo>
                    <a:pt x="5328" y="41415"/>
                  </a:lnTo>
                  <a:lnTo>
                    <a:pt x="19859" y="19859"/>
                  </a:lnTo>
                  <a:lnTo>
                    <a:pt x="41415" y="5328"/>
                  </a:lnTo>
                  <a:lnTo>
                    <a:pt x="67818" y="0"/>
                  </a:lnTo>
                  <a:lnTo>
                    <a:pt x="7828026" y="0"/>
                  </a:lnTo>
                  <a:lnTo>
                    <a:pt x="7854428" y="5328"/>
                  </a:lnTo>
                  <a:lnTo>
                    <a:pt x="7875984" y="19859"/>
                  </a:lnTo>
                  <a:lnTo>
                    <a:pt x="7890515" y="41415"/>
                  </a:lnTo>
                  <a:lnTo>
                    <a:pt x="7895844" y="67817"/>
                  </a:lnTo>
                  <a:lnTo>
                    <a:pt x="7895844" y="829817"/>
                  </a:lnTo>
                  <a:lnTo>
                    <a:pt x="7890515" y="856220"/>
                  </a:lnTo>
                  <a:lnTo>
                    <a:pt x="7875984" y="877776"/>
                  </a:lnTo>
                  <a:lnTo>
                    <a:pt x="7854428" y="892307"/>
                  </a:lnTo>
                  <a:lnTo>
                    <a:pt x="7828026" y="897636"/>
                  </a:lnTo>
                  <a:lnTo>
                    <a:pt x="67818" y="897636"/>
                  </a:lnTo>
                  <a:lnTo>
                    <a:pt x="41415" y="892307"/>
                  </a:lnTo>
                  <a:lnTo>
                    <a:pt x="19859" y="877776"/>
                  </a:lnTo>
                  <a:lnTo>
                    <a:pt x="5328" y="856220"/>
                  </a:lnTo>
                  <a:lnTo>
                    <a:pt x="0" y="829817"/>
                  </a:lnTo>
                  <a:lnTo>
                    <a:pt x="0" y="67817"/>
                  </a:lnTo>
                  <a:close/>
                </a:path>
              </a:pathLst>
            </a:custGeom>
            <a:ln w="12191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80840" y="1445767"/>
            <a:ext cx="5386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근로기관(근로지)</a:t>
            </a:r>
            <a:r>
              <a:rPr sz="24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담당자에게</a:t>
            </a:r>
            <a:r>
              <a:rPr sz="2400" b="1" spc="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1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알려주세요!</a:t>
            </a:r>
            <a:endParaRPr sz="24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6273" y="2286152"/>
            <a:ext cx="714248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60"/>
              </a:spcBef>
            </a:pPr>
            <a:r>
              <a:rPr sz="1600" b="1" spc="-90" dirty="0">
                <a:latin typeface="Sandoll 국대떡볶이 02 Bold"/>
                <a:cs typeface="Sandoll 국대떡볶이 02 Bold"/>
              </a:rPr>
              <a:t>오늘</a:t>
            </a:r>
            <a:r>
              <a:rPr sz="1600" b="1" spc="45" dirty="0"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latin typeface="Sandoll 국대떡볶이 02 Bold"/>
                <a:cs typeface="Sandoll 국대떡볶이 02 Bold"/>
              </a:rPr>
              <a:t>근로활동을</a:t>
            </a:r>
            <a:r>
              <a:rPr sz="1600" b="1" spc="65" dirty="0">
                <a:latin typeface="Sandoll 국대떡볶이 02 Bold"/>
                <a:cs typeface="Sandoll 국대떡볶이 02 Bold"/>
              </a:rPr>
              <a:t> </a:t>
            </a:r>
            <a:r>
              <a:rPr sz="1600" b="1" spc="-55" dirty="0">
                <a:latin typeface="Sandoll 국대떡볶이 02 Bold"/>
                <a:cs typeface="Sandoll 국대떡볶이 02 Bold"/>
              </a:rPr>
              <a:t>진행했는데,</a:t>
            </a:r>
            <a:r>
              <a:rPr sz="1600" b="1" spc="55" dirty="0"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latin typeface="Sandoll 국대떡볶이 02 Bold"/>
                <a:cs typeface="Sandoll 국대떡볶이 02 Bold"/>
              </a:rPr>
              <a:t>출근부를</a:t>
            </a:r>
            <a:r>
              <a:rPr sz="1600" b="1" spc="55" dirty="0"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latin typeface="Sandoll 국대떡볶이 02 Bold"/>
                <a:cs typeface="Sandoll 국대떡볶이 02 Bold"/>
              </a:rPr>
              <a:t>입력하지</a:t>
            </a:r>
            <a:r>
              <a:rPr sz="1600" b="1" spc="65" dirty="0">
                <a:latin typeface="Sandoll 국대떡볶이 02 Bold"/>
                <a:cs typeface="Sandoll 국대떡볶이 02 Bold"/>
              </a:rPr>
              <a:t> </a:t>
            </a:r>
            <a:r>
              <a:rPr sz="1600" b="1" spc="-70" dirty="0">
                <a:latin typeface="Sandoll 국대떡볶이 02 Bold"/>
                <a:cs typeface="Sandoll 국대떡볶이 02 Bold"/>
              </a:rPr>
              <a:t>못하였습니다</a:t>
            </a:r>
            <a:r>
              <a:rPr sz="1600" spc="-70" dirty="0">
                <a:latin typeface="함초롬돋움"/>
                <a:cs typeface="함초롬돋움"/>
              </a:rPr>
              <a:t>.</a:t>
            </a:r>
            <a:endParaRPr sz="1600">
              <a:latin typeface="함초롬돋움"/>
              <a:cs typeface="함초롬돋움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120" dirty="0">
                <a:latin typeface="함초롬돋움"/>
                <a:cs typeface="함초롬돋움"/>
              </a:rPr>
              <a:t>(</a:t>
            </a:r>
            <a:r>
              <a:rPr sz="1400" spc="-120" dirty="0">
                <a:latin typeface="함초롬돋움"/>
                <a:cs typeface="함초롬돋움"/>
              </a:rPr>
              <a:t>퇴근버튼을</a:t>
            </a:r>
            <a:r>
              <a:rPr sz="1400" spc="-15" dirty="0">
                <a:latin typeface="함초롬돋움"/>
                <a:cs typeface="함초롬돋움"/>
              </a:rPr>
              <a:t> </a:t>
            </a:r>
            <a:r>
              <a:rPr sz="1400" spc="-140" dirty="0">
                <a:latin typeface="함초롬돋움"/>
                <a:cs typeface="함초롬돋움"/>
              </a:rPr>
              <a:t>누르지</a:t>
            </a:r>
            <a:r>
              <a:rPr sz="1400" spc="-15" dirty="0">
                <a:latin typeface="함초롬돋움"/>
                <a:cs typeface="함초롬돋움"/>
              </a:rPr>
              <a:t> </a:t>
            </a:r>
            <a:r>
              <a:rPr sz="1400" spc="-105" dirty="0">
                <a:latin typeface="함초롬돋움"/>
                <a:cs typeface="함초롬돋움"/>
              </a:rPr>
              <a:t>못했습니다,</a:t>
            </a:r>
            <a:r>
              <a:rPr sz="1400" spc="-15" dirty="0">
                <a:latin typeface="함초롬돋움"/>
                <a:cs typeface="함초롬돋움"/>
              </a:rPr>
              <a:t> </a:t>
            </a:r>
            <a:r>
              <a:rPr sz="1400" spc="-140" dirty="0">
                <a:latin typeface="함초롬돋움"/>
                <a:cs typeface="함초롬돋움"/>
              </a:rPr>
              <a:t>점심시간을</a:t>
            </a:r>
            <a:r>
              <a:rPr sz="1400" spc="-10" dirty="0">
                <a:latin typeface="함초롬돋움"/>
                <a:cs typeface="함초롬돋움"/>
              </a:rPr>
              <a:t> </a:t>
            </a:r>
            <a:r>
              <a:rPr sz="1400" spc="-140" dirty="0">
                <a:latin typeface="함초롬돋움"/>
                <a:cs typeface="함초롬돋움"/>
              </a:rPr>
              <a:t>입력하지</a:t>
            </a:r>
            <a:r>
              <a:rPr sz="1400" spc="-15" dirty="0">
                <a:latin typeface="함초롬돋움"/>
                <a:cs typeface="함초롬돋움"/>
              </a:rPr>
              <a:t> </a:t>
            </a:r>
            <a:r>
              <a:rPr sz="1400" spc="-114" dirty="0">
                <a:latin typeface="함초롬돋움"/>
                <a:cs typeface="함초롬돋움"/>
              </a:rPr>
              <a:t>못하였습니다.</a:t>
            </a:r>
            <a:r>
              <a:rPr sz="1400" spc="-15" dirty="0">
                <a:latin typeface="함초롬돋움"/>
                <a:cs typeface="함초롬돋움"/>
              </a:rPr>
              <a:t> </a:t>
            </a:r>
            <a:r>
              <a:rPr sz="1400" spc="-140" dirty="0">
                <a:latin typeface="함초롬돋움"/>
                <a:cs typeface="함초롬돋움"/>
              </a:rPr>
              <a:t>출근버튼을</a:t>
            </a:r>
            <a:r>
              <a:rPr sz="1400" spc="-10" dirty="0">
                <a:latin typeface="함초롬돋움"/>
                <a:cs typeface="함초롬돋움"/>
              </a:rPr>
              <a:t> </a:t>
            </a:r>
            <a:r>
              <a:rPr sz="1400" spc="-140" dirty="0">
                <a:latin typeface="함초롬돋움"/>
                <a:cs typeface="함초롬돋움"/>
              </a:rPr>
              <a:t>늦게</a:t>
            </a:r>
            <a:r>
              <a:rPr sz="1400" spc="-25" dirty="0">
                <a:latin typeface="함초롬돋움"/>
                <a:cs typeface="함초롬돋움"/>
              </a:rPr>
              <a:t> </a:t>
            </a:r>
            <a:r>
              <a:rPr sz="1400" spc="-110" dirty="0">
                <a:latin typeface="함초롬돋움"/>
                <a:cs typeface="함초롬돋움"/>
              </a:rPr>
              <a:t>눌렀습니다.</a:t>
            </a:r>
            <a:r>
              <a:rPr sz="1400" spc="-15" dirty="0">
                <a:latin typeface="함초롬돋움"/>
                <a:cs typeface="함초롬돋움"/>
              </a:rPr>
              <a:t> </a:t>
            </a:r>
            <a:r>
              <a:rPr sz="1400" spc="-75" dirty="0">
                <a:latin typeface="함초롬돋움"/>
                <a:cs typeface="함초롬돋움"/>
              </a:rPr>
              <a:t>등)</a:t>
            </a:r>
            <a:endParaRPr sz="1400">
              <a:latin typeface="함초롬돋움"/>
              <a:cs typeface="함초롬돋움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58467" y="1860804"/>
            <a:ext cx="9313545" cy="1529080"/>
            <a:chOff x="1458467" y="1860804"/>
            <a:chExt cx="9313545" cy="1529080"/>
          </a:xfrm>
        </p:grpSpPr>
        <p:sp>
          <p:nvSpPr>
            <p:cNvPr id="17" name="object 17"/>
            <p:cNvSpPr/>
            <p:nvPr/>
          </p:nvSpPr>
          <p:spPr>
            <a:xfrm>
              <a:off x="2205227" y="1972056"/>
              <a:ext cx="800100" cy="798830"/>
            </a:xfrm>
            <a:custGeom>
              <a:avLst/>
              <a:gdLst/>
              <a:ahLst/>
              <a:cxnLst/>
              <a:rect l="l" t="t" r="r" b="b"/>
              <a:pathLst>
                <a:path w="800100" h="798830">
                  <a:moveTo>
                    <a:pt x="400050" y="0"/>
                  </a:moveTo>
                  <a:lnTo>
                    <a:pt x="353388" y="2686"/>
                  </a:lnTo>
                  <a:lnTo>
                    <a:pt x="308310" y="10548"/>
                  </a:lnTo>
                  <a:lnTo>
                    <a:pt x="265114" y="23283"/>
                  </a:lnTo>
                  <a:lnTo>
                    <a:pt x="224101" y="40592"/>
                  </a:lnTo>
                  <a:lnTo>
                    <a:pt x="185570" y="62176"/>
                  </a:lnTo>
                  <a:lnTo>
                    <a:pt x="149822" y="87734"/>
                  </a:lnTo>
                  <a:lnTo>
                    <a:pt x="117157" y="116967"/>
                  </a:lnTo>
                  <a:lnTo>
                    <a:pt x="87874" y="149574"/>
                  </a:lnTo>
                  <a:lnTo>
                    <a:pt x="62273" y="185255"/>
                  </a:lnTo>
                  <a:lnTo>
                    <a:pt x="40654" y="223712"/>
                  </a:lnTo>
                  <a:lnTo>
                    <a:pt x="23318" y="264643"/>
                  </a:lnTo>
                  <a:lnTo>
                    <a:pt x="10563" y="307750"/>
                  </a:lnTo>
                  <a:lnTo>
                    <a:pt x="2690" y="352731"/>
                  </a:lnTo>
                  <a:lnTo>
                    <a:pt x="0" y="399288"/>
                  </a:lnTo>
                  <a:lnTo>
                    <a:pt x="2690" y="445844"/>
                  </a:lnTo>
                  <a:lnTo>
                    <a:pt x="10563" y="490825"/>
                  </a:lnTo>
                  <a:lnTo>
                    <a:pt x="23318" y="533932"/>
                  </a:lnTo>
                  <a:lnTo>
                    <a:pt x="40654" y="574863"/>
                  </a:lnTo>
                  <a:lnTo>
                    <a:pt x="62273" y="613320"/>
                  </a:lnTo>
                  <a:lnTo>
                    <a:pt x="87874" y="649001"/>
                  </a:lnTo>
                  <a:lnTo>
                    <a:pt x="117157" y="681609"/>
                  </a:lnTo>
                  <a:lnTo>
                    <a:pt x="149822" y="710841"/>
                  </a:lnTo>
                  <a:lnTo>
                    <a:pt x="185570" y="736399"/>
                  </a:lnTo>
                  <a:lnTo>
                    <a:pt x="224101" y="757983"/>
                  </a:lnTo>
                  <a:lnTo>
                    <a:pt x="265114" y="775292"/>
                  </a:lnTo>
                  <a:lnTo>
                    <a:pt x="308310" y="788027"/>
                  </a:lnTo>
                  <a:lnTo>
                    <a:pt x="353388" y="795889"/>
                  </a:lnTo>
                  <a:lnTo>
                    <a:pt x="400050" y="798576"/>
                  </a:lnTo>
                  <a:lnTo>
                    <a:pt x="446711" y="795889"/>
                  </a:lnTo>
                  <a:lnTo>
                    <a:pt x="491789" y="788027"/>
                  </a:lnTo>
                  <a:lnTo>
                    <a:pt x="534985" y="775292"/>
                  </a:lnTo>
                  <a:lnTo>
                    <a:pt x="575998" y="757983"/>
                  </a:lnTo>
                  <a:lnTo>
                    <a:pt x="614529" y="736399"/>
                  </a:lnTo>
                  <a:lnTo>
                    <a:pt x="650277" y="710841"/>
                  </a:lnTo>
                  <a:lnTo>
                    <a:pt x="682942" y="681608"/>
                  </a:lnTo>
                  <a:lnTo>
                    <a:pt x="712225" y="649001"/>
                  </a:lnTo>
                  <a:lnTo>
                    <a:pt x="737826" y="613320"/>
                  </a:lnTo>
                  <a:lnTo>
                    <a:pt x="759445" y="574863"/>
                  </a:lnTo>
                  <a:lnTo>
                    <a:pt x="776781" y="533932"/>
                  </a:lnTo>
                  <a:lnTo>
                    <a:pt x="789536" y="490825"/>
                  </a:lnTo>
                  <a:lnTo>
                    <a:pt x="797409" y="445844"/>
                  </a:lnTo>
                  <a:lnTo>
                    <a:pt x="800100" y="399288"/>
                  </a:lnTo>
                  <a:lnTo>
                    <a:pt x="797409" y="352731"/>
                  </a:lnTo>
                  <a:lnTo>
                    <a:pt x="789536" y="307750"/>
                  </a:lnTo>
                  <a:lnTo>
                    <a:pt x="776781" y="264643"/>
                  </a:lnTo>
                  <a:lnTo>
                    <a:pt x="759445" y="223712"/>
                  </a:lnTo>
                  <a:lnTo>
                    <a:pt x="737826" y="185255"/>
                  </a:lnTo>
                  <a:lnTo>
                    <a:pt x="712225" y="149574"/>
                  </a:lnTo>
                  <a:lnTo>
                    <a:pt x="682942" y="116967"/>
                  </a:lnTo>
                  <a:lnTo>
                    <a:pt x="650277" y="87734"/>
                  </a:lnTo>
                  <a:lnTo>
                    <a:pt x="614529" y="62176"/>
                  </a:lnTo>
                  <a:lnTo>
                    <a:pt x="575998" y="40592"/>
                  </a:lnTo>
                  <a:lnTo>
                    <a:pt x="534985" y="23283"/>
                  </a:lnTo>
                  <a:lnTo>
                    <a:pt x="491789" y="10548"/>
                  </a:lnTo>
                  <a:lnTo>
                    <a:pt x="446711" y="2686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8467" y="1860804"/>
              <a:ext cx="1556004" cy="15285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40696" y="2935224"/>
              <a:ext cx="630935" cy="40995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351876" y="2257016"/>
            <a:ext cx="55041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출근부</a:t>
            </a:r>
            <a:endParaRPr sz="14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4288" y="3700271"/>
            <a:ext cx="8161020" cy="31877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349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85"/>
              </a:spcBef>
            </a:pPr>
            <a:r>
              <a:rPr sz="1600" spc="-120" dirty="0">
                <a:solidFill>
                  <a:srgbClr val="FFFFFF"/>
                </a:solidFill>
                <a:latin typeface="함초롬돋움"/>
                <a:cs typeface="함초롬돋움"/>
              </a:rPr>
              <a:t>①</a:t>
            </a:r>
            <a:r>
              <a:rPr sz="1600" spc="-2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위와</a:t>
            </a:r>
            <a:r>
              <a:rPr sz="1600" spc="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같은</a:t>
            </a:r>
            <a:r>
              <a:rPr sz="1600" spc="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함초롬돋움"/>
                <a:cs typeface="함초롬돋움"/>
              </a:rPr>
              <a:t>경우,</a:t>
            </a:r>
            <a:r>
              <a:rPr sz="1600" spc="-1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모바일앱에서</a:t>
            </a:r>
            <a:r>
              <a:rPr sz="1600" spc="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변경요청을</a:t>
            </a:r>
            <a:r>
              <a:rPr sz="1600" spc="2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등록하거나</a:t>
            </a:r>
            <a:r>
              <a:rPr sz="1600" spc="1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근로지</a:t>
            </a:r>
            <a:r>
              <a:rPr sz="1600" spc="2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담당자에게</a:t>
            </a:r>
            <a:r>
              <a:rPr sz="1600" spc="2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내용을</a:t>
            </a:r>
            <a:r>
              <a:rPr sz="1600" spc="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전달</a:t>
            </a:r>
            <a:endParaRPr sz="1600">
              <a:latin typeface="함초롬돋움"/>
              <a:cs typeface="함초롬돋움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04288" y="4146803"/>
            <a:ext cx="8161020" cy="320040"/>
          </a:xfrm>
          <a:custGeom>
            <a:avLst/>
            <a:gdLst/>
            <a:ahLst/>
            <a:cxnLst/>
            <a:rect l="l" t="t" r="r" b="b"/>
            <a:pathLst>
              <a:path w="8161020" h="320039">
                <a:moveTo>
                  <a:pt x="0" y="320040"/>
                </a:moveTo>
                <a:lnTo>
                  <a:pt x="8161019" y="320040"/>
                </a:lnTo>
                <a:lnTo>
                  <a:pt x="8161019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42210" y="4159122"/>
            <a:ext cx="74733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20" dirty="0">
                <a:solidFill>
                  <a:srgbClr val="282828"/>
                </a:solidFill>
                <a:latin typeface="함초롬돋움"/>
                <a:cs typeface="함초롬돋움"/>
              </a:rPr>
              <a:t>②</a:t>
            </a:r>
            <a:r>
              <a:rPr sz="1600" spc="-2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근로기관에서</a:t>
            </a:r>
            <a:r>
              <a:rPr sz="1600" spc="3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출근부</a:t>
            </a:r>
            <a:r>
              <a:rPr sz="1600" spc="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대신</a:t>
            </a:r>
            <a:r>
              <a:rPr sz="1600" spc="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입력</a:t>
            </a:r>
            <a:r>
              <a:rPr sz="1600" spc="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600" spc="-1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 err="1">
                <a:solidFill>
                  <a:srgbClr val="282828"/>
                </a:solidFill>
                <a:latin typeface="함초롬돋움"/>
                <a:cs typeface="함초롬돋움"/>
              </a:rPr>
              <a:t>수정이</a:t>
            </a:r>
            <a:r>
              <a:rPr sz="1600" spc="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85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가능</a:t>
            </a:r>
            <a:endParaRPr sz="1400" dirty="0">
              <a:latin typeface="함초롬돋움"/>
              <a:cs typeface="함초롬돋움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04288" y="4611623"/>
            <a:ext cx="8161020" cy="269946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349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85"/>
              </a:spcBef>
            </a:pPr>
            <a:r>
              <a:rPr sz="1600" spc="-114" dirty="0">
                <a:solidFill>
                  <a:srgbClr val="FFFFFF"/>
                </a:solidFill>
                <a:latin typeface="함초롬돋움"/>
                <a:cs typeface="함초롬돋움"/>
              </a:rPr>
              <a:t>③</a:t>
            </a:r>
            <a:r>
              <a:rPr sz="1600" spc="-2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출근</a:t>
            </a:r>
            <a:r>
              <a:rPr sz="1600" spc="-160" dirty="0">
                <a:solidFill>
                  <a:srgbClr val="FFFFFF"/>
                </a:solidFill>
                <a:latin typeface="함초롬돋움"/>
                <a:cs typeface="함초롬돋움"/>
              </a:rPr>
              <a:t>부</a:t>
            </a:r>
            <a:r>
              <a:rPr sz="160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조</a:t>
            </a:r>
            <a:r>
              <a:rPr sz="1600" spc="-160" dirty="0">
                <a:solidFill>
                  <a:srgbClr val="FFFFFF"/>
                </a:solidFill>
                <a:latin typeface="함초롬돋움"/>
                <a:cs typeface="함초롬돋움"/>
              </a:rPr>
              <a:t>회</a:t>
            </a:r>
            <a:r>
              <a:rPr sz="1600" spc="-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화면에서</a:t>
            </a:r>
            <a:r>
              <a:rPr sz="1600" spc="65" dirty="0">
                <a:solidFill>
                  <a:srgbClr val="FFFFFF"/>
                </a:solidFill>
                <a:latin typeface="함초롬돋움"/>
                <a:cs typeface="함초롬돋움"/>
              </a:rPr>
              <a:t>,</a:t>
            </a:r>
            <a:r>
              <a:rPr sz="1600" spc="1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정상적으</a:t>
            </a:r>
            <a:r>
              <a:rPr sz="1600" spc="-160" dirty="0">
                <a:solidFill>
                  <a:srgbClr val="FFFFFF"/>
                </a:solidFill>
                <a:latin typeface="함초롬돋움"/>
                <a:cs typeface="함초롬돋움"/>
              </a:rPr>
              <a:t>로</a:t>
            </a:r>
            <a:r>
              <a:rPr sz="1600" spc="2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시간</a:t>
            </a:r>
            <a:r>
              <a:rPr sz="1600" spc="-160" dirty="0">
                <a:solidFill>
                  <a:srgbClr val="FFFFFF"/>
                </a:solidFill>
                <a:latin typeface="함초롬돋움"/>
                <a:cs typeface="함초롬돋움"/>
              </a:rPr>
              <a:t>이</a:t>
            </a:r>
            <a:r>
              <a:rPr sz="1600" spc="1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 err="1">
                <a:solidFill>
                  <a:srgbClr val="FFFFFF"/>
                </a:solidFill>
                <a:latin typeface="함초롬돋움"/>
                <a:cs typeface="함초롬돋움"/>
              </a:rPr>
              <a:t>변경되었는</a:t>
            </a:r>
            <a:r>
              <a:rPr sz="1600" spc="-160" dirty="0" err="1">
                <a:solidFill>
                  <a:srgbClr val="FFFFFF"/>
                </a:solidFill>
                <a:latin typeface="함초롬돋움"/>
                <a:cs typeface="함초롬돋움"/>
              </a:rPr>
              <a:t>지</a:t>
            </a:r>
            <a:r>
              <a:rPr sz="1600" spc="2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165" dirty="0" err="1" smtClean="0">
                <a:solidFill>
                  <a:srgbClr val="FFFFFF"/>
                </a:solidFill>
                <a:latin typeface="함초롬돋움"/>
                <a:cs typeface="함초롬돋움"/>
              </a:rPr>
              <a:t>확인</a:t>
            </a:r>
            <a:r>
              <a:rPr lang="en-US" sz="1600" b="1" spc="-165" dirty="0" smtClean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lang="ko-KR" altLang="en-US" sz="1600" b="1" spc="-165" dirty="0" smtClean="0">
                <a:solidFill>
                  <a:srgbClr val="FFFFFF"/>
                </a:solidFill>
                <a:latin typeface="함초롬돋움"/>
                <a:cs typeface="함초롬돋움"/>
              </a:rPr>
              <a:t>후</a:t>
            </a:r>
            <a:r>
              <a:rPr lang="ko-KR" altLang="en-US" sz="1600" spc="-165" dirty="0" smtClean="0">
                <a:solidFill>
                  <a:srgbClr val="FFFFFF"/>
                </a:solidFill>
                <a:latin typeface="함초롬돋움"/>
                <a:cs typeface="함초롬돋움"/>
              </a:rPr>
              <a:t> 출근부 제출 </a:t>
            </a:r>
            <a:endParaRPr sz="1600" dirty="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84909" y="5026349"/>
            <a:ext cx="10804398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나눔손글씨 펜"/>
                <a:cs typeface="나눔손글씨 펜"/>
              </a:rPr>
              <a:t>*</a:t>
            </a:r>
            <a:r>
              <a:rPr sz="1800" spc="-20" dirty="0">
                <a:latin typeface="나눔손글씨 펜"/>
                <a:cs typeface="나눔손글씨 펜"/>
              </a:rPr>
              <a:t> </a:t>
            </a:r>
            <a:r>
              <a:rPr sz="1800" spc="-5" dirty="0">
                <a:latin typeface="나눔손글씨 펜"/>
                <a:cs typeface="나눔손글씨 펜"/>
              </a:rPr>
              <a:t>근로기관</a:t>
            </a:r>
            <a:r>
              <a:rPr sz="1800" spc="-15" dirty="0">
                <a:latin typeface="나눔손글씨 펜"/>
                <a:cs typeface="나눔손글씨 펜"/>
              </a:rPr>
              <a:t> </a:t>
            </a:r>
            <a:r>
              <a:rPr sz="1800" spc="-5" dirty="0">
                <a:latin typeface="나눔손글씨 펜"/>
                <a:cs typeface="나눔손글씨 펜"/>
              </a:rPr>
              <a:t>시스템</a:t>
            </a:r>
            <a:r>
              <a:rPr sz="1800" spc="-10" dirty="0">
                <a:latin typeface="나눔손글씨 펜"/>
                <a:cs typeface="나눔손글씨 펜"/>
              </a:rPr>
              <a:t> </a:t>
            </a:r>
            <a:r>
              <a:rPr sz="1800" spc="-5" dirty="0">
                <a:latin typeface="나눔손글씨 펜"/>
                <a:cs typeface="나눔손글씨 펜"/>
              </a:rPr>
              <a:t>사용</a:t>
            </a:r>
            <a:r>
              <a:rPr sz="1800" dirty="0">
                <a:latin typeface="나눔손글씨 펜"/>
                <a:cs typeface="나눔손글씨 펜"/>
              </a:rPr>
              <a:t> 매뉴얼은</a:t>
            </a:r>
            <a:r>
              <a:rPr sz="1800" spc="-25" dirty="0">
                <a:latin typeface="나눔손글씨 펜"/>
                <a:cs typeface="나눔손글씨 펜"/>
              </a:rPr>
              <a:t> </a:t>
            </a:r>
            <a:r>
              <a:rPr sz="1800" dirty="0">
                <a:latin typeface="나눔손글씨 펜"/>
                <a:cs typeface="나눔손글씨 펜"/>
              </a:rPr>
              <a:t>한국장학재단</a:t>
            </a:r>
            <a:r>
              <a:rPr sz="1800" spc="-15" dirty="0">
                <a:latin typeface="나눔손글씨 펜"/>
                <a:cs typeface="나눔손글씨 펜"/>
              </a:rPr>
              <a:t> </a:t>
            </a:r>
            <a:r>
              <a:rPr sz="1800" spc="-5" dirty="0">
                <a:latin typeface="나눔손글씨 펜"/>
                <a:cs typeface="나눔손글씨 펜"/>
              </a:rPr>
              <a:t>홈페이지</a:t>
            </a:r>
            <a:r>
              <a:rPr sz="1800" spc="-25" dirty="0">
                <a:latin typeface="나눔손글씨 펜"/>
                <a:cs typeface="나눔손글씨 펜"/>
              </a:rPr>
              <a:t> </a:t>
            </a:r>
            <a:r>
              <a:rPr sz="1800" spc="-5" dirty="0">
                <a:latin typeface="나눔손글씨 펜"/>
                <a:cs typeface="나눔손글씨 펜"/>
              </a:rPr>
              <a:t>공지사항 </a:t>
            </a:r>
            <a:r>
              <a:rPr sz="1800" dirty="0">
                <a:latin typeface="나눔손글씨 펜"/>
                <a:cs typeface="나눔손글씨 펜"/>
              </a:rPr>
              <a:t>및</a:t>
            </a:r>
            <a:r>
              <a:rPr sz="1800" spc="-10" dirty="0">
                <a:latin typeface="나눔손글씨 펜"/>
                <a:cs typeface="나눔손글씨 펜"/>
              </a:rPr>
              <a:t> </a:t>
            </a:r>
            <a:r>
              <a:rPr sz="1800" spc="-5" dirty="0">
                <a:latin typeface="나눔손글씨 펜"/>
                <a:cs typeface="나눔손글씨 펜"/>
              </a:rPr>
              <a:t>기관포털</a:t>
            </a:r>
            <a:r>
              <a:rPr sz="1800" spc="15" dirty="0">
                <a:latin typeface="나눔손글씨 펜"/>
                <a:cs typeface="나눔손글씨 펜"/>
              </a:rPr>
              <a:t> </a:t>
            </a:r>
            <a:r>
              <a:rPr sz="1800" spc="-5" dirty="0">
                <a:latin typeface="나눔손글씨 펜"/>
                <a:cs typeface="나눔손글씨 펜"/>
              </a:rPr>
              <a:t>공지사항에</a:t>
            </a:r>
            <a:r>
              <a:rPr sz="1800" spc="-25" dirty="0">
                <a:latin typeface="나눔손글씨 펜"/>
                <a:cs typeface="나눔손글씨 펜"/>
              </a:rPr>
              <a:t> </a:t>
            </a:r>
            <a:r>
              <a:rPr sz="1800" dirty="0">
                <a:latin typeface="나눔손글씨 펜"/>
                <a:cs typeface="나눔손글씨 펜"/>
              </a:rPr>
              <a:t>게시됨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20694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3.</a:t>
            </a:r>
            <a:r>
              <a:rPr sz="1800" spc="5" dirty="0"/>
              <a:t> </a:t>
            </a:r>
            <a:r>
              <a:rPr sz="1800" spc="-95" dirty="0"/>
              <a:t>장학생</a:t>
            </a:r>
            <a:r>
              <a:rPr sz="1800" spc="5" dirty="0"/>
              <a:t> </a:t>
            </a:r>
            <a:r>
              <a:rPr sz="1800" spc="-95" dirty="0"/>
              <a:t>유의사항</a:t>
            </a:r>
            <a:endParaRPr sz="1800" dirty="0"/>
          </a:p>
        </p:txBody>
      </p:sp>
      <p:sp>
        <p:nvSpPr>
          <p:cNvPr id="8" name="object 8"/>
          <p:cNvSpPr txBox="1"/>
          <p:nvPr/>
        </p:nvSpPr>
        <p:spPr>
          <a:xfrm>
            <a:off x="2922523" y="277825"/>
            <a:ext cx="7499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6015" algn="l"/>
              </a:tabLst>
            </a:pP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58467" y="1207008"/>
            <a:ext cx="9313545" cy="2182495"/>
            <a:chOff x="1458467" y="1207008"/>
            <a:chExt cx="9313545" cy="2182495"/>
          </a:xfrm>
        </p:grpSpPr>
        <p:sp>
          <p:nvSpPr>
            <p:cNvPr id="11" name="object 11"/>
            <p:cNvSpPr/>
            <p:nvPr/>
          </p:nvSpPr>
          <p:spPr>
            <a:xfrm>
              <a:off x="5923788" y="1417319"/>
              <a:ext cx="593090" cy="45720"/>
            </a:xfrm>
            <a:custGeom>
              <a:avLst/>
              <a:gdLst/>
              <a:ahLst/>
              <a:cxnLst/>
              <a:rect l="l" t="t" r="r" b="b"/>
              <a:pathLst>
                <a:path w="593090" h="45719">
                  <a:moveTo>
                    <a:pt x="48768" y="22860"/>
                  </a:moveTo>
                  <a:lnTo>
                    <a:pt x="46850" y="13995"/>
                  </a:lnTo>
                  <a:lnTo>
                    <a:pt x="41617" y="6718"/>
                  </a:lnTo>
                  <a:lnTo>
                    <a:pt x="33870" y="1816"/>
                  </a:lnTo>
                  <a:lnTo>
                    <a:pt x="24384" y="0"/>
                  </a:lnTo>
                  <a:lnTo>
                    <a:pt x="14884" y="1816"/>
                  </a:lnTo>
                  <a:lnTo>
                    <a:pt x="7137" y="6718"/>
                  </a:lnTo>
                  <a:lnTo>
                    <a:pt x="1905" y="13995"/>
                  </a:lnTo>
                  <a:lnTo>
                    <a:pt x="0" y="22860"/>
                  </a:lnTo>
                  <a:lnTo>
                    <a:pt x="1905" y="31737"/>
                  </a:lnTo>
                  <a:lnTo>
                    <a:pt x="7137" y="39014"/>
                  </a:lnTo>
                  <a:lnTo>
                    <a:pt x="14884" y="43916"/>
                  </a:lnTo>
                  <a:lnTo>
                    <a:pt x="24384" y="45720"/>
                  </a:lnTo>
                  <a:lnTo>
                    <a:pt x="33870" y="43916"/>
                  </a:lnTo>
                  <a:lnTo>
                    <a:pt x="41617" y="39014"/>
                  </a:lnTo>
                  <a:lnTo>
                    <a:pt x="46850" y="31737"/>
                  </a:lnTo>
                  <a:lnTo>
                    <a:pt x="48768" y="22860"/>
                  </a:lnTo>
                  <a:close/>
                </a:path>
                <a:path w="593090" h="45719">
                  <a:moveTo>
                    <a:pt x="326136" y="22860"/>
                  </a:moveTo>
                  <a:lnTo>
                    <a:pt x="324218" y="13995"/>
                  </a:lnTo>
                  <a:lnTo>
                    <a:pt x="318985" y="6718"/>
                  </a:lnTo>
                  <a:lnTo>
                    <a:pt x="311238" y="1816"/>
                  </a:lnTo>
                  <a:lnTo>
                    <a:pt x="301752" y="0"/>
                  </a:lnTo>
                  <a:lnTo>
                    <a:pt x="292252" y="1816"/>
                  </a:lnTo>
                  <a:lnTo>
                    <a:pt x="284505" y="6718"/>
                  </a:lnTo>
                  <a:lnTo>
                    <a:pt x="279273" y="13995"/>
                  </a:lnTo>
                  <a:lnTo>
                    <a:pt x="277368" y="22860"/>
                  </a:lnTo>
                  <a:lnTo>
                    <a:pt x="279273" y="31737"/>
                  </a:lnTo>
                  <a:lnTo>
                    <a:pt x="284505" y="39014"/>
                  </a:lnTo>
                  <a:lnTo>
                    <a:pt x="292252" y="43916"/>
                  </a:lnTo>
                  <a:lnTo>
                    <a:pt x="301752" y="45720"/>
                  </a:lnTo>
                  <a:lnTo>
                    <a:pt x="311238" y="43916"/>
                  </a:lnTo>
                  <a:lnTo>
                    <a:pt x="318985" y="39014"/>
                  </a:lnTo>
                  <a:lnTo>
                    <a:pt x="324218" y="31737"/>
                  </a:lnTo>
                  <a:lnTo>
                    <a:pt x="326136" y="22860"/>
                  </a:lnTo>
                  <a:close/>
                </a:path>
                <a:path w="593090" h="45719">
                  <a:moveTo>
                    <a:pt x="592836" y="22860"/>
                  </a:moveTo>
                  <a:lnTo>
                    <a:pt x="590981" y="13995"/>
                  </a:lnTo>
                  <a:lnTo>
                    <a:pt x="585927" y="6718"/>
                  </a:lnTo>
                  <a:lnTo>
                    <a:pt x="578421" y="1816"/>
                  </a:lnTo>
                  <a:lnTo>
                    <a:pt x="569214" y="0"/>
                  </a:lnTo>
                  <a:lnTo>
                    <a:pt x="559993" y="1816"/>
                  </a:lnTo>
                  <a:lnTo>
                    <a:pt x="552488" y="6718"/>
                  </a:lnTo>
                  <a:lnTo>
                    <a:pt x="547433" y="13995"/>
                  </a:lnTo>
                  <a:lnTo>
                    <a:pt x="545592" y="22860"/>
                  </a:lnTo>
                  <a:lnTo>
                    <a:pt x="547433" y="31737"/>
                  </a:lnTo>
                  <a:lnTo>
                    <a:pt x="552488" y="39014"/>
                  </a:lnTo>
                  <a:lnTo>
                    <a:pt x="559993" y="43916"/>
                  </a:lnTo>
                  <a:lnTo>
                    <a:pt x="569214" y="45720"/>
                  </a:lnTo>
                  <a:lnTo>
                    <a:pt x="578421" y="43916"/>
                  </a:lnTo>
                  <a:lnTo>
                    <a:pt x="585927" y="39014"/>
                  </a:lnTo>
                  <a:lnTo>
                    <a:pt x="590981" y="31737"/>
                  </a:lnTo>
                  <a:lnTo>
                    <a:pt x="592836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1444" y="1207008"/>
              <a:ext cx="5981700" cy="13990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69463" y="2290572"/>
              <a:ext cx="7896225" cy="897890"/>
            </a:xfrm>
            <a:custGeom>
              <a:avLst/>
              <a:gdLst/>
              <a:ahLst/>
              <a:cxnLst/>
              <a:rect l="l" t="t" r="r" b="b"/>
              <a:pathLst>
                <a:path w="7896225" h="897889">
                  <a:moveTo>
                    <a:pt x="7828026" y="0"/>
                  </a:moveTo>
                  <a:lnTo>
                    <a:pt x="67818" y="0"/>
                  </a:lnTo>
                  <a:lnTo>
                    <a:pt x="41415" y="5328"/>
                  </a:lnTo>
                  <a:lnTo>
                    <a:pt x="19859" y="19859"/>
                  </a:lnTo>
                  <a:lnTo>
                    <a:pt x="5328" y="41415"/>
                  </a:lnTo>
                  <a:lnTo>
                    <a:pt x="0" y="67817"/>
                  </a:lnTo>
                  <a:lnTo>
                    <a:pt x="0" y="829817"/>
                  </a:lnTo>
                  <a:lnTo>
                    <a:pt x="5328" y="856220"/>
                  </a:lnTo>
                  <a:lnTo>
                    <a:pt x="19859" y="877776"/>
                  </a:lnTo>
                  <a:lnTo>
                    <a:pt x="41415" y="892307"/>
                  </a:lnTo>
                  <a:lnTo>
                    <a:pt x="67818" y="897636"/>
                  </a:lnTo>
                  <a:lnTo>
                    <a:pt x="7828026" y="897636"/>
                  </a:lnTo>
                  <a:lnTo>
                    <a:pt x="7854428" y="892307"/>
                  </a:lnTo>
                  <a:lnTo>
                    <a:pt x="7875984" y="877776"/>
                  </a:lnTo>
                  <a:lnTo>
                    <a:pt x="7890515" y="856220"/>
                  </a:lnTo>
                  <a:lnTo>
                    <a:pt x="7895844" y="829817"/>
                  </a:lnTo>
                  <a:lnTo>
                    <a:pt x="7895844" y="67817"/>
                  </a:lnTo>
                  <a:lnTo>
                    <a:pt x="7890515" y="41415"/>
                  </a:lnTo>
                  <a:lnTo>
                    <a:pt x="7875984" y="19859"/>
                  </a:lnTo>
                  <a:lnTo>
                    <a:pt x="7854428" y="5328"/>
                  </a:lnTo>
                  <a:lnTo>
                    <a:pt x="782802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69463" y="2290572"/>
              <a:ext cx="7896225" cy="897890"/>
            </a:xfrm>
            <a:custGeom>
              <a:avLst/>
              <a:gdLst/>
              <a:ahLst/>
              <a:cxnLst/>
              <a:rect l="l" t="t" r="r" b="b"/>
              <a:pathLst>
                <a:path w="7896225" h="897889">
                  <a:moveTo>
                    <a:pt x="0" y="67817"/>
                  </a:moveTo>
                  <a:lnTo>
                    <a:pt x="5328" y="41415"/>
                  </a:lnTo>
                  <a:lnTo>
                    <a:pt x="19859" y="19859"/>
                  </a:lnTo>
                  <a:lnTo>
                    <a:pt x="41415" y="5328"/>
                  </a:lnTo>
                  <a:lnTo>
                    <a:pt x="67818" y="0"/>
                  </a:lnTo>
                  <a:lnTo>
                    <a:pt x="7828026" y="0"/>
                  </a:lnTo>
                  <a:lnTo>
                    <a:pt x="7854428" y="5328"/>
                  </a:lnTo>
                  <a:lnTo>
                    <a:pt x="7875984" y="19859"/>
                  </a:lnTo>
                  <a:lnTo>
                    <a:pt x="7890515" y="41415"/>
                  </a:lnTo>
                  <a:lnTo>
                    <a:pt x="7895844" y="67817"/>
                  </a:lnTo>
                  <a:lnTo>
                    <a:pt x="7895844" y="829817"/>
                  </a:lnTo>
                  <a:lnTo>
                    <a:pt x="7890515" y="856220"/>
                  </a:lnTo>
                  <a:lnTo>
                    <a:pt x="7875984" y="877776"/>
                  </a:lnTo>
                  <a:lnTo>
                    <a:pt x="7854428" y="892307"/>
                  </a:lnTo>
                  <a:lnTo>
                    <a:pt x="7828026" y="897636"/>
                  </a:lnTo>
                  <a:lnTo>
                    <a:pt x="67818" y="897636"/>
                  </a:lnTo>
                  <a:lnTo>
                    <a:pt x="41415" y="892307"/>
                  </a:lnTo>
                  <a:lnTo>
                    <a:pt x="19859" y="877776"/>
                  </a:lnTo>
                  <a:lnTo>
                    <a:pt x="5328" y="856220"/>
                  </a:lnTo>
                  <a:lnTo>
                    <a:pt x="0" y="829817"/>
                  </a:lnTo>
                  <a:lnTo>
                    <a:pt x="0" y="67817"/>
                  </a:lnTo>
                  <a:close/>
                </a:path>
              </a:pathLst>
            </a:custGeom>
            <a:ln w="12191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05227" y="1972056"/>
              <a:ext cx="800100" cy="798830"/>
            </a:xfrm>
            <a:custGeom>
              <a:avLst/>
              <a:gdLst/>
              <a:ahLst/>
              <a:cxnLst/>
              <a:rect l="l" t="t" r="r" b="b"/>
              <a:pathLst>
                <a:path w="800100" h="798830">
                  <a:moveTo>
                    <a:pt x="400050" y="0"/>
                  </a:moveTo>
                  <a:lnTo>
                    <a:pt x="353388" y="2686"/>
                  </a:lnTo>
                  <a:lnTo>
                    <a:pt x="308310" y="10548"/>
                  </a:lnTo>
                  <a:lnTo>
                    <a:pt x="265114" y="23283"/>
                  </a:lnTo>
                  <a:lnTo>
                    <a:pt x="224101" y="40592"/>
                  </a:lnTo>
                  <a:lnTo>
                    <a:pt x="185570" y="62176"/>
                  </a:lnTo>
                  <a:lnTo>
                    <a:pt x="149822" y="87734"/>
                  </a:lnTo>
                  <a:lnTo>
                    <a:pt x="117157" y="116967"/>
                  </a:lnTo>
                  <a:lnTo>
                    <a:pt x="87874" y="149574"/>
                  </a:lnTo>
                  <a:lnTo>
                    <a:pt x="62273" y="185255"/>
                  </a:lnTo>
                  <a:lnTo>
                    <a:pt x="40654" y="223712"/>
                  </a:lnTo>
                  <a:lnTo>
                    <a:pt x="23318" y="264643"/>
                  </a:lnTo>
                  <a:lnTo>
                    <a:pt x="10563" y="307750"/>
                  </a:lnTo>
                  <a:lnTo>
                    <a:pt x="2690" y="352731"/>
                  </a:lnTo>
                  <a:lnTo>
                    <a:pt x="0" y="399288"/>
                  </a:lnTo>
                  <a:lnTo>
                    <a:pt x="2690" y="445844"/>
                  </a:lnTo>
                  <a:lnTo>
                    <a:pt x="10563" y="490825"/>
                  </a:lnTo>
                  <a:lnTo>
                    <a:pt x="23318" y="533932"/>
                  </a:lnTo>
                  <a:lnTo>
                    <a:pt x="40654" y="574863"/>
                  </a:lnTo>
                  <a:lnTo>
                    <a:pt x="62273" y="613320"/>
                  </a:lnTo>
                  <a:lnTo>
                    <a:pt x="87874" y="649001"/>
                  </a:lnTo>
                  <a:lnTo>
                    <a:pt x="117157" y="681609"/>
                  </a:lnTo>
                  <a:lnTo>
                    <a:pt x="149822" y="710841"/>
                  </a:lnTo>
                  <a:lnTo>
                    <a:pt x="185570" y="736399"/>
                  </a:lnTo>
                  <a:lnTo>
                    <a:pt x="224101" y="757983"/>
                  </a:lnTo>
                  <a:lnTo>
                    <a:pt x="265114" y="775292"/>
                  </a:lnTo>
                  <a:lnTo>
                    <a:pt x="308310" y="788027"/>
                  </a:lnTo>
                  <a:lnTo>
                    <a:pt x="353388" y="795889"/>
                  </a:lnTo>
                  <a:lnTo>
                    <a:pt x="400050" y="798576"/>
                  </a:lnTo>
                  <a:lnTo>
                    <a:pt x="446711" y="795889"/>
                  </a:lnTo>
                  <a:lnTo>
                    <a:pt x="491789" y="788027"/>
                  </a:lnTo>
                  <a:lnTo>
                    <a:pt x="534985" y="775292"/>
                  </a:lnTo>
                  <a:lnTo>
                    <a:pt x="575998" y="757983"/>
                  </a:lnTo>
                  <a:lnTo>
                    <a:pt x="614529" y="736399"/>
                  </a:lnTo>
                  <a:lnTo>
                    <a:pt x="650277" y="710841"/>
                  </a:lnTo>
                  <a:lnTo>
                    <a:pt x="682942" y="681608"/>
                  </a:lnTo>
                  <a:lnTo>
                    <a:pt x="712225" y="649001"/>
                  </a:lnTo>
                  <a:lnTo>
                    <a:pt x="737826" y="613320"/>
                  </a:lnTo>
                  <a:lnTo>
                    <a:pt x="759445" y="574863"/>
                  </a:lnTo>
                  <a:lnTo>
                    <a:pt x="776781" y="533932"/>
                  </a:lnTo>
                  <a:lnTo>
                    <a:pt x="789536" y="490825"/>
                  </a:lnTo>
                  <a:lnTo>
                    <a:pt x="797409" y="445844"/>
                  </a:lnTo>
                  <a:lnTo>
                    <a:pt x="800100" y="399288"/>
                  </a:lnTo>
                  <a:lnTo>
                    <a:pt x="797409" y="352731"/>
                  </a:lnTo>
                  <a:lnTo>
                    <a:pt x="789536" y="307750"/>
                  </a:lnTo>
                  <a:lnTo>
                    <a:pt x="776781" y="264643"/>
                  </a:lnTo>
                  <a:lnTo>
                    <a:pt x="759445" y="223712"/>
                  </a:lnTo>
                  <a:lnTo>
                    <a:pt x="737826" y="185255"/>
                  </a:lnTo>
                  <a:lnTo>
                    <a:pt x="712225" y="149574"/>
                  </a:lnTo>
                  <a:lnTo>
                    <a:pt x="682942" y="116967"/>
                  </a:lnTo>
                  <a:lnTo>
                    <a:pt x="650277" y="87734"/>
                  </a:lnTo>
                  <a:lnTo>
                    <a:pt x="614529" y="62176"/>
                  </a:lnTo>
                  <a:lnTo>
                    <a:pt x="575998" y="40592"/>
                  </a:lnTo>
                  <a:lnTo>
                    <a:pt x="534985" y="23283"/>
                  </a:lnTo>
                  <a:lnTo>
                    <a:pt x="491789" y="10548"/>
                  </a:lnTo>
                  <a:lnTo>
                    <a:pt x="446711" y="2686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8467" y="1860804"/>
              <a:ext cx="1556004" cy="15285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0696" y="2935224"/>
              <a:ext cx="630935" cy="4099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05200" y="1445767"/>
            <a:ext cx="5486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근로기관(근로지)</a:t>
            </a:r>
            <a:r>
              <a:rPr sz="24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담당자에게</a:t>
            </a:r>
            <a:r>
              <a:rPr sz="2400" b="1" spc="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1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알려주세요!</a:t>
            </a:r>
            <a:endParaRPr sz="24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85186" y="2108266"/>
            <a:ext cx="7292214" cy="7524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400" b="1" spc="-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출근부</a:t>
            </a:r>
            <a:endParaRPr sz="1400" dirty="0">
              <a:latin typeface="Sandoll 국대떡볶이 02 Bold"/>
              <a:cs typeface="Sandoll 국대떡볶이 02 Bold"/>
            </a:endParaRPr>
          </a:p>
          <a:p>
            <a:pPr marL="1498600">
              <a:lnSpc>
                <a:spcPct val="100000"/>
              </a:lnSpc>
              <a:spcBef>
                <a:spcPts val="1125"/>
              </a:spcBef>
            </a:pPr>
            <a:r>
              <a:rPr sz="1600" spc="-165" dirty="0">
                <a:latin typeface="함초롬돋움"/>
                <a:cs typeface="함초롬돋움"/>
              </a:rPr>
              <a:t>선생님</a:t>
            </a:r>
            <a:r>
              <a:rPr sz="1600" spc="65" dirty="0">
                <a:latin typeface="함초롬돋움"/>
                <a:cs typeface="함초롬돋움"/>
              </a:rPr>
              <a:t>, </a:t>
            </a:r>
            <a:r>
              <a:rPr sz="1600" spc="-165" dirty="0">
                <a:latin typeface="함초롬돋움"/>
                <a:cs typeface="함초롬돋움"/>
              </a:rPr>
              <a:t>출근부</a:t>
            </a:r>
            <a:r>
              <a:rPr sz="1600" spc="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확인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후</a:t>
            </a:r>
            <a:r>
              <a:rPr sz="1600" spc="65" dirty="0">
                <a:latin typeface="함초롬돋움"/>
                <a:cs typeface="함초롬돋움"/>
              </a:rPr>
              <a:t>,</a:t>
            </a:r>
            <a:r>
              <a:rPr sz="1600" spc="-25" dirty="0">
                <a:latin typeface="함초롬돋움"/>
                <a:cs typeface="함초롬돋움"/>
              </a:rPr>
              <a:t> </a:t>
            </a:r>
            <a:r>
              <a:rPr sz="1600" b="1" spc="-90" dirty="0">
                <a:latin typeface="Sandoll 국대떡볶이 02 Bold"/>
                <a:cs typeface="Sandoll 국대떡볶이 02 Bold"/>
              </a:rPr>
              <a:t>매월</a:t>
            </a:r>
            <a:r>
              <a:rPr sz="1600" b="1" spc="45" dirty="0"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latin typeface="Sandoll 국대떡볶이 02 Bold"/>
                <a:cs typeface="Sandoll 국대떡볶이 02 Bold"/>
              </a:rPr>
              <a:t>말</a:t>
            </a:r>
            <a:r>
              <a:rPr sz="1600" b="1" spc="35" dirty="0">
                <a:latin typeface="Sandoll 국대떡볶이 02 Bold"/>
                <a:cs typeface="Sandoll 국대떡볶이 02 Bold"/>
              </a:rPr>
              <a:t> </a:t>
            </a:r>
            <a:r>
              <a:rPr sz="1600" b="1" spc="55" dirty="0">
                <a:latin typeface="Sandoll 국대떡볶이 02 Bold"/>
                <a:cs typeface="Sandoll 국대떡볶이 02 Bold"/>
              </a:rPr>
              <a:t>1</a:t>
            </a:r>
            <a:r>
              <a:rPr sz="1600" b="1" spc="-90" dirty="0">
                <a:latin typeface="Sandoll 국대떡볶이 02 Bold"/>
                <a:cs typeface="Sandoll 국대떡볶이 02 Bold"/>
              </a:rPr>
              <a:t>회</a:t>
            </a:r>
            <a:r>
              <a:rPr sz="1600" b="1" spc="45" dirty="0"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latin typeface="Sandoll 국대떡볶이 02 Bold"/>
                <a:cs typeface="Sandoll 국대떡볶이 02 Bold"/>
              </a:rPr>
              <a:t>출근부를</a:t>
            </a:r>
            <a:r>
              <a:rPr sz="1600" b="1" spc="60" dirty="0"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latin typeface="Sandoll 국대떡볶이 02 Bold"/>
                <a:cs typeface="Sandoll 국대떡볶이 02 Bold"/>
              </a:rPr>
              <a:t>대학제출</a:t>
            </a:r>
            <a:r>
              <a:rPr sz="1600" b="1" spc="60" dirty="0">
                <a:latin typeface="Sandoll 국대떡볶이 02 Bold"/>
                <a:cs typeface="Sandoll 국대떡볶이 02 Bold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해주세요</a:t>
            </a:r>
            <a:r>
              <a:rPr sz="1600" spc="-55" dirty="0">
                <a:latin typeface="함초롬돋움"/>
                <a:cs typeface="함초롬돋움"/>
              </a:rPr>
              <a:t>!</a:t>
            </a:r>
            <a:endParaRPr sz="1600" dirty="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4288" y="3674364"/>
            <a:ext cx="8161020" cy="32004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413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90"/>
              </a:spcBef>
            </a:pPr>
            <a:r>
              <a:rPr sz="1600" spc="-120" dirty="0">
                <a:solidFill>
                  <a:srgbClr val="FFFFFF"/>
                </a:solidFill>
                <a:latin typeface="함초롬돋움"/>
                <a:cs typeface="함초롬돋움"/>
              </a:rPr>
              <a:t>①</a:t>
            </a:r>
            <a:r>
              <a:rPr sz="1600" spc="-2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출근시간</a:t>
            </a:r>
            <a:r>
              <a:rPr sz="1600" spc="1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매일</a:t>
            </a:r>
            <a:r>
              <a:rPr sz="160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출근부</a:t>
            </a:r>
            <a:r>
              <a:rPr sz="1600" spc="1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확인</a:t>
            </a:r>
            <a:r>
              <a:rPr sz="1600" spc="-1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함초롬돋움"/>
                <a:cs typeface="함초롬돋움"/>
              </a:rPr>
              <a:t>후,</a:t>
            </a:r>
            <a:r>
              <a:rPr sz="1600" spc="-1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매</a:t>
            </a:r>
            <a:r>
              <a:rPr sz="1600" b="1" spc="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월말</a:t>
            </a:r>
            <a:r>
              <a:rPr sz="1600" b="1" spc="4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1회</a:t>
            </a:r>
            <a:r>
              <a:rPr sz="1600" b="1" spc="3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출근부를</a:t>
            </a:r>
            <a:r>
              <a:rPr sz="1600" b="1" spc="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대학제출</a:t>
            </a:r>
            <a:r>
              <a:rPr sz="1600" b="1" spc="6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해야함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04288" y="4122420"/>
            <a:ext cx="8161020" cy="318770"/>
          </a:xfrm>
          <a:custGeom>
            <a:avLst/>
            <a:gdLst/>
            <a:ahLst/>
            <a:cxnLst/>
            <a:rect l="l" t="t" r="r" b="b"/>
            <a:pathLst>
              <a:path w="8161020" h="318770">
                <a:moveTo>
                  <a:pt x="0" y="318515"/>
                </a:moveTo>
                <a:lnTo>
                  <a:pt x="8161019" y="318515"/>
                </a:lnTo>
                <a:lnTo>
                  <a:pt x="8161019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42210" y="4133850"/>
            <a:ext cx="5890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20" dirty="0">
                <a:solidFill>
                  <a:srgbClr val="282828"/>
                </a:solidFill>
                <a:latin typeface="함초롬돋움"/>
                <a:cs typeface="함초롬돋움"/>
              </a:rPr>
              <a:t>②</a:t>
            </a:r>
            <a:r>
              <a:rPr sz="1600" spc="-2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기관에서</a:t>
            </a:r>
            <a:r>
              <a:rPr sz="1600" spc="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월별</a:t>
            </a:r>
            <a:r>
              <a:rPr sz="160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출근부를</a:t>
            </a:r>
            <a:r>
              <a:rPr sz="1600" spc="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제출한</a:t>
            </a:r>
            <a:r>
              <a:rPr sz="1600" spc="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50" dirty="0">
                <a:solidFill>
                  <a:srgbClr val="282828"/>
                </a:solidFill>
                <a:latin typeface="함초롬돋움"/>
                <a:cs typeface="함초롬돋움"/>
              </a:rPr>
              <a:t>후,</a:t>
            </a:r>
            <a:r>
              <a:rPr sz="1600" spc="-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대학에서</a:t>
            </a:r>
            <a:r>
              <a:rPr sz="1600" spc="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검토</a:t>
            </a:r>
            <a:r>
              <a:rPr sz="1600" spc="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후</a:t>
            </a:r>
            <a:r>
              <a:rPr sz="1600" spc="-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장학금</a:t>
            </a:r>
            <a:r>
              <a:rPr sz="1600" spc="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지급</a:t>
            </a:r>
            <a:r>
              <a:rPr sz="1600" spc="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가능</a:t>
            </a:r>
            <a:endParaRPr sz="1600">
              <a:latin typeface="함초롬돋움"/>
              <a:cs typeface="함초롬돋움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4288" y="4568952"/>
            <a:ext cx="8161020" cy="32004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413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90"/>
              </a:spcBef>
            </a:pPr>
            <a:r>
              <a:rPr sz="1600" spc="-120" dirty="0">
                <a:solidFill>
                  <a:srgbClr val="FFFFFF"/>
                </a:solidFill>
                <a:latin typeface="함초롬돋움"/>
                <a:cs typeface="함초롬돋움"/>
              </a:rPr>
              <a:t>③</a:t>
            </a:r>
            <a:r>
              <a:rPr sz="1600" spc="-2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기관에서</a:t>
            </a:r>
            <a:r>
              <a:rPr sz="1600" spc="1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월별</a:t>
            </a:r>
            <a:r>
              <a:rPr sz="1600" spc="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출근부를</a:t>
            </a:r>
            <a:r>
              <a:rPr sz="1600" spc="1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대학제출한</a:t>
            </a:r>
            <a:r>
              <a:rPr sz="1600" spc="3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함초롬돋움"/>
                <a:cs typeface="함초롬돋움"/>
              </a:rPr>
              <a:t>이후,</a:t>
            </a:r>
            <a:r>
              <a:rPr sz="1600" spc="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장학생은</a:t>
            </a:r>
            <a:r>
              <a:rPr sz="1600" spc="1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출근부를</a:t>
            </a:r>
            <a:r>
              <a:rPr sz="1600" spc="1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수정할</a:t>
            </a:r>
            <a:r>
              <a:rPr sz="1600" spc="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수</a:t>
            </a:r>
            <a:r>
              <a:rPr sz="1600" spc="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없음</a:t>
            </a:r>
            <a:endParaRPr sz="160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93620" y="5030723"/>
            <a:ext cx="8162925" cy="607060"/>
          </a:xfrm>
          <a:custGeom>
            <a:avLst/>
            <a:gdLst/>
            <a:ahLst/>
            <a:cxnLst/>
            <a:rect l="l" t="t" r="r" b="b"/>
            <a:pathLst>
              <a:path w="8162925" h="607060">
                <a:moveTo>
                  <a:pt x="0" y="606551"/>
                </a:moveTo>
                <a:lnTo>
                  <a:pt x="8162544" y="606551"/>
                </a:lnTo>
                <a:lnTo>
                  <a:pt x="8162544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1219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32685" y="5063693"/>
            <a:ext cx="739711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solidFill>
                  <a:srgbClr val="282828"/>
                </a:solidFill>
                <a:latin typeface="함초롬돋움"/>
                <a:cs typeface="함초롬돋움"/>
              </a:rPr>
              <a:t>④</a:t>
            </a:r>
            <a:r>
              <a:rPr sz="1600" spc="-2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근로기관</a:t>
            </a:r>
            <a:r>
              <a:rPr sz="1600" spc="-160" dirty="0">
                <a:solidFill>
                  <a:srgbClr val="282828"/>
                </a:solidFill>
                <a:latin typeface="함초롬돋움"/>
                <a:cs typeface="함초롬돋움"/>
              </a:rPr>
              <a:t>의</a:t>
            </a:r>
            <a:r>
              <a:rPr sz="1600" spc="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월</a:t>
            </a:r>
            <a:r>
              <a:rPr sz="1600" spc="-160" dirty="0">
                <a:solidFill>
                  <a:srgbClr val="282828"/>
                </a:solidFill>
                <a:latin typeface="함초롬돋움"/>
                <a:cs typeface="함초롬돋움"/>
              </a:rPr>
              <a:t>별</a:t>
            </a:r>
            <a:r>
              <a:rPr sz="1600" spc="-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출근</a:t>
            </a:r>
            <a:r>
              <a:rPr sz="1600" spc="-160" dirty="0">
                <a:solidFill>
                  <a:srgbClr val="282828"/>
                </a:solidFill>
                <a:latin typeface="함초롬돋움"/>
                <a:cs typeface="함초롬돋움"/>
              </a:rPr>
              <a:t>부</a:t>
            </a:r>
            <a:r>
              <a:rPr sz="160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제출</a:t>
            </a:r>
            <a:r>
              <a:rPr sz="1600" spc="-160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600" spc="1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늦어지면</a:t>
            </a:r>
            <a:r>
              <a:rPr sz="1600" spc="65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600" spc="1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b="1" spc="-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해</a:t>
            </a:r>
            <a:r>
              <a:rPr sz="1600" b="1" spc="-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당</a:t>
            </a:r>
            <a:r>
              <a:rPr sz="1600" b="1" spc="3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대</a:t>
            </a:r>
            <a:r>
              <a:rPr sz="1600" b="1" spc="-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학</a:t>
            </a:r>
            <a:r>
              <a:rPr sz="1600" b="1" spc="4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전</a:t>
            </a:r>
            <a:r>
              <a:rPr sz="1600" b="1" spc="-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체</a:t>
            </a:r>
            <a:r>
              <a:rPr sz="1600" b="1" spc="4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학생들</a:t>
            </a:r>
            <a:r>
              <a:rPr sz="1600" b="1" spc="-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의</a:t>
            </a:r>
            <a:r>
              <a:rPr sz="1600" b="1" spc="5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장학</a:t>
            </a:r>
            <a:r>
              <a:rPr sz="1600" b="1" spc="-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금</a:t>
            </a:r>
            <a:r>
              <a:rPr sz="1600" b="1" spc="5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지급이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 marL="247015">
              <a:lnSpc>
                <a:spcPct val="100000"/>
              </a:lnSpc>
              <a:spcBef>
                <a:spcPts val="5"/>
              </a:spcBef>
            </a:pPr>
            <a:r>
              <a:rPr sz="1600" b="1" spc="-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늦어지기</a:t>
            </a:r>
            <a:r>
              <a:rPr sz="1600" b="1" spc="6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때문에</a:t>
            </a:r>
            <a:r>
              <a:rPr sz="1600" b="1" spc="5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반드시</a:t>
            </a:r>
            <a:r>
              <a:rPr sz="1600" spc="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대학에서</a:t>
            </a:r>
            <a:r>
              <a:rPr sz="1600" b="1" spc="6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지정한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기한</a:t>
            </a:r>
            <a:r>
              <a:rPr sz="1600" spc="-125" dirty="0">
                <a:solidFill>
                  <a:srgbClr val="282828"/>
                </a:solidFill>
                <a:latin typeface="함초롬돋움"/>
                <a:cs typeface="함초롬돋움"/>
              </a:rPr>
              <a:t>까지</a:t>
            </a:r>
            <a:r>
              <a:rPr sz="1600" spc="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출근부를</a:t>
            </a:r>
            <a:r>
              <a:rPr sz="1600" spc="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제출해달라고</a:t>
            </a:r>
            <a:r>
              <a:rPr sz="1600" spc="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282828"/>
                </a:solidFill>
                <a:latin typeface="함초롬돋움"/>
                <a:cs typeface="함초롬돋움"/>
              </a:rPr>
              <a:t>전달하기</a:t>
            </a:r>
            <a:endParaRPr sz="1600" dirty="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9972" y="277825"/>
            <a:ext cx="216702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3.</a:t>
            </a:r>
            <a:r>
              <a:rPr sz="1800" b="1" spc="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장학생</a:t>
            </a:r>
            <a:r>
              <a:rPr sz="1800" b="1" spc="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유의사항</a:t>
            </a:r>
            <a:endParaRPr sz="18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2523" y="277825"/>
            <a:ext cx="7499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6015" algn="l"/>
              </a:tabLst>
            </a:pP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902" y="5289041"/>
            <a:ext cx="1111745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로</a:t>
            </a:r>
            <a:r>
              <a:rPr sz="2400" spc="-229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중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,</a:t>
            </a:r>
            <a:r>
              <a:rPr sz="2400" spc="-24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해외여</a:t>
            </a:r>
            <a:r>
              <a:rPr sz="2400" spc="-114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행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,</a:t>
            </a:r>
            <a:r>
              <a:rPr sz="2400" spc="-24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군복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무</a:t>
            </a:r>
            <a:r>
              <a:rPr sz="2400" spc="-229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등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이</a:t>
            </a:r>
            <a:r>
              <a:rPr sz="2400" spc="-235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계</a:t>
            </a:r>
            <a:r>
              <a:rPr sz="2400" spc="-11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획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되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어</a:t>
            </a:r>
            <a:r>
              <a:rPr sz="2400" spc="-275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있다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면</a:t>
            </a:r>
            <a:r>
              <a:rPr sz="2400" spc="-229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사전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에</a:t>
            </a:r>
            <a:r>
              <a:rPr sz="2400" spc="-229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근로기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관</a:t>
            </a:r>
            <a:r>
              <a:rPr sz="2400" spc="-225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및</a:t>
            </a:r>
            <a:r>
              <a:rPr sz="2400" spc="-245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14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대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학</a:t>
            </a:r>
            <a:r>
              <a:rPr sz="2400" spc="-229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담당자에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게</a:t>
            </a:r>
            <a:r>
              <a:rPr sz="2400" spc="-24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말씀드</a:t>
            </a:r>
            <a:r>
              <a:rPr sz="2400" spc="-125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리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기</a:t>
            </a:r>
            <a:r>
              <a:rPr sz="2400" spc="-229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바</a:t>
            </a:r>
            <a:r>
              <a:rPr sz="2400" spc="-11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랍</a:t>
            </a:r>
            <a:r>
              <a:rPr sz="2400" spc="-12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니</a:t>
            </a:r>
            <a:r>
              <a:rPr sz="2400" dirty="0">
                <a:solidFill>
                  <a:srgbClr val="282828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다</a:t>
            </a:r>
            <a:endParaRPr sz="24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나눔손글씨 펜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97452" y="1133855"/>
            <a:ext cx="4460748" cy="1399540"/>
            <a:chOff x="3997452" y="1133855"/>
            <a:chExt cx="4105910" cy="13995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7452" y="1133855"/>
              <a:ext cx="4105655" cy="13990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65676" y="1333499"/>
              <a:ext cx="593090" cy="45720"/>
            </a:xfrm>
            <a:custGeom>
              <a:avLst/>
              <a:gdLst/>
              <a:ahLst/>
              <a:cxnLst/>
              <a:rect l="l" t="t" r="r" b="b"/>
              <a:pathLst>
                <a:path w="593089" h="45719">
                  <a:moveTo>
                    <a:pt x="48768" y="22860"/>
                  </a:moveTo>
                  <a:lnTo>
                    <a:pt x="46850" y="13995"/>
                  </a:lnTo>
                  <a:lnTo>
                    <a:pt x="41617" y="6718"/>
                  </a:lnTo>
                  <a:lnTo>
                    <a:pt x="33870" y="1816"/>
                  </a:lnTo>
                  <a:lnTo>
                    <a:pt x="24384" y="0"/>
                  </a:lnTo>
                  <a:lnTo>
                    <a:pt x="14884" y="1816"/>
                  </a:lnTo>
                  <a:lnTo>
                    <a:pt x="7137" y="6718"/>
                  </a:lnTo>
                  <a:lnTo>
                    <a:pt x="1905" y="13995"/>
                  </a:lnTo>
                  <a:lnTo>
                    <a:pt x="0" y="22860"/>
                  </a:lnTo>
                  <a:lnTo>
                    <a:pt x="1905" y="31737"/>
                  </a:lnTo>
                  <a:lnTo>
                    <a:pt x="7137" y="39014"/>
                  </a:lnTo>
                  <a:lnTo>
                    <a:pt x="14884" y="43916"/>
                  </a:lnTo>
                  <a:lnTo>
                    <a:pt x="24384" y="45720"/>
                  </a:lnTo>
                  <a:lnTo>
                    <a:pt x="33870" y="43916"/>
                  </a:lnTo>
                  <a:lnTo>
                    <a:pt x="41617" y="39014"/>
                  </a:lnTo>
                  <a:lnTo>
                    <a:pt x="46850" y="31737"/>
                  </a:lnTo>
                  <a:lnTo>
                    <a:pt x="48768" y="22860"/>
                  </a:lnTo>
                  <a:close/>
                </a:path>
                <a:path w="593089" h="45719">
                  <a:moveTo>
                    <a:pt x="326136" y="22860"/>
                  </a:moveTo>
                  <a:lnTo>
                    <a:pt x="324218" y="13995"/>
                  </a:lnTo>
                  <a:lnTo>
                    <a:pt x="318985" y="6718"/>
                  </a:lnTo>
                  <a:lnTo>
                    <a:pt x="311238" y="1816"/>
                  </a:lnTo>
                  <a:lnTo>
                    <a:pt x="301752" y="0"/>
                  </a:lnTo>
                  <a:lnTo>
                    <a:pt x="292252" y="1816"/>
                  </a:lnTo>
                  <a:lnTo>
                    <a:pt x="284505" y="6718"/>
                  </a:lnTo>
                  <a:lnTo>
                    <a:pt x="279273" y="13995"/>
                  </a:lnTo>
                  <a:lnTo>
                    <a:pt x="277368" y="22860"/>
                  </a:lnTo>
                  <a:lnTo>
                    <a:pt x="279273" y="31737"/>
                  </a:lnTo>
                  <a:lnTo>
                    <a:pt x="284505" y="39014"/>
                  </a:lnTo>
                  <a:lnTo>
                    <a:pt x="292252" y="43916"/>
                  </a:lnTo>
                  <a:lnTo>
                    <a:pt x="301752" y="45720"/>
                  </a:lnTo>
                  <a:lnTo>
                    <a:pt x="311238" y="43916"/>
                  </a:lnTo>
                  <a:lnTo>
                    <a:pt x="318985" y="39014"/>
                  </a:lnTo>
                  <a:lnTo>
                    <a:pt x="324218" y="31737"/>
                  </a:lnTo>
                  <a:lnTo>
                    <a:pt x="326136" y="22860"/>
                  </a:lnTo>
                  <a:close/>
                </a:path>
                <a:path w="593089" h="45719">
                  <a:moveTo>
                    <a:pt x="592836" y="22860"/>
                  </a:moveTo>
                  <a:lnTo>
                    <a:pt x="590981" y="13995"/>
                  </a:lnTo>
                  <a:lnTo>
                    <a:pt x="585927" y="6718"/>
                  </a:lnTo>
                  <a:lnTo>
                    <a:pt x="578421" y="1816"/>
                  </a:lnTo>
                  <a:lnTo>
                    <a:pt x="569214" y="0"/>
                  </a:lnTo>
                  <a:lnTo>
                    <a:pt x="559993" y="1816"/>
                  </a:lnTo>
                  <a:lnTo>
                    <a:pt x="552488" y="6718"/>
                  </a:lnTo>
                  <a:lnTo>
                    <a:pt x="547433" y="13995"/>
                  </a:lnTo>
                  <a:lnTo>
                    <a:pt x="545592" y="22860"/>
                  </a:lnTo>
                  <a:lnTo>
                    <a:pt x="547433" y="31737"/>
                  </a:lnTo>
                  <a:lnTo>
                    <a:pt x="552488" y="39014"/>
                  </a:lnTo>
                  <a:lnTo>
                    <a:pt x="559993" y="43916"/>
                  </a:lnTo>
                  <a:lnTo>
                    <a:pt x="569214" y="45720"/>
                  </a:lnTo>
                  <a:lnTo>
                    <a:pt x="578421" y="43916"/>
                  </a:lnTo>
                  <a:lnTo>
                    <a:pt x="585927" y="39014"/>
                  </a:lnTo>
                  <a:lnTo>
                    <a:pt x="590981" y="31737"/>
                  </a:lnTo>
                  <a:lnTo>
                    <a:pt x="592836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79492" y="1336547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19">
                  <a:moveTo>
                    <a:pt x="23622" y="0"/>
                  </a:moveTo>
                  <a:lnTo>
                    <a:pt x="14412" y="1803"/>
                  </a:lnTo>
                  <a:lnTo>
                    <a:pt x="6905" y="6715"/>
                  </a:lnTo>
                  <a:lnTo>
                    <a:pt x="1851" y="13983"/>
                  </a:lnTo>
                  <a:lnTo>
                    <a:pt x="0" y="22860"/>
                  </a:lnTo>
                  <a:lnTo>
                    <a:pt x="1851" y="31736"/>
                  </a:lnTo>
                  <a:lnTo>
                    <a:pt x="6905" y="39004"/>
                  </a:lnTo>
                  <a:lnTo>
                    <a:pt x="14412" y="43916"/>
                  </a:lnTo>
                  <a:lnTo>
                    <a:pt x="23622" y="45719"/>
                  </a:lnTo>
                  <a:lnTo>
                    <a:pt x="32831" y="43916"/>
                  </a:lnTo>
                  <a:lnTo>
                    <a:pt x="40338" y="39004"/>
                  </a:lnTo>
                  <a:lnTo>
                    <a:pt x="45392" y="31736"/>
                  </a:lnTo>
                  <a:lnTo>
                    <a:pt x="47244" y="22860"/>
                  </a:lnTo>
                  <a:lnTo>
                    <a:pt x="45392" y="13983"/>
                  </a:lnTo>
                  <a:lnTo>
                    <a:pt x="40338" y="6715"/>
                  </a:lnTo>
                  <a:lnTo>
                    <a:pt x="32831" y="1803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73092" y="1371676"/>
            <a:ext cx="44375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/>
              <a:t>근로중지</a:t>
            </a:r>
            <a:r>
              <a:rPr sz="2400" spc="10" dirty="0"/>
              <a:t> </a:t>
            </a:r>
            <a:r>
              <a:rPr sz="2400" spc="-130" dirty="0"/>
              <a:t>사유가</a:t>
            </a:r>
            <a:r>
              <a:rPr sz="2400" spc="15" dirty="0"/>
              <a:t> </a:t>
            </a:r>
            <a:r>
              <a:rPr sz="2400" spc="-120" dirty="0"/>
              <a:t>발생하였습니다!</a:t>
            </a:r>
            <a:endParaRPr sz="2400" dirty="0"/>
          </a:p>
        </p:txBody>
      </p:sp>
      <p:sp>
        <p:nvSpPr>
          <p:cNvPr id="15" name="object 15"/>
          <p:cNvSpPr txBox="1"/>
          <p:nvPr/>
        </p:nvSpPr>
        <p:spPr>
          <a:xfrm>
            <a:off x="1155191" y="2008632"/>
            <a:ext cx="10043160" cy="31559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270"/>
              </a:spcBef>
            </a:pPr>
            <a:r>
              <a:rPr sz="1400" spc="-185" dirty="0">
                <a:solidFill>
                  <a:srgbClr val="FFFFFF"/>
                </a:solidFill>
                <a:latin typeface="함초롬돋움"/>
                <a:cs typeface="함초롬돋움"/>
              </a:rPr>
              <a:t>해외여행,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함초롬돋움"/>
                <a:cs typeface="함초롬돋움"/>
              </a:rPr>
              <a:t>군복무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함초롬돋움"/>
                <a:cs typeface="함초롬돋움"/>
              </a:rPr>
              <a:t>등으로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함초롬돋움"/>
                <a:cs typeface="함초롬돋움"/>
              </a:rPr>
              <a:t>근로를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함초롬돋움"/>
                <a:cs typeface="함초롬돋움"/>
              </a:rPr>
              <a:t>중단할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함초롬돋움"/>
                <a:cs typeface="함초롬돋움"/>
              </a:rPr>
              <a:t>사유가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함초롬돋움"/>
                <a:cs typeface="함초롬돋움"/>
              </a:rPr>
              <a:t>발생하였을</a:t>
            </a:r>
            <a:r>
              <a:rPr sz="1400" spc="-254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함초롬돋움"/>
                <a:cs typeface="함초롬돋움"/>
              </a:rPr>
              <a:t>경우,</a:t>
            </a:r>
            <a:r>
              <a:rPr sz="1400" spc="-22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b="1" spc="-15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근로중지</a:t>
            </a:r>
            <a:r>
              <a:rPr sz="1400" b="1" spc="-20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6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자진신고제도를</a:t>
            </a:r>
            <a:r>
              <a:rPr sz="1400" b="1" spc="-21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b="1" spc="-16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활용해보세요!</a:t>
            </a:r>
            <a:endParaRPr sz="1400">
              <a:latin typeface="Sandoll 국대떡볶이 02 Bold"/>
              <a:cs typeface="Sandoll 국대떡볶이 02 Bold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2" y="2347411"/>
            <a:ext cx="12144375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973" y="277825"/>
            <a:ext cx="9920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5955" algn="l"/>
                <a:tab pos="9907270" algn="l"/>
              </a:tabLst>
            </a:pP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부정근로</a:t>
            </a:r>
            <a:r>
              <a:rPr sz="18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예방</a:t>
            </a:r>
            <a:r>
              <a:rPr sz="1800" b="1" spc="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안내	</a:t>
            </a:r>
            <a:r>
              <a:rPr sz="1800" u="sng" spc="-95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8582" y="2310841"/>
            <a:ext cx="6494018" cy="128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20"/>
              </a:lnSpc>
              <a:spcBef>
                <a:spcPts val="100"/>
              </a:spcBef>
            </a:pPr>
            <a:r>
              <a:rPr sz="6600" dirty="0">
                <a:solidFill>
                  <a:srgbClr val="001AD5"/>
                </a:solidFill>
                <a:latin typeface="Bahnschrift"/>
                <a:cs typeface="Bahnschrift"/>
              </a:rPr>
              <a:t>4</a:t>
            </a:r>
            <a:endParaRPr sz="6600" dirty="0">
              <a:latin typeface="Bahnschrift"/>
              <a:cs typeface="Bahnschrift"/>
            </a:endParaRPr>
          </a:p>
          <a:p>
            <a:pPr marL="490855">
              <a:lnSpc>
                <a:spcPts val="2800"/>
              </a:lnSpc>
            </a:pPr>
            <a:r>
              <a:rPr sz="3000" spc="114" dirty="0">
                <a:solidFill>
                  <a:srgbClr val="1524E8"/>
                </a:solidFill>
              </a:rPr>
              <a:t>부정근로</a:t>
            </a:r>
            <a:r>
              <a:rPr sz="3000" spc="-10" dirty="0">
                <a:solidFill>
                  <a:srgbClr val="1524E8"/>
                </a:solidFill>
              </a:rPr>
              <a:t> </a:t>
            </a:r>
            <a:r>
              <a:rPr sz="3000" spc="110" dirty="0">
                <a:solidFill>
                  <a:srgbClr val="1524E8"/>
                </a:solidFill>
              </a:rPr>
              <a:t>및</a:t>
            </a:r>
            <a:r>
              <a:rPr sz="3000" spc="20" dirty="0">
                <a:solidFill>
                  <a:srgbClr val="1524E8"/>
                </a:solidFill>
              </a:rPr>
              <a:t> </a:t>
            </a:r>
            <a:r>
              <a:rPr sz="3000" spc="114" dirty="0">
                <a:solidFill>
                  <a:srgbClr val="1524E8"/>
                </a:solidFill>
              </a:rPr>
              <a:t>공공재정환수법</a:t>
            </a:r>
            <a:r>
              <a:rPr sz="3000" spc="-20" dirty="0">
                <a:solidFill>
                  <a:srgbClr val="1524E8"/>
                </a:solidFill>
              </a:rPr>
              <a:t> </a:t>
            </a:r>
            <a:r>
              <a:rPr sz="3000" spc="114" dirty="0">
                <a:solidFill>
                  <a:srgbClr val="1524E8"/>
                </a:solidFill>
              </a:rPr>
              <a:t>안내</a:t>
            </a:r>
            <a:endParaRPr sz="3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b="1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4.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부정근로</a:t>
            </a:r>
            <a:r>
              <a:rPr sz="18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예방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안내	</a:t>
            </a:r>
            <a:r>
              <a:rPr sz="1800" u="sng" spc="-95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862" y="4289679"/>
            <a:ext cx="10094849" cy="172309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47700" marR="5080" indent="-635635">
              <a:lnSpc>
                <a:spcPct val="149000"/>
              </a:lnSpc>
              <a:spcBef>
                <a:spcPts val="204"/>
              </a:spcBef>
            </a:pPr>
            <a:r>
              <a:rPr lang="en-US" sz="1800" spc="-105" dirty="0" smtClean="0">
                <a:solidFill>
                  <a:srgbClr val="282828"/>
                </a:solidFill>
                <a:latin typeface="함초롬돋움"/>
                <a:cs typeface="함초롬돋움"/>
              </a:rPr>
              <a:t>            </a:t>
            </a:r>
            <a:r>
              <a:rPr sz="1800" spc="-105" dirty="0" smtClean="0">
                <a:solidFill>
                  <a:srgbClr val="282828"/>
                </a:solidFill>
                <a:latin typeface="함초롬돋움"/>
                <a:cs typeface="함초롬돋움"/>
              </a:rPr>
              <a:t>202</a:t>
            </a:r>
            <a:r>
              <a:rPr sz="1800" spc="-110" dirty="0" smtClean="0">
                <a:solidFill>
                  <a:srgbClr val="282828"/>
                </a:solidFill>
                <a:latin typeface="함초롬돋움"/>
                <a:cs typeface="함초롬돋움"/>
              </a:rPr>
              <a:t>0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년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10" dirty="0">
                <a:solidFill>
                  <a:srgbClr val="282828"/>
                </a:solidFill>
                <a:latin typeface="함초롬돋움"/>
                <a:cs typeface="함초롬돋움"/>
              </a:rPr>
              <a:t>1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월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10" dirty="0">
                <a:solidFill>
                  <a:srgbClr val="282828"/>
                </a:solidFill>
                <a:latin typeface="함초롬돋움"/>
                <a:cs typeface="함초롬돋움"/>
              </a:rPr>
              <a:t>1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일부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터</a:t>
            </a:r>
            <a:r>
              <a:rPr sz="1800" spc="2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‘</a:t>
            </a:r>
            <a:r>
              <a:rPr sz="2000" b="1" spc="-22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공공재</a:t>
            </a:r>
            <a:r>
              <a:rPr sz="2000" b="1" spc="-10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정</a:t>
            </a:r>
            <a:r>
              <a:rPr sz="2000" b="1" spc="-22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부정청</a:t>
            </a:r>
            <a:r>
              <a:rPr sz="2000" b="1" spc="-10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구</a:t>
            </a:r>
            <a:r>
              <a:rPr sz="20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000" b="1" spc="-22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금</a:t>
            </a:r>
            <a:r>
              <a:rPr sz="2000" b="1" spc="-10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지</a:t>
            </a:r>
            <a:r>
              <a:rPr sz="20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000" b="1" spc="-10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2000" b="1" spc="-21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000" b="1" spc="-22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부정이</a:t>
            </a:r>
            <a:r>
              <a:rPr sz="2000" b="1" spc="-10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익</a:t>
            </a:r>
            <a:r>
              <a:rPr sz="2000" b="1" spc="-204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000" b="1" spc="-22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환</a:t>
            </a:r>
            <a:r>
              <a:rPr sz="2000" b="1" spc="-10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수</a:t>
            </a:r>
            <a:r>
              <a:rPr sz="20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000" b="1" spc="-22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등</a:t>
            </a:r>
            <a:r>
              <a:rPr sz="2000" b="1" spc="-10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20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000" b="1" spc="-22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관</a:t>
            </a:r>
            <a:r>
              <a:rPr sz="2000" b="1" spc="-10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한</a:t>
            </a:r>
            <a:r>
              <a:rPr sz="20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000" b="1" spc="-22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법</a:t>
            </a:r>
            <a:r>
              <a:rPr sz="2000" b="1" spc="-22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률</a:t>
            </a:r>
            <a:r>
              <a:rPr sz="2000" b="1" spc="-3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’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시행되었습니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다</a:t>
            </a:r>
            <a:r>
              <a:rPr sz="1800" spc="55" dirty="0">
                <a:solidFill>
                  <a:srgbClr val="282828"/>
                </a:solidFill>
                <a:latin typeface="함초롬돋움"/>
                <a:cs typeface="함초롬돋움"/>
              </a:rPr>
              <a:t>. 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장학금을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25" dirty="0">
                <a:solidFill>
                  <a:srgbClr val="282828"/>
                </a:solidFill>
                <a:latin typeface="함초롬돋움"/>
                <a:cs typeface="함초롬돋움"/>
              </a:rPr>
              <a:t>허위청구,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25" dirty="0">
                <a:solidFill>
                  <a:srgbClr val="282828"/>
                </a:solidFill>
                <a:latin typeface="함초롬돋움"/>
                <a:cs typeface="함초롬돋움"/>
              </a:rPr>
              <a:t>과다청구,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원래의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사용 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목적과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다르게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5" dirty="0">
                <a:solidFill>
                  <a:srgbClr val="282828"/>
                </a:solidFill>
                <a:latin typeface="함초롬돋움"/>
                <a:cs typeface="함초롬돋움"/>
              </a:rPr>
              <a:t>사용하거나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잘못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 err="1">
                <a:solidFill>
                  <a:srgbClr val="282828"/>
                </a:solidFill>
                <a:latin typeface="함초롬돋움"/>
                <a:cs typeface="함초롬돋움"/>
              </a:rPr>
              <a:t>지급된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경우에는</a:t>
            </a:r>
            <a:r>
              <a:rPr lang="en-US" sz="1800" spc="-300" dirty="0" smtClean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 smtClean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5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부정이익을</a:t>
            </a:r>
            <a:r>
              <a:rPr sz="1800" spc="-240" dirty="0" smtClean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40" dirty="0" err="1">
                <a:solidFill>
                  <a:srgbClr val="282828"/>
                </a:solidFill>
                <a:latin typeface="함초롬돋움"/>
                <a:cs typeface="함초롬돋움"/>
              </a:rPr>
              <a:t>전액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20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환수하고</a:t>
            </a:r>
            <a:r>
              <a:rPr sz="1800" spc="-22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악의적인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부정청구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행위에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70" dirty="0">
                <a:solidFill>
                  <a:srgbClr val="282828"/>
                </a:solidFill>
                <a:latin typeface="함초롬돋움"/>
                <a:cs typeface="함초롬돋움"/>
              </a:rPr>
              <a:t>대해서는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15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최대</a:t>
            </a:r>
            <a:r>
              <a:rPr sz="1800" b="1" spc="-20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5배까지 </a:t>
            </a:r>
            <a:r>
              <a:rPr sz="1800" b="1" spc="-210" dirty="0" err="1" smtClean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제재부가금</a:t>
            </a:r>
            <a:r>
              <a:rPr sz="1800" spc="-210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lang="en-US" sz="1800" spc="-210" dirty="0" smtClean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부과하</a:t>
            </a:r>
            <a:r>
              <a:rPr sz="1800" spc="-180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게</a:t>
            </a:r>
            <a:r>
              <a:rPr sz="1800" spc="-235" dirty="0" smtClean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됩니다</a:t>
            </a:r>
            <a:r>
              <a:rPr sz="1800" spc="50" dirty="0">
                <a:solidFill>
                  <a:srgbClr val="282828"/>
                </a:solidFill>
                <a:latin typeface="함초롬돋움"/>
                <a:cs typeface="함초롬돋움"/>
              </a:rPr>
              <a:t>.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endParaRPr lang="en-US" sz="1800" spc="-254" dirty="0" smtClean="0">
              <a:solidFill>
                <a:srgbClr val="282828"/>
              </a:solidFill>
              <a:latin typeface="함초롬돋움"/>
              <a:cs typeface="함초롬돋움"/>
            </a:endParaRPr>
          </a:p>
          <a:p>
            <a:pPr marL="647700" marR="5080" indent="-635635">
              <a:lnSpc>
                <a:spcPct val="149000"/>
              </a:lnSpc>
              <a:spcBef>
                <a:spcPts val="204"/>
              </a:spcBef>
            </a:pPr>
            <a:r>
              <a:rPr lang="en-US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lang="en-US" spc="-254" dirty="0" smtClean="0">
                <a:solidFill>
                  <a:srgbClr val="282828"/>
                </a:solidFill>
                <a:latin typeface="함초롬돋움"/>
                <a:cs typeface="함초롬돋움"/>
              </a:rPr>
              <a:t>                 </a:t>
            </a:r>
            <a:r>
              <a:rPr sz="1800" spc="-300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장학</a:t>
            </a:r>
            <a:r>
              <a:rPr sz="1800" spc="-180" dirty="0" err="1" smtClean="0">
                <a:solidFill>
                  <a:srgbClr val="282828"/>
                </a:solidFill>
                <a:latin typeface="함초롬돋움"/>
                <a:cs typeface="함초롬돋움"/>
              </a:rPr>
              <a:t>금</a:t>
            </a:r>
            <a:r>
              <a:rPr sz="1800" spc="-240" dirty="0" smtClean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부정청구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해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불이익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받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없도록  각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종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장학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금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신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청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각별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히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유의하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여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주시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기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바랍니다</a:t>
            </a:r>
            <a:endParaRPr sz="1800" dirty="0">
              <a:latin typeface="함초롬돋움"/>
              <a:cs typeface="함초롬돋움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26152" y="891539"/>
            <a:ext cx="3289935" cy="5285740"/>
            <a:chOff x="5026152" y="891539"/>
            <a:chExt cx="3289935" cy="5285740"/>
          </a:xfrm>
        </p:grpSpPr>
        <p:sp>
          <p:nvSpPr>
            <p:cNvPr id="9" name="object 9"/>
            <p:cNvSpPr/>
            <p:nvPr/>
          </p:nvSpPr>
          <p:spPr>
            <a:xfrm>
              <a:off x="8297545" y="615830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8365" y="0"/>
                  </a:moveTo>
                  <a:lnTo>
                    <a:pt x="0" y="0"/>
                  </a:lnTo>
                  <a:lnTo>
                    <a:pt x="0" y="18365"/>
                  </a:lnTo>
                  <a:lnTo>
                    <a:pt x="18365" y="18365"/>
                  </a:lnTo>
                  <a:lnTo>
                    <a:pt x="1836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6152" y="891539"/>
              <a:ext cx="2086355" cy="5318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82309" y="887984"/>
            <a:ext cx="1926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부정근로</a:t>
            </a:r>
            <a:r>
              <a:rPr sz="2800" b="1" spc="-2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란</a:t>
            </a:r>
            <a:r>
              <a:rPr sz="2800" spc="-5" dirty="0">
                <a:solidFill>
                  <a:srgbClr val="282828"/>
                </a:solidFill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292" y="1652016"/>
            <a:ext cx="8281670" cy="37084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080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40"/>
              </a:spcBef>
            </a:pP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출근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부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입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력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800" spc="75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장학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생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본인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실제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근로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날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짜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시간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과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다르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게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허위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8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입력</a:t>
            </a:r>
            <a:r>
              <a:rPr sz="1800" spc="-17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/>
                <a:cs typeface="함초롬돋움"/>
              </a:rPr>
              <a:t>경우</a:t>
            </a:r>
            <a:endParaRPr sz="1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46347" y="2397251"/>
            <a:ext cx="1672427" cy="1496695"/>
            <a:chOff x="3546347" y="2397251"/>
            <a:chExt cx="1496695" cy="1496695"/>
          </a:xfrm>
        </p:grpSpPr>
        <p:sp>
          <p:nvSpPr>
            <p:cNvPr id="14" name="object 14"/>
            <p:cNvSpPr/>
            <p:nvPr/>
          </p:nvSpPr>
          <p:spPr>
            <a:xfrm>
              <a:off x="3546347" y="2397251"/>
              <a:ext cx="1496695" cy="1496695"/>
            </a:xfrm>
            <a:custGeom>
              <a:avLst/>
              <a:gdLst/>
              <a:ahLst/>
              <a:cxnLst/>
              <a:rect l="l" t="t" r="r" b="b"/>
              <a:pathLst>
                <a:path w="1496695" h="1496695">
                  <a:moveTo>
                    <a:pt x="748284" y="0"/>
                  </a:moveTo>
                  <a:lnTo>
                    <a:pt x="700962" y="1472"/>
                  </a:lnTo>
                  <a:lnTo>
                    <a:pt x="654422" y="5830"/>
                  </a:lnTo>
                  <a:lnTo>
                    <a:pt x="608752" y="12986"/>
                  </a:lnTo>
                  <a:lnTo>
                    <a:pt x="564039" y="22853"/>
                  </a:lnTo>
                  <a:lnTo>
                    <a:pt x="520371" y="35343"/>
                  </a:lnTo>
                  <a:lnTo>
                    <a:pt x="477836" y="50368"/>
                  </a:lnTo>
                  <a:lnTo>
                    <a:pt x="436522" y="67841"/>
                  </a:lnTo>
                  <a:lnTo>
                    <a:pt x="396515" y="87674"/>
                  </a:lnTo>
                  <a:lnTo>
                    <a:pt x="357904" y="109779"/>
                  </a:lnTo>
                  <a:lnTo>
                    <a:pt x="320776" y="134069"/>
                  </a:lnTo>
                  <a:lnTo>
                    <a:pt x="285219" y="160456"/>
                  </a:lnTo>
                  <a:lnTo>
                    <a:pt x="251321" y="188852"/>
                  </a:lnTo>
                  <a:lnTo>
                    <a:pt x="219170" y="219170"/>
                  </a:lnTo>
                  <a:lnTo>
                    <a:pt x="188852" y="251321"/>
                  </a:lnTo>
                  <a:lnTo>
                    <a:pt x="160456" y="285219"/>
                  </a:lnTo>
                  <a:lnTo>
                    <a:pt x="134069" y="320776"/>
                  </a:lnTo>
                  <a:lnTo>
                    <a:pt x="109779" y="357904"/>
                  </a:lnTo>
                  <a:lnTo>
                    <a:pt x="87674" y="396515"/>
                  </a:lnTo>
                  <a:lnTo>
                    <a:pt x="67841" y="436522"/>
                  </a:lnTo>
                  <a:lnTo>
                    <a:pt x="50368" y="477836"/>
                  </a:lnTo>
                  <a:lnTo>
                    <a:pt x="35343" y="520371"/>
                  </a:lnTo>
                  <a:lnTo>
                    <a:pt x="22853" y="564039"/>
                  </a:lnTo>
                  <a:lnTo>
                    <a:pt x="12986" y="608752"/>
                  </a:lnTo>
                  <a:lnTo>
                    <a:pt x="5830" y="654422"/>
                  </a:lnTo>
                  <a:lnTo>
                    <a:pt x="1472" y="700962"/>
                  </a:lnTo>
                  <a:lnTo>
                    <a:pt x="0" y="748284"/>
                  </a:lnTo>
                  <a:lnTo>
                    <a:pt x="1472" y="795605"/>
                  </a:lnTo>
                  <a:lnTo>
                    <a:pt x="5830" y="842145"/>
                  </a:lnTo>
                  <a:lnTo>
                    <a:pt x="12986" y="887815"/>
                  </a:lnTo>
                  <a:lnTo>
                    <a:pt x="22853" y="932528"/>
                  </a:lnTo>
                  <a:lnTo>
                    <a:pt x="35343" y="976196"/>
                  </a:lnTo>
                  <a:lnTo>
                    <a:pt x="50368" y="1018731"/>
                  </a:lnTo>
                  <a:lnTo>
                    <a:pt x="67841" y="1060045"/>
                  </a:lnTo>
                  <a:lnTo>
                    <a:pt x="87674" y="1100052"/>
                  </a:lnTo>
                  <a:lnTo>
                    <a:pt x="109779" y="1138663"/>
                  </a:lnTo>
                  <a:lnTo>
                    <a:pt x="134069" y="1175791"/>
                  </a:lnTo>
                  <a:lnTo>
                    <a:pt x="160456" y="1211348"/>
                  </a:lnTo>
                  <a:lnTo>
                    <a:pt x="188852" y="1245246"/>
                  </a:lnTo>
                  <a:lnTo>
                    <a:pt x="219170" y="1277397"/>
                  </a:lnTo>
                  <a:lnTo>
                    <a:pt x="251321" y="1307715"/>
                  </a:lnTo>
                  <a:lnTo>
                    <a:pt x="285219" y="1336111"/>
                  </a:lnTo>
                  <a:lnTo>
                    <a:pt x="320776" y="1362498"/>
                  </a:lnTo>
                  <a:lnTo>
                    <a:pt x="357904" y="1386788"/>
                  </a:lnTo>
                  <a:lnTo>
                    <a:pt x="396515" y="1408893"/>
                  </a:lnTo>
                  <a:lnTo>
                    <a:pt x="436522" y="1428726"/>
                  </a:lnTo>
                  <a:lnTo>
                    <a:pt x="477836" y="1446199"/>
                  </a:lnTo>
                  <a:lnTo>
                    <a:pt x="520371" y="1461224"/>
                  </a:lnTo>
                  <a:lnTo>
                    <a:pt x="564039" y="1473714"/>
                  </a:lnTo>
                  <a:lnTo>
                    <a:pt x="608752" y="1483581"/>
                  </a:lnTo>
                  <a:lnTo>
                    <a:pt x="654422" y="1490737"/>
                  </a:lnTo>
                  <a:lnTo>
                    <a:pt x="700962" y="1495095"/>
                  </a:lnTo>
                  <a:lnTo>
                    <a:pt x="748284" y="1496568"/>
                  </a:lnTo>
                  <a:lnTo>
                    <a:pt x="795605" y="1495095"/>
                  </a:lnTo>
                  <a:lnTo>
                    <a:pt x="842145" y="1490737"/>
                  </a:lnTo>
                  <a:lnTo>
                    <a:pt x="887815" y="1483581"/>
                  </a:lnTo>
                  <a:lnTo>
                    <a:pt x="932528" y="1473714"/>
                  </a:lnTo>
                  <a:lnTo>
                    <a:pt x="976196" y="1461224"/>
                  </a:lnTo>
                  <a:lnTo>
                    <a:pt x="1018731" y="1446199"/>
                  </a:lnTo>
                  <a:lnTo>
                    <a:pt x="1060045" y="1428726"/>
                  </a:lnTo>
                  <a:lnTo>
                    <a:pt x="1100052" y="1408893"/>
                  </a:lnTo>
                  <a:lnTo>
                    <a:pt x="1138663" y="1386788"/>
                  </a:lnTo>
                  <a:lnTo>
                    <a:pt x="1175791" y="1362498"/>
                  </a:lnTo>
                  <a:lnTo>
                    <a:pt x="1211348" y="1336111"/>
                  </a:lnTo>
                  <a:lnTo>
                    <a:pt x="1245246" y="1307715"/>
                  </a:lnTo>
                  <a:lnTo>
                    <a:pt x="1277397" y="1277397"/>
                  </a:lnTo>
                  <a:lnTo>
                    <a:pt x="1307715" y="1245246"/>
                  </a:lnTo>
                  <a:lnTo>
                    <a:pt x="1336111" y="1211348"/>
                  </a:lnTo>
                  <a:lnTo>
                    <a:pt x="1362498" y="1175791"/>
                  </a:lnTo>
                  <a:lnTo>
                    <a:pt x="1386788" y="1138663"/>
                  </a:lnTo>
                  <a:lnTo>
                    <a:pt x="1408893" y="1100052"/>
                  </a:lnTo>
                  <a:lnTo>
                    <a:pt x="1428726" y="1060045"/>
                  </a:lnTo>
                  <a:lnTo>
                    <a:pt x="1446199" y="1018731"/>
                  </a:lnTo>
                  <a:lnTo>
                    <a:pt x="1461224" y="976196"/>
                  </a:lnTo>
                  <a:lnTo>
                    <a:pt x="1473714" y="932528"/>
                  </a:lnTo>
                  <a:lnTo>
                    <a:pt x="1483581" y="887815"/>
                  </a:lnTo>
                  <a:lnTo>
                    <a:pt x="1490737" y="842145"/>
                  </a:lnTo>
                  <a:lnTo>
                    <a:pt x="1495095" y="795605"/>
                  </a:lnTo>
                  <a:lnTo>
                    <a:pt x="1496567" y="748284"/>
                  </a:lnTo>
                  <a:lnTo>
                    <a:pt x="1495095" y="700962"/>
                  </a:lnTo>
                  <a:lnTo>
                    <a:pt x="1490737" y="654422"/>
                  </a:lnTo>
                  <a:lnTo>
                    <a:pt x="1483581" y="608752"/>
                  </a:lnTo>
                  <a:lnTo>
                    <a:pt x="1473714" y="564039"/>
                  </a:lnTo>
                  <a:lnTo>
                    <a:pt x="1461224" y="520371"/>
                  </a:lnTo>
                  <a:lnTo>
                    <a:pt x="1446199" y="477836"/>
                  </a:lnTo>
                  <a:lnTo>
                    <a:pt x="1428726" y="436522"/>
                  </a:lnTo>
                  <a:lnTo>
                    <a:pt x="1408893" y="396515"/>
                  </a:lnTo>
                  <a:lnTo>
                    <a:pt x="1386788" y="357904"/>
                  </a:lnTo>
                  <a:lnTo>
                    <a:pt x="1362498" y="320776"/>
                  </a:lnTo>
                  <a:lnTo>
                    <a:pt x="1336111" y="285219"/>
                  </a:lnTo>
                  <a:lnTo>
                    <a:pt x="1307715" y="251321"/>
                  </a:lnTo>
                  <a:lnTo>
                    <a:pt x="1277397" y="219170"/>
                  </a:lnTo>
                  <a:lnTo>
                    <a:pt x="1245246" y="188852"/>
                  </a:lnTo>
                  <a:lnTo>
                    <a:pt x="1211348" y="160456"/>
                  </a:lnTo>
                  <a:lnTo>
                    <a:pt x="1175791" y="134069"/>
                  </a:lnTo>
                  <a:lnTo>
                    <a:pt x="1138663" y="109779"/>
                  </a:lnTo>
                  <a:lnTo>
                    <a:pt x="1100052" y="87674"/>
                  </a:lnTo>
                  <a:lnTo>
                    <a:pt x="1060045" y="67841"/>
                  </a:lnTo>
                  <a:lnTo>
                    <a:pt x="1018731" y="50368"/>
                  </a:lnTo>
                  <a:lnTo>
                    <a:pt x="976196" y="35343"/>
                  </a:lnTo>
                  <a:lnTo>
                    <a:pt x="932528" y="22853"/>
                  </a:lnTo>
                  <a:lnTo>
                    <a:pt x="887815" y="12986"/>
                  </a:lnTo>
                  <a:lnTo>
                    <a:pt x="842145" y="5830"/>
                  </a:lnTo>
                  <a:lnTo>
                    <a:pt x="795605" y="1472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07307" y="2455163"/>
              <a:ext cx="1365885" cy="1365885"/>
            </a:xfrm>
            <a:custGeom>
              <a:avLst/>
              <a:gdLst/>
              <a:ahLst/>
              <a:cxnLst/>
              <a:rect l="l" t="t" r="r" b="b"/>
              <a:pathLst>
                <a:path w="1365885" h="1365885">
                  <a:moveTo>
                    <a:pt x="0" y="682751"/>
                  </a:moveTo>
                  <a:lnTo>
                    <a:pt x="1714" y="633993"/>
                  </a:lnTo>
                  <a:lnTo>
                    <a:pt x="6780" y="586160"/>
                  </a:lnTo>
                  <a:lnTo>
                    <a:pt x="15082" y="539368"/>
                  </a:lnTo>
                  <a:lnTo>
                    <a:pt x="26504" y="493732"/>
                  </a:lnTo>
                  <a:lnTo>
                    <a:pt x="40932" y="449367"/>
                  </a:lnTo>
                  <a:lnTo>
                    <a:pt x="58249" y="406390"/>
                  </a:lnTo>
                  <a:lnTo>
                    <a:pt x="78340" y="364916"/>
                  </a:lnTo>
                  <a:lnTo>
                    <a:pt x="101089" y="325060"/>
                  </a:lnTo>
                  <a:lnTo>
                    <a:pt x="126381" y="286938"/>
                  </a:lnTo>
                  <a:lnTo>
                    <a:pt x="154100" y="250665"/>
                  </a:lnTo>
                  <a:lnTo>
                    <a:pt x="184131" y="216358"/>
                  </a:lnTo>
                  <a:lnTo>
                    <a:pt x="216358" y="184131"/>
                  </a:lnTo>
                  <a:lnTo>
                    <a:pt x="250665" y="154100"/>
                  </a:lnTo>
                  <a:lnTo>
                    <a:pt x="286938" y="126381"/>
                  </a:lnTo>
                  <a:lnTo>
                    <a:pt x="325060" y="101089"/>
                  </a:lnTo>
                  <a:lnTo>
                    <a:pt x="364916" y="78340"/>
                  </a:lnTo>
                  <a:lnTo>
                    <a:pt x="406390" y="58249"/>
                  </a:lnTo>
                  <a:lnTo>
                    <a:pt x="449367" y="40932"/>
                  </a:lnTo>
                  <a:lnTo>
                    <a:pt x="493732" y="26504"/>
                  </a:lnTo>
                  <a:lnTo>
                    <a:pt x="539368" y="15082"/>
                  </a:lnTo>
                  <a:lnTo>
                    <a:pt x="586160" y="6780"/>
                  </a:lnTo>
                  <a:lnTo>
                    <a:pt x="633993" y="1714"/>
                  </a:lnTo>
                  <a:lnTo>
                    <a:pt x="682751" y="0"/>
                  </a:lnTo>
                  <a:lnTo>
                    <a:pt x="731510" y="1714"/>
                  </a:lnTo>
                  <a:lnTo>
                    <a:pt x="779343" y="6780"/>
                  </a:lnTo>
                  <a:lnTo>
                    <a:pt x="826135" y="15082"/>
                  </a:lnTo>
                  <a:lnTo>
                    <a:pt x="871771" y="26504"/>
                  </a:lnTo>
                  <a:lnTo>
                    <a:pt x="916136" y="40932"/>
                  </a:lnTo>
                  <a:lnTo>
                    <a:pt x="959113" y="58249"/>
                  </a:lnTo>
                  <a:lnTo>
                    <a:pt x="1000587" y="78340"/>
                  </a:lnTo>
                  <a:lnTo>
                    <a:pt x="1040443" y="101089"/>
                  </a:lnTo>
                  <a:lnTo>
                    <a:pt x="1078565" y="126381"/>
                  </a:lnTo>
                  <a:lnTo>
                    <a:pt x="1114838" y="154100"/>
                  </a:lnTo>
                  <a:lnTo>
                    <a:pt x="1149145" y="184131"/>
                  </a:lnTo>
                  <a:lnTo>
                    <a:pt x="1181372" y="216358"/>
                  </a:lnTo>
                  <a:lnTo>
                    <a:pt x="1211403" y="250665"/>
                  </a:lnTo>
                  <a:lnTo>
                    <a:pt x="1239122" y="286938"/>
                  </a:lnTo>
                  <a:lnTo>
                    <a:pt x="1264414" y="325060"/>
                  </a:lnTo>
                  <a:lnTo>
                    <a:pt x="1287163" y="364916"/>
                  </a:lnTo>
                  <a:lnTo>
                    <a:pt x="1307254" y="406390"/>
                  </a:lnTo>
                  <a:lnTo>
                    <a:pt x="1324571" y="449367"/>
                  </a:lnTo>
                  <a:lnTo>
                    <a:pt x="1338999" y="493732"/>
                  </a:lnTo>
                  <a:lnTo>
                    <a:pt x="1350421" y="539368"/>
                  </a:lnTo>
                  <a:lnTo>
                    <a:pt x="1358723" y="586160"/>
                  </a:lnTo>
                  <a:lnTo>
                    <a:pt x="1363789" y="633993"/>
                  </a:lnTo>
                  <a:lnTo>
                    <a:pt x="1365503" y="682751"/>
                  </a:lnTo>
                  <a:lnTo>
                    <a:pt x="1363789" y="731510"/>
                  </a:lnTo>
                  <a:lnTo>
                    <a:pt x="1358723" y="779343"/>
                  </a:lnTo>
                  <a:lnTo>
                    <a:pt x="1350421" y="826135"/>
                  </a:lnTo>
                  <a:lnTo>
                    <a:pt x="1338999" y="871771"/>
                  </a:lnTo>
                  <a:lnTo>
                    <a:pt x="1324571" y="916136"/>
                  </a:lnTo>
                  <a:lnTo>
                    <a:pt x="1307254" y="959113"/>
                  </a:lnTo>
                  <a:lnTo>
                    <a:pt x="1287163" y="1000587"/>
                  </a:lnTo>
                  <a:lnTo>
                    <a:pt x="1264414" y="1040443"/>
                  </a:lnTo>
                  <a:lnTo>
                    <a:pt x="1239122" y="1078565"/>
                  </a:lnTo>
                  <a:lnTo>
                    <a:pt x="1211403" y="1114838"/>
                  </a:lnTo>
                  <a:lnTo>
                    <a:pt x="1181372" y="1149145"/>
                  </a:lnTo>
                  <a:lnTo>
                    <a:pt x="1149145" y="1181372"/>
                  </a:lnTo>
                  <a:lnTo>
                    <a:pt x="1114838" y="1211403"/>
                  </a:lnTo>
                  <a:lnTo>
                    <a:pt x="1078565" y="1239122"/>
                  </a:lnTo>
                  <a:lnTo>
                    <a:pt x="1040443" y="1264414"/>
                  </a:lnTo>
                  <a:lnTo>
                    <a:pt x="1000587" y="1287163"/>
                  </a:lnTo>
                  <a:lnTo>
                    <a:pt x="959113" y="1307254"/>
                  </a:lnTo>
                  <a:lnTo>
                    <a:pt x="916136" y="1324571"/>
                  </a:lnTo>
                  <a:lnTo>
                    <a:pt x="871771" y="1338999"/>
                  </a:lnTo>
                  <a:lnTo>
                    <a:pt x="826135" y="1350421"/>
                  </a:lnTo>
                  <a:lnTo>
                    <a:pt x="779343" y="1358723"/>
                  </a:lnTo>
                  <a:lnTo>
                    <a:pt x="731510" y="1363789"/>
                  </a:lnTo>
                  <a:lnTo>
                    <a:pt x="682751" y="1365504"/>
                  </a:lnTo>
                  <a:lnTo>
                    <a:pt x="633993" y="1363789"/>
                  </a:lnTo>
                  <a:lnTo>
                    <a:pt x="586160" y="1358723"/>
                  </a:lnTo>
                  <a:lnTo>
                    <a:pt x="539368" y="1350421"/>
                  </a:lnTo>
                  <a:lnTo>
                    <a:pt x="493732" y="1338999"/>
                  </a:lnTo>
                  <a:lnTo>
                    <a:pt x="449367" y="1324571"/>
                  </a:lnTo>
                  <a:lnTo>
                    <a:pt x="406390" y="1307254"/>
                  </a:lnTo>
                  <a:lnTo>
                    <a:pt x="364916" y="1287163"/>
                  </a:lnTo>
                  <a:lnTo>
                    <a:pt x="325060" y="1264414"/>
                  </a:lnTo>
                  <a:lnTo>
                    <a:pt x="286938" y="1239122"/>
                  </a:lnTo>
                  <a:lnTo>
                    <a:pt x="250665" y="1211403"/>
                  </a:lnTo>
                  <a:lnTo>
                    <a:pt x="216358" y="1181372"/>
                  </a:lnTo>
                  <a:lnTo>
                    <a:pt x="184131" y="1149145"/>
                  </a:lnTo>
                  <a:lnTo>
                    <a:pt x="154100" y="1114838"/>
                  </a:lnTo>
                  <a:lnTo>
                    <a:pt x="126381" y="1078565"/>
                  </a:lnTo>
                  <a:lnTo>
                    <a:pt x="101089" y="1040443"/>
                  </a:lnTo>
                  <a:lnTo>
                    <a:pt x="78340" y="1000587"/>
                  </a:lnTo>
                  <a:lnTo>
                    <a:pt x="58249" y="959113"/>
                  </a:lnTo>
                  <a:lnTo>
                    <a:pt x="40932" y="916136"/>
                  </a:lnTo>
                  <a:lnTo>
                    <a:pt x="26504" y="871771"/>
                  </a:lnTo>
                  <a:lnTo>
                    <a:pt x="15082" y="826135"/>
                  </a:lnTo>
                  <a:lnTo>
                    <a:pt x="6780" y="779343"/>
                  </a:lnTo>
                  <a:lnTo>
                    <a:pt x="1714" y="731510"/>
                  </a:lnTo>
                  <a:lnTo>
                    <a:pt x="0" y="682751"/>
                  </a:lnTo>
                  <a:close/>
                </a:path>
              </a:pathLst>
            </a:custGeom>
            <a:ln w="9144">
              <a:solidFill>
                <a:srgbClr val="EDECE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74770" y="2565019"/>
            <a:ext cx="921006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2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허위  </a:t>
            </a:r>
            <a:r>
              <a:rPr sz="3600" b="1" spc="-1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근로</a:t>
            </a:r>
            <a:endParaRPr sz="36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07152" y="2407920"/>
            <a:ext cx="1672427" cy="1496695"/>
            <a:chOff x="5407152" y="2407920"/>
            <a:chExt cx="1496695" cy="1496695"/>
          </a:xfrm>
        </p:grpSpPr>
        <p:sp>
          <p:nvSpPr>
            <p:cNvPr id="18" name="object 18"/>
            <p:cNvSpPr/>
            <p:nvPr/>
          </p:nvSpPr>
          <p:spPr>
            <a:xfrm>
              <a:off x="5407152" y="2407920"/>
              <a:ext cx="1496695" cy="1496695"/>
            </a:xfrm>
            <a:custGeom>
              <a:avLst/>
              <a:gdLst/>
              <a:ahLst/>
              <a:cxnLst/>
              <a:rect l="l" t="t" r="r" b="b"/>
              <a:pathLst>
                <a:path w="1496695" h="1496695">
                  <a:moveTo>
                    <a:pt x="748284" y="0"/>
                  </a:moveTo>
                  <a:lnTo>
                    <a:pt x="700962" y="1472"/>
                  </a:lnTo>
                  <a:lnTo>
                    <a:pt x="654422" y="5830"/>
                  </a:lnTo>
                  <a:lnTo>
                    <a:pt x="608752" y="12986"/>
                  </a:lnTo>
                  <a:lnTo>
                    <a:pt x="564039" y="22853"/>
                  </a:lnTo>
                  <a:lnTo>
                    <a:pt x="520371" y="35343"/>
                  </a:lnTo>
                  <a:lnTo>
                    <a:pt x="477836" y="50368"/>
                  </a:lnTo>
                  <a:lnTo>
                    <a:pt x="436522" y="67841"/>
                  </a:lnTo>
                  <a:lnTo>
                    <a:pt x="396515" y="87674"/>
                  </a:lnTo>
                  <a:lnTo>
                    <a:pt x="357904" y="109779"/>
                  </a:lnTo>
                  <a:lnTo>
                    <a:pt x="320776" y="134069"/>
                  </a:lnTo>
                  <a:lnTo>
                    <a:pt x="285219" y="160456"/>
                  </a:lnTo>
                  <a:lnTo>
                    <a:pt x="251321" y="188852"/>
                  </a:lnTo>
                  <a:lnTo>
                    <a:pt x="219170" y="219170"/>
                  </a:lnTo>
                  <a:lnTo>
                    <a:pt x="188852" y="251321"/>
                  </a:lnTo>
                  <a:lnTo>
                    <a:pt x="160456" y="285219"/>
                  </a:lnTo>
                  <a:lnTo>
                    <a:pt x="134069" y="320776"/>
                  </a:lnTo>
                  <a:lnTo>
                    <a:pt x="109779" y="357904"/>
                  </a:lnTo>
                  <a:lnTo>
                    <a:pt x="87674" y="396515"/>
                  </a:lnTo>
                  <a:lnTo>
                    <a:pt x="67841" y="436522"/>
                  </a:lnTo>
                  <a:lnTo>
                    <a:pt x="50368" y="477836"/>
                  </a:lnTo>
                  <a:lnTo>
                    <a:pt x="35343" y="520371"/>
                  </a:lnTo>
                  <a:lnTo>
                    <a:pt x="22853" y="564039"/>
                  </a:lnTo>
                  <a:lnTo>
                    <a:pt x="12986" y="608752"/>
                  </a:lnTo>
                  <a:lnTo>
                    <a:pt x="5830" y="654422"/>
                  </a:lnTo>
                  <a:lnTo>
                    <a:pt x="1472" y="700962"/>
                  </a:lnTo>
                  <a:lnTo>
                    <a:pt x="0" y="748283"/>
                  </a:lnTo>
                  <a:lnTo>
                    <a:pt x="1472" y="795605"/>
                  </a:lnTo>
                  <a:lnTo>
                    <a:pt x="5830" y="842145"/>
                  </a:lnTo>
                  <a:lnTo>
                    <a:pt x="12986" y="887815"/>
                  </a:lnTo>
                  <a:lnTo>
                    <a:pt x="22853" y="932528"/>
                  </a:lnTo>
                  <a:lnTo>
                    <a:pt x="35343" y="976196"/>
                  </a:lnTo>
                  <a:lnTo>
                    <a:pt x="50368" y="1018731"/>
                  </a:lnTo>
                  <a:lnTo>
                    <a:pt x="67841" y="1060045"/>
                  </a:lnTo>
                  <a:lnTo>
                    <a:pt x="87674" y="1100052"/>
                  </a:lnTo>
                  <a:lnTo>
                    <a:pt x="109779" y="1138663"/>
                  </a:lnTo>
                  <a:lnTo>
                    <a:pt x="134069" y="1175791"/>
                  </a:lnTo>
                  <a:lnTo>
                    <a:pt x="160456" y="1211348"/>
                  </a:lnTo>
                  <a:lnTo>
                    <a:pt x="188852" y="1245246"/>
                  </a:lnTo>
                  <a:lnTo>
                    <a:pt x="219170" y="1277397"/>
                  </a:lnTo>
                  <a:lnTo>
                    <a:pt x="251321" y="1307715"/>
                  </a:lnTo>
                  <a:lnTo>
                    <a:pt x="285219" y="1336111"/>
                  </a:lnTo>
                  <a:lnTo>
                    <a:pt x="320776" y="1362498"/>
                  </a:lnTo>
                  <a:lnTo>
                    <a:pt x="357904" y="1386788"/>
                  </a:lnTo>
                  <a:lnTo>
                    <a:pt x="396515" y="1408893"/>
                  </a:lnTo>
                  <a:lnTo>
                    <a:pt x="436522" y="1428726"/>
                  </a:lnTo>
                  <a:lnTo>
                    <a:pt x="477836" y="1446199"/>
                  </a:lnTo>
                  <a:lnTo>
                    <a:pt x="520371" y="1461224"/>
                  </a:lnTo>
                  <a:lnTo>
                    <a:pt x="564039" y="1473714"/>
                  </a:lnTo>
                  <a:lnTo>
                    <a:pt x="608752" y="1483581"/>
                  </a:lnTo>
                  <a:lnTo>
                    <a:pt x="654422" y="1490737"/>
                  </a:lnTo>
                  <a:lnTo>
                    <a:pt x="700962" y="1495095"/>
                  </a:lnTo>
                  <a:lnTo>
                    <a:pt x="748284" y="1496567"/>
                  </a:lnTo>
                  <a:lnTo>
                    <a:pt x="795605" y="1495095"/>
                  </a:lnTo>
                  <a:lnTo>
                    <a:pt x="842145" y="1490737"/>
                  </a:lnTo>
                  <a:lnTo>
                    <a:pt x="887815" y="1483581"/>
                  </a:lnTo>
                  <a:lnTo>
                    <a:pt x="932528" y="1473714"/>
                  </a:lnTo>
                  <a:lnTo>
                    <a:pt x="976196" y="1461224"/>
                  </a:lnTo>
                  <a:lnTo>
                    <a:pt x="1018731" y="1446199"/>
                  </a:lnTo>
                  <a:lnTo>
                    <a:pt x="1060045" y="1428726"/>
                  </a:lnTo>
                  <a:lnTo>
                    <a:pt x="1100052" y="1408893"/>
                  </a:lnTo>
                  <a:lnTo>
                    <a:pt x="1138663" y="1386788"/>
                  </a:lnTo>
                  <a:lnTo>
                    <a:pt x="1175791" y="1362498"/>
                  </a:lnTo>
                  <a:lnTo>
                    <a:pt x="1211348" y="1336111"/>
                  </a:lnTo>
                  <a:lnTo>
                    <a:pt x="1245246" y="1307715"/>
                  </a:lnTo>
                  <a:lnTo>
                    <a:pt x="1277397" y="1277397"/>
                  </a:lnTo>
                  <a:lnTo>
                    <a:pt x="1307715" y="1245246"/>
                  </a:lnTo>
                  <a:lnTo>
                    <a:pt x="1336111" y="1211348"/>
                  </a:lnTo>
                  <a:lnTo>
                    <a:pt x="1362498" y="1175791"/>
                  </a:lnTo>
                  <a:lnTo>
                    <a:pt x="1386788" y="1138663"/>
                  </a:lnTo>
                  <a:lnTo>
                    <a:pt x="1408893" y="1100052"/>
                  </a:lnTo>
                  <a:lnTo>
                    <a:pt x="1428726" y="1060045"/>
                  </a:lnTo>
                  <a:lnTo>
                    <a:pt x="1446199" y="1018731"/>
                  </a:lnTo>
                  <a:lnTo>
                    <a:pt x="1461224" y="976196"/>
                  </a:lnTo>
                  <a:lnTo>
                    <a:pt x="1473714" y="932528"/>
                  </a:lnTo>
                  <a:lnTo>
                    <a:pt x="1483581" y="887815"/>
                  </a:lnTo>
                  <a:lnTo>
                    <a:pt x="1490737" y="842145"/>
                  </a:lnTo>
                  <a:lnTo>
                    <a:pt x="1495095" y="795605"/>
                  </a:lnTo>
                  <a:lnTo>
                    <a:pt x="1496568" y="748283"/>
                  </a:lnTo>
                  <a:lnTo>
                    <a:pt x="1495095" y="700962"/>
                  </a:lnTo>
                  <a:lnTo>
                    <a:pt x="1490737" y="654422"/>
                  </a:lnTo>
                  <a:lnTo>
                    <a:pt x="1483581" y="608752"/>
                  </a:lnTo>
                  <a:lnTo>
                    <a:pt x="1473714" y="564039"/>
                  </a:lnTo>
                  <a:lnTo>
                    <a:pt x="1461224" y="520371"/>
                  </a:lnTo>
                  <a:lnTo>
                    <a:pt x="1446199" y="477836"/>
                  </a:lnTo>
                  <a:lnTo>
                    <a:pt x="1428726" y="436522"/>
                  </a:lnTo>
                  <a:lnTo>
                    <a:pt x="1408893" y="396515"/>
                  </a:lnTo>
                  <a:lnTo>
                    <a:pt x="1386788" y="357904"/>
                  </a:lnTo>
                  <a:lnTo>
                    <a:pt x="1362498" y="320776"/>
                  </a:lnTo>
                  <a:lnTo>
                    <a:pt x="1336111" y="285219"/>
                  </a:lnTo>
                  <a:lnTo>
                    <a:pt x="1307715" y="251321"/>
                  </a:lnTo>
                  <a:lnTo>
                    <a:pt x="1277397" y="219170"/>
                  </a:lnTo>
                  <a:lnTo>
                    <a:pt x="1245246" y="188852"/>
                  </a:lnTo>
                  <a:lnTo>
                    <a:pt x="1211348" y="160456"/>
                  </a:lnTo>
                  <a:lnTo>
                    <a:pt x="1175791" y="134069"/>
                  </a:lnTo>
                  <a:lnTo>
                    <a:pt x="1138663" y="109779"/>
                  </a:lnTo>
                  <a:lnTo>
                    <a:pt x="1100052" y="87674"/>
                  </a:lnTo>
                  <a:lnTo>
                    <a:pt x="1060045" y="67841"/>
                  </a:lnTo>
                  <a:lnTo>
                    <a:pt x="1018731" y="50368"/>
                  </a:lnTo>
                  <a:lnTo>
                    <a:pt x="976196" y="35343"/>
                  </a:lnTo>
                  <a:lnTo>
                    <a:pt x="932528" y="22853"/>
                  </a:lnTo>
                  <a:lnTo>
                    <a:pt x="887815" y="12986"/>
                  </a:lnTo>
                  <a:lnTo>
                    <a:pt x="842145" y="5830"/>
                  </a:lnTo>
                  <a:lnTo>
                    <a:pt x="795605" y="1472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9636" y="2467356"/>
              <a:ext cx="1365885" cy="1365885"/>
            </a:xfrm>
            <a:custGeom>
              <a:avLst/>
              <a:gdLst/>
              <a:ahLst/>
              <a:cxnLst/>
              <a:rect l="l" t="t" r="r" b="b"/>
              <a:pathLst>
                <a:path w="1365884" h="1365885">
                  <a:moveTo>
                    <a:pt x="0" y="682752"/>
                  </a:moveTo>
                  <a:lnTo>
                    <a:pt x="1714" y="633993"/>
                  </a:lnTo>
                  <a:lnTo>
                    <a:pt x="6780" y="586160"/>
                  </a:lnTo>
                  <a:lnTo>
                    <a:pt x="15082" y="539368"/>
                  </a:lnTo>
                  <a:lnTo>
                    <a:pt x="26504" y="493732"/>
                  </a:lnTo>
                  <a:lnTo>
                    <a:pt x="40932" y="449367"/>
                  </a:lnTo>
                  <a:lnTo>
                    <a:pt x="58249" y="406390"/>
                  </a:lnTo>
                  <a:lnTo>
                    <a:pt x="78340" y="364916"/>
                  </a:lnTo>
                  <a:lnTo>
                    <a:pt x="101089" y="325060"/>
                  </a:lnTo>
                  <a:lnTo>
                    <a:pt x="126381" y="286938"/>
                  </a:lnTo>
                  <a:lnTo>
                    <a:pt x="154100" y="250665"/>
                  </a:lnTo>
                  <a:lnTo>
                    <a:pt x="184131" y="216358"/>
                  </a:lnTo>
                  <a:lnTo>
                    <a:pt x="216358" y="184131"/>
                  </a:lnTo>
                  <a:lnTo>
                    <a:pt x="250665" y="154100"/>
                  </a:lnTo>
                  <a:lnTo>
                    <a:pt x="286938" y="126381"/>
                  </a:lnTo>
                  <a:lnTo>
                    <a:pt x="325060" y="101089"/>
                  </a:lnTo>
                  <a:lnTo>
                    <a:pt x="364916" y="78340"/>
                  </a:lnTo>
                  <a:lnTo>
                    <a:pt x="406390" y="58249"/>
                  </a:lnTo>
                  <a:lnTo>
                    <a:pt x="449367" y="40932"/>
                  </a:lnTo>
                  <a:lnTo>
                    <a:pt x="493732" y="26504"/>
                  </a:lnTo>
                  <a:lnTo>
                    <a:pt x="539368" y="15082"/>
                  </a:lnTo>
                  <a:lnTo>
                    <a:pt x="586160" y="6780"/>
                  </a:lnTo>
                  <a:lnTo>
                    <a:pt x="633993" y="1714"/>
                  </a:lnTo>
                  <a:lnTo>
                    <a:pt x="682751" y="0"/>
                  </a:lnTo>
                  <a:lnTo>
                    <a:pt x="731510" y="1714"/>
                  </a:lnTo>
                  <a:lnTo>
                    <a:pt x="779343" y="6780"/>
                  </a:lnTo>
                  <a:lnTo>
                    <a:pt x="826135" y="15082"/>
                  </a:lnTo>
                  <a:lnTo>
                    <a:pt x="871771" y="26504"/>
                  </a:lnTo>
                  <a:lnTo>
                    <a:pt x="916136" y="40932"/>
                  </a:lnTo>
                  <a:lnTo>
                    <a:pt x="959113" y="58249"/>
                  </a:lnTo>
                  <a:lnTo>
                    <a:pt x="1000587" y="78340"/>
                  </a:lnTo>
                  <a:lnTo>
                    <a:pt x="1040443" y="101089"/>
                  </a:lnTo>
                  <a:lnTo>
                    <a:pt x="1078565" y="126381"/>
                  </a:lnTo>
                  <a:lnTo>
                    <a:pt x="1114838" y="154100"/>
                  </a:lnTo>
                  <a:lnTo>
                    <a:pt x="1149145" y="184131"/>
                  </a:lnTo>
                  <a:lnTo>
                    <a:pt x="1181372" y="216358"/>
                  </a:lnTo>
                  <a:lnTo>
                    <a:pt x="1211403" y="250665"/>
                  </a:lnTo>
                  <a:lnTo>
                    <a:pt x="1239122" y="286938"/>
                  </a:lnTo>
                  <a:lnTo>
                    <a:pt x="1264414" y="325060"/>
                  </a:lnTo>
                  <a:lnTo>
                    <a:pt x="1287163" y="364916"/>
                  </a:lnTo>
                  <a:lnTo>
                    <a:pt x="1307254" y="406390"/>
                  </a:lnTo>
                  <a:lnTo>
                    <a:pt x="1324571" y="449367"/>
                  </a:lnTo>
                  <a:lnTo>
                    <a:pt x="1338999" y="493732"/>
                  </a:lnTo>
                  <a:lnTo>
                    <a:pt x="1350421" y="539368"/>
                  </a:lnTo>
                  <a:lnTo>
                    <a:pt x="1358723" y="586160"/>
                  </a:lnTo>
                  <a:lnTo>
                    <a:pt x="1363789" y="633993"/>
                  </a:lnTo>
                  <a:lnTo>
                    <a:pt x="1365504" y="682752"/>
                  </a:lnTo>
                  <a:lnTo>
                    <a:pt x="1363789" y="731510"/>
                  </a:lnTo>
                  <a:lnTo>
                    <a:pt x="1358723" y="779343"/>
                  </a:lnTo>
                  <a:lnTo>
                    <a:pt x="1350421" y="826135"/>
                  </a:lnTo>
                  <a:lnTo>
                    <a:pt x="1338999" y="871771"/>
                  </a:lnTo>
                  <a:lnTo>
                    <a:pt x="1324571" y="916136"/>
                  </a:lnTo>
                  <a:lnTo>
                    <a:pt x="1307254" y="959113"/>
                  </a:lnTo>
                  <a:lnTo>
                    <a:pt x="1287163" y="1000587"/>
                  </a:lnTo>
                  <a:lnTo>
                    <a:pt x="1264414" y="1040443"/>
                  </a:lnTo>
                  <a:lnTo>
                    <a:pt x="1239122" y="1078565"/>
                  </a:lnTo>
                  <a:lnTo>
                    <a:pt x="1211403" y="1114838"/>
                  </a:lnTo>
                  <a:lnTo>
                    <a:pt x="1181372" y="1149145"/>
                  </a:lnTo>
                  <a:lnTo>
                    <a:pt x="1149145" y="1181372"/>
                  </a:lnTo>
                  <a:lnTo>
                    <a:pt x="1114838" y="1211403"/>
                  </a:lnTo>
                  <a:lnTo>
                    <a:pt x="1078565" y="1239122"/>
                  </a:lnTo>
                  <a:lnTo>
                    <a:pt x="1040443" y="1264414"/>
                  </a:lnTo>
                  <a:lnTo>
                    <a:pt x="1000587" y="1287163"/>
                  </a:lnTo>
                  <a:lnTo>
                    <a:pt x="959113" y="1307254"/>
                  </a:lnTo>
                  <a:lnTo>
                    <a:pt x="916136" y="1324571"/>
                  </a:lnTo>
                  <a:lnTo>
                    <a:pt x="871771" y="1338999"/>
                  </a:lnTo>
                  <a:lnTo>
                    <a:pt x="826135" y="1350421"/>
                  </a:lnTo>
                  <a:lnTo>
                    <a:pt x="779343" y="1358723"/>
                  </a:lnTo>
                  <a:lnTo>
                    <a:pt x="731510" y="1363789"/>
                  </a:lnTo>
                  <a:lnTo>
                    <a:pt x="682751" y="1365504"/>
                  </a:lnTo>
                  <a:lnTo>
                    <a:pt x="633993" y="1363789"/>
                  </a:lnTo>
                  <a:lnTo>
                    <a:pt x="586160" y="1358723"/>
                  </a:lnTo>
                  <a:lnTo>
                    <a:pt x="539368" y="1350421"/>
                  </a:lnTo>
                  <a:lnTo>
                    <a:pt x="493732" y="1338999"/>
                  </a:lnTo>
                  <a:lnTo>
                    <a:pt x="449367" y="1324571"/>
                  </a:lnTo>
                  <a:lnTo>
                    <a:pt x="406390" y="1307254"/>
                  </a:lnTo>
                  <a:lnTo>
                    <a:pt x="364916" y="1287163"/>
                  </a:lnTo>
                  <a:lnTo>
                    <a:pt x="325060" y="1264414"/>
                  </a:lnTo>
                  <a:lnTo>
                    <a:pt x="286938" y="1239122"/>
                  </a:lnTo>
                  <a:lnTo>
                    <a:pt x="250665" y="1211403"/>
                  </a:lnTo>
                  <a:lnTo>
                    <a:pt x="216358" y="1181372"/>
                  </a:lnTo>
                  <a:lnTo>
                    <a:pt x="184131" y="1149145"/>
                  </a:lnTo>
                  <a:lnTo>
                    <a:pt x="154100" y="1114838"/>
                  </a:lnTo>
                  <a:lnTo>
                    <a:pt x="126381" y="1078565"/>
                  </a:lnTo>
                  <a:lnTo>
                    <a:pt x="101089" y="1040443"/>
                  </a:lnTo>
                  <a:lnTo>
                    <a:pt x="78340" y="1000587"/>
                  </a:lnTo>
                  <a:lnTo>
                    <a:pt x="58249" y="959113"/>
                  </a:lnTo>
                  <a:lnTo>
                    <a:pt x="40932" y="916136"/>
                  </a:lnTo>
                  <a:lnTo>
                    <a:pt x="26504" y="871771"/>
                  </a:lnTo>
                  <a:lnTo>
                    <a:pt x="15082" y="826135"/>
                  </a:lnTo>
                  <a:lnTo>
                    <a:pt x="6780" y="779343"/>
                  </a:lnTo>
                  <a:lnTo>
                    <a:pt x="1714" y="731510"/>
                  </a:lnTo>
                  <a:lnTo>
                    <a:pt x="0" y="682752"/>
                  </a:lnTo>
                  <a:close/>
                </a:path>
              </a:pathLst>
            </a:custGeom>
            <a:ln w="9144">
              <a:solidFill>
                <a:srgbClr val="EDECE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36463" y="2575636"/>
            <a:ext cx="921006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2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대체  </a:t>
            </a:r>
            <a:r>
              <a:rPr sz="3600" b="1" spc="-1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근로</a:t>
            </a:r>
            <a:endParaRPr sz="3600">
              <a:latin typeface="Sandoll 국대떡볶이 02 Bold"/>
              <a:cs typeface="Sandoll 국대떡볶이 02 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08519" y="2400300"/>
            <a:ext cx="1671008" cy="1496695"/>
            <a:chOff x="7208519" y="2400300"/>
            <a:chExt cx="1495425" cy="1496695"/>
          </a:xfrm>
        </p:grpSpPr>
        <p:sp>
          <p:nvSpPr>
            <p:cNvPr id="22" name="object 22"/>
            <p:cNvSpPr/>
            <p:nvPr/>
          </p:nvSpPr>
          <p:spPr>
            <a:xfrm>
              <a:off x="7208519" y="2400300"/>
              <a:ext cx="1495425" cy="1496695"/>
            </a:xfrm>
            <a:custGeom>
              <a:avLst/>
              <a:gdLst/>
              <a:ahLst/>
              <a:cxnLst/>
              <a:rect l="l" t="t" r="r" b="b"/>
              <a:pathLst>
                <a:path w="1495425" h="1496695">
                  <a:moveTo>
                    <a:pt x="747522" y="0"/>
                  </a:moveTo>
                  <a:lnTo>
                    <a:pt x="700244" y="1470"/>
                  </a:lnTo>
                  <a:lnTo>
                    <a:pt x="653748" y="5823"/>
                  </a:lnTo>
                  <a:lnTo>
                    <a:pt x="608121" y="12972"/>
                  </a:lnTo>
                  <a:lnTo>
                    <a:pt x="563452" y="22828"/>
                  </a:lnTo>
                  <a:lnTo>
                    <a:pt x="519826" y="35304"/>
                  </a:lnTo>
                  <a:lnTo>
                    <a:pt x="477333" y="50312"/>
                  </a:lnTo>
                  <a:lnTo>
                    <a:pt x="436060" y="67766"/>
                  </a:lnTo>
                  <a:lnTo>
                    <a:pt x="396093" y="87577"/>
                  </a:lnTo>
                  <a:lnTo>
                    <a:pt x="357522" y="109658"/>
                  </a:lnTo>
                  <a:lnTo>
                    <a:pt x="320432" y="133922"/>
                  </a:lnTo>
                  <a:lnTo>
                    <a:pt x="284912" y="160280"/>
                  </a:lnTo>
                  <a:lnTo>
                    <a:pt x="251050" y="188646"/>
                  </a:lnTo>
                  <a:lnTo>
                    <a:pt x="218932" y="218932"/>
                  </a:lnTo>
                  <a:lnTo>
                    <a:pt x="188646" y="251050"/>
                  </a:lnTo>
                  <a:lnTo>
                    <a:pt x="160280" y="284912"/>
                  </a:lnTo>
                  <a:lnTo>
                    <a:pt x="133922" y="320432"/>
                  </a:lnTo>
                  <a:lnTo>
                    <a:pt x="109658" y="357522"/>
                  </a:lnTo>
                  <a:lnTo>
                    <a:pt x="87577" y="396093"/>
                  </a:lnTo>
                  <a:lnTo>
                    <a:pt x="67766" y="436060"/>
                  </a:lnTo>
                  <a:lnTo>
                    <a:pt x="50312" y="477333"/>
                  </a:lnTo>
                  <a:lnTo>
                    <a:pt x="35304" y="519826"/>
                  </a:lnTo>
                  <a:lnTo>
                    <a:pt x="22828" y="563452"/>
                  </a:lnTo>
                  <a:lnTo>
                    <a:pt x="12972" y="608121"/>
                  </a:lnTo>
                  <a:lnTo>
                    <a:pt x="5823" y="653748"/>
                  </a:lnTo>
                  <a:lnTo>
                    <a:pt x="1470" y="700244"/>
                  </a:lnTo>
                  <a:lnTo>
                    <a:pt x="0" y="747522"/>
                  </a:lnTo>
                  <a:lnTo>
                    <a:pt x="0" y="749046"/>
                  </a:lnTo>
                  <a:lnTo>
                    <a:pt x="1470" y="796323"/>
                  </a:lnTo>
                  <a:lnTo>
                    <a:pt x="5823" y="842819"/>
                  </a:lnTo>
                  <a:lnTo>
                    <a:pt x="12972" y="888446"/>
                  </a:lnTo>
                  <a:lnTo>
                    <a:pt x="22828" y="933115"/>
                  </a:lnTo>
                  <a:lnTo>
                    <a:pt x="35304" y="976741"/>
                  </a:lnTo>
                  <a:lnTo>
                    <a:pt x="50312" y="1019234"/>
                  </a:lnTo>
                  <a:lnTo>
                    <a:pt x="67766" y="1060507"/>
                  </a:lnTo>
                  <a:lnTo>
                    <a:pt x="87577" y="1100474"/>
                  </a:lnTo>
                  <a:lnTo>
                    <a:pt x="109658" y="1139045"/>
                  </a:lnTo>
                  <a:lnTo>
                    <a:pt x="133922" y="1176135"/>
                  </a:lnTo>
                  <a:lnTo>
                    <a:pt x="160280" y="1211655"/>
                  </a:lnTo>
                  <a:lnTo>
                    <a:pt x="188646" y="1245517"/>
                  </a:lnTo>
                  <a:lnTo>
                    <a:pt x="218932" y="1277635"/>
                  </a:lnTo>
                  <a:lnTo>
                    <a:pt x="251050" y="1307921"/>
                  </a:lnTo>
                  <a:lnTo>
                    <a:pt x="284912" y="1336287"/>
                  </a:lnTo>
                  <a:lnTo>
                    <a:pt x="320432" y="1362645"/>
                  </a:lnTo>
                  <a:lnTo>
                    <a:pt x="357522" y="1386909"/>
                  </a:lnTo>
                  <a:lnTo>
                    <a:pt x="396093" y="1408990"/>
                  </a:lnTo>
                  <a:lnTo>
                    <a:pt x="436060" y="1428801"/>
                  </a:lnTo>
                  <a:lnTo>
                    <a:pt x="477333" y="1446255"/>
                  </a:lnTo>
                  <a:lnTo>
                    <a:pt x="519826" y="1461263"/>
                  </a:lnTo>
                  <a:lnTo>
                    <a:pt x="563452" y="1473739"/>
                  </a:lnTo>
                  <a:lnTo>
                    <a:pt x="608121" y="1483595"/>
                  </a:lnTo>
                  <a:lnTo>
                    <a:pt x="653748" y="1490744"/>
                  </a:lnTo>
                  <a:lnTo>
                    <a:pt x="700244" y="1495097"/>
                  </a:lnTo>
                  <a:lnTo>
                    <a:pt x="747522" y="1496568"/>
                  </a:lnTo>
                  <a:lnTo>
                    <a:pt x="794799" y="1495097"/>
                  </a:lnTo>
                  <a:lnTo>
                    <a:pt x="841295" y="1490744"/>
                  </a:lnTo>
                  <a:lnTo>
                    <a:pt x="886922" y="1483595"/>
                  </a:lnTo>
                  <a:lnTo>
                    <a:pt x="931591" y="1473739"/>
                  </a:lnTo>
                  <a:lnTo>
                    <a:pt x="975217" y="1461263"/>
                  </a:lnTo>
                  <a:lnTo>
                    <a:pt x="1017710" y="1446255"/>
                  </a:lnTo>
                  <a:lnTo>
                    <a:pt x="1058983" y="1428801"/>
                  </a:lnTo>
                  <a:lnTo>
                    <a:pt x="1098950" y="1408990"/>
                  </a:lnTo>
                  <a:lnTo>
                    <a:pt x="1137521" y="1386909"/>
                  </a:lnTo>
                  <a:lnTo>
                    <a:pt x="1174611" y="1362645"/>
                  </a:lnTo>
                  <a:lnTo>
                    <a:pt x="1210131" y="1336287"/>
                  </a:lnTo>
                  <a:lnTo>
                    <a:pt x="1243993" y="1307921"/>
                  </a:lnTo>
                  <a:lnTo>
                    <a:pt x="1276111" y="1277635"/>
                  </a:lnTo>
                  <a:lnTo>
                    <a:pt x="1306397" y="1245517"/>
                  </a:lnTo>
                  <a:lnTo>
                    <a:pt x="1334763" y="1211655"/>
                  </a:lnTo>
                  <a:lnTo>
                    <a:pt x="1361121" y="1176135"/>
                  </a:lnTo>
                  <a:lnTo>
                    <a:pt x="1385385" y="1139045"/>
                  </a:lnTo>
                  <a:lnTo>
                    <a:pt x="1407466" y="1100474"/>
                  </a:lnTo>
                  <a:lnTo>
                    <a:pt x="1427277" y="1060507"/>
                  </a:lnTo>
                  <a:lnTo>
                    <a:pt x="1444731" y="1019234"/>
                  </a:lnTo>
                  <a:lnTo>
                    <a:pt x="1459739" y="976741"/>
                  </a:lnTo>
                  <a:lnTo>
                    <a:pt x="1472215" y="933115"/>
                  </a:lnTo>
                  <a:lnTo>
                    <a:pt x="1482071" y="888446"/>
                  </a:lnTo>
                  <a:lnTo>
                    <a:pt x="1489220" y="842819"/>
                  </a:lnTo>
                  <a:lnTo>
                    <a:pt x="1493573" y="796323"/>
                  </a:lnTo>
                  <a:lnTo>
                    <a:pt x="1495044" y="749046"/>
                  </a:lnTo>
                  <a:lnTo>
                    <a:pt x="1495044" y="747522"/>
                  </a:lnTo>
                  <a:lnTo>
                    <a:pt x="1493573" y="700244"/>
                  </a:lnTo>
                  <a:lnTo>
                    <a:pt x="1489220" y="653748"/>
                  </a:lnTo>
                  <a:lnTo>
                    <a:pt x="1482071" y="608121"/>
                  </a:lnTo>
                  <a:lnTo>
                    <a:pt x="1472215" y="563452"/>
                  </a:lnTo>
                  <a:lnTo>
                    <a:pt x="1459739" y="519826"/>
                  </a:lnTo>
                  <a:lnTo>
                    <a:pt x="1444731" y="477333"/>
                  </a:lnTo>
                  <a:lnTo>
                    <a:pt x="1427277" y="436060"/>
                  </a:lnTo>
                  <a:lnTo>
                    <a:pt x="1407466" y="396093"/>
                  </a:lnTo>
                  <a:lnTo>
                    <a:pt x="1385385" y="357522"/>
                  </a:lnTo>
                  <a:lnTo>
                    <a:pt x="1361121" y="320432"/>
                  </a:lnTo>
                  <a:lnTo>
                    <a:pt x="1334763" y="284912"/>
                  </a:lnTo>
                  <a:lnTo>
                    <a:pt x="1306397" y="251050"/>
                  </a:lnTo>
                  <a:lnTo>
                    <a:pt x="1276111" y="218932"/>
                  </a:lnTo>
                  <a:lnTo>
                    <a:pt x="1243993" y="188646"/>
                  </a:lnTo>
                  <a:lnTo>
                    <a:pt x="1210131" y="160280"/>
                  </a:lnTo>
                  <a:lnTo>
                    <a:pt x="1174611" y="133922"/>
                  </a:lnTo>
                  <a:lnTo>
                    <a:pt x="1137521" y="109658"/>
                  </a:lnTo>
                  <a:lnTo>
                    <a:pt x="1098950" y="87577"/>
                  </a:lnTo>
                  <a:lnTo>
                    <a:pt x="1058983" y="67766"/>
                  </a:lnTo>
                  <a:lnTo>
                    <a:pt x="1017710" y="50312"/>
                  </a:lnTo>
                  <a:lnTo>
                    <a:pt x="975217" y="35304"/>
                  </a:lnTo>
                  <a:lnTo>
                    <a:pt x="931591" y="22828"/>
                  </a:lnTo>
                  <a:lnTo>
                    <a:pt x="886922" y="12972"/>
                  </a:lnTo>
                  <a:lnTo>
                    <a:pt x="841295" y="5823"/>
                  </a:lnTo>
                  <a:lnTo>
                    <a:pt x="794799" y="1470"/>
                  </a:lnTo>
                  <a:lnTo>
                    <a:pt x="747522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69479" y="2459735"/>
              <a:ext cx="1365885" cy="1363980"/>
            </a:xfrm>
            <a:custGeom>
              <a:avLst/>
              <a:gdLst/>
              <a:ahLst/>
              <a:cxnLst/>
              <a:rect l="l" t="t" r="r" b="b"/>
              <a:pathLst>
                <a:path w="1365884" h="1363979">
                  <a:moveTo>
                    <a:pt x="0" y="681989"/>
                  </a:moveTo>
                  <a:lnTo>
                    <a:pt x="1712" y="633281"/>
                  </a:lnTo>
                  <a:lnTo>
                    <a:pt x="6771" y="585498"/>
                  </a:lnTo>
                  <a:lnTo>
                    <a:pt x="15063" y="538754"/>
                  </a:lnTo>
                  <a:lnTo>
                    <a:pt x="26472" y="493167"/>
                  </a:lnTo>
                  <a:lnTo>
                    <a:pt x="40882" y="448850"/>
                  </a:lnTo>
                  <a:lnTo>
                    <a:pt x="58178" y="405920"/>
                  </a:lnTo>
                  <a:lnTo>
                    <a:pt x="78245" y="364491"/>
                  </a:lnTo>
                  <a:lnTo>
                    <a:pt x="100967" y="324679"/>
                  </a:lnTo>
                  <a:lnTo>
                    <a:pt x="126229" y="286600"/>
                  </a:lnTo>
                  <a:lnTo>
                    <a:pt x="153915" y="250369"/>
                  </a:lnTo>
                  <a:lnTo>
                    <a:pt x="183911" y="216101"/>
                  </a:lnTo>
                  <a:lnTo>
                    <a:pt x="216101" y="183911"/>
                  </a:lnTo>
                  <a:lnTo>
                    <a:pt x="250369" y="153915"/>
                  </a:lnTo>
                  <a:lnTo>
                    <a:pt x="286600" y="126229"/>
                  </a:lnTo>
                  <a:lnTo>
                    <a:pt x="324679" y="100967"/>
                  </a:lnTo>
                  <a:lnTo>
                    <a:pt x="364491" y="78245"/>
                  </a:lnTo>
                  <a:lnTo>
                    <a:pt x="405920" y="58178"/>
                  </a:lnTo>
                  <a:lnTo>
                    <a:pt x="448850" y="40882"/>
                  </a:lnTo>
                  <a:lnTo>
                    <a:pt x="493167" y="26472"/>
                  </a:lnTo>
                  <a:lnTo>
                    <a:pt x="538754" y="15063"/>
                  </a:lnTo>
                  <a:lnTo>
                    <a:pt x="585498" y="6771"/>
                  </a:lnTo>
                  <a:lnTo>
                    <a:pt x="633281" y="1712"/>
                  </a:lnTo>
                  <a:lnTo>
                    <a:pt x="681990" y="0"/>
                  </a:lnTo>
                  <a:lnTo>
                    <a:pt x="683514" y="0"/>
                  </a:lnTo>
                  <a:lnTo>
                    <a:pt x="732222" y="1712"/>
                  </a:lnTo>
                  <a:lnTo>
                    <a:pt x="780005" y="6771"/>
                  </a:lnTo>
                  <a:lnTo>
                    <a:pt x="826749" y="15063"/>
                  </a:lnTo>
                  <a:lnTo>
                    <a:pt x="872336" y="26472"/>
                  </a:lnTo>
                  <a:lnTo>
                    <a:pt x="916653" y="40882"/>
                  </a:lnTo>
                  <a:lnTo>
                    <a:pt x="959583" y="58178"/>
                  </a:lnTo>
                  <a:lnTo>
                    <a:pt x="1001012" y="78245"/>
                  </a:lnTo>
                  <a:lnTo>
                    <a:pt x="1040824" y="100967"/>
                  </a:lnTo>
                  <a:lnTo>
                    <a:pt x="1078903" y="126229"/>
                  </a:lnTo>
                  <a:lnTo>
                    <a:pt x="1115134" y="153915"/>
                  </a:lnTo>
                  <a:lnTo>
                    <a:pt x="1149402" y="183911"/>
                  </a:lnTo>
                  <a:lnTo>
                    <a:pt x="1181592" y="216101"/>
                  </a:lnTo>
                  <a:lnTo>
                    <a:pt x="1211588" y="250369"/>
                  </a:lnTo>
                  <a:lnTo>
                    <a:pt x="1239274" y="286600"/>
                  </a:lnTo>
                  <a:lnTo>
                    <a:pt x="1264536" y="324679"/>
                  </a:lnTo>
                  <a:lnTo>
                    <a:pt x="1287258" y="364491"/>
                  </a:lnTo>
                  <a:lnTo>
                    <a:pt x="1307325" y="405920"/>
                  </a:lnTo>
                  <a:lnTo>
                    <a:pt x="1324621" y="448850"/>
                  </a:lnTo>
                  <a:lnTo>
                    <a:pt x="1339031" y="493167"/>
                  </a:lnTo>
                  <a:lnTo>
                    <a:pt x="1350440" y="538754"/>
                  </a:lnTo>
                  <a:lnTo>
                    <a:pt x="1358732" y="585498"/>
                  </a:lnTo>
                  <a:lnTo>
                    <a:pt x="1363791" y="633281"/>
                  </a:lnTo>
                  <a:lnTo>
                    <a:pt x="1365503" y="681989"/>
                  </a:lnTo>
                  <a:lnTo>
                    <a:pt x="1363791" y="730698"/>
                  </a:lnTo>
                  <a:lnTo>
                    <a:pt x="1358732" y="778481"/>
                  </a:lnTo>
                  <a:lnTo>
                    <a:pt x="1350440" y="825225"/>
                  </a:lnTo>
                  <a:lnTo>
                    <a:pt x="1339031" y="870812"/>
                  </a:lnTo>
                  <a:lnTo>
                    <a:pt x="1324621" y="915129"/>
                  </a:lnTo>
                  <a:lnTo>
                    <a:pt x="1307325" y="958059"/>
                  </a:lnTo>
                  <a:lnTo>
                    <a:pt x="1287258" y="999488"/>
                  </a:lnTo>
                  <a:lnTo>
                    <a:pt x="1264536" y="1039300"/>
                  </a:lnTo>
                  <a:lnTo>
                    <a:pt x="1239274" y="1077379"/>
                  </a:lnTo>
                  <a:lnTo>
                    <a:pt x="1211588" y="1113610"/>
                  </a:lnTo>
                  <a:lnTo>
                    <a:pt x="1181592" y="1147878"/>
                  </a:lnTo>
                  <a:lnTo>
                    <a:pt x="1149402" y="1180068"/>
                  </a:lnTo>
                  <a:lnTo>
                    <a:pt x="1115134" y="1210064"/>
                  </a:lnTo>
                  <a:lnTo>
                    <a:pt x="1078903" y="1237750"/>
                  </a:lnTo>
                  <a:lnTo>
                    <a:pt x="1040824" y="1263012"/>
                  </a:lnTo>
                  <a:lnTo>
                    <a:pt x="1001012" y="1285734"/>
                  </a:lnTo>
                  <a:lnTo>
                    <a:pt x="959583" y="1305801"/>
                  </a:lnTo>
                  <a:lnTo>
                    <a:pt x="916653" y="1323097"/>
                  </a:lnTo>
                  <a:lnTo>
                    <a:pt x="872336" y="1337507"/>
                  </a:lnTo>
                  <a:lnTo>
                    <a:pt x="826749" y="1348916"/>
                  </a:lnTo>
                  <a:lnTo>
                    <a:pt x="780005" y="1357208"/>
                  </a:lnTo>
                  <a:lnTo>
                    <a:pt x="732222" y="1362267"/>
                  </a:lnTo>
                  <a:lnTo>
                    <a:pt x="683514" y="1363980"/>
                  </a:lnTo>
                  <a:lnTo>
                    <a:pt x="681990" y="1363980"/>
                  </a:lnTo>
                  <a:lnTo>
                    <a:pt x="633281" y="1362267"/>
                  </a:lnTo>
                  <a:lnTo>
                    <a:pt x="585498" y="1357208"/>
                  </a:lnTo>
                  <a:lnTo>
                    <a:pt x="538754" y="1348916"/>
                  </a:lnTo>
                  <a:lnTo>
                    <a:pt x="493167" y="1337507"/>
                  </a:lnTo>
                  <a:lnTo>
                    <a:pt x="448850" y="1323097"/>
                  </a:lnTo>
                  <a:lnTo>
                    <a:pt x="405920" y="1305801"/>
                  </a:lnTo>
                  <a:lnTo>
                    <a:pt x="364491" y="1285734"/>
                  </a:lnTo>
                  <a:lnTo>
                    <a:pt x="324679" y="1263012"/>
                  </a:lnTo>
                  <a:lnTo>
                    <a:pt x="286600" y="1237750"/>
                  </a:lnTo>
                  <a:lnTo>
                    <a:pt x="250369" y="1210064"/>
                  </a:lnTo>
                  <a:lnTo>
                    <a:pt x="216101" y="1180068"/>
                  </a:lnTo>
                  <a:lnTo>
                    <a:pt x="183911" y="1147878"/>
                  </a:lnTo>
                  <a:lnTo>
                    <a:pt x="153915" y="1113610"/>
                  </a:lnTo>
                  <a:lnTo>
                    <a:pt x="126229" y="1077379"/>
                  </a:lnTo>
                  <a:lnTo>
                    <a:pt x="100967" y="1039300"/>
                  </a:lnTo>
                  <a:lnTo>
                    <a:pt x="78245" y="999488"/>
                  </a:lnTo>
                  <a:lnTo>
                    <a:pt x="58178" y="958059"/>
                  </a:lnTo>
                  <a:lnTo>
                    <a:pt x="40882" y="915129"/>
                  </a:lnTo>
                  <a:lnTo>
                    <a:pt x="26472" y="870812"/>
                  </a:lnTo>
                  <a:lnTo>
                    <a:pt x="15063" y="825225"/>
                  </a:lnTo>
                  <a:lnTo>
                    <a:pt x="6771" y="778481"/>
                  </a:lnTo>
                  <a:lnTo>
                    <a:pt x="1712" y="730698"/>
                  </a:lnTo>
                  <a:lnTo>
                    <a:pt x="0" y="681989"/>
                  </a:lnTo>
                  <a:close/>
                </a:path>
              </a:pathLst>
            </a:custGeom>
            <a:ln w="9144">
              <a:solidFill>
                <a:srgbClr val="EDECE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37195" y="2568321"/>
            <a:ext cx="921006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4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대리  근로</a:t>
            </a:r>
            <a:endParaRPr sz="360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32919" y="6541865"/>
            <a:ext cx="168275" cy="20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3</a:t>
            </a:r>
            <a:r>
              <a:rPr sz="1200" spc="-1325" dirty="0">
                <a:solidFill>
                  <a:srgbClr val="888888"/>
                </a:solidFill>
                <a:latin typeface="맑은 고딕"/>
                <a:cs typeface="맑은 고딕"/>
              </a:rPr>
              <a:t>6</a:t>
            </a:r>
            <a:r>
              <a:rPr sz="1200" dirty="0">
                <a:solidFill>
                  <a:srgbClr val="888888"/>
                </a:solidFill>
                <a:latin typeface="맑은 고딕"/>
                <a:cs typeface="맑은 고딕"/>
              </a:rPr>
              <a:t>36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9973" y="277825"/>
            <a:ext cx="24356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</a:t>
            </a:r>
            <a:r>
              <a:rPr sz="1800" b="1" spc="-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9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국가근로장학금이란?</a:t>
            </a:r>
            <a:endParaRPr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2523" y="277825"/>
            <a:ext cx="7507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94270" algn="l"/>
              </a:tabLst>
            </a:pPr>
            <a:r>
              <a:rPr sz="1800" b="1" u="sng" spc="35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	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61945" y="2425954"/>
            <a:ext cx="7705725" cy="4040504"/>
            <a:chOff x="2361945" y="2425954"/>
            <a:chExt cx="7705725" cy="4040504"/>
          </a:xfrm>
        </p:grpSpPr>
        <p:sp>
          <p:nvSpPr>
            <p:cNvPr id="10" name="object 10"/>
            <p:cNvSpPr/>
            <p:nvPr/>
          </p:nvSpPr>
          <p:spPr>
            <a:xfrm>
              <a:off x="2368295" y="2432304"/>
              <a:ext cx="914400" cy="303530"/>
            </a:xfrm>
            <a:custGeom>
              <a:avLst/>
              <a:gdLst/>
              <a:ahLst/>
              <a:cxnLst/>
              <a:rect l="l" t="t" r="r" b="b"/>
              <a:pathLst>
                <a:path w="914400" h="303530">
                  <a:moveTo>
                    <a:pt x="863854" y="0"/>
                  </a:moveTo>
                  <a:lnTo>
                    <a:pt x="50546" y="0"/>
                  </a:lnTo>
                  <a:lnTo>
                    <a:pt x="30861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6"/>
                  </a:lnTo>
                  <a:lnTo>
                    <a:pt x="0" y="252730"/>
                  </a:lnTo>
                  <a:lnTo>
                    <a:pt x="3968" y="272415"/>
                  </a:lnTo>
                  <a:lnTo>
                    <a:pt x="14795" y="288480"/>
                  </a:lnTo>
                  <a:lnTo>
                    <a:pt x="30861" y="299307"/>
                  </a:lnTo>
                  <a:lnTo>
                    <a:pt x="50546" y="303275"/>
                  </a:lnTo>
                  <a:lnTo>
                    <a:pt x="863854" y="303275"/>
                  </a:lnTo>
                  <a:lnTo>
                    <a:pt x="883539" y="299307"/>
                  </a:lnTo>
                  <a:lnTo>
                    <a:pt x="899604" y="288480"/>
                  </a:lnTo>
                  <a:lnTo>
                    <a:pt x="910431" y="272415"/>
                  </a:lnTo>
                  <a:lnTo>
                    <a:pt x="914400" y="252730"/>
                  </a:lnTo>
                  <a:lnTo>
                    <a:pt x="914400" y="50546"/>
                  </a:lnTo>
                  <a:lnTo>
                    <a:pt x="910431" y="30861"/>
                  </a:lnTo>
                  <a:lnTo>
                    <a:pt x="899604" y="14795"/>
                  </a:lnTo>
                  <a:lnTo>
                    <a:pt x="883539" y="3968"/>
                  </a:lnTo>
                  <a:lnTo>
                    <a:pt x="863854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368295" y="2432304"/>
              <a:ext cx="914400" cy="303530"/>
            </a:xfrm>
            <a:custGeom>
              <a:avLst/>
              <a:gdLst/>
              <a:ahLst/>
              <a:cxnLst/>
              <a:rect l="l" t="t" r="r" b="b"/>
              <a:pathLst>
                <a:path w="914400" h="303530">
                  <a:moveTo>
                    <a:pt x="0" y="50546"/>
                  </a:moveTo>
                  <a:lnTo>
                    <a:pt x="3968" y="30861"/>
                  </a:lnTo>
                  <a:lnTo>
                    <a:pt x="14795" y="14795"/>
                  </a:lnTo>
                  <a:lnTo>
                    <a:pt x="30861" y="3968"/>
                  </a:lnTo>
                  <a:lnTo>
                    <a:pt x="50546" y="0"/>
                  </a:lnTo>
                  <a:lnTo>
                    <a:pt x="863854" y="0"/>
                  </a:lnTo>
                  <a:lnTo>
                    <a:pt x="883539" y="3968"/>
                  </a:lnTo>
                  <a:lnTo>
                    <a:pt x="899604" y="14795"/>
                  </a:lnTo>
                  <a:lnTo>
                    <a:pt x="910431" y="30861"/>
                  </a:lnTo>
                  <a:lnTo>
                    <a:pt x="914400" y="50546"/>
                  </a:lnTo>
                  <a:lnTo>
                    <a:pt x="914400" y="252730"/>
                  </a:lnTo>
                  <a:lnTo>
                    <a:pt x="910431" y="272415"/>
                  </a:lnTo>
                  <a:lnTo>
                    <a:pt x="899604" y="288480"/>
                  </a:lnTo>
                  <a:lnTo>
                    <a:pt x="883539" y="299307"/>
                  </a:lnTo>
                  <a:lnTo>
                    <a:pt x="863854" y="303275"/>
                  </a:lnTo>
                  <a:lnTo>
                    <a:pt x="50546" y="303275"/>
                  </a:lnTo>
                  <a:lnTo>
                    <a:pt x="30861" y="299307"/>
                  </a:lnTo>
                  <a:lnTo>
                    <a:pt x="14795" y="288480"/>
                  </a:lnTo>
                  <a:lnTo>
                    <a:pt x="3968" y="272415"/>
                  </a:lnTo>
                  <a:lnTo>
                    <a:pt x="0" y="252730"/>
                  </a:lnTo>
                  <a:lnTo>
                    <a:pt x="0" y="50546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352288" y="2935224"/>
              <a:ext cx="1397635" cy="123825"/>
            </a:xfrm>
            <a:custGeom>
              <a:avLst/>
              <a:gdLst/>
              <a:ahLst/>
              <a:cxnLst/>
              <a:rect l="l" t="t" r="r" b="b"/>
              <a:pathLst>
                <a:path w="1397634" h="123825">
                  <a:moveTo>
                    <a:pt x="1376934" y="0"/>
                  </a:moveTo>
                  <a:lnTo>
                    <a:pt x="20574" y="0"/>
                  </a:lnTo>
                  <a:lnTo>
                    <a:pt x="12590" y="1625"/>
                  </a:lnTo>
                  <a:lnTo>
                    <a:pt x="6048" y="6048"/>
                  </a:lnTo>
                  <a:lnTo>
                    <a:pt x="1625" y="12590"/>
                  </a:lnTo>
                  <a:lnTo>
                    <a:pt x="0" y="20574"/>
                  </a:lnTo>
                  <a:lnTo>
                    <a:pt x="0" y="102870"/>
                  </a:lnTo>
                  <a:lnTo>
                    <a:pt x="1625" y="110853"/>
                  </a:lnTo>
                  <a:lnTo>
                    <a:pt x="6048" y="117395"/>
                  </a:lnTo>
                  <a:lnTo>
                    <a:pt x="12590" y="121818"/>
                  </a:lnTo>
                  <a:lnTo>
                    <a:pt x="20574" y="123443"/>
                  </a:lnTo>
                  <a:lnTo>
                    <a:pt x="1376934" y="123443"/>
                  </a:lnTo>
                  <a:lnTo>
                    <a:pt x="1384917" y="121818"/>
                  </a:lnTo>
                  <a:lnTo>
                    <a:pt x="1391459" y="117395"/>
                  </a:lnTo>
                  <a:lnTo>
                    <a:pt x="1395882" y="110853"/>
                  </a:lnTo>
                  <a:lnTo>
                    <a:pt x="1397508" y="102870"/>
                  </a:lnTo>
                  <a:lnTo>
                    <a:pt x="1397508" y="20574"/>
                  </a:lnTo>
                  <a:lnTo>
                    <a:pt x="1395882" y="12590"/>
                  </a:lnTo>
                  <a:lnTo>
                    <a:pt x="1391459" y="6048"/>
                  </a:lnTo>
                  <a:lnTo>
                    <a:pt x="1384917" y="1625"/>
                  </a:lnTo>
                  <a:lnTo>
                    <a:pt x="1376934" y="0"/>
                  </a:lnTo>
                  <a:close/>
                </a:path>
              </a:pathLst>
            </a:custGeom>
            <a:solidFill>
              <a:srgbClr val="00AFE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382011" y="3209544"/>
              <a:ext cx="7686040" cy="3256915"/>
            </a:xfrm>
            <a:custGeom>
              <a:avLst/>
              <a:gdLst/>
              <a:ahLst/>
              <a:cxnLst/>
              <a:rect l="l" t="t" r="r" b="b"/>
              <a:pathLst>
                <a:path w="7686040" h="3256915">
                  <a:moveTo>
                    <a:pt x="7439659" y="0"/>
                  </a:moveTo>
                  <a:lnTo>
                    <a:pt x="245871" y="0"/>
                  </a:lnTo>
                  <a:lnTo>
                    <a:pt x="196328" y="4996"/>
                  </a:lnTo>
                  <a:lnTo>
                    <a:pt x="150179" y="19325"/>
                  </a:lnTo>
                  <a:lnTo>
                    <a:pt x="108415" y="41998"/>
                  </a:lnTo>
                  <a:lnTo>
                    <a:pt x="72024" y="72024"/>
                  </a:lnTo>
                  <a:lnTo>
                    <a:pt x="41998" y="108415"/>
                  </a:lnTo>
                  <a:lnTo>
                    <a:pt x="19325" y="150179"/>
                  </a:lnTo>
                  <a:lnTo>
                    <a:pt x="4996" y="196328"/>
                  </a:lnTo>
                  <a:lnTo>
                    <a:pt x="0" y="245871"/>
                  </a:lnTo>
                  <a:lnTo>
                    <a:pt x="0" y="3010865"/>
                  </a:lnTo>
                  <a:lnTo>
                    <a:pt x="4996" y="3060425"/>
                  </a:lnTo>
                  <a:lnTo>
                    <a:pt x="19325" y="3106587"/>
                  </a:lnTo>
                  <a:lnTo>
                    <a:pt x="41998" y="3148360"/>
                  </a:lnTo>
                  <a:lnTo>
                    <a:pt x="72024" y="3184756"/>
                  </a:lnTo>
                  <a:lnTo>
                    <a:pt x="108415" y="3214786"/>
                  </a:lnTo>
                  <a:lnTo>
                    <a:pt x="150179" y="3237461"/>
                  </a:lnTo>
                  <a:lnTo>
                    <a:pt x="196328" y="3251791"/>
                  </a:lnTo>
                  <a:lnTo>
                    <a:pt x="245871" y="3256788"/>
                  </a:lnTo>
                  <a:lnTo>
                    <a:pt x="7439659" y="3256788"/>
                  </a:lnTo>
                  <a:lnTo>
                    <a:pt x="7489203" y="3251791"/>
                  </a:lnTo>
                  <a:lnTo>
                    <a:pt x="7535352" y="3237461"/>
                  </a:lnTo>
                  <a:lnTo>
                    <a:pt x="7577116" y="3214786"/>
                  </a:lnTo>
                  <a:lnTo>
                    <a:pt x="7613507" y="3184756"/>
                  </a:lnTo>
                  <a:lnTo>
                    <a:pt x="7643533" y="3148360"/>
                  </a:lnTo>
                  <a:lnTo>
                    <a:pt x="7666206" y="3106587"/>
                  </a:lnTo>
                  <a:lnTo>
                    <a:pt x="7680535" y="3060425"/>
                  </a:lnTo>
                  <a:lnTo>
                    <a:pt x="7685532" y="3010865"/>
                  </a:lnTo>
                  <a:lnTo>
                    <a:pt x="7685532" y="245871"/>
                  </a:lnTo>
                  <a:lnTo>
                    <a:pt x="7680535" y="196328"/>
                  </a:lnTo>
                  <a:lnTo>
                    <a:pt x="7666206" y="150179"/>
                  </a:lnTo>
                  <a:lnTo>
                    <a:pt x="7643533" y="108415"/>
                  </a:lnTo>
                  <a:lnTo>
                    <a:pt x="7613507" y="72024"/>
                  </a:lnTo>
                  <a:lnTo>
                    <a:pt x="7577116" y="41998"/>
                  </a:lnTo>
                  <a:lnTo>
                    <a:pt x="7535352" y="19325"/>
                  </a:lnTo>
                  <a:lnTo>
                    <a:pt x="7489203" y="4996"/>
                  </a:lnTo>
                  <a:lnTo>
                    <a:pt x="7439659" y="0"/>
                  </a:lnTo>
                  <a:close/>
                </a:path>
              </a:pathLst>
            </a:custGeom>
            <a:solidFill>
              <a:srgbClr val="282828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368296" y="3351275"/>
              <a:ext cx="4593590" cy="257810"/>
            </a:xfrm>
            <a:custGeom>
              <a:avLst/>
              <a:gdLst/>
              <a:ahLst/>
              <a:cxnLst/>
              <a:rect l="l" t="t" r="r" b="b"/>
              <a:pathLst>
                <a:path w="4593590" h="257810">
                  <a:moveTo>
                    <a:pt x="963168" y="42418"/>
                  </a:moveTo>
                  <a:lnTo>
                    <a:pt x="959815" y="25933"/>
                  </a:lnTo>
                  <a:lnTo>
                    <a:pt x="950709" y="12446"/>
                  </a:lnTo>
                  <a:lnTo>
                    <a:pt x="937234" y="3352"/>
                  </a:lnTo>
                  <a:lnTo>
                    <a:pt x="920750" y="0"/>
                  </a:lnTo>
                  <a:lnTo>
                    <a:pt x="42418" y="0"/>
                  </a:lnTo>
                  <a:lnTo>
                    <a:pt x="25920" y="3352"/>
                  </a:lnTo>
                  <a:lnTo>
                    <a:pt x="12433" y="12446"/>
                  </a:lnTo>
                  <a:lnTo>
                    <a:pt x="3340" y="25933"/>
                  </a:lnTo>
                  <a:lnTo>
                    <a:pt x="0" y="42418"/>
                  </a:lnTo>
                  <a:lnTo>
                    <a:pt x="0" y="212090"/>
                  </a:lnTo>
                  <a:lnTo>
                    <a:pt x="3340" y="228587"/>
                  </a:lnTo>
                  <a:lnTo>
                    <a:pt x="12433" y="242062"/>
                  </a:lnTo>
                  <a:lnTo>
                    <a:pt x="25920" y="251167"/>
                  </a:lnTo>
                  <a:lnTo>
                    <a:pt x="42418" y="254520"/>
                  </a:lnTo>
                  <a:lnTo>
                    <a:pt x="920750" y="254520"/>
                  </a:lnTo>
                  <a:lnTo>
                    <a:pt x="937234" y="251167"/>
                  </a:lnTo>
                  <a:lnTo>
                    <a:pt x="950709" y="242062"/>
                  </a:lnTo>
                  <a:lnTo>
                    <a:pt x="959815" y="228587"/>
                  </a:lnTo>
                  <a:lnTo>
                    <a:pt x="963168" y="212090"/>
                  </a:lnTo>
                  <a:lnTo>
                    <a:pt x="963168" y="42418"/>
                  </a:lnTo>
                  <a:close/>
                </a:path>
                <a:path w="4593590" h="257810">
                  <a:moveTo>
                    <a:pt x="4593336" y="46736"/>
                  </a:moveTo>
                  <a:lnTo>
                    <a:pt x="4590008" y="30353"/>
                  </a:lnTo>
                  <a:lnTo>
                    <a:pt x="4580966" y="16941"/>
                  </a:lnTo>
                  <a:lnTo>
                    <a:pt x="4567555" y="7899"/>
                  </a:lnTo>
                  <a:lnTo>
                    <a:pt x="4551172" y="4572"/>
                  </a:lnTo>
                  <a:lnTo>
                    <a:pt x="3672332" y="4572"/>
                  </a:lnTo>
                  <a:lnTo>
                    <a:pt x="3655936" y="7899"/>
                  </a:lnTo>
                  <a:lnTo>
                    <a:pt x="3642525" y="16941"/>
                  </a:lnTo>
                  <a:lnTo>
                    <a:pt x="3633482" y="30353"/>
                  </a:lnTo>
                  <a:lnTo>
                    <a:pt x="3630168" y="46736"/>
                  </a:lnTo>
                  <a:lnTo>
                    <a:pt x="3630168" y="215392"/>
                  </a:lnTo>
                  <a:lnTo>
                    <a:pt x="3633482" y="231787"/>
                  </a:lnTo>
                  <a:lnTo>
                    <a:pt x="3642525" y="245198"/>
                  </a:lnTo>
                  <a:lnTo>
                    <a:pt x="3655936" y="254241"/>
                  </a:lnTo>
                  <a:lnTo>
                    <a:pt x="3672332" y="257556"/>
                  </a:lnTo>
                  <a:lnTo>
                    <a:pt x="4551172" y="257556"/>
                  </a:lnTo>
                  <a:lnTo>
                    <a:pt x="4567555" y="254241"/>
                  </a:lnTo>
                  <a:lnTo>
                    <a:pt x="4580966" y="245198"/>
                  </a:lnTo>
                  <a:lnTo>
                    <a:pt x="4590008" y="231787"/>
                  </a:lnTo>
                  <a:lnTo>
                    <a:pt x="4593336" y="215392"/>
                  </a:lnTo>
                  <a:lnTo>
                    <a:pt x="4593336" y="46736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83611" y="3312414"/>
            <a:ext cx="46668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43629" algn="l"/>
              </a:tabLst>
            </a:pPr>
            <a:r>
              <a:rPr sz="2400" b="1" spc="-135" baseline="1736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소득요건	</a:t>
            </a:r>
            <a:r>
              <a:rPr sz="1600" b="1" spc="-9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성적기준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68295" y="2671317"/>
            <a:ext cx="7690484" cy="1606550"/>
            <a:chOff x="2368295" y="2671317"/>
            <a:chExt cx="7690484" cy="1606550"/>
          </a:xfrm>
        </p:grpSpPr>
        <p:sp>
          <p:nvSpPr>
            <p:cNvPr id="17" name="object 17"/>
            <p:cNvSpPr/>
            <p:nvPr/>
          </p:nvSpPr>
          <p:spPr>
            <a:xfrm>
              <a:off x="2382011" y="2677667"/>
              <a:ext cx="7670800" cy="497205"/>
            </a:xfrm>
            <a:custGeom>
              <a:avLst/>
              <a:gdLst/>
              <a:ahLst/>
              <a:cxnLst/>
              <a:rect l="l" t="t" r="r" b="b"/>
              <a:pathLst>
                <a:path w="7670800" h="497205">
                  <a:moveTo>
                    <a:pt x="0" y="82804"/>
                  </a:moveTo>
                  <a:lnTo>
                    <a:pt x="6508" y="50577"/>
                  </a:lnTo>
                  <a:lnTo>
                    <a:pt x="24256" y="24257"/>
                  </a:lnTo>
                  <a:lnTo>
                    <a:pt x="50577" y="6508"/>
                  </a:lnTo>
                  <a:lnTo>
                    <a:pt x="82804" y="0"/>
                  </a:lnTo>
                  <a:lnTo>
                    <a:pt x="7587488" y="0"/>
                  </a:lnTo>
                  <a:lnTo>
                    <a:pt x="7619714" y="6508"/>
                  </a:lnTo>
                  <a:lnTo>
                    <a:pt x="7646034" y="24257"/>
                  </a:lnTo>
                  <a:lnTo>
                    <a:pt x="7663783" y="50577"/>
                  </a:lnTo>
                  <a:lnTo>
                    <a:pt x="7670292" y="82804"/>
                  </a:lnTo>
                  <a:lnTo>
                    <a:pt x="7670292" y="414020"/>
                  </a:lnTo>
                  <a:lnTo>
                    <a:pt x="7663783" y="446246"/>
                  </a:lnTo>
                  <a:lnTo>
                    <a:pt x="7646034" y="472567"/>
                  </a:lnTo>
                  <a:lnTo>
                    <a:pt x="7619714" y="490315"/>
                  </a:lnTo>
                  <a:lnTo>
                    <a:pt x="7587488" y="496824"/>
                  </a:lnTo>
                  <a:lnTo>
                    <a:pt x="82804" y="496824"/>
                  </a:lnTo>
                  <a:lnTo>
                    <a:pt x="50577" y="490315"/>
                  </a:lnTo>
                  <a:lnTo>
                    <a:pt x="24256" y="472567"/>
                  </a:lnTo>
                  <a:lnTo>
                    <a:pt x="6508" y="446246"/>
                  </a:lnTo>
                  <a:lnTo>
                    <a:pt x="0" y="414020"/>
                  </a:lnTo>
                  <a:lnTo>
                    <a:pt x="0" y="82804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368295" y="4024883"/>
              <a:ext cx="957580" cy="253365"/>
            </a:xfrm>
            <a:custGeom>
              <a:avLst/>
              <a:gdLst/>
              <a:ahLst/>
              <a:cxnLst/>
              <a:rect l="l" t="t" r="r" b="b"/>
              <a:pathLst>
                <a:path w="957579" h="253364">
                  <a:moveTo>
                    <a:pt x="914907" y="0"/>
                  </a:moveTo>
                  <a:lnTo>
                    <a:pt x="42164" y="0"/>
                  </a:lnTo>
                  <a:lnTo>
                    <a:pt x="25771" y="3319"/>
                  </a:lnTo>
                  <a:lnTo>
                    <a:pt x="12366" y="12366"/>
                  </a:lnTo>
                  <a:lnTo>
                    <a:pt x="3319" y="25771"/>
                  </a:lnTo>
                  <a:lnTo>
                    <a:pt x="0" y="42164"/>
                  </a:lnTo>
                  <a:lnTo>
                    <a:pt x="0" y="210820"/>
                  </a:lnTo>
                  <a:lnTo>
                    <a:pt x="3319" y="227212"/>
                  </a:lnTo>
                  <a:lnTo>
                    <a:pt x="12366" y="240617"/>
                  </a:lnTo>
                  <a:lnTo>
                    <a:pt x="25771" y="249664"/>
                  </a:lnTo>
                  <a:lnTo>
                    <a:pt x="42164" y="252984"/>
                  </a:lnTo>
                  <a:lnTo>
                    <a:pt x="914907" y="252984"/>
                  </a:lnTo>
                  <a:lnTo>
                    <a:pt x="931300" y="249664"/>
                  </a:lnTo>
                  <a:lnTo>
                    <a:pt x="944705" y="240617"/>
                  </a:lnTo>
                  <a:lnTo>
                    <a:pt x="953752" y="227212"/>
                  </a:lnTo>
                  <a:lnTo>
                    <a:pt x="957071" y="210820"/>
                  </a:lnTo>
                  <a:lnTo>
                    <a:pt x="957071" y="42164"/>
                  </a:lnTo>
                  <a:lnTo>
                    <a:pt x="953752" y="25771"/>
                  </a:lnTo>
                  <a:lnTo>
                    <a:pt x="944705" y="12366"/>
                  </a:lnTo>
                  <a:lnTo>
                    <a:pt x="931300" y="3319"/>
                  </a:lnTo>
                  <a:lnTo>
                    <a:pt x="914907" y="0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80563" y="3981653"/>
            <a:ext cx="7835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기타자격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0411" y="3333750"/>
            <a:ext cx="6815850" cy="545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6800" algn="l"/>
              </a:tabLst>
            </a:pPr>
            <a:r>
              <a:rPr sz="2400" spc="-247" baseline="1736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학자금</a:t>
            </a:r>
            <a:r>
              <a:rPr sz="2400" spc="15" baseline="1736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400" spc="-247" baseline="1736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지원구간</a:t>
            </a:r>
            <a:r>
              <a:rPr sz="2400" spc="7" baseline="1736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400" b="1" spc="-142" baseline="1736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8</a:t>
            </a:r>
            <a:r>
              <a:rPr sz="2400" b="1" spc="-135" baseline="1736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구간</a:t>
            </a:r>
            <a:r>
              <a:rPr sz="2400" b="1" spc="67" baseline="1736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400" b="1" spc="-135" baseline="1736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이하</a:t>
            </a:r>
            <a:r>
              <a:rPr sz="2400" b="1" baseline="1736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	</a:t>
            </a:r>
            <a:r>
              <a:rPr sz="1600" spc="-1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직전학기</a:t>
            </a:r>
            <a:r>
              <a:rPr sz="1600" spc="1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13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</a:t>
            </a:r>
            <a:r>
              <a:rPr sz="1600" b="1" spc="-10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0</a:t>
            </a:r>
            <a:r>
              <a:rPr sz="1600" b="1" spc="-9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학점</a:t>
            </a:r>
            <a:r>
              <a:rPr sz="1600" b="1" spc="-3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(70/100</a:t>
            </a:r>
            <a:r>
              <a:rPr sz="1600" b="1" spc="-9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점</a:t>
            </a:r>
            <a:r>
              <a:rPr sz="1600" b="1" spc="1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sz="1600" b="1" spc="8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9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이상</a:t>
            </a:r>
            <a:endParaRPr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(단,</a:t>
            </a:r>
            <a:r>
              <a:rPr sz="1800" spc="-2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일부</a:t>
            </a:r>
            <a:r>
              <a:rPr sz="1800" spc="-3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유형</a:t>
            </a:r>
            <a:r>
              <a:rPr sz="1800" spc="-3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등</a:t>
            </a:r>
            <a:r>
              <a:rPr sz="1800" spc="-2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5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예외사항</a:t>
            </a:r>
            <a:r>
              <a:rPr sz="1800" spc="-15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존재)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2846832" y="891539"/>
            <a:ext cx="5495925" cy="3493135"/>
            <a:chOff x="2846832" y="891539"/>
            <a:chExt cx="5495925" cy="349313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5464" y="891539"/>
              <a:ext cx="2415540" cy="5318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46832" y="1719071"/>
              <a:ext cx="5495925" cy="567055"/>
            </a:xfrm>
            <a:custGeom>
              <a:avLst/>
              <a:gdLst/>
              <a:ahLst/>
              <a:cxnLst/>
              <a:rect l="l" t="t" r="r" b="b"/>
              <a:pathLst>
                <a:path w="5495925" h="567055">
                  <a:moveTo>
                    <a:pt x="1705356" y="414528"/>
                  </a:moveTo>
                  <a:lnTo>
                    <a:pt x="1702968" y="402640"/>
                  </a:lnTo>
                  <a:lnTo>
                    <a:pt x="1696440" y="392963"/>
                  </a:lnTo>
                  <a:lnTo>
                    <a:pt x="1686763" y="386435"/>
                  </a:lnTo>
                  <a:lnTo>
                    <a:pt x="1674876" y="384048"/>
                  </a:lnTo>
                  <a:lnTo>
                    <a:pt x="30480" y="384048"/>
                  </a:lnTo>
                  <a:lnTo>
                    <a:pt x="18580" y="386435"/>
                  </a:lnTo>
                  <a:lnTo>
                    <a:pt x="8902" y="392963"/>
                  </a:lnTo>
                  <a:lnTo>
                    <a:pt x="2374" y="402640"/>
                  </a:lnTo>
                  <a:lnTo>
                    <a:pt x="0" y="414528"/>
                  </a:lnTo>
                  <a:lnTo>
                    <a:pt x="0" y="536448"/>
                  </a:lnTo>
                  <a:lnTo>
                    <a:pt x="2374" y="548347"/>
                  </a:lnTo>
                  <a:lnTo>
                    <a:pt x="8902" y="558025"/>
                  </a:lnTo>
                  <a:lnTo>
                    <a:pt x="18580" y="564553"/>
                  </a:lnTo>
                  <a:lnTo>
                    <a:pt x="30480" y="566928"/>
                  </a:lnTo>
                  <a:lnTo>
                    <a:pt x="1674876" y="566928"/>
                  </a:lnTo>
                  <a:lnTo>
                    <a:pt x="1686763" y="564553"/>
                  </a:lnTo>
                  <a:lnTo>
                    <a:pt x="1696440" y="558025"/>
                  </a:lnTo>
                  <a:lnTo>
                    <a:pt x="1702968" y="548347"/>
                  </a:lnTo>
                  <a:lnTo>
                    <a:pt x="1705356" y="536448"/>
                  </a:lnTo>
                  <a:lnTo>
                    <a:pt x="1705356" y="414528"/>
                  </a:lnTo>
                  <a:close/>
                </a:path>
                <a:path w="5495925" h="567055">
                  <a:moveTo>
                    <a:pt x="4703064" y="419608"/>
                  </a:moveTo>
                  <a:lnTo>
                    <a:pt x="4700981" y="409321"/>
                  </a:lnTo>
                  <a:lnTo>
                    <a:pt x="4695329" y="400926"/>
                  </a:lnTo>
                  <a:lnTo>
                    <a:pt x="4686935" y="395274"/>
                  </a:lnTo>
                  <a:lnTo>
                    <a:pt x="4676648" y="393192"/>
                  </a:lnTo>
                  <a:lnTo>
                    <a:pt x="2812288" y="393192"/>
                  </a:lnTo>
                  <a:lnTo>
                    <a:pt x="2801988" y="395274"/>
                  </a:lnTo>
                  <a:lnTo>
                    <a:pt x="2793593" y="400926"/>
                  </a:lnTo>
                  <a:lnTo>
                    <a:pt x="2787942" y="409321"/>
                  </a:lnTo>
                  <a:lnTo>
                    <a:pt x="2785872" y="419608"/>
                  </a:lnTo>
                  <a:lnTo>
                    <a:pt x="2785872" y="525272"/>
                  </a:lnTo>
                  <a:lnTo>
                    <a:pt x="2787942" y="535571"/>
                  </a:lnTo>
                  <a:lnTo>
                    <a:pt x="2793593" y="543966"/>
                  </a:lnTo>
                  <a:lnTo>
                    <a:pt x="2801988" y="549617"/>
                  </a:lnTo>
                  <a:lnTo>
                    <a:pt x="2812288" y="551688"/>
                  </a:lnTo>
                  <a:lnTo>
                    <a:pt x="4676648" y="551688"/>
                  </a:lnTo>
                  <a:lnTo>
                    <a:pt x="4686935" y="549617"/>
                  </a:lnTo>
                  <a:lnTo>
                    <a:pt x="4695329" y="543966"/>
                  </a:lnTo>
                  <a:lnTo>
                    <a:pt x="4700981" y="535571"/>
                  </a:lnTo>
                  <a:lnTo>
                    <a:pt x="4703064" y="525272"/>
                  </a:lnTo>
                  <a:lnTo>
                    <a:pt x="4703064" y="419608"/>
                  </a:lnTo>
                  <a:close/>
                </a:path>
                <a:path w="5495925" h="567055">
                  <a:moveTo>
                    <a:pt x="5495544" y="26416"/>
                  </a:moveTo>
                  <a:lnTo>
                    <a:pt x="5493461" y="16129"/>
                  </a:lnTo>
                  <a:lnTo>
                    <a:pt x="5487809" y="7734"/>
                  </a:lnTo>
                  <a:lnTo>
                    <a:pt x="5479415" y="2082"/>
                  </a:lnTo>
                  <a:lnTo>
                    <a:pt x="5469128" y="0"/>
                  </a:lnTo>
                  <a:lnTo>
                    <a:pt x="4033012" y="0"/>
                  </a:lnTo>
                  <a:lnTo>
                    <a:pt x="4022712" y="2082"/>
                  </a:lnTo>
                  <a:lnTo>
                    <a:pt x="4014317" y="7734"/>
                  </a:lnTo>
                  <a:lnTo>
                    <a:pt x="4008666" y="16129"/>
                  </a:lnTo>
                  <a:lnTo>
                    <a:pt x="4006596" y="26416"/>
                  </a:lnTo>
                  <a:lnTo>
                    <a:pt x="4006596" y="132080"/>
                  </a:lnTo>
                  <a:lnTo>
                    <a:pt x="4008666" y="142379"/>
                  </a:lnTo>
                  <a:lnTo>
                    <a:pt x="4014317" y="150774"/>
                  </a:lnTo>
                  <a:lnTo>
                    <a:pt x="4022712" y="156425"/>
                  </a:lnTo>
                  <a:lnTo>
                    <a:pt x="4033012" y="158496"/>
                  </a:lnTo>
                  <a:lnTo>
                    <a:pt x="5469128" y="158496"/>
                  </a:lnTo>
                  <a:lnTo>
                    <a:pt x="5479415" y="156425"/>
                  </a:lnTo>
                  <a:lnTo>
                    <a:pt x="5487809" y="150774"/>
                  </a:lnTo>
                  <a:lnTo>
                    <a:pt x="5493461" y="142379"/>
                  </a:lnTo>
                  <a:lnTo>
                    <a:pt x="5495544" y="132080"/>
                  </a:lnTo>
                  <a:lnTo>
                    <a:pt x="5495544" y="26416"/>
                  </a:lnTo>
                  <a:close/>
                </a:path>
              </a:pathLst>
            </a:custGeom>
            <a:solidFill>
              <a:srgbClr val="282828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3960" y="3948683"/>
              <a:ext cx="876300" cy="43586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525010" y="3954340"/>
            <a:ext cx="6380990" cy="93358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60"/>
              </a:spcBef>
            </a:pPr>
            <a:r>
              <a:rPr sz="1600" spc="-1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</a:t>
            </a:r>
            <a:r>
              <a:rPr sz="1600" spc="-16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</a:t>
            </a:r>
            <a:r>
              <a:rPr sz="160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spc="-1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참</a:t>
            </a:r>
            <a:r>
              <a:rPr sz="1600" spc="-16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여</a:t>
            </a:r>
            <a:r>
              <a:rPr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spc="-1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</a:t>
            </a:r>
            <a:r>
              <a:rPr sz="1575" baseline="2645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*</a:t>
            </a:r>
            <a:r>
              <a:rPr sz="1600" spc="-16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</a:t>
            </a:r>
            <a:r>
              <a:rPr sz="1600" spc="1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000" b="1" spc="-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재학중</a:t>
            </a:r>
            <a:r>
              <a:rPr sz="2000" b="1" spc="-9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*</a:t>
            </a:r>
            <a:r>
              <a:rPr sz="2000" b="1" spc="15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spc="-16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</a:t>
            </a:r>
            <a:r>
              <a:rPr sz="1600" spc="-1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spc="-1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대한민</a:t>
            </a:r>
            <a:r>
              <a:rPr sz="1600" spc="-16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</a:t>
            </a:r>
            <a:r>
              <a:rPr sz="1600" spc="2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spc="-1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</a:t>
            </a:r>
            <a:r>
              <a:rPr sz="1600" spc="-16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적</a:t>
            </a:r>
            <a:r>
              <a:rPr sz="1600" spc="-1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spc="-1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</a:t>
            </a:r>
            <a:endParaRPr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93040" indent="-155575">
              <a:lnSpc>
                <a:spcPct val="100000"/>
              </a:lnSpc>
              <a:spcBef>
                <a:spcPts val="229"/>
              </a:spcBef>
              <a:buChar char="*"/>
              <a:tabLst>
                <a:tab pos="193675" algn="l"/>
              </a:tabLst>
            </a:pP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사업참여</a:t>
            </a:r>
            <a:r>
              <a:rPr sz="1800" spc="-15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대학은</a:t>
            </a:r>
            <a:r>
              <a:rPr sz="1800" spc="-4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한국장학재단</a:t>
            </a:r>
            <a:r>
              <a:rPr sz="1800" spc="-3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5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홈페이지에서</a:t>
            </a:r>
            <a:r>
              <a:rPr sz="1800" spc="-15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확인</a:t>
            </a:r>
            <a:r>
              <a:rPr sz="1800" spc="-25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가능</a:t>
            </a:r>
          </a:p>
          <a:p>
            <a:pPr marL="193040" indent="-155575">
              <a:lnSpc>
                <a:spcPct val="100000"/>
              </a:lnSpc>
              <a:buChar char="*"/>
              <a:tabLst>
                <a:tab pos="193675" algn="l"/>
              </a:tabLst>
            </a:pP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*</a:t>
            </a:r>
            <a:r>
              <a:rPr sz="1800" spc="-2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근로</a:t>
            </a:r>
            <a:r>
              <a:rPr sz="1800" spc="-15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중</a:t>
            </a:r>
            <a:r>
              <a:rPr sz="1800" spc="5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학적변동</a:t>
            </a:r>
            <a:r>
              <a:rPr sz="1400" spc="-5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(휴학,</a:t>
            </a:r>
            <a:r>
              <a:rPr sz="1400" spc="-10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졸업</a:t>
            </a:r>
            <a:r>
              <a:rPr sz="1400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등)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이</a:t>
            </a:r>
            <a:r>
              <a:rPr sz="1800" spc="-2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발생한</a:t>
            </a:r>
            <a:r>
              <a:rPr sz="1800" spc="-1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경우</a:t>
            </a:r>
            <a:r>
              <a:rPr sz="1800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,</a:t>
            </a:r>
            <a:r>
              <a:rPr sz="1800" spc="-10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대학</a:t>
            </a:r>
            <a:r>
              <a:rPr sz="1800" spc="-15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담당자에게</a:t>
            </a:r>
            <a:r>
              <a:rPr sz="1800" spc="-40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반드시</a:t>
            </a:r>
            <a:r>
              <a:rPr sz="1800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내용</a:t>
            </a:r>
            <a:r>
              <a:rPr sz="1800" spc="-20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  <a:cs typeface="함초롬돋움" panose="020B0604000101010101" pitchFamily="50" charset="-127"/>
              </a:rPr>
              <a:t>전달</a:t>
            </a:r>
            <a:endParaRPr sz="1800" dirty="0">
              <a:latin typeface="배달의민족 연성" panose="020B0600000101010101" pitchFamily="50" charset="-127"/>
              <a:ea typeface="배달의민족 연성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94304" y="5292852"/>
            <a:ext cx="1849120" cy="267381"/>
          </a:xfrm>
          <a:prstGeom prst="rect">
            <a:avLst/>
          </a:prstGeom>
          <a:solidFill>
            <a:srgbClr val="1F90D4">
              <a:alpha val="90194"/>
            </a:srgbClr>
          </a:solidFill>
        </p:spPr>
        <p:txBody>
          <a:bodyPr vert="horz" wrap="square" lIns="0" tIns="51435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405"/>
              </a:spcBef>
            </a:pPr>
            <a:r>
              <a:rPr sz="1400" b="1" spc="-75" dirty="0">
                <a:solidFill>
                  <a:srgbClr val="F8F8F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한국장학재단</a:t>
            </a:r>
            <a:endParaRPr sz="14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94304" y="5628131"/>
            <a:ext cx="1849120" cy="456171"/>
          </a:xfrm>
          <a:prstGeom prst="rect">
            <a:avLst/>
          </a:prstGeom>
          <a:solidFill>
            <a:srgbClr val="1F90D4">
              <a:alpha val="10195"/>
            </a:srgbClr>
          </a:solidFill>
          <a:ln w="12192">
            <a:solidFill>
              <a:srgbClr val="1F90D4"/>
            </a:solidFill>
          </a:ln>
        </p:spPr>
        <p:txBody>
          <a:bodyPr vert="horz" wrap="square" lIns="0" tIns="130175" rIns="0" bIns="0" rtlCol="0">
            <a:noAutofit/>
          </a:bodyPr>
          <a:lstStyle/>
          <a:p>
            <a:pPr marL="334010">
              <a:lnSpc>
                <a:spcPct val="100000"/>
              </a:lnSpc>
              <a:spcBef>
                <a:spcPts val="1025"/>
              </a:spcBef>
            </a:pPr>
            <a:r>
              <a:rPr sz="1400" spc="-27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</a:t>
            </a:r>
            <a:r>
              <a:rPr sz="1400" spc="-13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발</a:t>
            </a:r>
            <a:r>
              <a:rPr sz="1400" spc="-28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7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기본요</a:t>
            </a:r>
            <a:r>
              <a:rPr sz="1400" spc="-13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건</a:t>
            </a:r>
            <a:r>
              <a:rPr sz="1400" spc="-28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7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충족</a:t>
            </a:r>
            <a:endParaRPr sz="14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76671" y="5292852"/>
            <a:ext cx="1849120" cy="267381"/>
          </a:xfrm>
          <a:prstGeom prst="rect">
            <a:avLst/>
          </a:prstGeom>
          <a:solidFill>
            <a:srgbClr val="1F90D4">
              <a:alpha val="90194"/>
            </a:srgbClr>
          </a:solidFill>
        </p:spPr>
        <p:txBody>
          <a:bodyPr vert="horz" wrap="square" lIns="0" tIns="51435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405"/>
              </a:spcBef>
            </a:pPr>
            <a:r>
              <a:rPr sz="1400" b="1" spc="-75" dirty="0">
                <a:solidFill>
                  <a:srgbClr val="F8F8F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참</a:t>
            </a:r>
            <a:r>
              <a:rPr sz="1400" b="1" spc="-70" dirty="0">
                <a:solidFill>
                  <a:srgbClr val="F8F8F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여</a:t>
            </a:r>
            <a:r>
              <a:rPr sz="1400" b="1" spc="15" dirty="0">
                <a:solidFill>
                  <a:srgbClr val="F8F8F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b="1" spc="-75" dirty="0">
                <a:solidFill>
                  <a:srgbClr val="F8F8F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</a:t>
            </a:r>
            <a:endParaRPr sz="14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76671" y="5628131"/>
            <a:ext cx="1849120" cy="456171"/>
          </a:xfrm>
          <a:prstGeom prst="rect">
            <a:avLst/>
          </a:prstGeom>
          <a:solidFill>
            <a:srgbClr val="1F90D4">
              <a:alpha val="10195"/>
            </a:srgbClr>
          </a:solidFill>
          <a:ln w="12192">
            <a:solidFill>
              <a:srgbClr val="1F90D4"/>
            </a:solidFill>
          </a:ln>
        </p:spPr>
        <p:txBody>
          <a:bodyPr vert="horz" wrap="square" lIns="0" tIns="130175" rIns="0" bIns="0" rtlCol="0">
            <a:noAutofit/>
          </a:bodyPr>
          <a:lstStyle/>
          <a:p>
            <a:pPr marL="146685">
              <a:lnSpc>
                <a:spcPct val="100000"/>
              </a:lnSpc>
              <a:spcBef>
                <a:spcPts val="1025"/>
              </a:spcBef>
            </a:pPr>
            <a:r>
              <a:rPr sz="1400" spc="-27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</a:t>
            </a:r>
            <a:r>
              <a:rPr sz="1400" spc="-13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</a:t>
            </a:r>
            <a:r>
              <a:rPr sz="1400" spc="-28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7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</a:t>
            </a:r>
            <a:r>
              <a:rPr sz="1400" spc="-13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체</a:t>
            </a:r>
            <a:r>
              <a:rPr sz="1400" spc="-28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7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선발기</a:t>
            </a:r>
            <a:r>
              <a:rPr sz="1400" spc="-13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준</a:t>
            </a:r>
            <a:r>
              <a:rPr sz="1400" spc="-28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7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충족</a:t>
            </a:r>
            <a:r>
              <a:rPr sz="1400" spc="-7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*</a:t>
            </a:r>
            <a:endParaRPr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97140" y="5669278"/>
            <a:ext cx="1850389" cy="809307"/>
          </a:xfrm>
          <a:custGeom>
            <a:avLst/>
            <a:gdLst/>
            <a:ahLst/>
            <a:cxnLst/>
            <a:rect l="l" t="t" r="r" b="b"/>
            <a:pathLst>
              <a:path w="1850390" h="467995">
                <a:moveTo>
                  <a:pt x="0" y="467868"/>
                </a:moveTo>
                <a:lnTo>
                  <a:pt x="1850136" y="467868"/>
                </a:lnTo>
                <a:lnTo>
                  <a:pt x="1850136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ln w="12192">
            <a:solidFill>
              <a:srgbClr val="1F90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95425" y="5681470"/>
            <a:ext cx="1845945" cy="424129"/>
          </a:xfrm>
          <a:prstGeom prst="rect">
            <a:avLst/>
          </a:prstGeom>
          <a:solidFill>
            <a:srgbClr val="1F90D4">
              <a:alpha val="10195"/>
            </a:srgbClr>
          </a:solidFill>
        </p:spPr>
        <p:txBody>
          <a:bodyPr vert="horz" wrap="square" lIns="0" tIns="106045" rIns="0" bIns="0" rtlCol="0">
            <a:noAutofit/>
          </a:bodyPr>
          <a:lstStyle/>
          <a:p>
            <a:pPr marL="407670">
              <a:lnSpc>
                <a:spcPct val="100000"/>
              </a:lnSpc>
              <a:spcBef>
                <a:spcPts val="835"/>
              </a:spcBef>
            </a:pPr>
            <a:r>
              <a:rPr sz="1400" spc="-27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</a:t>
            </a:r>
            <a:r>
              <a:rPr sz="1400" spc="-27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7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</a:t>
            </a:r>
            <a:r>
              <a:rPr sz="1400" spc="-2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7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선발</a:t>
            </a:r>
            <a:endParaRPr sz="14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95425" y="5278207"/>
            <a:ext cx="1852295" cy="302006"/>
          </a:xfrm>
          <a:prstGeom prst="rect">
            <a:avLst/>
          </a:prstGeom>
          <a:solidFill>
            <a:srgbClr val="1F90D4">
              <a:alpha val="90194"/>
            </a:srgbClr>
          </a:solidFill>
        </p:spPr>
        <p:txBody>
          <a:bodyPr vert="horz" wrap="square" lIns="0" tIns="100965" rIns="0" bIns="0" rtlCol="0">
            <a:spAutoFit/>
          </a:bodyPr>
          <a:lstStyle/>
          <a:p>
            <a:pPr marL="568960">
              <a:lnSpc>
                <a:spcPct val="100000"/>
              </a:lnSpc>
              <a:spcBef>
                <a:spcPts val="795"/>
              </a:spcBef>
            </a:pPr>
            <a:r>
              <a:rPr sz="1300" b="1" spc="-80" dirty="0">
                <a:solidFill>
                  <a:srgbClr val="F8F8F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근로장학생</a:t>
            </a:r>
            <a:endParaRPr sz="13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368295" y="4978908"/>
            <a:ext cx="5129530" cy="913130"/>
            <a:chOff x="2368295" y="4978908"/>
            <a:chExt cx="5129530" cy="913130"/>
          </a:xfrm>
        </p:grpSpPr>
        <p:sp>
          <p:nvSpPr>
            <p:cNvPr id="34" name="object 34"/>
            <p:cNvSpPr/>
            <p:nvPr/>
          </p:nvSpPr>
          <p:spPr>
            <a:xfrm>
              <a:off x="5130545" y="5712714"/>
              <a:ext cx="2350770" cy="162560"/>
            </a:xfrm>
            <a:custGeom>
              <a:avLst/>
              <a:gdLst/>
              <a:ahLst/>
              <a:cxnLst/>
              <a:rect l="l" t="t" r="r" b="b"/>
              <a:pathLst>
                <a:path w="2350770" h="162560">
                  <a:moveTo>
                    <a:pt x="80771" y="0"/>
                  </a:moveTo>
                  <a:lnTo>
                    <a:pt x="80771" y="162560"/>
                  </a:lnTo>
                </a:path>
                <a:path w="2350770" h="162560">
                  <a:moveTo>
                    <a:pt x="160654" y="80772"/>
                  </a:moveTo>
                  <a:lnTo>
                    <a:pt x="0" y="80772"/>
                  </a:lnTo>
                </a:path>
                <a:path w="2350770" h="162560">
                  <a:moveTo>
                    <a:pt x="2350261" y="57912"/>
                  </a:moveTo>
                  <a:lnTo>
                    <a:pt x="2299715" y="115697"/>
                  </a:lnTo>
                </a:path>
                <a:path w="2350770" h="162560">
                  <a:moveTo>
                    <a:pt x="2350643" y="57912"/>
                  </a:moveTo>
                  <a:lnTo>
                    <a:pt x="2189987" y="57912"/>
                  </a:lnTo>
                </a:path>
                <a:path w="2350770" h="162560">
                  <a:moveTo>
                    <a:pt x="2350261" y="57785"/>
                  </a:moveTo>
                  <a:lnTo>
                    <a:pt x="2299715" y="0"/>
                  </a:lnTo>
                </a:path>
              </a:pathLst>
            </a:custGeom>
            <a:ln w="32004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368295" y="4978908"/>
              <a:ext cx="957580" cy="253365"/>
            </a:xfrm>
            <a:custGeom>
              <a:avLst/>
              <a:gdLst/>
              <a:ahLst/>
              <a:cxnLst/>
              <a:rect l="l" t="t" r="r" b="b"/>
              <a:pathLst>
                <a:path w="957579" h="253364">
                  <a:moveTo>
                    <a:pt x="914907" y="0"/>
                  </a:moveTo>
                  <a:lnTo>
                    <a:pt x="42164" y="0"/>
                  </a:lnTo>
                  <a:lnTo>
                    <a:pt x="25771" y="3319"/>
                  </a:lnTo>
                  <a:lnTo>
                    <a:pt x="12366" y="12366"/>
                  </a:lnTo>
                  <a:lnTo>
                    <a:pt x="3319" y="25771"/>
                  </a:lnTo>
                  <a:lnTo>
                    <a:pt x="0" y="42164"/>
                  </a:lnTo>
                  <a:lnTo>
                    <a:pt x="0" y="210820"/>
                  </a:lnTo>
                  <a:lnTo>
                    <a:pt x="3319" y="227212"/>
                  </a:lnTo>
                  <a:lnTo>
                    <a:pt x="12366" y="240617"/>
                  </a:lnTo>
                  <a:lnTo>
                    <a:pt x="25771" y="249664"/>
                  </a:lnTo>
                  <a:lnTo>
                    <a:pt x="42164" y="252984"/>
                  </a:lnTo>
                  <a:lnTo>
                    <a:pt x="914907" y="252984"/>
                  </a:lnTo>
                  <a:lnTo>
                    <a:pt x="931300" y="249664"/>
                  </a:lnTo>
                  <a:lnTo>
                    <a:pt x="944705" y="240617"/>
                  </a:lnTo>
                  <a:lnTo>
                    <a:pt x="953752" y="227212"/>
                  </a:lnTo>
                  <a:lnTo>
                    <a:pt x="957071" y="210820"/>
                  </a:lnTo>
                  <a:lnTo>
                    <a:pt x="957071" y="42164"/>
                  </a:lnTo>
                  <a:lnTo>
                    <a:pt x="953752" y="25771"/>
                  </a:lnTo>
                  <a:lnTo>
                    <a:pt x="944705" y="12366"/>
                  </a:lnTo>
                  <a:lnTo>
                    <a:pt x="931300" y="3319"/>
                  </a:lnTo>
                  <a:lnTo>
                    <a:pt x="914907" y="0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480563" y="4935982"/>
            <a:ext cx="7835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선발과정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49895" y="5269991"/>
            <a:ext cx="1945005" cy="882650"/>
          </a:xfrm>
          <a:custGeom>
            <a:avLst/>
            <a:gdLst/>
            <a:ahLst/>
            <a:cxnLst/>
            <a:rect l="l" t="t" r="r" b="b"/>
            <a:pathLst>
              <a:path w="1945004" h="882650">
                <a:moveTo>
                  <a:pt x="0" y="30099"/>
                </a:moveTo>
                <a:lnTo>
                  <a:pt x="2363" y="18377"/>
                </a:lnTo>
                <a:lnTo>
                  <a:pt x="8810" y="8810"/>
                </a:lnTo>
                <a:lnTo>
                  <a:pt x="18377" y="2363"/>
                </a:lnTo>
                <a:lnTo>
                  <a:pt x="30099" y="0"/>
                </a:lnTo>
                <a:lnTo>
                  <a:pt x="1914525" y="0"/>
                </a:lnTo>
                <a:lnTo>
                  <a:pt x="1926246" y="2363"/>
                </a:lnTo>
                <a:lnTo>
                  <a:pt x="1935813" y="8810"/>
                </a:lnTo>
                <a:lnTo>
                  <a:pt x="1942260" y="18377"/>
                </a:lnTo>
                <a:lnTo>
                  <a:pt x="1944624" y="30099"/>
                </a:lnTo>
                <a:lnTo>
                  <a:pt x="1944624" y="852233"/>
                </a:lnTo>
                <a:lnTo>
                  <a:pt x="1942260" y="863975"/>
                </a:lnTo>
                <a:lnTo>
                  <a:pt x="1935813" y="873563"/>
                </a:lnTo>
                <a:lnTo>
                  <a:pt x="1926246" y="880026"/>
                </a:lnTo>
                <a:lnTo>
                  <a:pt x="1914525" y="882396"/>
                </a:lnTo>
                <a:lnTo>
                  <a:pt x="30099" y="882396"/>
                </a:lnTo>
                <a:lnTo>
                  <a:pt x="18377" y="880026"/>
                </a:lnTo>
                <a:lnTo>
                  <a:pt x="8810" y="873563"/>
                </a:lnTo>
                <a:lnTo>
                  <a:pt x="2363" y="863975"/>
                </a:lnTo>
                <a:lnTo>
                  <a:pt x="0" y="852233"/>
                </a:lnTo>
                <a:lnTo>
                  <a:pt x="0" y="30099"/>
                </a:lnTo>
                <a:close/>
              </a:path>
            </a:pathLst>
          </a:custGeom>
          <a:ln w="15240">
            <a:solidFill>
              <a:srgbClr val="FF1D1D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81753" y="6181140"/>
            <a:ext cx="46443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*</a:t>
            </a:r>
            <a:r>
              <a:rPr sz="1200" spc="-1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경로:</a:t>
            </a:r>
            <a:r>
              <a:rPr sz="1200" spc="-2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한국장학재단</a:t>
            </a:r>
            <a:r>
              <a:rPr sz="1200" spc="-1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홈페이지 &gt;</a:t>
            </a:r>
            <a:r>
              <a:rPr sz="120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장학금</a:t>
            </a:r>
            <a:r>
              <a:rPr sz="1200" spc="-1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200" spc="-1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  <a:r>
              <a:rPr sz="1200" spc="-2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sz="1200" spc="-2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근로장학관리</a:t>
            </a:r>
            <a:r>
              <a:rPr sz="1200" spc="-1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&gt;대학자체선발기준</a:t>
            </a:r>
            <a:r>
              <a:rPr sz="1200" spc="-2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</a:t>
            </a:r>
            <a:r>
              <a:rPr sz="1200" spc="-1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선발현황</a:t>
            </a:r>
            <a:endParaRPr sz="12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461641" y="1454886"/>
            <a:ext cx="7591170" cy="15876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2875" algn="ctr">
              <a:lnSpc>
                <a:spcPct val="100000"/>
              </a:lnSpc>
              <a:spcBef>
                <a:spcPts val="700"/>
              </a:spcBef>
            </a:pP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저소득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층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대학생에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게</a:t>
            </a:r>
            <a:r>
              <a:rPr sz="1800" spc="-2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학자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금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마련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000" b="1" spc="-22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근로기회</a:t>
            </a:r>
            <a:r>
              <a:rPr sz="2000" b="1" spc="-10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</a:t>
            </a:r>
            <a:r>
              <a:rPr sz="20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000" b="1" spc="-22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</a:t>
            </a:r>
            <a:r>
              <a:rPr sz="2000" b="1" spc="-22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하여</a:t>
            </a:r>
            <a:endParaRPr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43510" algn="ctr">
              <a:lnSpc>
                <a:spcPct val="100000"/>
              </a:lnSpc>
              <a:spcBef>
                <a:spcPts val="600"/>
              </a:spcBef>
            </a:pPr>
            <a:r>
              <a:rPr sz="2000" b="1" spc="-22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안정적</a:t>
            </a:r>
            <a:r>
              <a:rPr sz="2000" b="1" spc="-10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</a:t>
            </a:r>
            <a:r>
              <a:rPr sz="20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000" b="1" spc="-22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학업여</a:t>
            </a:r>
            <a:r>
              <a:rPr sz="2000" b="1" spc="-22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건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조성하고</a:t>
            </a:r>
            <a:r>
              <a:rPr sz="1800" spc="7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sz="18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000" b="1" spc="-10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사회</a:t>
            </a:r>
            <a:r>
              <a:rPr sz="2000" b="1" spc="11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sz="2000" b="1" spc="-10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직업체험</a:t>
            </a:r>
            <a:r>
              <a:rPr sz="2000" b="1" spc="3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2000" b="1" spc="-10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기회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통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취업역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량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2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제고</a:t>
            </a:r>
            <a:endParaRPr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600" b="1" spc="-22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지원학생</a:t>
            </a:r>
            <a:endParaRPr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12115">
              <a:lnSpc>
                <a:spcPct val="100000"/>
              </a:lnSpc>
              <a:spcBef>
                <a:spcPts val="615"/>
              </a:spcBef>
            </a:pP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대한민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</a:t>
            </a:r>
            <a:r>
              <a:rPr sz="1800" b="1" spc="-18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국적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소지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</a:t>
            </a:r>
            <a:r>
              <a:rPr sz="1800" spc="-24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중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기본요건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</a:t>
            </a:r>
            <a:r>
              <a:rPr sz="1800" b="1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충족</a:t>
            </a:r>
            <a:r>
              <a:rPr sz="1800" spc="-18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</a:t>
            </a:r>
            <a:r>
              <a:rPr sz="1800" spc="-25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</a:t>
            </a:r>
            <a:r>
              <a:rPr sz="1400" spc="-13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</a:t>
            </a:r>
            <a:r>
              <a:rPr sz="1400" spc="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sz="1400" spc="-24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</a:t>
            </a:r>
            <a:r>
              <a:rPr sz="1400" b="1" spc="-7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</a:t>
            </a:r>
            <a:r>
              <a:rPr sz="1400" b="1" spc="-2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b="1" spc="-19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참여대</a:t>
            </a:r>
            <a:r>
              <a:rPr sz="1400" b="1" spc="-1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</a:t>
            </a:r>
            <a:r>
              <a:rPr sz="1400" spc="-26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지</a:t>
            </a:r>
            <a:r>
              <a:rPr sz="1400" spc="-1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원</a:t>
            </a:r>
            <a:r>
              <a:rPr sz="1400" spc="-26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</a:t>
            </a:r>
            <a:r>
              <a:rPr sz="1400" spc="-260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능</a:t>
            </a:r>
            <a:r>
              <a:rPr sz="1400" spc="-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8"/>
            <a:chOff x="0" y="0"/>
            <a:chExt cx="12192000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51176" y="1013460"/>
              <a:ext cx="8490996" cy="320040"/>
            </a:xfrm>
            <a:custGeom>
              <a:avLst/>
              <a:gdLst/>
              <a:ahLst/>
              <a:cxnLst/>
              <a:rect l="l" t="t" r="r" b="b"/>
              <a:pathLst>
                <a:path w="7896225" h="320040">
                  <a:moveTo>
                    <a:pt x="7895844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7895844" y="320039"/>
                  </a:lnTo>
                  <a:lnTo>
                    <a:pt x="7895844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88716" y="1024890"/>
            <a:ext cx="71799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근로를</a:t>
            </a:r>
            <a:r>
              <a:rPr sz="1600" b="1" spc="509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하지</a:t>
            </a:r>
            <a:r>
              <a:rPr sz="1600" b="1" spc="50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않거나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할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수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없음에도</a:t>
            </a:r>
            <a:r>
              <a:rPr sz="1600" b="1" spc="5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출근부에</a:t>
            </a:r>
            <a:r>
              <a:rPr sz="1600" b="1" spc="53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근로시간을</a:t>
            </a:r>
            <a:r>
              <a:rPr sz="1600" b="1" spc="5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입력하는</a:t>
            </a:r>
            <a:r>
              <a:rPr sz="1600" b="1" spc="5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경우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66115"/>
            <a:ext cx="12011025" cy="699770"/>
            <a:chOff x="0" y="166115"/>
            <a:chExt cx="12011025" cy="6997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306323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4.</a:t>
            </a:r>
            <a:r>
              <a:rPr sz="1800" spc="20" dirty="0"/>
              <a:t> </a:t>
            </a:r>
            <a:r>
              <a:rPr sz="1800" spc="-95" dirty="0"/>
              <a:t>부정근로</a:t>
            </a:r>
            <a:r>
              <a:rPr sz="1800" spc="35" dirty="0"/>
              <a:t> </a:t>
            </a:r>
            <a:r>
              <a:rPr sz="1800" spc="-95" dirty="0"/>
              <a:t>예방</a:t>
            </a:r>
            <a:r>
              <a:rPr sz="1800" spc="20" dirty="0"/>
              <a:t> </a:t>
            </a:r>
            <a:r>
              <a:rPr sz="1800" spc="-95" dirty="0"/>
              <a:t>안내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44826" y="1420113"/>
            <a:ext cx="8497346" cy="1791335"/>
            <a:chOff x="2544826" y="1420113"/>
            <a:chExt cx="7908925" cy="1791335"/>
          </a:xfrm>
        </p:grpSpPr>
        <p:sp>
          <p:nvSpPr>
            <p:cNvPr id="12" name="object 12"/>
            <p:cNvSpPr/>
            <p:nvPr/>
          </p:nvSpPr>
          <p:spPr>
            <a:xfrm>
              <a:off x="2551176" y="1426463"/>
              <a:ext cx="7896225" cy="984885"/>
            </a:xfrm>
            <a:custGeom>
              <a:avLst/>
              <a:gdLst/>
              <a:ahLst/>
              <a:cxnLst/>
              <a:rect l="l" t="t" r="r" b="b"/>
              <a:pathLst>
                <a:path w="7896225" h="984885">
                  <a:moveTo>
                    <a:pt x="7821549" y="0"/>
                  </a:moveTo>
                  <a:lnTo>
                    <a:pt x="74294" y="0"/>
                  </a:lnTo>
                  <a:lnTo>
                    <a:pt x="45380" y="5840"/>
                  </a:lnTo>
                  <a:lnTo>
                    <a:pt x="21764" y="21764"/>
                  </a:lnTo>
                  <a:lnTo>
                    <a:pt x="5840" y="45380"/>
                  </a:lnTo>
                  <a:lnTo>
                    <a:pt x="0" y="74295"/>
                  </a:lnTo>
                  <a:lnTo>
                    <a:pt x="0" y="910209"/>
                  </a:lnTo>
                  <a:lnTo>
                    <a:pt x="5840" y="939123"/>
                  </a:lnTo>
                  <a:lnTo>
                    <a:pt x="21764" y="962739"/>
                  </a:lnTo>
                  <a:lnTo>
                    <a:pt x="45380" y="978663"/>
                  </a:lnTo>
                  <a:lnTo>
                    <a:pt x="74294" y="984503"/>
                  </a:lnTo>
                  <a:lnTo>
                    <a:pt x="7821549" y="984503"/>
                  </a:lnTo>
                  <a:lnTo>
                    <a:pt x="7850463" y="978663"/>
                  </a:lnTo>
                  <a:lnTo>
                    <a:pt x="7874079" y="962739"/>
                  </a:lnTo>
                  <a:lnTo>
                    <a:pt x="7890003" y="939123"/>
                  </a:lnTo>
                  <a:lnTo>
                    <a:pt x="7895844" y="910209"/>
                  </a:lnTo>
                  <a:lnTo>
                    <a:pt x="7895844" y="74295"/>
                  </a:lnTo>
                  <a:lnTo>
                    <a:pt x="7890003" y="45380"/>
                  </a:lnTo>
                  <a:lnTo>
                    <a:pt x="7874079" y="21764"/>
                  </a:lnTo>
                  <a:lnTo>
                    <a:pt x="7850463" y="5840"/>
                  </a:lnTo>
                  <a:lnTo>
                    <a:pt x="782154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51176" y="1426463"/>
              <a:ext cx="7896225" cy="984885"/>
            </a:xfrm>
            <a:custGeom>
              <a:avLst/>
              <a:gdLst/>
              <a:ahLst/>
              <a:cxnLst/>
              <a:rect l="l" t="t" r="r" b="b"/>
              <a:pathLst>
                <a:path w="7896225" h="984885">
                  <a:moveTo>
                    <a:pt x="0" y="74295"/>
                  </a:moveTo>
                  <a:lnTo>
                    <a:pt x="5840" y="45380"/>
                  </a:lnTo>
                  <a:lnTo>
                    <a:pt x="21764" y="21764"/>
                  </a:lnTo>
                  <a:lnTo>
                    <a:pt x="45380" y="5840"/>
                  </a:lnTo>
                  <a:lnTo>
                    <a:pt x="74294" y="0"/>
                  </a:lnTo>
                  <a:lnTo>
                    <a:pt x="7821549" y="0"/>
                  </a:lnTo>
                  <a:lnTo>
                    <a:pt x="7850463" y="5840"/>
                  </a:lnTo>
                  <a:lnTo>
                    <a:pt x="7874079" y="21764"/>
                  </a:lnTo>
                  <a:lnTo>
                    <a:pt x="7890003" y="45380"/>
                  </a:lnTo>
                  <a:lnTo>
                    <a:pt x="7895844" y="74295"/>
                  </a:lnTo>
                  <a:lnTo>
                    <a:pt x="7895844" y="910209"/>
                  </a:lnTo>
                  <a:lnTo>
                    <a:pt x="7890003" y="939123"/>
                  </a:lnTo>
                  <a:lnTo>
                    <a:pt x="7874079" y="962739"/>
                  </a:lnTo>
                  <a:lnTo>
                    <a:pt x="7850463" y="978663"/>
                  </a:lnTo>
                  <a:lnTo>
                    <a:pt x="7821549" y="984503"/>
                  </a:lnTo>
                  <a:lnTo>
                    <a:pt x="74294" y="984503"/>
                  </a:lnTo>
                  <a:lnTo>
                    <a:pt x="45380" y="978663"/>
                  </a:lnTo>
                  <a:lnTo>
                    <a:pt x="21764" y="962739"/>
                  </a:lnTo>
                  <a:lnTo>
                    <a:pt x="5840" y="939123"/>
                  </a:lnTo>
                  <a:lnTo>
                    <a:pt x="0" y="910209"/>
                  </a:lnTo>
                  <a:lnTo>
                    <a:pt x="0" y="74295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34156" y="2116836"/>
              <a:ext cx="5866130" cy="231775"/>
            </a:xfrm>
            <a:custGeom>
              <a:avLst/>
              <a:gdLst/>
              <a:ahLst/>
              <a:cxnLst/>
              <a:rect l="l" t="t" r="r" b="b"/>
              <a:pathLst>
                <a:path w="5866130" h="231775">
                  <a:moveTo>
                    <a:pt x="5827268" y="0"/>
                  </a:moveTo>
                  <a:lnTo>
                    <a:pt x="38608" y="0"/>
                  </a:lnTo>
                  <a:lnTo>
                    <a:pt x="23574" y="3032"/>
                  </a:lnTo>
                  <a:lnTo>
                    <a:pt x="11302" y="11302"/>
                  </a:lnTo>
                  <a:lnTo>
                    <a:pt x="3032" y="23574"/>
                  </a:lnTo>
                  <a:lnTo>
                    <a:pt x="0" y="38608"/>
                  </a:lnTo>
                  <a:lnTo>
                    <a:pt x="0" y="193039"/>
                  </a:lnTo>
                  <a:lnTo>
                    <a:pt x="3032" y="208073"/>
                  </a:lnTo>
                  <a:lnTo>
                    <a:pt x="11302" y="220345"/>
                  </a:lnTo>
                  <a:lnTo>
                    <a:pt x="23574" y="228615"/>
                  </a:lnTo>
                  <a:lnTo>
                    <a:pt x="38608" y="231648"/>
                  </a:lnTo>
                  <a:lnTo>
                    <a:pt x="5827268" y="231648"/>
                  </a:lnTo>
                  <a:lnTo>
                    <a:pt x="5842301" y="228615"/>
                  </a:lnTo>
                  <a:lnTo>
                    <a:pt x="5854573" y="220345"/>
                  </a:lnTo>
                  <a:lnTo>
                    <a:pt x="5862843" y="208073"/>
                  </a:lnTo>
                  <a:lnTo>
                    <a:pt x="5865876" y="193039"/>
                  </a:lnTo>
                  <a:lnTo>
                    <a:pt x="5865876" y="38608"/>
                  </a:lnTo>
                  <a:lnTo>
                    <a:pt x="5862843" y="23574"/>
                  </a:lnTo>
                  <a:lnTo>
                    <a:pt x="5854572" y="11302"/>
                  </a:lnTo>
                  <a:lnTo>
                    <a:pt x="5842301" y="3032"/>
                  </a:lnTo>
                  <a:lnTo>
                    <a:pt x="5827268" y="0"/>
                  </a:lnTo>
                  <a:close/>
                </a:path>
              </a:pathLst>
            </a:custGeom>
            <a:solidFill>
              <a:srgbClr val="00AFEF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7000" y="2891027"/>
              <a:ext cx="7780020" cy="320040"/>
            </a:xfrm>
            <a:custGeom>
              <a:avLst/>
              <a:gdLst/>
              <a:ahLst/>
              <a:cxnLst/>
              <a:rect l="l" t="t" r="r" b="b"/>
              <a:pathLst>
                <a:path w="7780020" h="320039">
                  <a:moveTo>
                    <a:pt x="7780020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7780020" y="320039"/>
                  </a:lnTo>
                  <a:lnTo>
                    <a:pt x="778002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88715" y="2902966"/>
            <a:ext cx="71805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출근부에</a:t>
            </a:r>
            <a:r>
              <a:rPr sz="1600" b="1" spc="52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입력한</a:t>
            </a:r>
            <a:r>
              <a:rPr sz="1600" b="1" spc="509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시간과</a:t>
            </a:r>
            <a:r>
              <a:rPr sz="1600" b="1" spc="509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다른</a:t>
            </a:r>
            <a:r>
              <a:rPr sz="1600" b="1" spc="49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시간에</a:t>
            </a:r>
            <a:r>
              <a:rPr sz="1600" b="1" spc="51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근로하는</a:t>
            </a:r>
            <a:r>
              <a:rPr sz="1600" b="1" spc="52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경우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30195" y="2590800"/>
            <a:ext cx="8711977" cy="1857167"/>
            <a:chOff x="2330195" y="2650235"/>
            <a:chExt cx="8123555" cy="1730375"/>
          </a:xfrm>
        </p:grpSpPr>
        <p:sp>
          <p:nvSpPr>
            <p:cNvPr id="18" name="object 18"/>
            <p:cNvSpPr/>
            <p:nvPr/>
          </p:nvSpPr>
          <p:spPr>
            <a:xfrm>
              <a:off x="2551175" y="3304031"/>
              <a:ext cx="7896225" cy="1069975"/>
            </a:xfrm>
            <a:custGeom>
              <a:avLst/>
              <a:gdLst/>
              <a:ahLst/>
              <a:cxnLst/>
              <a:rect l="l" t="t" r="r" b="b"/>
              <a:pathLst>
                <a:path w="7896225" h="1069975">
                  <a:moveTo>
                    <a:pt x="7815072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1"/>
                  </a:lnTo>
                  <a:lnTo>
                    <a:pt x="0" y="989075"/>
                  </a:lnTo>
                  <a:lnTo>
                    <a:pt x="6351" y="1020502"/>
                  </a:lnTo>
                  <a:lnTo>
                    <a:pt x="23669" y="1046178"/>
                  </a:lnTo>
                  <a:lnTo>
                    <a:pt x="49345" y="1063496"/>
                  </a:lnTo>
                  <a:lnTo>
                    <a:pt x="80772" y="1069847"/>
                  </a:lnTo>
                  <a:lnTo>
                    <a:pt x="7815072" y="1069847"/>
                  </a:lnTo>
                  <a:lnTo>
                    <a:pt x="7846498" y="1063496"/>
                  </a:lnTo>
                  <a:lnTo>
                    <a:pt x="7872174" y="1046178"/>
                  </a:lnTo>
                  <a:lnTo>
                    <a:pt x="7889492" y="1020502"/>
                  </a:lnTo>
                  <a:lnTo>
                    <a:pt x="7895844" y="989075"/>
                  </a:lnTo>
                  <a:lnTo>
                    <a:pt x="7895844" y="80771"/>
                  </a:lnTo>
                  <a:lnTo>
                    <a:pt x="7889492" y="49345"/>
                  </a:lnTo>
                  <a:lnTo>
                    <a:pt x="7872174" y="23669"/>
                  </a:lnTo>
                  <a:lnTo>
                    <a:pt x="7846498" y="6351"/>
                  </a:lnTo>
                  <a:lnTo>
                    <a:pt x="7815072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51175" y="3304031"/>
              <a:ext cx="7896225" cy="1069975"/>
            </a:xfrm>
            <a:custGeom>
              <a:avLst/>
              <a:gdLst/>
              <a:ahLst/>
              <a:cxnLst/>
              <a:rect l="l" t="t" r="r" b="b"/>
              <a:pathLst>
                <a:path w="7896225" h="1069975">
                  <a:moveTo>
                    <a:pt x="0" y="80771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7815072" y="0"/>
                  </a:lnTo>
                  <a:lnTo>
                    <a:pt x="7846498" y="6351"/>
                  </a:lnTo>
                  <a:lnTo>
                    <a:pt x="7872174" y="23669"/>
                  </a:lnTo>
                  <a:lnTo>
                    <a:pt x="7889492" y="49345"/>
                  </a:lnTo>
                  <a:lnTo>
                    <a:pt x="7895844" y="80771"/>
                  </a:lnTo>
                  <a:lnTo>
                    <a:pt x="7895844" y="989075"/>
                  </a:lnTo>
                  <a:lnTo>
                    <a:pt x="7889492" y="1020502"/>
                  </a:lnTo>
                  <a:lnTo>
                    <a:pt x="7872174" y="1046178"/>
                  </a:lnTo>
                  <a:lnTo>
                    <a:pt x="7846498" y="1063496"/>
                  </a:lnTo>
                  <a:lnTo>
                    <a:pt x="7815072" y="1069847"/>
                  </a:lnTo>
                  <a:lnTo>
                    <a:pt x="80772" y="1069847"/>
                  </a:lnTo>
                  <a:lnTo>
                    <a:pt x="49345" y="1063496"/>
                  </a:lnTo>
                  <a:lnTo>
                    <a:pt x="23669" y="1046178"/>
                  </a:lnTo>
                  <a:lnTo>
                    <a:pt x="6351" y="1020502"/>
                  </a:lnTo>
                  <a:lnTo>
                    <a:pt x="0" y="989075"/>
                  </a:lnTo>
                  <a:lnTo>
                    <a:pt x="0" y="80771"/>
                  </a:lnTo>
                  <a:close/>
                </a:path>
              </a:pathLst>
            </a:custGeom>
            <a:ln w="12191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0195" y="2650235"/>
              <a:ext cx="666115" cy="668020"/>
            </a:xfrm>
            <a:custGeom>
              <a:avLst/>
              <a:gdLst/>
              <a:ahLst/>
              <a:cxnLst/>
              <a:rect l="l" t="t" r="r" b="b"/>
              <a:pathLst>
                <a:path w="666114" h="668020">
                  <a:moveTo>
                    <a:pt x="332994" y="0"/>
                  </a:moveTo>
                  <a:lnTo>
                    <a:pt x="283789" y="3619"/>
                  </a:lnTo>
                  <a:lnTo>
                    <a:pt x="236825" y="14135"/>
                  </a:lnTo>
                  <a:lnTo>
                    <a:pt x="192617" y="31028"/>
                  </a:lnTo>
                  <a:lnTo>
                    <a:pt x="151680" y="53783"/>
                  </a:lnTo>
                  <a:lnTo>
                    <a:pt x="114530" y="81882"/>
                  </a:lnTo>
                  <a:lnTo>
                    <a:pt x="81681" y="114808"/>
                  </a:lnTo>
                  <a:lnTo>
                    <a:pt x="53650" y="152045"/>
                  </a:lnTo>
                  <a:lnTo>
                    <a:pt x="30951" y="193075"/>
                  </a:lnTo>
                  <a:lnTo>
                    <a:pt x="14099" y="237381"/>
                  </a:lnTo>
                  <a:lnTo>
                    <a:pt x="3610" y="284447"/>
                  </a:lnTo>
                  <a:lnTo>
                    <a:pt x="0" y="333755"/>
                  </a:lnTo>
                  <a:lnTo>
                    <a:pt x="3610" y="383064"/>
                  </a:lnTo>
                  <a:lnTo>
                    <a:pt x="14099" y="430130"/>
                  </a:lnTo>
                  <a:lnTo>
                    <a:pt x="30951" y="474436"/>
                  </a:lnTo>
                  <a:lnTo>
                    <a:pt x="53650" y="515466"/>
                  </a:lnTo>
                  <a:lnTo>
                    <a:pt x="81681" y="552703"/>
                  </a:lnTo>
                  <a:lnTo>
                    <a:pt x="114530" y="585629"/>
                  </a:lnTo>
                  <a:lnTo>
                    <a:pt x="151680" y="613728"/>
                  </a:lnTo>
                  <a:lnTo>
                    <a:pt x="192617" y="636483"/>
                  </a:lnTo>
                  <a:lnTo>
                    <a:pt x="236825" y="653376"/>
                  </a:lnTo>
                  <a:lnTo>
                    <a:pt x="283789" y="663892"/>
                  </a:lnTo>
                  <a:lnTo>
                    <a:pt x="332994" y="667512"/>
                  </a:lnTo>
                  <a:lnTo>
                    <a:pt x="382198" y="663892"/>
                  </a:lnTo>
                  <a:lnTo>
                    <a:pt x="429162" y="653376"/>
                  </a:lnTo>
                  <a:lnTo>
                    <a:pt x="473370" y="636483"/>
                  </a:lnTo>
                  <a:lnTo>
                    <a:pt x="514307" y="613728"/>
                  </a:lnTo>
                  <a:lnTo>
                    <a:pt x="551457" y="585629"/>
                  </a:lnTo>
                  <a:lnTo>
                    <a:pt x="584306" y="552703"/>
                  </a:lnTo>
                  <a:lnTo>
                    <a:pt x="612337" y="515466"/>
                  </a:lnTo>
                  <a:lnTo>
                    <a:pt x="635036" y="474436"/>
                  </a:lnTo>
                  <a:lnTo>
                    <a:pt x="651888" y="430130"/>
                  </a:lnTo>
                  <a:lnTo>
                    <a:pt x="662377" y="383064"/>
                  </a:lnTo>
                  <a:lnTo>
                    <a:pt x="665988" y="333755"/>
                  </a:lnTo>
                  <a:lnTo>
                    <a:pt x="662377" y="284447"/>
                  </a:lnTo>
                  <a:lnTo>
                    <a:pt x="651888" y="237381"/>
                  </a:lnTo>
                  <a:lnTo>
                    <a:pt x="635036" y="193075"/>
                  </a:lnTo>
                  <a:lnTo>
                    <a:pt x="612337" y="152045"/>
                  </a:lnTo>
                  <a:lnTo>
                    <a:pt x="584306" y="114808"/>
                  </a:lnTo>
                  <a:lnTo>
                    <a:pt x="551457" y="81882"/>
                  </a:lnTo>
                  <a:lnTo>
                    <a:pt x="514307" y="53783"/>
                  </a:lnTo>
                  <a:lnTo>
                    <a:pt x="473370" y="31028"/>
                  </a:lnTo>
                  <a:lnTo>
                    <a:pt x="429162" y="14135"/>
                  </a:lnTo>
                  <a:lnTo>
                    <a:pt x="382198" y="3619"/>
                  </a:lnTo>
                  <a:lnTo>
                    <a:pt x="332994" y="0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57400" y="1384787"/>
            <a:ext cx="9629393" cy="94833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499870" marR="1200150" indent="-3810">
              <a:lnSpc>
                <a:spcPts val="1750"/>
              </a:lnSpc>
              <a:spcBef>
                <a:spcPts val="295"/>
              </a:spcBef>
            </a:pP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00대학교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산학협력단에서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근로하던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근로장학생</a:t>
            </a:r>
            <a:r>
              <a:rPr sz="1500" spc="2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A군은</a:t>
            </a:r>
            <a:r>
              <a:rPr sz="1500" spc="2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근로시간에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친구들과</a:t>
            </a:r>
            <a:r>
              <a:rPr sz="1500" spc="-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놀러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나가거나 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가족들과 해외여행을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가는</a:t>
            </a:r>
            <a:r>
              <a:rPr sz="15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등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실제로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근로는</a:t>
            </a:r>
            <a:r>
              <a:rPr sz="1500" spc="2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하지</a:t>
            </a:r>
            <a:r>
              <a:rPr sz="15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않고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출근부만</a:t>
            </a:r>
            <a:r>
              <a:rPr sz="15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기록해</a:t>
            </a:r>
            <a:r>
              <a:rPr sz="15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장학금을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받고</a:t>
            </a:r>
            <a:r>
              <a:rPr sz="15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있었다.</a:t>
            </a:r>
            <a:endParaRPr sz="15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나눔손글씨 펜"/>
            </a:endParaRPr>
          </a:p>
          <a:p>
            <a:pPr marL="623570" algn="ctr">
              <a:lnSpc>
                <a:spcPts val="1730"/>
              </a:lnSpc>
            </a:pPr>
            <a:r>
              <a:rPr sz="1500" spc="-9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A군은</a:t>
            </a:r>
            <a:r>
              <a:rPr sz="1500" spc="-2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근로는</a:t>
            </a:r>
            <a:r>
              <a:rPr sz="1500" spc="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하지</a:t>
            </a:r>
            <a:r>
              <a:rPr sz="1500" spc="-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않았음에도</a:t>
            </a:r>
            <a:r>
              <a:rPr sz="1500" spc="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출근부에</a:t>
            </a:r>
            <a:r>
              <a:rPr sz="1500" spc="1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근로시간을</a:t>
            </a:r>
            <a:r>
              <a:rPr sz="1500" spc="2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입력하여</a:t>
            </a:r>
            <a:r>
              <a:rPr sz="1500" spc="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장학금을</a:t>
            </a:r>
            <a:r>
              <a:rPr sz="1500" spc="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받은</a:t>
            </a:r>
            <a:r>
              <a:rPr sz="1500" spc="-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허위근로에</a:t>
            </a:r>
            <a:r>
              <a:rPr sz="1500" spc="1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해당</a:t>
            </a:r>
            <a:endParaRPr sz="15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/>
            </a:endParaRPr>
          </a:p>
          <a:p>
            <a:pPr marL="290830" algn="ctr">
              <a:lnSpc>
                <a:spcPct val="100000"/>
              </a:lnSpc>
            </a:pPr>
            <a:r>
              <a:rPr sz="1500" spc="-8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*</a:t>
            </a:r>
            <a:r>
              <a:rPr sz="1500" spc="-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장학금환수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및</a:t>
            </a:r>
            <a:r>
              <a:rPr sz="1500" spc="-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확정시점부터</a:t>
            </a:r>
            <a:r>
              <a:rPr sz="1500" spc="1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근로</a:t>
            </a:r>
            <a:r>
              <a:rPr sz="1500" spc="-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중단</a:t>
            </a:r>
            <a:r>
              <a:rPr sz="1500" spc="6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,</a:t>
            </a:r>
            <a:r>
              <a:rPr sz="150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확정일로부터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2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년간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근로</a:t>
            </a:r>
            <a:r>
              <a:rPr sz="1500" spc="-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 err="1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참여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 err="1" smtClean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제한</a:t>
            </a:r>
            <a:endParaRPr sz="15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70076" y="864108"/>
            <a:ext cx="7222844" cy="3402076"/>
            <a:chOff x="1670076" y="864108"/>
            <a:chExt cx="7222844" cy="3402076"/>
          </a:xfrm>
        </p:grpSpPr>
        <p:sp>
          <p:nvSpPr>
            <p:cNvPr id="24" name="object 24"/>
            <p:cNvSpPr/>
            <p:nvPr/>
          </p:nvSpPr>
          <p:spPr>
            <a:xfrm>
              <a:off x="4105655" y="4062984"/>
              <a:ext cx="4787265" cy="203200"/>
            </a:xfrm>
            <a:custGeom>
              <a:avLst/>
              <a:gdLst/>
              <a:ahLst/>
              <a:cxnLst/>
              <a:rect l="l" t="t" r="r" b="b"/>
              <a:pathLst>
                <a:path w="4787265" h="203200">
                  <a:moveTo>
                    <a:pt x="4753102" y="0"/>
                  </a:moveTo>
                  <a:lnTo>
                    <a:pt x="33782" y="0"/>
                  </a:lnTo>
                  <a:lnTo>
                    <a:pt x="20627" y="2653"/>
                  </a:lnTo>
                  <a:lnTo>
                    <a:pt x="9890" y="9890"/>
                  </a:lnTo>
                  <a:lnTo>
                    <a:pt x="2653" y="20627"/>
                  </a:lnTo>
                  <a:lnTo>
                    <a:pt x="0" y="33782"/>
                  </a:lnTo>
                  <a:lnTo>
                    <a:pt x="0" y="168910"/>
                  </a:lnTo>
                  <a:lnTo>
                    <a:pt x="2653" y="182064"/>
                  </a:lnTo>
                  <a:lnTo>
                    <a:pt x="9890" y="192801"/>
                  </a:lnTo>
                  <a:lnTo>
                    <a:pt x="20627" y="200038"/>
                  </a:lnTo>
                  <a:lnTo>
                    <a:pt x="33782" y="202692"/>
                  </a:lnTo>
                  <a:lnTo>
                    <a:pt x="4753102" y="202692"/>
                  </a:lnTo>
                  <a:lnTo>
                    <a:pt x="4766256" y="200038"/>
                  </a:lnTo>
                  <a:lnTo>
                    <a:pt x="4776993" y="192801"/>
                  </a:lnTo>
                  <a:lnTo>
                    <a:pt x="4784230" y="182064"/>
                  </a:lnTo>
                  <a:lnTo>
                    <a:pt x="4786884" y="168910"/>
                  </a:lnTo>
                  <a:lnTo>
                    <a:pt x="4786884" y="33782"/>
                  </a:lnTo>
                  <a:lnTo>
                    <a:pt x="4784230" y="20627"/>
                  </a:lnTo>
                  <a:lnTo>
                    <a:pt x="4776993" y="9890"/>
                  </a:lnTo>
                  <a:lnTo>
                    <a:pt x="4766256" y="2653"/>
                  </a:lnTo>
                  <a:lnTo>
                    <a:pt x="4753102" y="0"/>
                  </a:lnTo>
                  <a:close/>
                </a:path>
              </a:pathLst>
            </a:custGeom>
            <a:solidFill>
              <a:srgbClr val="00AFEF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0076" y="2514823"/>
              <a:ext cx="1345691" cy="13213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30196" y="864108"/>
              <a:ext cx="666115" cy="668020"/>
            </a:xfrm>
            <a:custGeom>
              <a:avLst/>
              <a:gdLst/>
              <a:ahLst/>
              <a:cxnLst/>
              <a:rect l="l" t="t" r="r" b="b"/>
              <a:pathLst>
                <a:path w="666114" h="668019">
                  <a:moveTo>
                    <a:pt x="332994" y="0"/>
                  </a:moveTo>
                  <a:lnTo>
                    <a:pt x="283789" y="3619"/>
                  </a:lnTo>
                  <a:lnTo>
                    <a:pt x="236825" y="14135"/>
                  </a:lnTo>
                  <a:lnTo>
                    <a:pt x="192617" y="31028"/>
                  </a:lnTo>
                  <a:lnTo>
                    <a:pt x="151680" y="53783"/>
                  </a:lnTo>
                  <a:lnTo>
                    <a:pt x="114530" y="81882"/>
                  </a:lnTo>
                  <a:lnTo>
                    <a:pt x="81681" y="114808"/>
                  </a:lnTo>
                  <a:lnTo>
                    <a:pt x="53650" y="152045"/>
                  </a:lnTo>
                  <a:lnTo>
                    <a:pt x="30951" y="193075"/>
                  </a:lnTo>
                  <a:lnTo>
                    <a:pt x="14099" y="237381"/>
                  </a:lnTo>
                  <a:lnTo>
                    <a:pt x="3610" y="284447"/>
                  </a:lnTo>
                  <a:lnTo>
                    <a:pt x="0" y="333755"/>
                  </a:lnTo>
                  <a:lnTo>
                    <a:pt x="3610" y="383064"/>
                  </a:lnTo>
                  <a:lnTo>
                    <a:pt x="14099" y="430130"/>
                  </a:lnTo>
                  <a:lnTo>
                    <a:pt x="30951" y="474436"/>
                  </a:lnTo>
                  <a:lnTo>
                    <a:pt x="53650" y="515466"/>
                  </a:lnTo>
                  <a:lnTo>
                    <a:pt x="81681" y="552703"/>
                  </a:lnTo>
                  <a:lnTo>
                    <a:pt x="114530" y="585629"/>
                  </a:lnTo>
                  <a:lnTo>
                    <a:pt x="151680" y="613728"/>
                  </a:lnTo>
                  <a:lnTo>
                    <a:pt x="192617" y="636483"/>
                  </a:lnTo>
                  <a:lnTo>
                    <a:pt x="236825" y="653376"/>
                  </a:lnTo>
                  <a:lnTo>
                    <a:pt x="283789" y="663892"/>
                  </a:lnTo>
                  <a:lnTo>
                    <a:pt x="332994" y="667512"/>
                  </a:lnTo>
                  <a:lnTo>
                    <a:pt x="382198" y="663892"/>
                  </a:lnTo>
                  <a:lnTo>
                    <a:pt x="429162" y="653376"/>
                  </a:lnTo>
                  <a:lnTo>
                    <a:pt x="473370" y="636483"/>
                  </a:lnTo>
                  <a:lnTo>
                    <a:pt x="514307" y="613728"/>
                  </a:lnTo>
                  <a:lnTo>
                    <a:pt x="551457" y="585629"/>
                  </a:lnTo>
                  <a:lnTo>
                    <a:pt x="584306" y="552703"/>
                  </a:lnTo>
                  <a:lnTo>
                    <a:pt x="612337" y="515466"/>
                  </a:lnTo>
                  <a:lnTo>
                    <a:pt x="635036" y="474436"/>
                  </a:lnTo>
                  <a:lnTo>
                    <a:pt x="651888" y="430130"/>
                  </a:lnTo>
                  <a:lnTo>
                    <a:pt x="662377" y="383064"/>
                  </a:lnTo>
                  <a:lnTo>
                    <a:pt x="665988" y="333755"/>
                  </a:lnTo>
                  <a:lnTo>
                    <a:pt x="662377" y="284447"/>
                  </a:lnTo>
                  <a:lnTo>
                    <a:pt x="651888" y="237381"/>
                  </a:lnTo>
                  <a:lnTo>
                    <a:pt x="635036" y="193075"/>
                  </a:lnTo>
                  <a:lnTo>
                    <a:pt x="612337" y="152045"/>
                  </a:lnTo>
                  <a:lnTo>
                    <a:pt x="584306" y="114808"/>
                  </a:lnTo>
                  <a:lnTo>
                    <a:pt x="551457" y="81882"/>
                  </a:lnTo>
                  <a:lnTo>
                    <a:pt x="514307" y="53783"/>
                  </a:lnTo>
                  <a:lnTo>
                    <a:pt x="473370" y="31028"/>
                  </a:lnTo>
                  <a:lnTo>
                    <a:pt x="429162" y="14135"/>
                  </a:lnTo>
                  <a:lnTo>
                    <a:pt x="382198" y="3619"/>
                  </a:lnTo>
                  <a:lnTo>
                    <a:pt x="332994" y="0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582911" y="763523"/>
            <a:ext cx="9459260" cy="4255007"/>
            <a:chOff x="1661161" y="754380"/>
            <a:chExt cx="8859145" cy="4255007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61" y="754380"/>
              <a:ext cx="1345691" cy="132130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666999" y="4689347"/>
              <a:ext cx="7853307" cy="320040"/>
            </a:xfrm>
            <a:custGeom>
              <a:avLst/>
              <a:gdLst/>
              <a:ahLst/>
              <a:cxnLst/>
              <a:rect l="l" t="t" r="r" b="b"/>
              <a:pathLst>
                <a:path w="7780020" h="320039">
                  <a:moveTo>
                    <a:pt x="7780020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7780020" y="320039"/>
                  </a:lnTo>
                  <a:lnTo>
                    <a:pt x="778002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140710" y="4701285"/>
            <a:ext cx="722820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선발된</a:t>
            </a:r>
            <a:r>
              <a:rPr sz="1600" b="1" spc="50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장학생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이외</a:t>
            </a:r>
            <a:r>
              <a:rPr sz="1600" b="1" spc="50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다른</a:t>
            </a:r>
            <a:r>
              <a:rPr sz="1600" b="1" spc="49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사람이</a:t>
            </a:r>
            <a:r>
              <a:rPr sz="1600" b="1" spc="52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근로를</a:t>
            </a:r>
            <a:r>
              <a:rPr sz="1600" b="1" spc="509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하는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경우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544826" y="5096003"/>
            <a:ext cx="8504174" cy="1253236"/>
            <a:chOff x="2544826" y="5096002"/>
            <a:chExt cx="7908925" cy="1332865"/>
          </a:xfrm>
        </p:grpSpPr>
        <p:sp>
          <p:nvSpPr>
            <p:cNvPr id="34" name="object 34"/>
            <p:cNvSpPr/>
            <p:nvPr/>
          </p:nvSpPr>
          <p:spPr>
            <a:xfrm>
              <a:off x="2551176" y="5102352"/>
              <a:ext cx="7896225" cy="1320165"/>
            </a:xfrm>
            <a:custGeom>
              <a:avLst/>
              <a:gdLst/>
              <a:ahLst/>
              <a:cxnLst/>
              <a:rect l="l" t="t" r="r" b="b"/>
              <a:pathLst>
                <a:path w="7896225" h="1320164">
                  <a:moveTo>
                    <a:pt x="7796149" y="0"/>
                  </a:moveTo>
                  <a:lnTo>
                    <a:pt x="99694" y="0"/>
                  </a:lnTo>
                  <a:lnTo>
                    <a:pt x="60864" y="7826"/>
                  </a:lnTo>
                  <a:lnTo>
                    <a:pt x="29178" y="29178"/>
                  </a:lnTo>
                  <a:lnTo>
                    <a:pt x="7826" y="60864"/>
                  </a:lnTo>
                  <a:lnTo>
                    <a:pt x="0" y="99695"/>
                  </a:lnTo>
                  <a:lnTo>
                    <a:pt x="0" y="1220127"/>
                  </a:lnTo>
                  <a:lnTo>
                    <a:pt x="7826" y="1258919"/>
                  </a:lnTo>
                  <a:lnTo>
                    <a:pt x="29178" y="1290596"/>
                  </a:lnTo>
                  <a:lnTo>
                    <a:pt x="60864" y="1311952"/>
                  </a:lnTo>
                  <a:lnTo>
                    <a:pt x="99694" y="1319784"/>
                  </a:lnTo>
                  <a:lnTo>
                    <a:pt x="7796149" y="1319784"/>
                  </a:lnTo>
                  <a:lnTo>
                    <a:pt x="7834979" y="1311952"/>
                  </a:lnTo>
                  <a:lnTo>
                    <a:pt x="7866665" y="1290596"/>
                  </a:lnTo>
                  <a:lnTo>
                    <a:pt x="7888017" y="1258919"/>
                  </a:lnTo>
                  <a:lnTo>
                    <a:pt x="7895844" y="1220127"/>
                  </a:lnTo>
                  <a:lnTo>
                    <a:pt x="7895844" y="99695"/>
                  </a:lnTo>
                  <a:lnTo>
                    <a:pt x="7888017" y="60864"/>
                  </a:lnTo>
                  <a:lnTo>
                    <a:pt x="7866665" y="29178"/>
                  </a:lnTo>
                  <a:lnTo>
                    <a:pt x="7834979" y="7826"/>
                  </a:lnTo>
                  <a:lnTo>
                    <a:pt x="779614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51176" y="5102352"/>
              <a:ext cx="7896225" cy="1320165"/>
            </a:xfrm>
            <a:custGeom>
              <a:avLst/>
              <a:gdLst/>
              <a:ahLst/>
              <a:cxnLst/>
              <a:rect l="l" t="t" r="r" b="b"/>
              <a:pathLst>
                <a:path w="7896225" h="1320164">
                  <a:moveTo>
                    <a:pt x="0" y="99695"/>
                  </a:moveTo>
                  <a:lnTo>
                    <a:pt x="7826" y="60864"/>
                  </a:lnTo>
                  <a:lnTo>
                    <a:pt x="29178" y="29178"/>
                  </a:lnTo>
                  <a:lnTo>
                    <a:pt x="60864" y="7826"/>
                  </a:lnTo>
                  <a:lnTo>
                    <a:pt x="99694" y="0"/>
                  </a:lnTo>
                  <a:lnTo>
                    <a:pt x="7796149" y="0"/>
                  </a:lnTo>
                  <a:lnTo>
                    <a:pt x="7834979" y="7826"/>
                  </a:lnTo>
                  <a:lnTo>
                    <a:pt x="7866665" y="29178"/>
                  </a:lnTo>
                  <a:lnTo>
                    <a:pt x="7888017" y="60864"/>
                  </a:lnTo>
                  <a:lnTo>
                    <a:pt x="7895844" y="99695"/>
                  </a:lnTo>
                  <a:lnTo>
                    <a:pt x="7895844" y="1220127"/>
                  </a:lnTo>
                  <a:lnTo>
                    <a:pt x="7888017" y="1258919"/>
                  </a:lnTo>
                  <a:lnTo>
                    <a:pt x="7866665" y="1290596"/>
                  </a:lnTo>
                  <a:lnTo>
                    <a:pt x="7834979" y="1311952"/>
                  </a:lnTo>
                  <a:lnTo>
                    <a:pt x="7796149" y="1319784"/>
                  </a:lnTo>
                  <a:lnTo>
                    <a:pt x="99694" y="1319784"/>
                  </a:lnTo>
                  <a:lnTo>
                    <a:pt x="60864" y="1311952"/>
                  </a:lnTo>
                  <a:lnTo>
                    <a:pt x="29178" y="1290596"/>
                  </a:lnTo>
                  <a:lnTo>
                    <a:pt x="7826" y="1258919"/>
                  </a:lnTo>
                  <a:lnTo>
                    <a:pt x="0" y="1220127"/>
                  </a:lnTo>
                  <a:lnTo>
                    <a:pt x="0" y="99695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695447" y="5125973"/>
            <a:ext cx="8737399" cy="1152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81100" marR="1172845" algn="ctr">
              <a:lnSpc>
                <a:spcPct val="100299"/>
              </a:lnSpc>
              <a:spcBef>
                <a:spcPts val="90"/>
              </a:spcBef>
            </a:pP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ㅁㅁ대학교 도서관에서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근로하던</a:t>
            </a:r>
            <a:r>
              <a:rPr sz="15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교내근로장학생</a:t>
            </a:r>
            <a:r>
              <a:rPr sz="1500" spc="3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C양은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늦잠을</a:t>
            </a:r>
            <a:r>
              <a:rPr sz="15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자느라</a:t>
            </a:r>
            <a:r>
              <a:rPr sz="15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그만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학교에</a:t>
            </a:r>
            <a:r>
              <a:rPr sz="15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가지</a:t>
            </a:r>
            <a:r>
              <a:rPr sz="15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못해 </a:t>
            </a:r>
            <a:r>
              <a:rPr sz="1500" spc="-43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친한</a:t>
            </a:r>
            <a:r>
              <a:rPr sz="1500" spc="3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친구</a:t>
            </a:r>
            <a:r>
              <a:rPr sz="1500" spc="3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G양에게</a:t>
            </a:r>
            <a:r>
              <a:rPr sz="1500" spc="5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오늘</a:t>
            </a:r>
            <a:r>
              <a:rPr sz="1500" spc="4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하루만</a:t>
            </a:r>
            <a:r>
              <a:rPr sz="1500" spc="5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본인</a:t>
            </a:r>
            <a:r>
              <a:rPr sz="1500" spc="3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대신</a:t>
            </a:r>
            <a:r>
              <a:rPr sz="1500" spc="2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</a:t>
            </a:r>
            <a:r>
              <a:rPr sz="1500" spc="4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좀</a:t>
            </a:r>
            <a:r>
              <a:rPr sz="1500" spc="3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해달라고</a:t>
            </a:r>
            <a:r>
              <a:rPr sz="1500" spc="5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부탁했고</a:t>
            </a:r>
            <a:r>
              <a:rPr sz="1500" spc="4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친한</a:t>
            </a:r>
            <a:r>
              <a:rPr sz="1500" spc="3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친구의</a:t>
            </a:r>
            <a:r>
              <a:rPr sz="1500" spc="3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 err="1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부탁에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endParaRPr lang="en-US" sz="15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나눔손글씨 펜"/>
            </a:endParaRPr>
          </a:p>
          <a:p>
            <a:pPr marL="1181100" marR="1172845" algn="ctr">
              <a:lnSpc>
                <a:spcPct val="100299"/>
              </a:lnSpc>
              <a:spcBef>
                <a:spcPts val="90"/>
              </a:spcBef>
            </a:pPr>
            <a:r>
              <a:rPr sz="1500" spc="-10" dirty="0" err="1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G</a:t>
            </a:r>
            <a:r>
              <a:rPr sz="1500" spc="-10" dirty="0" err="1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양은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C양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대신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중앙도서관에서</a:t>
            </a:r>
            <a:r>
              <a:rPr sz="1500" spc="4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대신</a:t>
            </a:r>
            <a:r>
              <a:rPr sz="1500" spc="-2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근로를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하였다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.</a:t>
            </a:r>
            <a:endParaRPr sz="15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/>
            </a:endParaRPr>
          </a:p>
          <a:p>
            <a:pPr algn="ctr">
              <a:lnSpc>
                <a:spcPts val="1575"/>
              </a:lnSpc>
            </a:pPr>
            <a:r>
              <a:rPr sz="1500" spc="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C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양은</a:t>
            </a:r>
            <a:r>
              <a:rPr sz="1500" spc="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선발된</a:t>
            </a:r>
            <a:r>
              <a:rPr sz="1500" spc="-1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장학생</a:t>
            </a:r>
            <a:r>
              <a:rPr sz="1500" spc="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이외</a:t>
            </a:r>
            <a:r>
              <a:rPr sz="1500" spc="-1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다른</a:t>
            </a:r>
            <a:r>
              <a:rPr sz="1500" spc="-1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사람이</a:t>
            </a:r>
            <a:r>
              <a:rPr sz="150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근로한</a:t>
            </a:r>
            <a:r>
              <a:rPr sz="1500" spc="-1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대리근로에</a:t>
            </a:r>
            <a:r>
              <a:rPr sz="1500" spc="1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해당된다</a:t>
            </a:r>
            <a:r>
              <a:rPr sz="1500" spc="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.</a:t>
            </a:r>
            <a:endParaRPr sz="15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/>
            </a:endParaRPr>
          </a:p>
          <a:p>
            <a:pPr algn="ctr">
              <a:lnSpc>
                <a:spcPct val="100000"/>
              </a:lnSpc>
            </a:pPr>
            <a:r>
              <a:rPr sz="1500" spc="-8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*</a:t>
            </a:r>
            <a:r>
              <a:rPr sz="1500" spc="-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대리근로자를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포함하여</a:t>
            </a:r>
            <a:r>
              <a:rPr sz="1500" spc="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장학금환수</a:t>
            </a:r>
            <a:r>
              <a:rPr sz="1500" spc="1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및</a:t>
            </a:r>
            <a:r>
              <a:rPr sz="1500" spc="-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확정시점부터</a:t>
            </a:r>
            <a:r>
              <a:rPr sz="1500" spc="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근로</a:t>
            </a:r>
            <a:r>
              <a:rPr sz="1500" spc="-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8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중단,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확정일로부터</a:t>
            </a:r>
            <a:r>
              <a:rPr sz="1500" spc="2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9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1년간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근로</a:t>
            </a:r>
            <a:r>
              <a:rPr sz="1500" spc="-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참여</a:t>
            </a:r>
            <a:r>
              <a:rPr sz="1500" spc="-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제한</a:t>
            </a:r>
            <a:endParaRPr sz="15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30195" y="4447032"/>
            <a:ext cx="666115" cy="668020"/>
          </a:xfrm>
          <a:custGeom>
            <a:avLst/>
            <a:gdLst/>
            <a:ahLst/>
            <a:cxnLst/>
            <a:rect l="l" t="t" r="r" b="b"/>
            <a:pathLst>
              <a:path w="666114" h="668020">
                <a:moveTo>
                  <a:pt x="332994" y="0"/>
                </a:moveTo>
                <a:lnTo>
                  <a:pt x="283789" y="3619"/>
                </a:lnTo>
                <a:lnTo>
                  <a:pt x="236825" y="14135"/>
                </a:lnTo>
                <a:lnTo>
                  <a:pt x="192617" y="31028"/>
                </a:lnTo>
                <a:lnTo>
                  <a:pt x="151680" y="53783"/>
                </a:lnTo>
                <a:lnTo>
                  <a:pt x="114530" y="81882"/>
                </a:lnTo>
                <a:lnTo>
                  <a:pt x="81681" y="114808"/>
                </a:lnTo>
                <a:lnTo>
                  <a:pt x="53650" y="152045"/>
                </a:lnTo>
                <a:lnTo>
                  <a:pt x="30951" y="193075"/>
                </a:lnTo>
                <a:lnTo>
                  <a:pt x="14099" y="237381"/>
                </a:lnTo>
                <a:lnTo>
                  <a:pt x="3610" y="284447"/>
                </a:lnTo>
                <a:lnTo>
                  <a:pt x="0" y="333756"/>
                </a:lnTo>
                <a:lnTo>
                  <a:pt x="3610" y="383064"/>
                </a:lnTo>
                <a:lnTo>
                  <a:pt x="14099" y="430130"/>
                </a:lnTo>
                <a:lnTo>
                  <a:pt x="30951" y="474436"/>
                </a:lnTo>
                <a:lnTo>
                  <a:pt x="53650" y="515466"/>
                </a:lnTo>
                <a:lnTo>
                  <a:pt x="81681" y="552703"/>
                </a:lnTo>
                <a:lnTo>
                  <a:pt x="114530" y="585629"/>
                </a:lnTo>
                <a:lnTo>
                  <a:pt x="151680" y="613728"/>
                </a:lnTo>
                <a:lnTo>
                  <a:pt x="192617" y="636483"/>
                </a:lnTo>
                <a:lnTo>
                  <a:pt x="236825" y="653376"/>
                </a:lnTo>
                <a:lnTo>
                  <a:pt x="283789" y="663892"/>
                </a:lnTo>
                <a:lnTo>
                  <a:pt x="332994" y="667512"/>
                </a:lnTo>
                <a:lnTo>
                  <a:pt x="382198" y="663892"/>
                </a:lnTo>
                <a:lnTo>
                  <a:pt x="429162" y="653376"/>
                </a:lnTo>
                <a:lnTo>
                  <a:pt x="473370" y="636483"/>
                </a:lnTo>
                <a:lnTo>
                  <a:pt x="514307" y="613728"/>
                </a:lnTo>
                <a:lnTo>
                  <a:pt x="551457" y="585629"/>
                </a:lnTo>
                <a:lnTo>
                  <a:pt x="584306" y="552703"/>
                </a:lnTo>
                <a:lnTo>
                  <a:pt x="612337" y="515466"/>
                </a:lnTo>
                <a:lnTo>
                  <a:pt x="635036" y="474436"/>
                </a:lnTo>
                <a:lnTo>
                  <a:pt x="651888" y="430130"/>
                </a:lnTo>
                <a:lnTo>
                  <a:pt x="662377" y="383064"/>
                </a:lnTo>
                <a:lnTo>
                  <a:pt x="665988" y="333756"/>
                </a:lnTo>
                <a:lnTo>
                  <a:pt x="662377" y="284447"/>
                </a:lnTo>
                <a:lnTo>
                  <a:pt x="651888" y="237381"/>
                </a:lnTo>
                <a:lnTo>
                  <a:pt x="635036" y="193075"/>
                </a:lnTo>
                <a:lnTo>
                  <a:pt x="612337" y="152045"/>
                </a:lnTo>
                <a:lnTo>
                  <a:pt x="584306" y="114808"/>
                </a:lnTo>
                <a:lnTo>
                  <a:pt x="551457" y="81882"/>
                </a:lnTo>
                <a:lnTo>
                  <a:pt x="514307" y="53783"/>
                </a:lnTo>
                <a:lnTo>
                  <a:pt x="473370" y="31028"/>
                </a:lnTo>
                <a:lnTo>
                  <a:pt x="429162" y="14135"/>
                </a:lnTo>
                <a:lnTo>
                  <a:pt x="382198" y="3619"/>
                </a:lnTo>
                <a:lnTo>
                  <a:pt x="332994" y="0"/>
                </a:lnTo>
                <a:close/>
              </a:path>
            </a:pathLst>
          </a:custGeom>
          <a:solidFill>
            <a:srgbClr val="F8D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22601" y="3293491"/>
            <a:ext cx="8373999" cy="10009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05840" marR="5080" algn="ctr">
              <a:lnSpc>
                <a:spcPts val="2110"/>
              </a:lnSpc>
              <a:spcBef>
                <a:spcPts val="5"/>
              </a:spcBef>
            </a:pP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☆☆대학교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학생지원과에서</a:t>
            </a:r>
            <a:r>
              <a:rPr sz="15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근로하던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교내근로장학생</a:t>
            </a:r>
            <a:r>
              <a:rPr sz="1500" spc="2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P군은</a:t>
            </a:r>
            <a:r>
              <a:rPr sz="15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1월</a:t>
            </a:r>
            <a:r>
              <a:rPr sz="15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3일에</a:t>
            </a:r>
            <a:r>
              <a:rPr sz="15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근로해야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하지만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1월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7일로</a:t>
            </a:r>
            <a:r>
              <a:rPr sz="1500" spc="3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바뀌어 </a:t>
            </a:r>
            <a:r>
              <a:rPr sz="1500" spc="-434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근로를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실시하였다.</a:t>
            </a:r>
            <a:r>
              <a:rPr sz="1500" spc="5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하지만,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출근부를 입력할</a:t>
            </a:r>
            <a:r>
              <a:rPr sz="1500" spc="2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때는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실제로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일을</a:t>
            </a:r>
            <a:r>
              <a:rPr sz="1500" spc="2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하지</a:t>
            </a:r>
            <a:r>
              <a:rPr sz="15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않은</a:t>
            </a:r>
            <a:r>
              <a:rPr sz="1500" spc="2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1월</a:t>
            </a:r>
            <a:r>
              <a:rPr sz="15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3일에</a:t>
            </a:r>
            <a:r>
              <a:rPr sz="15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출근부를 입력하였다</a:t>
            </a:r>
            <a:r>
              <a:rPr sz="15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.</a:t>
            </a:r>
            <a:endParaRPr sz="15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/>
            </a:endParaRPr>
          </a:p>
          <a:p>
            <a:pPr marL="991869" algn="ctr">
              <a:lnSpc>
                <a:spcPts val="1775"/>
              </a:lnSpc>
            </a:pPr>
            <a:r>
              <a:rPr sz="1500" spc="-8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P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군</a:t>
            </a:r>
            <a:r>
              <a:rPr sz="1500" spc="-1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은</a:t>
            </a:r>
            <a:r>
              <a:rPr sz="1500" spc="-1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입력</a:t>
            </a:r>
            <a:r>
              <a:rPr sz="1500" spc="-1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한</a:t>
            </a:r>
            <a:r>
              <a:rPr sz="1500" spc="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출근</a:t>
            </a:r>
            <a:r>
              <a:rPr sz="1500" spc="-1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부</a:t>
            </a:r>
            <a:r>
              <a:rPr sz="1500" spc="-1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시간</a:t>
            </a:r>
            <a:r>
              <a:rPr sz="1500" spc="-1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이</a:t>
            </a:r>
            <a:r>
              <a:rPr sz="150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아</a:t>
            </a:r>
            <a:r>
              <a:rPr sz="1500" spc="-1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닌</a:t>
            </a:r>
            <a:r>
              <a:rPr sz="1500" spc="-1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다</a:t>
            </a:r>
            <a:r>
              <a:rPr sz="1500" spc="-1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른</a:t>
            </a:r>
            <a:r>
              <a:rPr sz="1500" spc="-1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시간에</a:t>
            </a:r>
            <a:r>
              <a:rPr sz="150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근로</a:t>
            </a:r>
            <a:r>
              <a:rPr sz="1500" spc="-1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한</a:t>
            </a:r>
            <a:r>
              <a:rPr sz="150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대체근로</a:t>
            </a:r>
            <a:r>
              <a:rPr sz="1500" spc="-145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에</a:t>
            </a:r>
            <a:r>
              <a:rPr sz="150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해당</a:t>
            </a:r>
            <a:endParaRPr sz="15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/>
            </a:endParaRPr>
          </a:p>
          <a:p>
            <a:pPr marL="993775" algn="ctr">
              <a:lnSpc>
                <a:spcPct val="100000"/>
              </a:lnSpc>
              <a:spcBef>
                <a:spcPts val="5"/>
              </a:spcBef>
            </a:pPr>
            <a:r>
              <a:rPr sz="1500" spc="-8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*</a:t>
            </a:r>
            <a:r>
              <a:rPr sz="1500" spc="-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확정시점부터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근로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중단</a:t>
            </a:r>
            <a:r>
              <a:rPr sz="1500" spc="6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,</a:t>
            </a:r>
            <a:r>
              <a:rPr sz="1500" spc="-1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확정일로부터</a:t>
            </a:r>
            <a:r>
              <a:rPr sz="1500" spc="2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1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년간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근로</a:t>
            </a:r>
            <a:r>
              <a:rPr sz="1500" spc="-10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 err="1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참여</a:t>
            </a:r>
            <a:r>
              <a:rPr sz="1500" spc="5" dirty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 </a:t>
            </a:r>
            <a:r>
              <a:rPr sz="1500" spc="-150" dirty="0" err="1" smtClean="0">
                <a:solidFill>
                  <a:srgbClr val="1F90D4"/>
                </a:solid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/>
              </a:rPr>
              <a:t>제한</a:t>
            </a:r>
            <a:endParaRPr sz="1500" dirty="0" smtClean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04671" y="4586096"/>
            <a:ext cx="413004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spc="-7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대리</a:t>
            </a:r>
            <a:endParaRPr lang="en-US" sz="1200" b="1" spc="-70" dirty="0" smtClean="0">
              <a:solidFill>
                <a:srgbClr val="282828"/>
              </a:solidFill>
              <a:latin typeface="Sandoll 국대떡볶이 02 Bold"/>
              <a:cs typeface="Sandoll 국대떡볶이 02 Bol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0" dirty="0" err="1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</a:t>
            </a:r>
            <a:endParaRPr sz="12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663951" y="6091428"/>
            <a:ext cx="7585075" cy="257810"/>
          </a:xfrm>
          <a:custGeom>
            <a:avLst/>
            <a:gdLst/>
            <a:ahLst/>
            <a:cxnLst/>
            <a:rect l="l" t="t" r="r" b="b"/>
            <a:pathLst>
              <a:path w="7585075" h="257810">
                <a:moveTo>
                  <a:pt x="7542022" y="0"/>
                </a:moveTo>
                <a:lnTo>
                  <a:pt x="42925" y="0"/>
                </a:lnTo>
                <a:lnTo>
                  <a:pt x="26199" y="3372"/>
                </a:lnTo>
                <a:lnTo>
                  <a:pt x="12557" y="12571"/>
                </a:lnTo>
                <a:lnTo>
                  <a:pt x="3367" y="26215"/>
                </a:lnTo>
                <a:lnTo>
                  <a:pt x="0" y="42926"/>
                </a:lnTo>
                <a:lnTo>
                  <a:pt x="0" y="214630"/>
                </a:lnTo>
                <a:lnTo>
                  <a:pt x="3367" y="231340"/>
                </a:lnTo>
                <a:lnTo>
                  <a:pt x="12557" y="244984"/>
                </a:lnTo>
                <a:lnTo>
                  <a:pt x="26199" y="254183"/>
                </a:lnTo>
                <a:lnTo>
                  <a:pt x="42925" y="257556"/>
                </a:lnTo>
                <a:lnTo>
                  <a:pt x="7542022" y="257556"/>
                </a:lnTo>
                <a:lnTo>
                  <a:pt x="7558748" y="254183"/>
                </a:lnTo>
                <a:lnTo>
                  <a:pt x="7572390" y="244984"/>
                </a:lnTo>
                <a:lnTo>
                  <a:pt x="7581580" y="231340"/>
                </a:lnTo>
                <a:lnTo>
                  <a:pt x="7584948" y="214630"/>
                </a:lnTo>
                <a:lnTo>
                  <a:pt x="7584948" y="42926"/>
                </a:lnTo>
                <a:lnTo>
                  <a:pt x="7581580" y="26215"/>
                </a:lnTo>
                <a:lnTo>
                  <a:pt x="7572390" y="12571"/>
                </a:lnTo>
                <a:lnTo>
                  <a:pt x="7558748" y="3372"/>
                </a:lnTo>
                <a:lnTo>
                  <a:pt x="7542022" y="0"/>
                </a:lnTo>
                <a:close/>
              </a:path>
            </a:pathLst>
          </a:custGeom>
          <a:solidFill>
            <a:srgbClr val="00AFEF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346" y="4355327"/>
            <a:ext cx="1335150" cy="1321308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43" name="object 39"/>
          <p:cNvSpPr txBox="1"/>
          <p:nvPr/>
        </p:nvSpPr>
        <p:spPr>
          <a:xfrm>
            <a:off x="2504671" y="2765843"/>
            <a:ext cx="413004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spc="-7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대체</a:t>
            </a:r>
            <a:endParaRPr lang="en-US" sz="1200" b="1" spc="-70" dirty="0" smtClean="0">
              <a:solidFill>
                <a:srgbClr val="282828"/>
              </a:solidFill>
              <a:latin typeface="Sandoll 국대떡볶이 02 Bold"/>
              <a:cs typeface="Sandoll 국대떡볶이 02 Bol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0" dirty="0" err="1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</a:t>
            </a:r>
            <a:endParaRPr sz="12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44" name="object 39"/>
          <p:cNvSpPr txBox="1"/>
          <p:nvPr/>
        </p:nvSpPr>
        <p:spPr>
          <a:xfrm>
            <a:off x="2504671" y="1008885"/>
            <a:ext cx="413004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spc="-7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허위</a:t>
            </a:r>
            <a:endParaRPr lang="en-US" altLang="ko-KR" sz="1200" b="1" spc="-70" dirty="0" smtClean="0">
              <a:solidFill>
                <a:srgbClr val="282828"/>
              </a:solidFill>
              <a:latin typeface="Sandoll 국대떡볶이 02 Bold"/>
              <a:cs typeface="Sandoll 국대떡볶이 02 Bol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0" dirty="0" err="1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</a:t>
            </a:r>
            <a:endParaRPr sz="1200" dirty="0">
              <a:latin typeface="Sandoll 국대떡볶이 02 Bold"/>
              <a:cs typeface="Sandoll 국대떡볶이 02 Bol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9973" y="277825"/>
            <a:ext cx="1753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3.</a:t>
            </a:r>
            <a:r>
              <a:rPr sz="1800" b="1" spc="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장학생</a:t>
            </a:r>
            <a:r>
              <a:rPr sz="1800" b="1" spc="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유의사항</a:t>
            </a:r>
            <a:endParaRPr sz="18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2523" y="277825"/>
            <a:ext cx="7499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6015" algn="l"/>
              </a:tabLst>
            </a:pP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55976" y="1333500"/>
            <a:ext cx="8265159" cy="4386580"/>
            <a:chOff x="2855976" y="1333500"/>
            <a:chExt cx="8265159" cy="4386580"/>
          </a:xfrm>
        </p:grpSpPr>
        <p:sp>
          <p:nvSpPr>
            <p:cNvPr id="10" name="object 10"/>
            <p:cNvSpPr/>
            <p:nvPr/>
          </p:nvSpPr>
          <p:spPr>
            <a:xfrm>
              <a:off x="2855976" y="1333499"/>
              <a:ext cx="861060" cy="48895"/>
            </a:xfrm>
            <a:custGeom>
              <a:avLst/>
              <a:gdLst/>
              <a:ahLst/>
              <a:cxnLst/>
              <a:rect l="l" t="t" r="r" b="b"/>
              <a:pathLst>
                <a:path w="861060" h="48894">
                  <a:moveTo>
                    <a:pt x="48768" y="22860"/>
                  </a:moveTo>
                  <a:lnTo>
                    <a:pt x="46850" y="13995"/>
                  </a:lnTo>
                  <a:lnTo>
                    <a:pt x="41617" y="6718"/>
                  </a:lnTo>
                  <a:lnTo>
                    <a:pt x="33870" y="1816"/>
                  </a:lnTo>
                  <a:lnTo>
                    <a:pt x="24384" y="0"/>
                  </a:lnTo>
                  <a:lnTo>
                    <a:pt x="14884" y="1816"/>
                  </a:lnTo>
                  <a:lnTo>
                    <a:pt x="7137" y="6718"/>
                  </a:lnTo>
                  <a:lnTo>
                    <a:pt x="1905" y="13995"/>
                  </a:lnTo>
                  <a:lnTo>
                    <a:pt x="0" y="22860"/>
                  </a:lnTo>
                  <a:lnTo>
                    <a:pt x="1905" y="31737"/>
                  </a:lnTo>
                  <a:lnTo>
                    <a:pt x="7137" y="39014"/>
                  </a:lnTo>
                  <a:lnTo>
                    <a:pt x="14884" y="43916"/>
                  </a:lnTo>
                  <a:lnTo>
                    <a:pt x="24384" y="45720"/>
                  </a:lnTo>
                  <a:lnTo>
                    <a:pt x="33870" y="43916"/>
                  </a:lnTo>
                  <a:lnTo>
                    <a:pt x="41617" y="39014"/>
                  </a:lnTo>
                  <a:lnTo>
                    <a:pt x="46850" y="31737"/>
                  </a:lnTo>
                  <a:lnTo>
                    <a:pt x="48768" y="22860"/>
                  </a:lnTo>
                  <a:close/>
                </a:path>
                <a:path w="861060" h="48894">
                  <a:moveTo>
                    <a:pt x="326136" y="22860"/>
                  </a:moveTo>
                  <a:lnTo>
                    <a:pt x="324218" y="13995"/>
                  </a:lnTo>
                  <a:lnTo>
                    <a:pt x="318985" y="6718"/>
                  </a:lnTo>
                  <a:lnTo>
                    <a:pt x="311238" y="1816"/>
                  </a:lnTo>
                  <a:lnTo>
                    <a:pt x="301752" y="0"/>
                  </a:lnTo>
                  <a:lnTo>
                    <a:pt x="292252" y="1816"/>
                  </a:lnTo>
                  <a:lnTo>
                    <a:pt x="284505" y="6718"/>
                  </a:lnTo>
                  <a:lnTo>
                    <a:pt x="279273" y="13995"/>
                  </a:lnTo>
                  <a:lnTo>
                    <a:pt x="277368" y="22860"/>
                  </a:lnTo>
                  <a:lnTo>
                    <a:pt x="279273" y="31737"/>
                  </a:lnTo>
                  <a:lnTo>
                    <a:pt x="284505" y="39014"/>
                  </a:lnTo>
                  <a:lnTo>
                    <a:pt x="292252" y="43916"/>
                  </a:lnTo>
                  <a:lnTo>
                    <a:pt x="301752" y="45720"/>
                  </a:lnTo>
                  <a:lnTo>
                    <a:pt x="311238" y="43916"/>
                  </a:lnTo>
                  <a:lnTo>
                    <a:pt x="318985" y="39014"/>
                  </a:lnTo>
                  <a:lnTo>
                    <a:pt x="324218" y="31737"/>
                  </a:lnTo>
                  <a:lnTo>
                    <a:pt x="326136" y="22860"/>
                  </a:lnTo>
                  <a:close/>
                </a:path>
                <a:path w="861060" h="48894">
                  <a:moveTo>
                    <a:pt x="592836" y="22860"/>
                  </a:moveTo>
                  <a:lnTo>
                    <a:pt x="590981" y="13995"/>
                  </a:lnTo>
                  <a:lnTo>
                    <a:pt x="585927" y="6718"/>
                  </a:lnTo>
                  <a:lnTo>
                    <a:pt x="578421" y="1816"/>
                  </a:lnTo>
                  <a:lnTo>
                    <a:pt x="569214" y="0"/>
                  </a:lnTo>
                  <a:lnTo>
                    <a:pt x="559993" y="1816"/>
                  </a:lnTo>
                  <a:lnTo>
                    <a:pt x="552488" y="6718"/>
                  </a:lnTo>
                  <a:lnTo>
                    <a:pt x="547433" y="13995"/>
                  </a:lnTo>
                  <a:lnTo>
                    <a:pt x="545592" y="22860"/>
                  </a:lnTo>
                  <a:lnTo>
                    <a:pt x="547433" y="31737"/>
                  </a:lnTo>
                  <a:lnTo>
                    <a:pt x="552488" y="39014"/>
                  </a:lnTo>
                  <a:lnTo>
                    <a:pt x="559993" y="43916"/>
                  </a:lnTo>
                  <a:lnTo>
                    <a:pt x="569214" y="45720"/>
                  </a:lnTo>
                  <a:lnTo>
                    <a:pt x="578421" y="43916"/>
                  </a:lnTo>
                  <a:lnTo>
                    <a:pt x="585927" y="39014"/>
                  </a:lnTo>
                  <a:lnTo>
                    <a:pt x="590981" y="31737"/>
                  </a:lnTo>
                  <a:lnTo>
                    <a:pt x="592836" y="22860"/>
                  </a:lnTo>
                  <a:close/>
                </a:path>
                <a:path w="861060" h="48894">
                  <a:moveTo>
                    <a:pt x="861060" y="25908"/>
                  </a:moveTo>
                  <a:lnTo>
                    <a:pt x="859205" y="17043"/>
                  </a:lnTo>
                  <a:lnTo>
                    <a:pt x="854151" y="9766"/>
                  </a:lnTo>
                  <a:lnTo>
                    <a:pt x="846645" y="4864"/>
                  </a:lnTo>
                  <a:lnTo>
                    <a:pt x="837438" y="3048"/>
                  </a:lnTo>
                  <a:lnTo>
                    <a:pt x="828217" y="4864"/>
                  </a:lnTo>
                  <a:lnTo>
                    <a:pt x="820712" y="9766"/>
                  </a:lnTo>
                  <a:lnTo>
                    <a:pt x="815657" y="17043"/>
                  </a:lnTo>
                  <a:lnTo>
                    <a:pt x="813816" y="25908"/>
                  </a:lnTo>
                  <a:lnTo>
                    <a:pt x="815657" y="34785"/>
                  </a:lnTo>
                  <a:lnTo>
                    <a:pt x="820712" y="42062"/>
                  </a:lnTo>
                  <a:lnTo>
                    <a:pt x="828217" y="46964"/>
                  </a:lnTo>
                  <a:lnTo>
                    <a:pt x="837438" y="48768"/>
                  </a:lnTo>
                  <a:lnTo>
                    <a:pt x="846645" y="46964"/>
                  </a:lnTo>
                  <a:lnTo>
                    <a:pt x="854151" y="42062"/>
                  </a:lnTo>
                  <a:lnTo>
                    <a:pt x="859205" y="34785"/>
                  </a:lnTo>
                  <a:lnTo>
                    <a:pt x="861060" y="2590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2246" y="1888870"/>
              <a:ext cx="141986" cy="140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1575" y="1863465"/>
              <a:ext cx="427609" cy="1803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8301" y="1860169"/>
              <a:ext cx="401953" cy="177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5109" y="1868297"/>
              <a:ext cx="601542" cy="1625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0434" y="1859533"/>
              <a:ext cx="530225" cy="1615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6511" y="1850770"/>
              <a:ext cx="1644677" cy="1874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78700" y="5542279"/>
              <a:ext cx="141985" cy="1406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3327" y="5505196"/>
              <a:ext cx="1017244" cy="1864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19692" y="5528945"/>
              <a:ext cx="289051" cy="1703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93072" y="5512815"/>
              <a:ext cx="463296" cy="1638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37141" y="5512815"/>
              <a:ext cx="792798" cy="1787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10773" y="5508320"/>
              <a:ext cx="297942" cy="1625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88471" y="5501398"/>
              <a:ext cx="232536" cy="2184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55236" y="2560319"/>
              <a:ext cx="3275075" cy="123443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200650" y="3156559"/>
            <a:ext cx="1958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7620" indent="-352425">
              <a:lnSpc>
                <a:spcPct val="107100"/>
              </a:lnSpc>
              <a:spcBef>
                <a:spcPts val="100"/>
              </a:spcBef>
            </a:pP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근로장학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생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본인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닌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타인이  근로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신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경우</a:t>
            </a:r>
            <a:endParaRPr sz="1400">
              <a:latin typeface="함초롬돋움"/>
              <a:cs typeface="함초롬돋움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50178" y="2670048"/>
            <a:ext cx="2076771" cy="276225"/>
          </a:xfrm>
          <a:custGeom>
            <a:avLst/>
            <a:gdLst/>
            <a:ahLst/>
            <a:cxnLst/>
            <a:rect l="l" t="t" r="r" b="b"/>
            <a:pathLst>
              <a:path w="1798320" h="276225">
                <a:moveTo>
                  <a:pt x="1798320" y="0"/>
                </a:moveTo>
                <a:lnTo>
                  <a:pt x="0" y="0"/>
                </a:lnTo>
                <a:lnTo>
                  <a:pt x="0" y="275843"/>
                </a:lnTo>
                <a:lnTo>
                  <a:pt x="1798320" y="275843"/>
                </a:lnTo>
                <a:lnTo>
                  <a:pt x="179832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51423" y="2539949"/>
            <a:ext cx="13867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대리근로</a:t>
            </a:r>
            <a:endParaRPr sz="2800">
              <a:latin typeface="Sandoll 국대떡볶이 02 Bold"/>
              <a:cs typeface="Sandoll 국대떡볶이 02 Bold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82711" y="2546604"/>
            <a:ext cx="3276600" cy="123596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503411" y="3129127"/>
            <a:ext cx="2240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7620" indent="-33655">
              <a:lnSpc>
                <a:spcPct val="107100"/>
              </a:lnSpc>
              <a:spcBef>
                <a:spcPts val="100"/>
              </a:spcBef>
            </a:pP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실질적으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근로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282828"/>
                </a:solidFill>
                <a:latin typeface="함초롬돋움"/>
                <a:cs typeface="함초롬돋움"/>
              </a:rPr>
              <a:t>출근부상  작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성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입력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상이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경우</a:t>
            </a:r>
            <a:endParaRPr sz="1400">
              <a:latin typeface="함초롬돋움"/>
              <a:cs typeface="함초롬돋움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77656" y="2656332"/>
            <a:ext cx="2078971" cy="276225"/>
          </a:xfrm>
          <a:custGeom>
            <a:avLst/>
            <a:gdLst/>
            <a:ahLst/>
            <a:cxnLst/>
            <a:rect l="l" t="t" r="r" b="b"/>
            <a:pathLst>
              <a:path w="1800225" h="276225">
                <a:moveTo>
                  <a:pt x="1799844" y="0"/>
                </a:moveTo>
                <a:lnTo>
                  <a:pt x="0" y="0"/>
                </a:lnTo>
                <a:lnTo>
                  <a:pt x="0" y="275844"/>
                </a:lnTo>
                <a:lnTo>
                  <a:pt x="1799844" y="275844"/>
                </a:lnTo>
                <a:lnTo>
                  <a:pt x="1799844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79789" y="2526868"/>
            <a:ext cx="13867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대체근로</a:t>
            </a:r>
            <a:endParaRPr sz="2800">
              <a:latin typeface="Sandoll 국대떡볶이 02 Bold"/>
              <a:cs typeface="Sandoll 국대떡볶이 02 Bold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21663" y="2560320"/>
            <a:ext cx="3276600" cy="123443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293367" y="3156559"/>
            <a:ext cx="29076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8255" indent="-70485">
              <a:lnSpc>
                <a:spcPct val="107100"/>
              </a:lnSpc>
              <a:spcBef>
                <a:spcPts val="100"/>
              </a:spcBef>
            </a:pP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하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지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않았거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나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할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수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없음에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도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불구하고  근로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것처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출근부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작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성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및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입력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경우</a:t>
            </a:r>
            <a:endParaRPr sz="1400">
              <a:latin typeface="함초롬돋움"/>
              <a:cs typeface="함초롬돋움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18131" y="2670048"/>
            <a:ext cx="2076771" cy="276225"/>
          </a:xfrm>
          <a:custGeom>
            <a:avLst/>
            <a:gdLst/>
            <a:ahLst/>
            <a:cxnLst/>
            <a:rect l="l" t="t" r="r" b="b"/>
            <a:pathLst>
              <a:path w="1798320" h="276225">
                <a:moveTo>
                  <a:pt x="1798320" y="0"/>
                </a:moveTo>
                <a:lnTo>
                  <a:pt x="0" y="0"/>
                </a:lnTo>
                <a:lnTo>
                  <a:pt x="0" y="275843"/>
                </a:lnTo>
                <a:lnTo>
                  <a:pt x="1798320" y="275843"/>
                </a:lnTo>
                <a:lnTo>
                  <a:pt x="179832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18486" y="2539949"/>
            <a:ext cx="13867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허위근로</a:t>
            </a:r>
            <a:endParaRPr sz="28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115567" y="1307591"/>
            <a:ext cx="10144125" cy="4087495"/>
            <a:chOff x="1115567" y="1307591"/>
            <a:chExt cx="10144125" cy="4087495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5567" y="4012691"/>
              <a:ext cx="3284220" cy="13822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49139" y="3997452"/>
              <a:ext cx="3282696" cy="13975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76615" y="3997452"/>
              <a:ext cx="3282696" cy="13822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03164" y="1307591"/>
              <a:ext cx="1213103" cy="496824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791966" y="1109472"/>
            <a:ext cx="7495034" cy="1399031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2774060" y="1371676"/>
            <a:ext cx="75129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부정근로를</a:t>
            </a:r>
            <a:r>
              <a:rPr sz="2400" b="1" spc="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하게</a:t>
            </a:r>
            <a:r>
              <a:rPr sz="24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되면</a:t>
            </a:r>
            <a:r>
              <a:rPr sz="24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근로장학생은</a:t>
            </a:r>
            <a:r>
              <a:rPr sz="24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어떤</a:t>
            </a:r>
            <a:r>
              <a:rPr sz="24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제재가</a:t>
            </a:r>
            <a:r>
              <a:rPr sz="24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있나요?</a:t>
            </a:r>
            <a:endParaRPr sz="24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" y="0"/>
            <a:ext cx="12187555" cy="6858000"/>
            <a:chOff x="4572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34284" y="1333499"/>
              <a:ext cx="861060" cy="48895"/>
            </a:xfrm>
            <a:custGeom>
              <a:avLst/>
              <a:gdLst/>
              <a:ahLst/>
              <a:cxnLst/>
              <a:rect l="l" t="t" r="r" b="b"/>
              <a:pathLst>
                <a:path w="861060" h="48894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861060" h="48894">
                  <a:moveTo>
                    <a:pt x="324612" y="22860"/>
                  </a:moveTo>
                  <a:lnTo>
                    <a:pt x="322757" y="13995"/>
                  </a:lnTo>
                  <a:lnTo>
                    <a:pt x="317703" y="6718"/>
                  </a:lnTo>
                  <a:lnTo>
                    <a:pt x="310197" y="1816"/>
                  </a:lnTo>
                  <a:lnTo>
                    <a:pt x="300990" y="0"/>
                  </a:lnTo>
                  <a:lnTo>
                    <a:pt x="291769" y="1816"/>
                  </a:lnTo>
                  <a:lnTo>
                    <a:pt x="284264" y="6718"/>
                  </a:lnTo>
                  <a:lnTo>
                    <a:pt x="279209" y="13995"/>
                  </a:lnTo>
                  <a:lnTo>
                    <a:pt x="277368" y="22860"/>
                  </a:lnTo>
                  <a:lnTo>
                    <a:pt x="279209" y="31737"/>
                  </a:lnTo>
                  <a:lnTo>
                    <a:pt x="284264" y="39014"/>
                  </a:lnTo>
                  <a:lnTo>
                    <a:pt x="291769" y="43916"/>
                  </a:lnTo>
                  <a:lnTo>
                    <a:pt x="300990" y="45720"/>
                  </a:lnTo>
                  <a:lnTo>
                    <a:pt x="310197" y="43916"/>
                  </a:lnTo>
                  <a:lnTo>
                    <a:pt x="317703" y="39014"/>
                  </a:lnTo>
                  <a:lnTo>
                    <a:pt x="322757" y="31737"/>
                  </a:lnTo>
                  <a:lnTo>
                    <a:pt x="324612" y="22860"/>
                  </a:lnTo>
                  <a:close/>
                </a:path>
                <a:path w="861060" h="48894">
                  <a:moveTo>
                    <a:pt x="592836" y="22860"/>
                  </a:moveTo>
                  <a:lnTo>
                    <a:pt x="590981" y="13995"/>
                  </a:lnTo>
                  <a:lnTo>
                    <a:pt x="585927" y="6718"/>
                  </a:lnTo>
                  <a:lnTo>
                    <a:pt x="578421" y="1816"/>
                  </a:lnTo>
                  <a:lnTo>
                    <a:pt x="569214" y="0"/>
                  </a:lnTo>
                  <a:lnTo>
                    <a:pt x="559993" y="1816"/>
                  </a:lnTo>
                  <a:lnTo>
                    <a:pt x="552488" y="6718"/>
                  </a:lnTo>
                  <a:lnTo>
                    <a:pt x="547433" y="13995"/>
                  </a:lnTo>
                  <a:lnTo>
                    <a:pt x="545592" y="22860"/>
                  </a:lnTo>
                  <a:lnTo>
                    <a:pt x="547433" y="31737"/>
                  </a:lnTo>
                  <a:lnTo>
                    <a:pt x="552488" y="39014"/>
                  </a:lnTo>
                  <a:lnTo>
                    <a:pt x="559993" y="43916"/>
                  </a:lnTo>
                  <a:lnTo>
                    <a:pt x="569214" y="45720"/>
                  </a:lnTo>
                  <a:lnTo>
                    <a:pt x="578421" y="43916"/>
                  </a:lnTo>
                  <a:lnTo>
                    <a:pt x="585927" y="39014"/>
                  </a:lnTo>
                  <a:lnTo>
                    <a:pt x="590981" y="31737"/>
                  </a:lnTo>
                  <a:lnTo>
                    <a:pt x="592836" y="22860"/>
                  </a:lnTo>
                  <a:close/>
                </a:path>
                <a:path w="861060" h="48894">
                  <a:moveTo>
                    <a:pt x="861060" y="25908"/>
                  </a:moveTo>
                  <a:lnTo>
                    <a:pt x="859205" y="17043"/>
                  </a:lnTo>
                  <a:lnTo>
                    <a:pt x="854151" y="9766"/>
                  </a:lnTo>
                  <a:lnTo>
                    <a:pt x="846645" y="4864"/>
                  </a:lnTo>
                  <a:lnTo>
                    <a:pt x="837438" y="3048"/>
                  </a:lnTo>
                  <a:lnTo>
                    <a:pt x="828217" y="4864"/>
                  </a:lnTo>
                  <a:lnTo>
                    <a:pt x="820712" y="9766"/>
                  </a:lnTo>
                  <a:lnTo>
                    <a:pt x="815657" y="17043"/>
                  </a:lnTo>
                  <a:lnTo>
                    <a:pt x="813816" y="25908"/>
                  </a:lnTo>
                  <a:lnTo>
                    <a:pt x="815657" y="34785"/>
                  </a:lnTo>
                  <a:lnTo>
                    <a:pt x="820712" y="42062"/>
                  </a:lnTo>
                  <a:lnTo>
                    <a:pt x="828217" y="46964"/>
                  </a:lnTo>
                  <a:lnTo>
                    <a:pt x="837438" y="48768"/>
                  </a:lnTo>
                  <a:lnTo>
                    <a:pt x="846645" y="46964"/>
                  </a:lnTo>
                  <a:lnTo>
                    <a:pt x="854151" y="42062"/>
                  </a:lnTo>
                  <a:lnTo>
                    <a:pt x="859205" y="34785"/>
                  </a:lnTo>
                  <a:lnTo>
                    <a:pt x="861060" y="2590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9824" y="1885823"/>
              <a:ext cx="141986" cy="140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9280" y="1860363"/>
              <a:ext cx="427482" cy="1803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6010" y="1857120"/>
              <a:ext cx="401822" cy="177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2786" y="1865122"/>
              <a:ext cx="601443" cy="1625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08139" y="1856358"/>
              <a:ext cx="530225" cy="1615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93990" y="1847723"/>
              <a:ext cx="1644777" cy="1873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3163" y="1307591"/>
              <a:ext cx="1213103" cy="49682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06648" y="1371676"/>
            <a:ext cx="6999352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/>
              <a:t>부정근로를</a:t>
            </a:r>
            <a:r>
              <a:rPr sz="2400" spc="30" dirty="0"/>
              <a:t> </a:t>
            </a:r>
            <a:r>
              <a:rPr sz="2400" spc="-130" dirty="0"/>
              <a:t>하게</a:t>
            </a:r>
            <a:r>
              <a:rPr sz="2400" spc="35" dirty="0"/>
              <a:t> </a:t>
            </a:r>
            <a:r>
              <a:rPr sz="2400" spc="-130" dirty="0"/>
              <a:t>되면</a:t>
            </a:r>
            <a:r>
              <a:rPr sz="2400" spc="45" dirty="0"/>
              <a:t> </a:t>
            </a:r>
            <a:r>
              <a:rPr sz="2400" spc="-135" dirty="0"/>
              <a:t>근로기관은</a:t>
            </a:r>
            <a:r>
              <a:rPr sz="2400" spc="35" dirty="0"/>
              <a:t> </a:t>
            </a:r>
            <a:r>
              <a:rPr sz="2400" spc="-130" dirty="0"/>
              <a:t>어떤</a:t>
            </a:r>
            <a:r>
              <a:rPr sz="2400" spc="30" dirty="0"/>
              <a:t> </a:t>
            </a:r>
            <a:r>
              <a:rPr sz="2400" spc="-130" dirty="0"/>
              <a:t>제재가</a:t>
            </a:r>
            <a:r>
              <a:rPr sz="2400" spc="35" dirty="0"/>
              <a:t> </a:t>
            </a:r>
            <a:r>
              <a:rPr sz="2400" spc="-125" dirty="0"/>
              <a:t>있나요?</a:t>
            </a:r>
            <a:endParaRPr sz="2400" dirty="0"/>
          </a:p>
        </p:txBody>
      </p:sp>
      <p:sp>
        <p:nvSpPr>
          <p:cNvPr id="14" name="object 14"/>
          <p:cNvSpPr txBox="1"/>
          <p:nvPr/>
        </p:nvSpPr>
        <p:spPr>
          <a:xfrm>
            <a:off x="4812791" y="2470404"/>
            <a:ext cx="122682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400"/>
              </a:spcBef>
            </a:pPr>
            <a:r>
              <a:rPr sz="1600" b="1" spc="-7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1차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92240" y="2947416"/>
            <a:ext cx="1358265" cy="664845"/>
            <a:chOff x="6492240" y="2947416"/>
            <a:chExt cx="1358265" cy="664845"/>
          </a:xfrm>
        </p:grpSpPr>
        <p:sp>
          <p:nvSpPr>
            <p:cNvPr id="16" name="object 16"/>
            <p:cNvSpPr/>
            <p:nvPr/>
          </p:nvSpPr>
          <p:spPr>
            <a:xfrm>
              <a:off x="6499860" y="2955036"/>
              <a:ext cx="1343025" cy="649605"/>
            </a:xfrm>
            <a:custGeom>
              <a:avLst/>
              <a:gdLst/>
              <a:ahLst/>
              <a:cxnLst/>
              <a:rect l="l" t="t" r="r" b="b"/>
              <a:pathLst>
                <a:path w="1343025" h="649604">
                  <a:moveTo>
                    <a:pt x="1342643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1342643" y="649224"/>
                  </a:lnTo>
                  <a:lnTo>
                    <a:pt x="1342643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99860" y="2955036"/>
              <a:ext cx="1343025" cy="649605"/>
            </a:xfrm>
            <a:custGeom>
              <a:avLst/>
              <a:gdLst/>
              <a:ahLst/>
              <a:cxnLst/>
              <a:rect l="l" t="t" r="r" b="b"/>
              <a:pathLst>
                <a:path w="1343025" h="649604">
                  <a:moveTo>
                    <a:pt x="0" y="649224"/>
                  </a:moveTo>
                  <a:lnTo>
                    <a:pt x="1342643" y="649224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</a:pathLst>
            </a:custGeom>
            <a:ln w="15240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07480" y="2962655"/>
            <a:ext cx="1327785" cy="30607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381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30"/>
              </a:spcBef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참여제한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07480" y="3268726"/>
            <a:ext cx="1327785" cy="32829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marL="275590">
              <a:lnSpc>
                <a:spcPts val="1945"/>
              </a:lnSpc>
            </a:pPr>
            <a:r>
              <a:rPr sz="1800" spc="-190" dirty="0">
                <a:solidFill>
                  <a:srgbClr val="4D4D4D"/>
                </a:solidFill>
                <a:latin typeface="함초롬돋움"/>
                <a:cs typeface="함초롬돋움"/>
              </a:rPr>
              <a:t>(최대2년)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95288" y="2471927"/>
            <a:ext cx="1359535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400"/>
              </a:spcBef>
            </a:pPr>
            <a:r>
              <a:rPr sz="1600" b="1" spc="-15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2차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39384" y="3124200"/>
            <a:ext cx="722630" cy="318770"/>
          </a:xfrm>
          <a:custGeom>
            <a:avLst/>
            <a:gdLst/>
            <a:ahLst/>
            <a:cxnLst/>
            <a:rect l="l" t="t" r="r" b="b"/>
            <a:pathLst>
              <a:path w="722629" h="318770">
                <a:moveTo>
                  <a:pt x="563117" y="0"/>
                </a:moveTo>
                <a:lnTo>
                  <a:pt x="563117" y="79628"/>
                </a:lnTo>
                <a:lnTo>
                  <a:pt x="0" y="79628"/>
                </a:lnTo>
                <a:lnTo>
                  <a:pt x="0" y="238887"/>
                </a:lnTo>
                <a:lnTo>
                  <a:pt x="563117" y="238887"/>
                </a:lnTo>
                <a:lnTo>
                  <a:pt x="563117" y="318515"/>
                </a:lnTo>
                <a:lnTo>
                  <a:pt x="722376" y="159258"/>
                </a:lnTo>
                <a:lnTo>
                  <a:pt x="563117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08220" y="2951988"/>
            <a:ext cx="1211580" cy="65278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1185"/>
              </a:spcBef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서면경고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4200" y="2922524"/>
            <a:ext cx="1598421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나눔손글씨 펜"/>
                <a:cs typeface="나눔손글씨 펜"/>
              </a:rPr>
              <a:t>교</a:t>
            </a:r>
            <a:r>
              <a:rPr sz="2000" spc="-15" dirty="0">
                <a:latin typeface="나눔손글씨 펜"/>
                <a:cs typeface="나눔손글씨 펜"/>
              </a:rPr>
              <a:t>외</a:t>
            </a:r>
            <a:r>
              <a:rPr sz="2000" dirty="0">
                <a:latin typeface="나눔손글씨 펜"/>
                <a:cs typeface="나눔손글씨 펜"/>
              </a:rPr>
              <a:t>근로기관</a:t>
            </a:r>
          </a:p>
          <a:p>
            <a:pPr marL="152400">
              <a:lnSpc>
                <a:spcPct val="100000"/>
              </a:lnSpc>
            </a:pPr>
            <a:r>
              <a:rPr sz="2000" spc="-5" dirty="0">
                <a:latin typeface="나눔손글씨 펜"/>
                <a:cs typeface="나눔손글씨 펜"/>
              </a:rPr>
              <a:t>(근로지)</a:t>
            </a:r>
            <a:endParaRPr sz="2000" dirty="0">
              <a:latin typeface="나눔손글씨 펜"/>
              <a:cs typeface="나눔손글씨 펜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66900" y="3872484"/>
            <a:ext cx="8612505" cy="31877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286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80"/>
              </a:spcBef>
            </a:pPr>
            <a:r>
              <a:rPr sz="1600" b="1" spc="-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①</a:t>
            </a:r>
            <a:r>
              <a:rPr sz="1600" b="1" spc="2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허위근로</a:t>
            </a:r>
            <a:r>
              <a:rPr sz="1600" b="1" spc="6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적발</a:t>
            </a:r>
            <a:r>
              <a:rPr sz="1600" b="1" spc="3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시,</a:t>
            </a:r>
            <a:r>
              <a:rPr sz="1600" b="1" spc="3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확정일로부터</a:t>
            </a:r>
            <a:r>
              <a:rPr sz="1600" b="1" spc="8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2년간</a:t>
            </a:r>
            <a:r>
              <a:rPr sz="1600" b="1" spc="4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사업참여</a:t>
            </a:r>
            <a:r>
              <a:rPr sz="1600" b="1" spc="5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불가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66900" y="4319015"/>
            <a:ext cx="8612505" cy="320040"/>
          </a:xfrm>
          <a:custGeom>
            <a:avLst/>
            <a:gdLst/>
            <a:ahLst/>
            <a:cxnLst/>
            <a:rect l="l" t="t" r="r" b="b"/>
            <a:pathLst>
              <a:path w="8612505" h="320039">
                <a:moveTo>
                  <a:pt x="0" y="320039"/>
                </a:moveTo>
                <a:lnTo>
                  <a:pt x="8612124" y="320039"/>
                </a:lnTo>
                <a:lnTo>
                  <a:pt x="8612124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09443" y="1113750"/>
            <a:ext cx="7812405" cy="139903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945894" y="4330649"/>
            <a:ext cx="8533511" cy="1442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Sandoll 국대떡볶이 02 Bold"/>
                <a:cs typeface="Sandoll 국대떡볶이 02 Bold"/>
              </a:rPr>
              <a:t>②</a:t>
            </a:r>
            <a:r>
              <a:rPr sz="1600" b="1" spc="25" dirty="0">
                <a:latin typeface="Sandoll 국대떡볶이 02 Bold"/>
                <a:cs typeface="Sandoll 국대떡볶이 02 Bold"/>
              </a:rPr>
              <a:t> </a:t>
            </a:r>
            <a:r>
              <a:rPr sz="1600" spc="-130" dirty="0">
                <a:latin typeface="함초롬돋움"/>
                <a:cs typeface="함초롬돋움"/>
              </a:rPr>
              <a:t>대체,대리근로</a:t>
            </a:r>
            <a:r>
              <a:rPr sz="1600" spc="3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적발</a:t>
            </a:r>
            <a:r>
              <a:rPr sz="1600" spc="-15" dirty="0">
                <a:latin typeface="함초롬돋움"/>
                <a:cs typeface="함초롬돋움"/>
              </a:rPr>
              <a:t> </a:t>
            </a:r>
            <a:r>
              <a:rPr sz="1600" spc="-50" dirty="0">
                <a:latin typeface="함초롬돋움"/>
                <a:cs typeface="함초롬돋움"/>
              </a:rPr>
              <a:t>시,</a:t>
            </a:r>
            <a:r>
              <a:rPr sz="1600" spc="-1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확정일로부터</a:t>
            </a:r>
            <a:r>
              <a:rPr sz="1600" spc="35" dirty="0">
                <a:latin typeface="함초롬돋움"/>
                <a:cs typeface="함초롬돋움"/>
              </a:rPr>
              <a:t> </a:t>
            </a:r>
            <a:r>
              <a:rPr sz="1600" b="1" spc="-40" dirty="0">
                <a:latin typeface="Sandoll 국대떡볶이 02 Bold"/>
                <a:cs typeface="Sandoll 국대떡볶이 02 Bold"/>
              </a:rPr>
              <a:t>1년간</a:t>
            </a:r>
            <a:r>
              <a:rPr sz="1600" b="1" spc="45" dirty="0"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latin typeface="Sandoll 국대떡볶이 02 Bold"/>
                <a:cs typeface="Sandoll 국대떡볶이 02 Bold"/>
              </a:rPr>
              <a:t>사업참여</a:t>
            </a:r>
            <a:r>
              <a:rPr sz="1600" b="1" spc="60" dirty="0">
                <a:latin typeface="Sandoll 국대떡볶이 02 Bold"/>
                <a:cs typeface="Sandoll 국대떡볶이 02 Bold"/>
              </a:rPr>
              <a:t> </a:t>
            </a:r>
            <a:r>
              <a:rPr sz="1600" b="1" spc="-60" dirty="0">
                <a:latin typeface="Sandoll 국대떡볶이 02 Bold"/>
                <a:cs typeface="Sandoll 국대떡볶이 02 Bold"/>
              </a:rPr>
              <a:t>불가</a:t>
            </a:r>
            <a:r>
              <a:rPr sz="1600" spc="-60" dirty="0">
                <a:latin typeface="함초롬돋움"/>
                <a:cs typeface="함초롬돋움"/>
              </a:rPr>
              <a:t>(단,</a:t>
            </a:r>
            <a:r>
              <a:rPr sz="1600" spc="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경중에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따라</a:t>
            </a:r>
            <a:r>
              <a:rPr sz="1600" spc="-5" dirty="0">
                <a:latin typeface="함초롬돋움"/>
                <a:cs typeface="함초롬돋움"/>
              </a:rPr>
              <a:t> </a:t>
            </a:r>
            <a:r>
              <a:rPr sz="1600" spc="-160" dirty="0">
                <a:latin typeface="함초롬돋움"/>
                <a:cs typeface="함초롬돋움"/>
              </a:rPr>
              <a:t>최대</a:t>
            </a:r>
            <a:r>
              <a:rPr sz="1600" spc="-5" dirty="0">
                <a:latin typeface="함초롬돋움"/>
                <a:cs typeface="함초롬돋움"/>
              </a:rPr>
              <a:t> </a:t>
            </a:r>
            <a:r>
              <a:rPr sz="1600" spc="-105" dirty="0">
                <a:latin typeface="함초롬돋움"/>
                <a:cs typeface="함초롬돋움"/>
              </a:rPr>
              <a:t>2년간</a:t>
            </a:r>
            <a:r>
              <a:rPr sz="1600" spc="-5" dirty="0">
                <a:latin typeface="함초롬돋움"/>
                <a:cs typeface="함초롬돋움"/>
              </a:rPr>
              <a:t> </a:t>
            </a:r>
            <a:r>
              <a:rPr sz="1600" spc="-135" dirty="0">
                <a:latin typeface="함초롬돋움"/>
                <a:cs typeface="함초롬돋움"/>
              </a:rPr>
              <a:t>참여제한)</a:t>
            </a:r>
            <a:endParaRPr sz="1600" dirty="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600" spc="330" dirty="0">
                <a:latin typeface="함초롬돋움"/>
                <a:cs typeface="함초롬돋움"/>
              </a:rPr>
              <a:t>※</a:t>
            </a:r>
            <a:r>
              <a:rPr sz="1600" spc="-2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자격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해제</a:t>
            </a:r>
            <a:r>
              <a:rPr sz="1600" spc="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사유의</a:t>
            </a:r>
            <a:r>
              <a:rPr sz="1600" spc="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경중에</a:t>
            </a:r>
            <a:r>
              <a:rPr sz="1600" spc="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따라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재단은</a:t>
            </a:r>
            <a:r>
              <a:rPr sz="1600" spc="1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즉시</a:t>
            </a:r>
            <a:r>
              <a:rPr sz="1600" spc="-1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참여</a:t>
            </a:r>
            <a:r>
              <a:rPr sz="1600" spc="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제한을</a:t>
            </a:r>
            <a:r>
              <a:rPr sz="1600" spc="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시킬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수</a:t>
            </a:r>
            <a:r>
              <a:rPr sz="1600" spc="-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있음</a:t>
            </a:r>
            <a:endParaRPr sz="1600" dirty="0">
              <a:latin typeface="함초롬돋움"/>
              <a:cs typeface="함초롬돋움"/>
            </a:endParaRPr>
          </a:p>
          <a:p>
            <a:pPr marL="306705" marR="889000" indent="-294640">
              <a:lnSpc>
                <a:spcPct val="150000"/>
              </a:lnSpc>
            </a:pPr>
            <a:r>
              <a:rPr sz="1600" spc="330" dirty="0">
                <a:latin typeface="함초롬돋움"/>
                <a:cs typeface="함초롬돋움"/>
              </a:rPr>
              <a:t>※</a:t>
            </a:r>
            <a:r>
              <a:rPr sz="1600" spc="-2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사업참여</a:t>
            </a:r>
            <a:r>
              <a:rPr sz="1600" spc="2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제재</a:t>
            </a:r>
            <a:r>
              <a:rPr sz="1600" spc="-15" dirty="0">
                <a:latin typeface="함초롬돋움"/>
                <a:cs typeface="함초롬돋움"/>
              </a:rPr>
              <a:t> </a:t>
            </a:r>
            <a:r>
              <a:rPr sz="1600" spc="-50" dirty="0">
                <a:latin typeface="함초롬돋움"/>
                <a:cs typeface="함초롬돋움"/>
              </a:rPr>
              <a:t>시,</a:t>
            </a:r>
            <a:r>
              <a:rPr sz="1600" spc="-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대학생</a:t>
            </a:r>
            <a:r>
              <a:rPr sz="1600" spc="15" dirty="0">
                <a:latin typeface="함초롬돋움"/>
                <a:cs typeface="함초롬돋움"/>
              </a:rPr>
              <a:t> </a:t>
            </a:r>
            <a:r>
              <a:rPr sz="1600" spc="-135" dirty="0">
                <a:latin typeface="함초롬돋움"/>
                <a:cs typeface="함초롬돋움"/>
              </a:rPr>
              <a:t>근로장학사업(국가근로장학금,</a:t>
            </a:r>
            <a:r>
              <a:rPr sz="1600" spc="4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대학생</a:t>
            </a:r>
            <a:r>
              <a:rPr sz="1600" spc="10" dirty="0">
                <a:latin typeface="함초롬돋움"/>
                <a:cs typeface="함초롬돋움"/>
              </a:rPr>
              <a:t> </a:t>
            </a:r>
            <a:r>
              <a:rPr sz="1600" spc="-140" dirty="0">
                <a:latin typeface="함초롬돋움"/>
                <a:cs typeface="함초롬돋움"/>
              </a:rPr>
              <a:t>청소년교육지원장학금, </a:t>
            </a:r>
            <a:r>
              <a:rPr sz="1600" spc="-46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다문화</a:t>
            </a:r>
            <a:r>
              <a:rPr sz="1600" spc="975" dirty="0">
                <a:latin typeface="함초롬돋움"/>
                <a:cs typeface="함초롬돋움"/>
              </a:rPr>
              <a:t>‧</a:t>
            </a:r>
            <a:r>
              <a:rPr sz="1600" spc="-165" dirty="0">
                <a:latin typeface="함초롬돋움"/>
                <a:cs typeface="함초롬돋움"/>
              </a:rPr>
              <a:t>탈북학생</a:t>
            </a:r>
            <a:r>
              <a:rPr sz="1600" spc="3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멘토링장학금</a:t>
            </a:r>
            <a:r>
              <a:rPr sz="1600" spc="-10" dirty="0">
                <a:latin typeface="함초롬돋움"/>
                <a:cs typeface="함초롬돋움"/>
              </a:rPr>
              <a:t>)</a:t>
            </a:r>
            <a:r>
              <a:rPr sz="1600" spc="3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전체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참여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제한</a:t>
            </a:r>
            <a:endParaRPr sz="1600" dirty="0">
              <a:latin typeface="함초롬돋움"/>
              <a:cs typeface="함초롬돋움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306324"/>
            <a:ext cx="2935605" cy="251460"/>
            <a:chOff x="0" y="306324"/>
            <a:chExt cx="2935605" cy="251460"/>
          </a:xfrm>
        </p:grpSpPr>
        <p:sp>
          <p:nvSpPr>
            <p:cNvPr id="28" name="object 28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b="1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4.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부정근로</a:t>
            </a:r>
            <a:r>
              <a:rPr sz="18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예방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안내	</a:t>
            </a:r>
            <a:r>
              <a:rPr sz="1800" u="sng" spc="-95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8179" y="1563624"/>
              <a:ext cx="3204972" cy="416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2902" y="2041905"/>
              <a:ext cx="141986" cy="14058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4.</a:t>
            </a:r>
            <a:r>
              <a:rPr sz="1800" spc="20" dirty="0"/>
              <a:t> </a:t>
            </a:r>
            <a:r>
              <a:rPr sz="1800" spc="-95" dirty="0"/>
              <a:t>부정근로</a:t>
            </a:r>
            <a:r>
              <a:rPr sz="1800" spc="35" dirty="0"/>
              <a:t> </a:t>
            </a:r>
            <a:r>
              <a:rPr sz="1800" spc="-95" dirty="0"/>
              <a:t>예방</a:t>
            </a:r>
            <a:r>
              <a:rPr sz="1800" spc="20" dirty="0"/>
              <a:t> </a:t>
            </a:r>
            <a:r>
              <a:rPr sz="1800" spc="-95" dirty="0"/>
              <a:t>안내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82826" y="1613535"/>
            <a:ext cx="8626475" cy="2319020"/>
            <a:chOff x="1782826" y="1613535"/>
            <a:chExt cx="8626475" cy="231902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2993" y="2012950"/>
              <a:ext cx="2297938" cy="1926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7191" y="2003933"/>
              <a:ext cx="806450" cy="203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22673" y="1613534"/>
              <a:ext cx="2949575" cy="326390"/>
            </a:xfrm>
            <a:custGeom>
              <a:avLst/>
              <a:gdLst/>
              <a:ahLst/>
              <a:cxnLst/>
              <a:rect l="l" t="t" r="r" b="b"/>
              <a:pathLst>
                <a:path w="2949575" h="326389">
                  <a:moveTo>
                    <a:pt x="262001" y="13970"/>
                  </a:moveTo>
                  <a:lnTo>
                    <a:pt x="258699" y="10668"/>
                  </a:lnTo>
                  <a:lnTo>
                    <a:pt x="30861" y="10668"/>
                  </a:lnTo>
                  <a:lnTo>
                    <a:pt x="30861" y="44704"/>
                  </a:lnTo>
                  <a:lnTo>
                    <a:pt x="220472" y="44704"/>
                  </a:lnTo>
                  <a:lnTo>
                    <a:pt x="220179" y="54254"/>
                  </a:lnTo>
                  <a:lnTo>
                    <a:pt x="215734" y="100431"/>
                  </a:lnTo>
                  <a:lnTo>
                    <a:pt x="212344" y="119380"/>
                  </a:lnTo>
                  <a:lnTo>
                    <a:pt x="251333" y="119380"/>
                  </a:lnTo>
                  <a:lnTo>
                    <a:pt x="251841" y="116713"/>
                  </a:lnTo>
                  <a:lnTo>
                    <a:pt x="251968" y="113665"/>
                  </a:lnTo>
                  <a:lnTo>
                    <a:pt x="252349" y="112014"/>
                  </a:lnTo>
                  <a:lnTo>
                    <a:pt x="252857" y="110109"/>
                  </a:lnTo>
                  <a:lnTo>
                    <a:pt x="253238" y="107061"/>
                  </a:lnTo>
                  <a:lnTo>
                    <a:pt x="253746" y="103505"/>
                  </a:lnTo>
                  <a:lnTo>
                    <a:pt x="254254" y="99441"/>
                  </a:lnTo>
                  <a:lnTo>
                    <a:pt x="256286" y="85598"/>
                  </a:lnTo>
                  <a:lnTo>
                    <a:pt x="257213" y="78028"/>
                  </a:lnTo>
                  <a:lnTo>
                    <a:pt x="261048" y="36855"/>
                  </a:lnTo>
                  <a:lnTo>
                    <a:pt x="262001" y="20574"/>
                  </a:lnTo>
                  <a:lnTo>
                    <a:pt x="262001" y="13970"/>
                  </a:lnTo>
                  <a:close/>
                </a:path>
                <a:path w="2949575" h="326389">
                  <a:moveTo>
                    <a:pt x="264160" y="261366"/>
                  </a:moveTo>
                  <a:lnTo>
                    <a:pt x="247484" y="223278"/>
                  </a:lnTo>
                  <a:lnTo>
                    <a:pt x="219075" y="206705"/>
                  </a:lnTo>
                  <a:lnTo>
                    <a:pt x="219075" y="260985"/>
                  </a:lnTo>
                  <a:lnTo>
                    <a:pt x="217830" y="269417"/>
                  </a:lnTo>
                  <a:lnTo>
                    <a:pt x="175285" y="293395"/>
                  </a:lnTo>
                  <a:lnTo>
                    <a:pt x="146304" y="295402"/>
                  </a:lnTo>
                  <a:lnTo>
                    <a:pt x="130009" y="294906"/>
                  </a:lnTo>
                  <a:lnTo>
                    <a:pt x="84289" y="282562"/>
                  </a:lnTo>
                  <a:lnTo>
                    <a:pt x="73533" y="260985"/>
                  </a:lnTo>
                  <a:lnTo>
                    <a:pt x="74714" y="253047"/>
                  </a:lnTo>
                  <a:lnTo>
                    <a:pt x="115646" y="229666"/>
                  </a:lnTo>
                  <a:lnTo>
                    <a:pt x="146304" y="227584"/>
                  </a:lnTo>
                  <a:lnTo>
                    <a:pt x="162115" y="228117"/>
                  </a:lnTo>
                  <a:lnTo>
                    <a:pt x="207975" y="240436"/>
                  </a:lnTo>
                  <a:lnTo>
                    <a:pt x="219075" y="260985"/>
                  </a:lnTo>
                  <a:lnTo>
                    <a:pt x="219075" y="206705"/>
                  </a:lnTo>
                  <a:lnTo>
                    <a:pt x="217893" y="206159"/>
                  </a:lnTo>
                  <a:lnTo>
                    <a:pt x="197624" y="200710"/>
                  </a:lnTo>
                  <a:lnTo>
                    <a:pt x="173748" y="197446"/>
                  </a:lnTo>
                  <a:lnTo>
                    <a:pt x="146304" y="196342"/>
                  </a:lnTo>
                  <a:lnTo>
                    <a:pt x="118630" y="197446"/>
                  </a:lnTo>
                  <a:lnTo>
                    <a:pt x="74434" y="206159"/>
                  </a:lnTo>
                  <a:lnTo>
                    <a:pt x="35725" y="234365"/>
                  </a:lnTo>
                  <a:lnTo>
                    <a:pt x="28321" y="261366"/>
                  </a:lnTo>
                  <a:lnTo>
                    <a:pt x="30149" y="275640"/>
                  </a:lnTo>
                  <a:lnTo>
                    <a:pt x="57658" y="308991"/>
                  </a:lnTo>
                  <a:lnTo>
                    <a:pt x="94449" y="322033"/>
                  </a:lnTo>
                  <a:lnTo>
                    <a:pt x="146304" y="326390"/>
                  </a:lnTo>
                  <a:lnTo>
                    <a:pt x="173901" y="325297"/>
                  </a:lnTo>
                  <a:lnTo>
                    <a:pt x="218097" y="316585"/>
                  </a:lnTo>
                  <a:lnTo>
                    <a:pt x="250939" y="295402"/>
                  </a:lnTo>
                  <a:lnTo>
                    <a:pt x="256806" y="288328"/>
                  </a:lnTo>
                  <a:lnTo>
                    <a:pt x="262318" y="275640"/>
                  </a:lnTo>
                  <a:lnTo>
                    <a:pt x="264160" y="261366"/>
                  </a:lnTo>
                  <a:close/>
                </a:path>
                <a:path w="2949575" h="326389">
                  <a:moveTo>
                    <a:pt x="292862" y="138430"/>
                  </a:moveTo>
                  <a:lnTo>
                    <a:pt x="151892" y="138430"/>
                  </a:lnTo>
                  <a:lnTo>
                    <a:pt x="151892" y="78486"/>
                  </a:lnTo>
                  <a:lnTo>
                    <a:pt x="110744" y="78486"/>
                  </a:lnTo>
                  <a:lnTo>
                    <a:pt x="110744" y="138430"/>
                  </a:lnTo>
                  <a:lnTo>
                    <a:pt x="0" y="138430"/>
                  </a:lnTo>
                  <a:lnTo>
                    <a:pt x="0" y="172593"/>
                  </a:lnTo>
                  <a:lnTo>
                    <a:pt x="292862" y="172593"/>
                  </a:lnTo>
                  <a:lnTo>
                    <a:pt x="292862" y="138430"/>
                  </a:lnTo>
                  <a:close/>
                </a:path>
                <a:path w="2949575" h="326389">
                  <a:moveTo>
                    <a:pt x="562229" y="13970"/>
                  </a:moveTo>
                  <a:lnTo>
                    <a:pt x="558927" y="10668"/>
                  </a:lnTo>
                  <a:lnTo>
                    <a:pt x="331089" y="10668"/>
                  </a:lnTo>
                  <a:lnTo>
                    <a:pt x="331089" y="44704"/>
                  </a:lnTo>
                  <a:lnTo>
                    <a:pt x="520700" y="44704"/>
                  </a:lnTo>
                  <a:lnTo>
                    <a:pt x="520407" y="54254"/>
                  </a:lnTo>
                  <a:lnTo>
                    <a:pt x="515962" y="100431"/>
                  </a:lnTo>
                  <a:lnTo>
                    <a:pt x="512572" y="119380"/>
                  </a:lnTo>
                  <a:lnTo>
                    <a:pt x="551561" y="119380"/>
                  </a:lnTo>
                  <a:lnTo>
                    <a:pt x="552069" y="116713"/>
                  </a:lnTo>
                  <a:lnTo>
                    <a:pt x="552196" y="115189"/>
                  </a:lnTo>
                  <a:lnTo>
                    <a:pt x="552196" y="113665"/>
                  </a:lnTo>
                  <a:lnTo>
                    <a:pt x="552577" y="112014"/>
                  </a:lnTo>
                  <a:lnTo>
                    <a:pt x="553085" y="110109"/>
                  </a:lnTo>
                  <a:lnTo>
                    <a:pt x="553466" y="107061"/>
                  </a:lnTo>
                  <a:lnTo>
                    <a:pt x="553974" y="103505"/>
                  </a:lnTo>
                  <a:lnTo>
                    <a:pt x="554482" y="99441"/>
                  </a:lnTo>
                  <a:lnTo>
                    <a:pt x="556514" y="85598"/>
                  </a:lnTo>
                  <a:lnTo>
                    <a:pt x="557441" y="78028"/>
                  </a:lnTo>
                  <a:lnTo>
                    <a:pt x="561276" y="36855"/>
                  </a:lnTo>
                  <a:lnTo>
                    <a:pt x="562229" y="20574"/>
                  </a:lnTo>
                  <a:lnTo>
                    <a:pt x="562229" y="13970"/>
                  </a:lnTo>
                  <a:close/>
                </a:path>
                <a:path w="2949575" h="326389">
                  <a:moveTo>
                    <a:pt x="564388" y="261366"/>
                  </a:moveTo>
                  <a:lnTo>
                    <a:pt x="547712" y="223278"/>
                  </a:lnTo>
                  <a:lnTo>
                    <a:pt x="519303" y="206705"/>
                  </a:lnTo>
                  <a:lnTo>
                    <a:pt x="519303" y="260985"/>
                  </a:lnTo>
                  <a:lnTo>
                    <a:pt x="518058" y="269417"/>
                  </a:lnTo>
                  <a:lnTo>
                    <a:pt x="475513" y="293395"/>
                  </a:lnTo>
                  <a:lnTo>
                    <a:pt x="446532" y="295402"/>
                  </a:lnTo>
                  <a:lnTo>
                    <a:pt x="430237" y="294906"/>
                  </a:lnTo>
                  <a:lnTo>
                    <a:pt x="384517" y="282562"/>
                  </a:lnTo>
                  <a:lnTo>
                    <a:pt x="373761" y="260985"/>
                  </a:lnTo>
                  <a:lnTo>
                    <a:pt x="374942" y="253047"/>
                  </a:lnTo>
                  <a:lnTo>
                    <a:pt x="415874" y="229666"/>
                  </a:lnTo>
                  <a:lnTo>
                    <a:pt x="446532" y="227584"/>
                  </a:lnTo>
                  <a:lnTo>
                    <a:pt x="462343" y="228117"/>
                  </a:lnTo>
                  <a:lnTo>
                    <a:pt x="508203" y="240436"/>
                  </a:lnTo>
                  <a:lnTo>
                    <a:pt x="519303" y="260985"/>
                  </a:lnTo>
                  <a:lnTo>
                    <a:pt x="519303" y="206705"/>
                  </a:lnTo>
                  <a:lnTo>
                    <a:pt x="518121" y="206159"/>
                  </a:lnTo>
                  <a:lnTo>
                    <a:pt x="497852" y="200710"/>
                  </a:lnTo>
                  <a:lnTo>
                    <a:pt x="473976" y="197446"/>
                  </a:lnTo>
                  <a:lnTo>
                    <a:pt x="446532" y="196342"/>
                  </a:lnTo>
                  <a:lnTo>
                    <a:pt x="418858" y="197446"/>
                  </a:lnTo>
                  <a:lnTo>
                    <a:pt x="374662" y="206159"/>
                  </a:lnTo>
                  <a:lnTo>
                    <a:pt x="335953" y="234365"/>
                  </a:lnTo>
                  <a:lnTo>
                    <a:pt x="328549" y="261366"/>
                  </a:lnTo>
                  <a:lnTo>
                    <a:pt x="330377" y="275640"/>
                  </a:lnTo>
                  <a:lnTo>
                    <a:pt x="357886" y="308991"/>
                  </a:lnTo>
                  <a:lnTo>
                    <a:pt x="394677" y="322033"/>
                  </a:lnTo>
                  <a:lnTo>
                    <a:pt x="446532" y="326390"/>
                  </a:lnTo>
                  <a:lnTo>
                    <a:pt x="474129" y="325297"/>
                  </a:lnTo>
                  <a:lnTo>
                    <a:pt x="518325" y="316585"/>
                  </a:lnTo>
                  <a:lnTo>
                    <a:pt x="551167" y="295402"/>
                  </a:lnTo>
                  <a:lnTo>
                    <a:pt x="557034" y="288328"/>
                  </a:lnTo>
                  <a:lnTo>
                    <a:pt x="562546" y="275640"/>
                  </a:lnTo>
                  <a:lnTo>
                    <a:pt x="564388" y="261366"/>
                  </a:lnTo>
                  <a:close/>
                </a:path>
                <a:path w="2949575" h="326389">
                  <a:moveTo>
                    <a:pt x="593090" y="138430"/>
                  </a:moveTo>
                  <a:lnTo>
                    <a:pt x="452120" y="138430"/>
                  </a:lnTo>
                  <a:lnTo>
                    <a:pt x="452120" y="78486"/>
                  </a:lnTo>
                  <a:lnTo>
                    <a:pt x="410972" y="78486"/>
                  </a:lnTo>
                  <a:lnTo>
                    <a:pt x="410972" y="138430"/>
                  </a:lnTo>
                  <a:lnTo>
                    <a:pt x="300228" y="138430"/>
                  </a:lnTo>
                  <a:lnTo>
                    <a:pt x="300228" y="172593"/>
                  </a:lnTo>
                  <a:lnTo>
                    <a:pt x="593090" y="172593"/>
                  </a:lnTo>
                  <a:lnTo>
                    <a:pt x="593090" y="138430"/>
                  </a:lnTo>
                  <a:close/>
                </a:path>
                <a:path w="2949575" h="326389">
                  <a:moveTo>
                    <a:pt x="770890" y="223774"/>
                  </a:moveTo>
                  <a:lnTo>
                    <a:pt x="741426" y="199517"/>
                  </a:lnTo>
                  <a:lnTo>
                    <a:pt x="715835" y="153606"/>
                  </a:lnTo>
                  <a:lnTo>
                    <a:pt x="708545" y="112890"/>
                  </a:lnTo>
                  <a:lnTo>
                    <a:pt x="707644" y="89789"/>
                  </a:lnTo>
                  <a:lnTo>
                    <a:pt x="707644" y="56134"/>
                  </a:lnTo>
                  <a:lnTo>
                    <a:pt x="755904" y="56134"/>
                  </a:lnTo>
                  <a:lnTo>
                    <a:pt x="755904" y="22352"/>
                  </a:lnTo>
                  <a:lnTo>
                    <a:pt x="617474" y="22352"/>
                  </a:lnTo>
                  <a:lnTo>
                    <a:pt x="617474" y="56134"/>
                  </a:lnTo>
                  <a:lnTo>
                    <a:pt x="665734" y="56134"/>
                  </a:lnTo>
                  <a:lnTo>
                    <a:pt x="665683" y="89789"/>
                  </a:lnTo>
                  <a:lnTo>
                    <a:pt x="661441" y="136385"/>
                  </a:lnTo>
                  <a:lnTo>
                    <a:pt x="648589" y="176276"/>
                  </a:lnTo>
                  <a:lnTo>
                    <a:pt x="626198" y="209232"/>
                  </a:lnTo>
                  <a:lnTo>
                    <a:pt x="593725" y="236093"/>
                  </a:lnTo>
                  <a:lnTo>
                    <a:pt x="626745" y="260985"/>
                  </a:lnTo>
                  <a:lnTo>
                    <a:pt x="654939" y="233680"/>
                  </a:lnTo>
                  <a:lnTo>
                    <a:pt x="682510" y="193370"/>
                  </a:lnTo>
                  <a:lnTo>
                    <a:pt x="686308" y="183261"/>
                  </a:lnTo>
                  <a:lnTo>
                    <a:pt x="690562" y="192316"/>
                  </a:lnTo>
                  <a:lnTo>
                    <a:pt x="716762" y="228206"/>
                  </a:lnTo>
                  <a:lnTo>
                    <a:pt x="744220" y="250698"/>
                  </a:lnTo>
                  <a:lnTo>
                    <a:pt x="770890" y="223774"/>
                  </a:lnTo>
                  <a:close/>
                </a:path>
                <a:path w="2949575" h="326389">
                  <a:moveTo>
                    <a:pt x="881634" y="2540"/>
                  </a:moveTo>
                  <a:lnTo>
                    <a:pt x="842899" y="2540"/>
                  </a:lnTo>
                  <a:lnTo>
                    <a:pt x="842899" y="113284"/>
                  </a:lnTo>
                  <a:lnTo>
                    <a:pt x="815975" y="113284"/>
                  </a:lnTo>
                  <a:lnTo>
                    <a:pt x="815975" y="7874"/>
                  </a:lnTo>
                  <a:lnTo>
                    <a:pt x="776859" y="7874"/>
                  </a:lnTo>
                  <a:lnTo>
                    <a:pt x="776859" y="305435"/>
                  </a:lnTo>
                  <a:lnTo>
                    <a:pt x="815975" y="305435"/>
                  </a:lnTo>
                  <a:lnTo>
                    <a:pt x="815975" y="154178"/>
                  </a:lnTo>
                  <a:lnTo>
                    <a:pt x="842899" y="154178"/>
                  </a:lnTo>
                  <a:lnTo>
                    <a:pt x="842899" y="320294"/>
                  </a:lnTo>
                  <a:lnTo>
                    <a:pt x="881634" y="320294"/>
                  </a:lnTo>
                  <a:lnTo>
                    <a:pt x="881634" y="154178"/>
                  </a:lnTo>
                  <a:lnTo>
                    <a:pt x="881634" y="113284"/>
                  </a:lnTo>
                  <a:lnTo>
                    <a:pt x="881634" y="2540"/>
                  </a:lnTo>
                  <a:close/>
                </a:path>
                <a:path w="2949575" h="326389">
                  <a:moveTo>
                    <a:pt x="1099185" y="151638"/>
                  </a:moveTo>
                  <a:lnTo>
                    <a:pt x="1061554" y="133350"/>
                  </a:lnTo>
                  <a:lnTo>
                    <a:pt x="1049362" y="123190"/>
                  </a:lnTo>
                  <a:lnTo>
                    <a:pt x="1044448" y="118110"/>
                  </a:lnTo>
                  <a:lnTo>
                    <a:pt x="1025207" y="79375"/>
                  </a:lnTo>
                  <a:lnTo>
                    <a:pt x="1023874" y="64262"/>
                  </a:lnTo>
                  <a:lnTo>
                    <a:pt x="1023874" y="49403"/>
                  </a:lnTo>
                  <a:lnTo>
                    <a:pt x="1081786" y="49403"/>
                  </a:lnTo>
                  <a:lnTo>
                    <a:pt x="1081786" y="16002"/>
                  </a:lnTo>
                  <a:lnTo>
                    <a:pt x="923798" y="16002"/>
                  </a:lnTo>
                  <a:lnTo>
                    <a:pt x="923798" y="49403"/>
                  </a:lnTo>
                  <a:lnTo>
                    <a:pt x="980948" y="49403"/>
                  </a:lnTo>
                  <a:lnTo>
                    <a:pt x="980909" y="64262"/>
                  </a:lnTo>
                  <a:lnTo>
                    <a:pt x="968997" y="108496"/>
                  </a:lnTo>
                  <a:lnTo>
                    <a:pt x="933983" y="144513"/>
                  </a:lnTo>
                  <a:lnTo>
                    <a:pt x="898906" y="162306"/>
                  </a:lnTo>
                  <a:lnTo>
                    <a:pt x="928751" y="188976"/>
                  </a:lnTo>
                  <a:lnTo>
                    <a:pt x="963752" y="166585"/>
                  </a:lnTo>
                  <a:lnTo>
                    <a:pt x="991971" y="140449"/>
                  </a:lnTo>
                  <a:lnTo>
                    <a:pt x="1002538" y="123190"/>
                  </a:lnTo>
                  <a:lnTo>
                    <a:pt x="1007986" y="131610"/>
                  </a:lnTo>
                  <a:lnTo>
                    <a:pt x="1041438" y="162115"/>
                  </a:lnTo>
                  <a:lnTo>
                    <a:pt x="1074293" y="180721"/>
                  </a:lnTo>
                  <a:lnTo>
                    <a:pt x="1099185" y="151638"/>
                  </a:lnTo>
                  <a:close/>
                </a:path>
                <a:path w="2949575" h="326389">
                  <a:moveTo>
                    <a:pt x="1175512" y="2159"/>
                  </a:moveTo>
                  <a:lnTo>
                    <a:pt x="1135761" y="2159"/>
                  </a:lnTo>
                  <a:lnTo>
                    <a:pt x="1135761" y="71755"/>
                  </a:lnTo>
                  <a:lnTo>
                    <a:pt x="1076833" y="71755"/>
                  </a:lnTo>
                  <a:lnTo>
                    <a:pt x="1076833" y="105156"/>
                  </a:lnTo>
                  <a:lnTo>
                    <a:pt x="1135761" y="105156"/>
                  </a:lnTo>
                  <a:lnTo>
                    <a:pt x="1135761" y="194945"/>
                  </a:lnTo>
                  <a:lnTo>
                    <a:pt x="1175512" y="194945"/>
                  </a:lnTo>
                  <a:lnTo>
                    <a:pt x="1175512" y="2159"/>
                  </a:lnTo>
                  <a:close/>
                </a:path>
                <a:path w="2949575" h="326389">
                  <a:moveTo>
                    <a:pt x="1182243" y="259207"/>
                  </a:moveTo>
                  <a:lnTo>
                    <a:pt x="1167752" y="223774"/>
                  </a:lnTo>
                  <a:lnTo>
                    <a:pt x="1138936" y="204622"/>
                  </a:lnTo>
                  <a:lnTo>
                    <a:pt x="1138936" y="258572"/>
                  </a:lnTo>
                  <a:lnTo>
                    <a:pt x="1138936" y="263906"/>
                  </a:lnTo>
                  <a:lnTo>
                    <a:pt x="1109154" y="288988"/>
                  </a:lnTo>
                  <a:lnTo>
                    <a:pt x="1068959" y="294767"/>
                  </a:lnTo>
                  <a:lnTo>
                    <a:pt x="1054239" y="294157"/>
                  </a:lnTo>
                  <a:lnTo>
                    <a:pt x="1010018" y="279527"/>
                  </a:lnTo>
                  <a:lnTo>
                    <a:pt x="998982" y="253111"/>
                  </a:lnTo>
                  <a:lnTo>
                    <a:pt x="1000760" y="248158"/>
                  </a:lnTo>
                  <a:lnTo>
                    <a:pt x="1004189" y="243967"/>
                  </a:lnTo>
                  <a:lnTo>
                    <a:pt x="1007618" y="239649"/>
                  </a:lnTo>
                  <a:lnTo>
                    <a:pt x="1047076" y="225069"/>
                  </a:lnTo>
                  <a:lnTo>
                    <a:pt x="1068959" y="223774"/>
                  </a:lnTo>
                  <a:lnTo>
                    <a:pt x="1084287" y="224332"/>
                  </a:lnTo>
                  <a:lnTo>
                    <a:pt x="1128318" y="237528"/>
                  </a:lnTo>
                  <a:lnTo>
                    <a:pt x="1138936" y="258572"/>
                  </a:lnTo>
                  <a:lnTo>
                    <a:pt x="1138936" y="204622"/>
                  </a:lnTo>
                  <a:lnTo>
                    <a:pt x="1092492" y="193294"/>
                  </a:lnTo>
                  <a:lnTo>
                    <a:pt x="1068959" y="192151"/>
                  </a:lnTo>
                  <a:lnTo>
                    <a:pt x="1057262" y="192443"/>
                  </a:lnTo>
                  <a:lnTo>
                    <a:pt x="1014603" y="199275"/>
                  </a:lnTo>
                  <a:lnTo>
                    <a:pt x="975067" y="219608"/>
                  </a:lnTo>
                  <a:lnTo>
                    <a:pt x="956056" y="259207"/>
                  </a:lnTo>
                  <a:lnTo>
                    <a:pt x="956525" y="266433"/>
                  </a:lnTo>
                  <a:lnTo>
                    <a:pt x="980795" y="304469"/>
                  </a:lnTo>
                  <a:lnTo>
                    <a:pt x="1023493" y="321691"/>
                  </a:lnTo>
                  <a:lnTo>
                    <a:pt x="1068578" y="326009"/>
                  </a:lnTo>
                  <a:lnTo>
                    <a:pt x="1080617" y="325755"/>
                  </a:lnTo>
                  <a:lnTo>
                    <a:pt x="1123937" y="319316"/>
                  </a:lnTo>
                  <a:lnTo>
                    <a:pt x="1162900" y="299466"/>
                  </a:lnTo>
                  <a:lnTo>
                    <a:pt x="1167663" y="294767"/>
                  </a:lnTo>
                  <a:lnTo>
                    <a:pt x="1168450" y="293992"/>
                  </a:lnTo>
                  <a:lnTo>
                    <a:pt x="1173353" y="288036"/>
                  </a:lnTo>
                  <a:lnTo>
                    <a:pt x="1177251" y="281686"/>
                  </a:lnTo>
                  <a:lnTo>
                    <a:pt x="1180033" y="274764"/>
                  </a:lnTo>
                  <a:lnTo>
                    <a:pt x="1181684" y="267284"/>
                  </a:lnTo>
                  <a:lnTo>
                    <a:pt x="1182243" y="259207"/>
                  </a:lnTo>
                  <a:close/>
                </a:path>
                <a:path w="2949575" h="326389">
                  <a:moveTo>
                    <a:pt x="1450594" y="0"/>
                  </a:moveTo>
                  <a:lnTo>
                    <a:pt x="1356487" y="0"/>
                  </a:lnTo>
                  <a:lnTo>
                    <a:pt x="1356487" y="28067"/>
                  </a:lnTo>
                  <a:lnTo>
                    <a:pt x="1450594" y="28067"/>
                  </a:lnTo>
                  <a:lnTo>
                    <a:pt x="1450594" y="0"/>
                  </a:lnTo>
                  <a:close/>
                </a:path>
                <a:path w="2949575" h="326389">
                  <a:moveTo>
                    <a:pt x="1493266" y="41529"/>
                  </a:moveTo>
                  <a:lnTo>
                    <a:pt x="1314958" y="41529"/>
                  </a:lnTo>
                  <a:lnTo>
                    <a:pt x="1314958" y="70612"/>
                  </a:lnTo>
                  <a:lnTo>
                    <a:pt x="1493266" y="70612"/>
                  </a:lnTo>
                  <a:lnTo>
                    <a:pt x="1493266" y="41529"/>
                  </a:lnTo>
                  <a:close/>
                </a:path>
                <a:path w="2949575" h="326389">
                  <a:moveTo>
                    <a:pt x="1509903" y="181483"/>
                  </a:moveTo>
                  <a:lnTo>
                    <a:pt x="1456309" y="187198"/>
                  </a:lnTo>
                  <a:lnTo>
                    <a:pt x="1435862" y="188341"/>
                  </a:lnTo>
                  <a:lnTo>
                    <a:pt x="1430655" y="188595"/>
                  </a:lnTo>
                  <a:lnTo>
                    <a:pt x="1426845" y="188595"/>
                  </a:lnTo>
                  <a:lnTo>
                    <a:pt x="1426845" y="167259"/>
                  </a:lnTo>
                  <a:lnTo>
                    <a:pt x="1440383" y="165176"/>
                  </a:lnTo>
                  <a:lnTo>
                    <a:pt x="1452270" y="162140"/>
                  </a:lnTo>
                  <a:lnTo>
                    <a:pt x="1485557" y="133527"/>
                  </a:lnTo>
                  <a:lnTo>
                    <a:pt x="1486535" y="125349"/>
                  </a:lnTo>
                  <a:lnTo>
                    <a:pt x="1486535" y="119380"/>
                  </a:lnTo>
                  <a:lnTo>
                    <a:pt x="1484757" y="113792"/>
                  </a:lnTo>
                  <a:lnTo>
                    <a:pt x="1480858" y="107950"/>
                  </a:lnTo>
                  <a:lnTo>
                    <a:pt x="1477645" y="103124"/>
                  </a:lnTo>
                  <a:lnTo>
                    <a:pt x="1443228" y="86233"/>
                  </a:lnTo>
                  <a:lnTo>
                    <a:pt x="1443228" y="119380"/>
                  </a:lnTo>
                  <a:lnTo>
                    <a:pt x="1443228" y="130683"/>
                  </a:lnTo>
                  <a:lnTo>
                    <a:pt x="1405255" y="142748"/>
                  </a:lnTo>
                  <a:lnTo>
                    <a:pt x="1396644" y="142468"/>
                  </a:lnTo>
                  <a:lnTo>
                    <a:pt x="1367155" y="130937"/>
                  </a:lnTo>
                  <a:lnTo>
                    <a:pt x="1367155" y="119380"/>
                  </a:lnTo>
                  <a:lnTo>
                    <a:pt x="1405255" y="107950"/>
                  </a:lnTo>
                  <a:lnTo>
                    <a:pt x="1413776" y="108216"/>
                  </a:lnTo>
                  <a:lnTo>
                    <a:pt x="1443228" y="119380"/>
                  </a:lnTo>
                  <a:lnTo>
                    <a:pt x="1443228" y="86233"/>
                  </a:lnTo>
                  <a:lnTo>
                    <a:pt x="1405255" y="82042"/>
                  </a:lnTo>
                  <a:lnTo>
                    <a:pt x="1386674" y="82829"/>
                  </a:lnTo>
                  <a:lnTo>
                    <a:pt x="1344803" y="94615"/>
                  </a:lnTo>
                  <a:lnTo>
                    <a:pt x="1323848" y="125349"/>
                  </a:lnTo>
                  <a:lnTo>
                    <a:pt x="1324787" y="133527"/>
                  </a:lnTo>
                  <a:lnTo>
                    <a:pt x="1357439" y="162140"/>
                  </a:lnTo>
                  <a:lnTo>
                    <a:pt x="1382776" y="167259"/>
                  </a:lnTo>
                  <a:lnTo>
                    <a:pt x="1382776" y="188976"/>
                  </a:lnTo>
                  <a:lnTo>
                    <a:pt x="1301115" y="188976"/>
                  </a:lnTo>
                  <a:lnTo>
                    <a:pt x="1301115" y="219837"/>
                  </a:lnTo>
                  <a:lnTo>
                    <a:pt x="1382776" y="219837"/>
                  </a:lnTo>
                  <a:lnTo>
                    <a:pt x="1391602" y="219798"/>
                  </a:lnTo>
                  <a:lnTo>
                    <a:pt x="1437830" y="218186"/>
                  </a:lnTo>
                  <a:lnTo>
                    <a:pt x="1455674" y="216916"/>
                  </a:lnTo>
                  <a:lnTo>
                    <a:pt x="1464144" y="216408"/>
                  </a:lnTo>
                  <a:lnTo>
                    <a:pt x="1472222" y="215811"/>
                  </a:lnTo>
                  <a:lnTo>
                    <a:pt x="1487170" y="214503"/>
                  </a:lnTo>
                  <a:lnTo>
                    <a:pt x="1504315" y="212725"/>
                  </a:lnTo>
                  <a:lnTo>
                    <a:pt x="1509903" y="211963"/>
                  </a:lnTo>
                  <a:lnTo>
                    <a:pt x="1509903" y="188595"/>
                  </a:lnTo>
                  <a:lnTo>
                    <a:pt x="1509903" y="181483"/>
                  </a:lnTo>
                  <a:close/>
                </a:path>
                <a:path w="2949575" h="326389">
                  <a:moveTo>
                    <a:pt x="1568196" y="281178"/>
                  </a:moveTo>
                  <a:lnTo>
                    <a:pt x="1391031" y="281178"/>
                  </a:lnTo>
                  <a:lnTo>
                    <a:pt x="1391031" y="233299"/>
                  </a:lnTo>
                  <a:lnTo>
                    <a:pt x="1348359" y="233299"/>
                  </a:lnTo>
                  <a:lnTo>
                    <a:pt x="1348359" y="308483"/>
                  </a:lnTo>
                  <a:lnTo>
                    <a:pt x="1348994" y="311023"/>
                  </a:lnTo>
                  <a:lnTo>
                    <a:pt x="1351661" y="313944"/>
                  </a:lnTo>
                  <a:lnTo>
                    <a:pt x="1354201" y="314579"/>
                  </a:lnTo>
                  <a:lnTo>
                    <a:pt x="1568196" y="314579"/>
                  </a:lnTo>
                  <a:lnTo>
                    <a:pt x="1568196" y="281178"/>
                  </a:lnTo>
                  <a:close/>
                </a:path>
                <a:path w="2949575" h="326389">
                  <a:moveTo>
                    <a:pt x="1600200" y="102235"/>
                  </a:moveTo>
                  <a:lnTo>
                    <a:pt x="1558290" y="102235"/>
                  </a:lnTo>
                  <a:lnTo>
                    <a:pt x="1558290" y="2540"/>
                  </a:lnTo>
                  <a:lnTo>
                    <a:pt x="1518158" y="2540"/>
                  </a:lnTo>
                  <a:lnTo>
                    <a:pt x="1518158" y="252857"/>
                  </a:lnTo>
                  <a:lnTo>
                    <a:pt x="1558290" y="252857"/>
                  </a:lnTo>
                  <a:lnTo>
                    <a:pt x="1558290" y="137795"/>
                  </a:lnTo>
                  <a:lnTo>
                    <a:pt x="1600200" y="137795"/>
                  </a:lnTo>
                  <a:lnTo>
                    <a:pt x="1600200" y="102235"/>
                  </a:lnTo>
                  <a:close/>
                </a:path>
                <a:path w="2949575" h="326389">
                  <a:moveTo>
                    <a:pt x="1877695" y="114300"/>
                  </a:moveTo>
                  <a:lnTo>
                    <a:pt x="1831670" y="99809"/>
                  </a:lnTo>
                  <a:lnTo>
                    <a:pt x="1796034" y="80264"/>
                  </a:lnTo>
                  <a:lnTo>
                    <a:pt x="1792414" y="77089"/>
                  </a:lnTo>
                  <a:lnTo>
                    <a:pt x="1782648" y="68529"/>
                  </a:lnTo>
                  <a:lnTo>
                    <a:pt x="1773148" y="55397"/>
                  </a:lnTo>
                  <a:lnTo>
                    <a:pt x="1767547" y="40855"/>
                  </a:lnTo>
                  <a:lnTo>
                    <a:pt x="1765846" y="25273"/>
                  </a:lnTo>
                  <a:lnTo>
                    <a:pt x="1765808" y="8890"/>
                  </a:lnTo>
                  <a:lnTo>
                    <a:pt x="1721358" y="8890"/>
                  </a:lnTo>
                  <a:lnTo>
                    <a:pt x="1721358" y="25273"/>
                  </a:lnTo>
                  <a:lnTo>
                    <a:pt x="1720684" y="34036"/>
                  </a:lnTo>
                  <a:lnTo>
                    <a:pt x="1702714" y="69621"/>
                  </a:lnTo>
                  <a:lnTo>
                    <a:pt x="1663852" y="95770"/>
                  </a:lnTo>
                  <a:lnTo>
                    <a:pt x="1620266" y="110883"/>
                  </a:lnTo>
                  <a:lnTo>
                    <a:pt x="1607820" y="114046"/>
                  </a:lnTo>
                  <a:lnTo>
                    <a:pt x="1634363" y="143510"/>
                  </a:lnTo>
                  <a:lnTo>
                    <a:pt x="1671535" y="131229"/>
                  </a:lnTo>
                  <a:lnTo>
                    <a:pt x="1702092" y="116065"/>
                  </a:lnTo>
                  <a:lnTo>
                    <a:pt x="1726069" y="98031"/>
                  </a:lnTo>
                  <a:lnTo>
                    <a:pt x="1743456" y="77089"/>
                  </a:lnTo>
                  <a:lnTo>
                    <a:pt x="1751139" y="87972"/>
                  </a:lnTo>
                  <a:lnTo>
                    <a:pt x="1783842" y="115189"/>
                  </a:lnTo>
                  <a:lnTo>
                    <a:pt x="1833003" y="136728"/>
                  </a:lnTo>
                  <a:lnTo>
                    <a:pt x="1853438" y="143129"/>
                  </a:lnTo>
                  <a:lnTo>
                    <a:pt x="1877695" y="114300"/>
                  </a:lnTo>
                  <a:close/>
                </a:path>
                <a:path w="2949575" h="326389">
                  <a:moveTo>
                    <a:pt x="1890001" y="174752"/>
                  </a:moveTo>
                  <a:lnTo>
                    <a:pt x="1597152" y="174752"/>
                  </a:lnTo>
                  <a:lnTo>
                    <a:pt x="1597152" y="208407"/>
                  </a:lnTo>
                  <a:lnTo>
                    <a:pt x="1723898" y="208407"/>
                  </a:lnTo>
                  <a:lnTo>
                    <a:pt x="1723898" y="320294"/>
                  </a:lnTo>
                  <a:lnTo>
                    <a:pt x="1764665" y="320294"/>
                  </a:lnTo>
                  <a:lnTo>
                    <a:pt x="1764665" y="208407"/>
                  </a:lnTo>
                  <a:lnTo>
                    <a:pt x="1890001" y="208407"/>
                  </a:lnTo>
                  <a:lnTo>
                    <a:pt x="1890001" y="174752"/>
                  </a:lnTo>
                  <a:close/>
                </a:path>
                <a:path w="2949575" h="326389">
                  <a:moveTo>
                    <a:pt x="2166112" y="187198"/>
                  </a:moveTo>
                  <a:lnTo>
                    <a:pt x="2126742" y="187198"/>
                  </a:lnTo>
                  <a:lnTo>
                    <a:pt x="2126742" y="219456"/>
                  </a:lnTo>
                  <a:lnTo>
                    <a:pt x="2126742" y="251714"/>
                  </a:lnTo>
                  <a:lnTo>
                    <a:pt x="2126742" y="284734"/>
                  </a:lnTo>
                  <a:lnTo>
                    <a:pt x="1991474" y="284734"/>
                  </a:lnTo>
                  <a:lnTo>
                    <a:pt x="1991474" y="251714"/>
                  </a:lnTo>
                  <a:lnTo>
                    <a:pt x="2126742" y="251714"/>
                  </a:lnTo>
                  <a:lnTo>
                    <a:pt x="2126742" y="219456"/>
                  </a:lnTo>
                  <a:lnTo>
                    <a:pt x="1991474" y="219456"/>
                  </a:lnTo>
                  <a:lnTo>
                    <a:pt x="1991474" y="187198"/>
                  </a:lnTo>
                  <a:lnTo>
                    <a:pt x="1951990" y="187198"/>
                  </a:lnTo>
                  <a:lnTo>
                    <a:pt x="1951990" y="310896"/>
                  </a:lnTo>
                  <a:lnTo>
                    <a:pt x="1952752" y="313563"/>
                  </a:lnTo>
                  <a:lnTo>
                    <a:pt x="1955546" y="316357"/>
                  </a:lnTo>
                  <a:lnTo>
                    <a:pt x="1958200" y="317119"/>
                  </a:lnTo>
                  <a:lnTo>
                    <a:pt x="2159762" y="317119"/>
                  </a:lnTo>
                  <a:lnTo>
                    <a:pt x="2162302" y="316357"/>
                  </a:lnTo>
                  <a:lnTo>
                    <a:pt x="2165350" y="313563"/>
                  </a:lnTo>
                  <a:lnTo>
                    <a:pt x="2166112" y="310896"/>
                  </a:lnTo>
                  <a:lnTo>
                    <a:pt x="2166112" y="284734"/>
                  </a:lnTo>
                  <a:lnTo>
                    <a:pt x="2166112" y="251714"/>
                  </a:lnTo>
                  <a:lnTo>
                    <a:pt x="2166112" y="219456"/>
                  </a:lnTo>
                  <a:lnTo>
                    <a:pt x="2166112" y="187198"/>
                  </a:lnTo>
                  <a:close/>
                </a:path>
                <a:path w="2949575" h="326389">
                  <a:moveTo>
                    <a:pt x="2166493" y="2540"/>
                  </a:moveTo>
                  <a:lnTo>
                    <a:pt x="2126742" y="2540"/>
                  </a:lnTo>
                  <a:lnTo>
                    <a:pt x="2126742" y="63246"/>
                  </a:lnTo>
                  <a:lnTo>
                    <a:pt x="2069973" y="63246"/>
                  </a:lnTo>
                  <a:lnTo>
                    <a:pt x="2069973" y="54737"/>
                  </a:lnTo>
                  <a:lnTo>
                    <a:pt x="2069973" y="11684"/>
                  </a:lnTo>
                  <a:lnTo>
                    <a:pt x="2030095" y="11684"/>
                  </a:lnTo>
                  <a:lnTo>
                    <a:pt x="2030095" y="54737"/>
                  </a:lnTo>
                  <a:lnTo>
                    <a:pt x="2030095" y="88392"/>
                  </a:lnTo>
                  <a:lnTo>
                    <a:pt x="2030095" y="128143"/>
                  </a:lnTo>
                  <a:lnTo>
                    <a:pt x="1959483" y="128143"/>
                  </a:lnTo>
                  <a:lnTo>
                    <a:pt x="1959483" y="88392"/>
                  </a:lnTo>
                  <a:lnTo>
                    <a:pt x="2030095" y="88392"/>
                  </a:lnTo>
                  <a:lnTo>
                    <a:pt x="2030095" y="54737"/>
                  </a:lnTo>
                  <a:lnTo>
                    <a:pt x="1959483" y="54737"/>
                  </a:lnTo>
                  <a:lnTo>
                    <a:pt x="1959483" y="11684"/>
                  </a:lnTo>
                  <a:lnTo>
                    <a:pt x="1919732" y="11684"/>
                  </a:lnTo>
                  <a:lnTo>
                    <a:pt x="1919732" y="155829"/>
                  </a:lnTo>
                  <a:lnTo>
                    <a:pt x="1920367" y="158369"/>
                  </a:lnTo>
                  <a:lnTo>
                    <a:pt x="1921624" y="159766"/>
                  </a:lnTo>
                  <a:lnTo>
                    <a:pt x="1923021" y="161163"/>
                  </a:lnTo>
                  <a:lnTo>
                    <a:pt x="1925574" y="161925"/>
                  </a:lnTo>
                  <a:lnTo>
                    <a:pt x="2063496" y="161925"/>
                  </a:lnTo>
                  <a:lnTo>
                    <a:pt x="2066036" y="161163"/>
                  </a:lnTo>
                  <a:lnTo>
                    <a:pt x="2067560" y="159766"/>
                  </a:lnTo>
                  <a:lnTo>
                    <a:pt x="2069211" y="158369"/>
                  </a:lnTo>
                  <a:lnTo>
                    <a:pt x="2069973" y="155829"/>
                  </a:lnTo>
                  <a:lnTo>
                    <a:pt x="2069973" y="128143"/>
                  </a:lnTo>
                  <a:lnTo>
                    <a:pt x="2069973" y="97282"/>
                  </a:lnTo>
                  <a:lnTo>
                    <a:pt x="2126742" y="97282"/>
                  </a:lnTo>
                  <a:lnTo>
                    <a:pt x="2126742" y="175768"/>
                  </a:lnTo>
                  <a:lnTo>
                    <a:pt x="2166493" y="175768"/>
                  </a:lnTo>
                  <a:lnTo>
                    <a:pt x="2166493" y="97282"/>
                  </a:lnTo>
                  <a:lnTo>
                    <a:pt x="2166493" y="88392"/>
                  </a:lnTo>
                  <a:lnTo>
                    <a:pt x="2166493" y="63246"/>
                  </a:lnTo>
                  <a:lnTo>
                    <a:pt x="2166493" y="2540"/>
                  </a:lnTo>
                  <a:close/>
                </a:path>
                <a:path w="2949575" h="326389">
                  <a:moveTo>
                    <a:pt x="2377313" y="132461"/>
                  </a:moveTo>
                  <a:lnTo>
                    <a:pt x="2375852" y="103124"/>
                  </a:lnTo>
                  <a:lnTo>
                    <a:pt x="2371509" y="77965"/>
                  </a:lnTo>
                  <a:lnTo>
                    <a:pt x="2364282" y="56972"/>
                  </a:lnTo>
                  <a:lnTo>
                    <a:pt x="2357996" y="46482"/>
                  </a:lnTo>
                  <a:lnTo>
                    <a:pt x="2354199" y="40132"/>
                  </a:lnTo>
                  <a:lnTo>
                    <a:pt x="2341842" y="27228"/>
                  </a:lnTo>
                  <a:lnTo>
                    <a:pt x="2337181" y="24168"/>
                  </a:lnTo>
                  <a:lnTo>
                    <a:pt x="2337181" y="132080"/>
                  </a:lnTo>
                  <a:lnTo>
                    <a:pt x="2337003" y="141160"/>
                  </a:lnTo>
                  <a:lnTo>
                    <a:pt x="2331174" y="181152"/>
                  </a:lnTo>
                  <a:lnTo>
                    <a:pt x="2307844" y="216281"/>
                  </a:lnTo>
                  <a:lnTo>
                    <a:pt x="2301748" y="218440"/>
                  </a:lnTo>
                  <a:lnTo>
                    <a:pt x="2287524" y="218440"/>
                  </a:lnTo>
                  <a:lnTo>
                    <a:pt x="2260396" y="187794"/>
                  </a:lnTo>
                  <a:lnTo>
                    <a:pt x="2253246" y="149898"/>
                  </a:lnTo>
                  <a:lnTo>
                    <a:pt x="2252599" y="132080"/>
                  </a:lnTo>
                  <a:lnTo>
                    <a:pt x="2252751" y="123177"/>
                  </a:lnTo>
                  <a:lnTo>
                    <a:pt x="2258288" y="83489"/>
                  </a:lnTo>
                  <a:lnTo>
                    <a:pt x="2281174" y="48768"/>
                  </a:lnTo>
                  <a:lnTo>
                    <a:pt x="2287524" y="46482"/>
                  </a:lnTo>
                  <a:lnTo>
                    <a:pt x="2302002" y="46482"/>
                  </a:lnTo>
                  <a:lnTo>
                    <a:pt x="2329002" y="76974"/>
                  </a:lnTo>
                  <a:lnTo>
                    <a:pt x="2336508" y="114554"/>
                  </a:lnTo>
                  <a:lnTo>
                    <a:pt x="2337181" y="132080"/>
                  </a:lnTo>
                  <a:lnTo>
                    <a:pt x="2337181" y="24168"/>
                  </a:lnTo>
                  <a:lnTo>
                    <a:pt x="2327821" y="18021"/>
                  </a:lnTo>
                  <a:lnTo>
                    <a:pt x="2312174" y="12509"/>
                  </a:lnTo>
                  <a:lnTo>
                    <a:pt x="2294890" y="10668"/>
                  </a:lnTo>
                  <a:lnTo>
                    <a:pt x="2277592" y="12509"/>
                  </a:lnTo>
                  <a:lnTo>
                    <a:pt x="2235581" y="40132"/>
                  </a:lnTo>
                  <a:lnTo>
                    <a:pt x="2218258" y="77965"/>
                  </a:lnTo>
                  <a:lnTo>
                    <a:pt x="2212467" y="132461"/>
                  </a:lnTo>
                  <a:lnTo>
                    <a:pt x="2213914" y="161810"/>
                  </a:lnTo>
                  <a:lnTo>
                    <a:pt x="2225484" y="207962"/>
                  </a:lnTo>
                  <a:lnTo>
                    <a:pt x="2261946" y="246913"/>
                  </a:lnTo>
                  <a:lnTo>
                    <a:pt x="2294890" y="254254"/>
                  </a:lnTo>
                  <a:lnTo>
                    <a:pt x="2311997" y="252425"/>
                  </a:lnTo>
                  <a:lnTo>
                    <a:pt x="2327541" y="246913"/>
                  </a:lnTo>
                  <a:lnTo>
                    <a:pt x="2341473" y="237705"/>
                  </a:lnTo>
                  <a:lnTo>
                    <a:pt x="2353818" y="224790"/>
                  </a:lnTo>
                  <a:lnTo>
                    <a:pt x="2357628" y="218440"/>
                  </a:lnTo>
                  <a:lnTo>
                    <a:pt x="2363927" y="207962"/>
                  </a:lnTo>
                  <a:lnTo>
                    <a:pt x="2371229" y="186969"/>
                  </a:lnTo>
                  <a:lnTo>
                    <a:pt x="2375687" y="161810"/>
                  </a:lnTo>
                  <a:lnTo>
                    <a:pt x="2377313" y="132461"/>
                  </a:lnTo>
                  <a:close/>
                </a:path>
                <a:path w="2949575" h="326389">
                  <a:moveTo>
                    <a:pt x="2466340" y="2540"/>
                  </a:moveTo>
                  <a:lnTo>
                    <a:pt x="2426208" y="2540"/>
                  </a:lnTo>
                  <a:lnTo>
                    <a:pt x="2426208" y="320294"/>
                  </a:lnTo>
                  <a:lnTo>
                    <a:pt x="2466340" y="320294"/>
                  </a:lnTo>
                  <a:lnTo>
                    <a:pt x="2466340" y="2540"/>
                  </a:lnTo>
                  <a:close/>
                </a:path>
                <a:path w="2949575" h="326389">
                  <a:moveTo>
                    <a:pt x="2703449" y="150622"/>
                  </a:moveTo>
                  <a:lnTo>
                    <a:pt x="2638450" y="158216"/>
                  </a:lnTo>
                  <a:lnTo>
                    <a:pt x="2606929" y="160147"/>
                  </a:lnTo>
                  <a:lnTo>
                    <a:pt x="2554986" y="160147"/>
                  </a:lnTo>
                  <a:lnTo>
                    <a:pt x="2554986" y="118237"/>
                  </a:lnTo>
                  <a:lnTo>
                    <a:pt x="2657602" y="118237"/>
                  </a:lnTo>
                  <a:lnTo>
                    <a:pt x="2660142" y="117602"/>
                  </a:lnTo>
                  <a:lnTo>
                    <a:pt x="2661666" y="116078"/>
                  </a:lnTo>
                  <a:lnTo>
                    <a:pt x="2663190" y="114681"/>
                  </a:lnTo>
                  <a:lnTo>
                    <a:pt x="2663952" y="112141"/>
                  </a:lnTo>
                  <a:lnTo>
                    <a:pt x="2663952" y="15748"/>
                  </a:lnTo>
                  <a:lnTo>
                    <a:pt x="2660650" y="12446"/>
                  </a:lnTo>
                  <a:lnTo>
                    <a:pt x="2515235" y="12446"/>
                  </a:lnTo>
                  <a:lnTo>
                    <a:pt x="2515235" y="46228"/>
                  </a:lnTo>
                  <a:lnTo>
                    <a:pt x="2624963" y="46228"/>
                  </a:lnTo>
                  <a:lnTo>
                    <a:pt x="2624963" y="86233"/>
                  </a:lnTo>
                  <a:lnTo>
                    <a:pt x="2521331" y="86233"/>
                  </a:lnTo>
                  <a:lnTo>
                    <a:pt x="2518791" y="87122"/>
                  </a:lnTo>
                  <a:lnTo>
                    <a:pt x="2517394" y="88646"/>
                  </a:lnTo>
                  <a:lnTo>
                    <a:pt x="2515870" y="90170"/>
                  </a:lnTo>
                  <a:lnTo>
                    <a:pt x="2515235" y="92710"/>
                  </a:lnTo>
                  <a:lnTo>
                    <a:pt x="2515336" y="187756"/>
                  </a:lnTo>
                  <a:lnTo>
                    <a:pt x="2515870" y="189992"/>
                  </a:lnTo>
                  <a:lnTo>
                    <a:pt x="2517394" y="191389"/>
                  </a:lnTo>
                  <a:lnTo>
                    <a:pt x="2518791" y="192786"/>
                  </a:lnTo>
                  <a:lnTo>
                    <a:pt x="2521331" y="193548"/>
                  </a:lnTo>
                  <a:lnTo>
                    <a:pt x="2565400" y="193548"/>
                  </a:lnTo>
                  <a:lnTo>
                    <a:pt x="2575687" y="193294"/>
                  </a:lnTo>
                  <a:lnTo>
                    <a:pt x="2580640" y="193294"/>
                  </a:lnTo>
                  <a:lnTo>
                    <a:pt x="2584069" y="193167"/>
                  </a:lnTo>
                  <a:lnTo>
                    <a:pt x="2586228" y="193167"/>
                  </a:lnTo>
                  <a:lnTo>
                    <a:pt x="2593784" y="193103"/>
                  </a:lnTo>
                  <a:lnTo>
                    <a:pt x="2642819" y="190334"/>
                  </a:lnTo>
                  <a:lnTo>
                    <a:pt x="2650871" y="189611"/>
                  </a:lnTo>
                  <a:lnTo>
                    <a:pt x="2658719" y="189090"/>
                  </a:lnTo>
                  <a:lnTo>
                    <a:pt x="2697226" y="184785"/>
                  </a:lnTo>
                  <a:lnTo>
                    <a:pt x="2703449" y="183642"/>
                  </a:lnTo>
                  <a:lnTo>
                    <a:pt x="2703449" y="160147"/>
                  </a:lnTo>
                  <a:lnTo>
                    <a:pt x="2703449" y="150622"/>
                  </a:lnTo>
                  <a:close/>
                </a:path>
                <a:path w="2949575" h="326389">
                  <a:moveTo>
                    <a:pt x="2765171" y="280162"/>
                  </a:moveTo>
                  <a:lnTo>
                    <a:pt x="2588768" y="280162"/>
                  </a:lnTo>
                  <a:lnTo>
                    <a:pt x="2588768" y="215900"/>
                  </a:lnTo>
                  <a:lnTo>
                    <a:pt x="2547493" y="215900"/>
                  </a:lnTo>
                  <a:lnTo>
                    <a:pt x="2547493" y="308102"/>
                  </a:lnTo>
                  <a:lnTo>
                    <a:pt x="2548128" y="310769"/>
                  </a:lnTo>
                  <a:lnTo>
                    <a:pt x="2549525" y="312166"/>
                  </a:lnTo>
                  <a:lnTo>
                    <a:pt x="2550795" y="313563"/>
                  </a:lnTo>
                  <a:lnTo>
                    <a:pt x="2553335" y="314325"/>
                  </a:lnTo>
                  <a:lnTo>
                    <a:pt x="2765171" y="314325"/>
                  </a:lnTo>
                  <a:lnTo>
                    <a:pt x="2765171" y="280162"/>
                  </a:lnTo>
                  <a:close/>
                </a:path>
                <a:path w="2949575" h="326389">
                  <a:moveTo>
                    <a:pt x="2796794" y="83820"/>
                  </a:moveTo>
                  <a:lnTo>
                    <a:pt x="2755646" y="83820"/>
                  </a:lnTo>
                  <a:lnTo>
                    <a:pt x="2755646" y="2540"/>
                  </a:lnTo>
                  <a:lnTo>
                    <a:pt x="2715895" y="2540"/>
                  </a:lnTo>
                  <a:lnTo>
                    <a:pt x="2715895" y="237617"/>
                  </a:lnTo>
                  <a:lnTo>
                    <a:pt x="2755646" y="237617"/>
                  </a:lnTo>
                  <a:lnTo>
                    <a:pt x="2755646" y="118237"/>
                  </a:lnTo>
                  <a:lnTo>
                    <a:pt x="2796794" y="118237"/>
                  </a:lnTo>
                  <a:lnTo>
                    <a:pt x="2796794" y="83820"/>
                  </a:lnTo>
                  <a:close/>
                </a:path>
                <a:path w="2949575" h="326389">
                  <a:moveTo>
                    <a:pt x="2890012" y="250698"/>
                  </a:moveTo>
                  <a:lnTo>
                    <a:pt x="2844165" y="250698"/>
                  </a:lnTo>
                  <a:lnTo>
                    <a:pt x="2844165" y="293624"/>
                  </a:lnTo>
                  <a:lnTo>
                    <a:pt x="2890012" y="293624"/>
                  </a:lnTo>
                  <a:lnTo>
                    <a:pt x="2890012" y="250698"/>
                  </a:lnTo>
                  <a:close/>
                </a:path>
                <a:path w="2949575" h="326389">
                  <a:moveTo>
                    <a:pt x="2949321" y="75311"/>
                  </a:moveTo>
                  <a:lnTo>
                    <a:pt x="2938996" y="36703"/>
                  </a:lnTo>
                  <a:lnTo>
                    <a:pt x="2909316" y="11557"/>
                  </a:lnTo>
                  <a:lnTo>
                    <a:pt x="2879725" y="6096"/>
                  </a:lnTo>
                  <a:lnTo>
                    <a:pt x="2867812" y="6578"/>
                  </a:lnTo>
                  <a:lnTo>
                    <a:pt x="2827744" y="18059"/>
                  </a:lnTo>
                  <a:lnTo>
                    <a:pt x="2803017" y="37338"/>
                  </a:lnTo>
                  <a:lnTo>
                    <a:pt x="2821813" y="64262"/>
                  </a:lnTo>
                  <a:lnTo>
                    <a:pt x="2827896" y="58877"/>
                  </a:lnTo>
                  <a:lnTo>
                    <a:pt x="2834170" y="54140"/>
                  </a:lnTo>
                  <a:lnTo>
                    <a:pt x="2873375" y="40132"/>
                  </a:lnTo>
                  <a:lnTo>
                    <a:pt x="2888221" y="42443"/>
                  </a:lnTo>
                  <a:lnTo>
                    <a:pt x="2898864" y="49377"/>
                  </a:lnTo>
                  <a:lnTo>
                    <a:pt x="2905264" y="60921"/>
                  </a:lnTo>
                  <a:lnTo>
                    <a:pt x="2907411" y="77089"/>
                  </a:lnTo>
                  <a:lnTo>
                    <a:pt x="2906852" y="84861"/>
                  </a:lnTo>
                  <a:lnTo>
                    <a:pt x="2883001" y="123151"/>
                  </a:lnTo>
                  <a:lnTo>
                    <a:pt x="2876550" y="128905"/>
                  </a:lnTo>
                  <a:lnTo>
                    <a:pt x="2870377" y="134556"/>
                  </a:lnTo>
                  <a:lnTo>
                    <a:pt x="2847581" y="167716"/>
                  </a:lnTo>
                  <a:lnTo>
                    <a:pt x="2845308" y="185420"/>
                  </a:lnTo>
                  <a:lnTo>
                    <a:pt x="2845435" y="196342"/>
                  </a:lnTo>
                  <a:lnTo>
                    <a:pt x="2846197" y="207772"/>
                  </a:lnTo>
                  <a:lnTo>
                    <a:pt x="2846705" y="214249"/>
                  </a:lnTo>
                  <a:lnTo>
                    <a:pt x="2847340" y="221615"/>
                  </a:lnTo>
                  <a:lnTo>
                    <a:pt x="2885440" y="221615"/>
                  </a:lnTo>
                  <a:lnTo>
                    <a:pt x="2885541" y="196342"/>
                  </a:lnTo>
                  <a:lnTo>
                    <a:pt x="2885846" y="188798"/>
                  </a:lnTo>
                  <a:lnTo>
                    <a:pt x="2905277" y="148983"/>
                  </a:lnTo>
                  <a:lnTo>
                    <a:pt x="2915666" y="140208"/>
                  </a:lnTo>
                  <a:lnTo>
                    <a:pt x="2920365" y="135636"/>
                  </a:lnTo>
                  <a:lnTo>
                    <a:pt x="2924937" y="130683"/>
                  </a:lnTo>
                  <a:lnTo>
                    <a:pt x="2929636" y="125730"/>
                  </a:lnTo>
                  <a:lnTo>
                    <a:pt x="2933700" y="120269"/>
                  </a:lnTo>
                  <a:lnTo>
                    <a:pt x="2937256" y="114300"/>
                  </a:lnTo>
                  <a:lnTo>
                    <a:pt x="2940812" y="108458"/>
                  </a:lnTo>
                  <a:lnTo>
                    <a:pt x="2943733" y="102235"/>
                  </a:lnTo>
                  <a:lnTo>
                    <a:pt x="2945892" y="95758"/>
                  </a:lnTo>
                  <a:lnTo>
                    <a:pt x="2948178" y="89154"/>
                  </a:lnTo>
                  <a:lnTo>
                    <a:pt x="2949321" y="82423"/>
                  </a:lnTo>
                  <a:lnTo>
                    <a:pt x="2949321" y="753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9176" y="3148584"/>
              <a:ext cx="8613775" cy="777240"/>
            </a:xfrm>
            <a:custGeom>
              <a:avLst/>
              <a:gdLst/>
              <a:ahLst/>
              <a:cxnLst/>
              <a:rect l="l" t="t" r="r" b="b"/>
              <a:pathLst>
                <a:path w="8613775" h="777239">
                  <a:moveTo>
                    <a:pt x="8484108" y="0"/>
                  </a:moveTo>
                  <a:lnTo>
                    <a:pt x="129540" y="0"/>
                  </a:ln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39"/>
                  </a:lnTo>
                  <a:lnTo>
                    <a:pt x="0" y="647699"/>
                  </a:lnTo>
                  <a:lnTo>
                    <a:pt x="10185" y="698105"/>
                  </a:lnTo>
                  <a:lnTo>
                    <a:pt x="37957" y="739282"/>
                  </a:lnTo>
                  <a:lnTo>
                    <a:pt x="79134" y="767054"/>
                  </a:lnTo>
                  <a:lnTo>
                    <a:pt x="129540" y="777239"/>
                  </a:lnTo>
                  <a:lnTo>
                    <a:pt x="8484108" y="777239"/>
                  </a:lnTo>
                  <a:lnTo>
                    <a:pt x="8534513" y="767054"/>
                  </a:lnTo>
                  <a:lnTo>
                    <a:pt x="8575690" y="739282"/>
                  </a:lnTo>
                  <a:lnTo>
                    <a:pt x="8603462" y="698105"/>
                  </a:lnTo>
                  <a:lnTo>
                    <a:pt x="8613648" y="647699"/>
                  </a:lnTo>
                  <a:lnTo>
                    <a:pt x="8613648" y="129539"/>
                  </a:lnTo>
                  <a:lnTo>
                    <a:pt x="8603462" y="79134"/>
                  </a:lnTo>
                  <a:lnTo>
                    <a:pt x="8575690" y="37957"/>
                  </a:lnTo>
                  <a:lnTo>
                    <a:pt x="8534513" y="10185"/>
                  </a:lnTo>
                  <a:lnTo>
                    <a:pt x="8484108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89176" y="3148584"/>
              <a:ext cx="8613775" cy="777240"/>
            </a:xfrm>
            <a:custGeom>
              <a:avLst/>
              <a:gdLst/>
              <a:ahLst/>
              <a:cxnLst/>
              <a:rect l="l" t="t" r="r" b="b"/>
              <a:pathLst>
                <a:path w="8613775" h="777239">
                  <a:moveTo>
                    <a:pt x="0" y="129539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40" y="0"/>
                  </a:lnTo>
                  <a:lnTo>
                    <a:pt x="8484108" y="0"/>
                  </a:lnTo>
                  <a:lnTo>
                    <a:pt x="8534513" y="10185"/>
                  </a:lnTo>
                  <a:lnTo>
                    <a:pt x="8575690" y="37957"/>
                  </a:lnTo>
                  <a:lnTo>
                    <a:pt x="8603462" y="79134"/>
                  </a:lnTo>
                  <a:lnTo>
                    <a:pt x="8613648" y="129539"/>
                  </a:lnTo>
                  <a:lnTo>
                    <a:pt x="8613648" y="647699"/>
                  </a:lnTo>
                  <a:lnTo>
                    <a:pt x="8603462" y="698105"/>
                  </a:lnTo>
                  <a:lnTo>
                    <a:pt x="8575690" y="739282"/>
                  </a:lnTo>
                  <a:lnTo>
                    <a:pt x="8534513" y="767054"/>
                  </a:lnTo>
                  <a:lnTo>
                    <a:pt x="8484108" y="777239"/>
                  </a:lnTo>
                  <a:lnTo>
                    <a:pt x="129540" y="777239"/>
                  </a:lnTo>
                  <a:lnTo>
                    <a:pt x="79134" y="767054"/>
                  </a:lnTo>
                  <a:lnTo>
                    <a:pt x="37957" y="739282"/>
                  </a:lnTo>
                  <a:lnTo>
                    <a:pt x="10185" y="698105"/>
                  </a:lnTo>
                  <a:lnTo>
                    <a:pt x="0" y="647699"/>
                  </a:lnTo>
                  <a:lnTo>
                    <a:pt x="0" y="129539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89176" y="2685288"/>
            <a:ext cx="8613775" cy="32004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41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90"/>
              </a:spcBef>
            </a:pPr>
            <a:r>
              <a:rPr sz="1600" spc="-85" dirty="0">
                <a:solidFill>
                  <a:srgbClr val="FFFFFF"/>
                </a:solidFill>
                <a:latin typeface="함초롬돋움"/>
                <a:cs typeface="함초롬돋움"/>
              </a:rPr>
              <a:t>(현행)</a:t>
            </a:r>
            <a:r>
              <a:rPr sz="1600" spc="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부정이익</a:t>
            </a:r>
            <a:r>
              <a:rPr sz="1600" spc="1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원금만</a:t>
            </a:r>
            <a:r>
              <a:rPr sz="1600" spc="1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함초롬돋움"/>
                <a:cs typeface="함초롬돋움"/>
              </a:rPr>
              <a:t>환수</a:t>
            </a:r>
            <a:r>
              <a:rPr sz="1600" spc="1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함초롬돋움"/>
                <a:cs typeface="함초롬돋움"/>
              </a:rPr>
              <a:t>→</a:t>
            </a:r>
            <a:r>
              <a:rPr sz="1600" spc="45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4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(개편)</a:t>
            </a:r>
            <a:r>
              <a:rPr sz="1600" b="1" spc="5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원금</a:t>
            </a:r>
            <a:r>
              <a:rPr sz="1600" b="1" spc="5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1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+</a:t>
            </a:r>
            <a:r>
              <a:rPr sz="1600" b="1" spc="4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이자</a:t>
            </a:r>
            <a:r>
              <a:rPr sz="1600" b="1" spc="4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1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+</a:t>
            </a:r>
            <a:r>
              <a:rPr sz="1600" b="1" spc="4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제재부가금</a:t>
            </a:r>
            <a:r>
              <a:rPr sz="1600" b="1" spc="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1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+</a:t>
            </a:r>
            <a:r>
              <a:rPr sz="1600" b="1" spc="3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연체가산금</a:t>
            </a:r>
            <a:r>
              <a:rPr sz="1600" b="1" spc="7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환수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6904" y="3283458"/>
            <a:ext cx="64801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sz="1500" spc="-270" dirty="0">
                <a:solidFill>
                  <a:srgbClr val="282828"/>
                </a:solidFill>
                <a:latin typeface="함초롬돋움"/>
                <a:cs typeface="함초롬돋움"/>
              </a:rPr>
              <a:t>공공재정환수</a:t>
            </a:r>
            <a:r>
              <a:rPr sz="1500" spc="-150" dirty="0">
                <a:solidFill>
                  <a:srgbClr val="282828"/>
                </a:solidFill>
                <a:latin typeface="함초롬돋움"/>
                <a:cs typeface="함초롬돋움"/>
              </a:rPr>
              <a:t>법</a:t>
            </a:r>
            <a:r>
              <a:rPr sz="1500" spc="-22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70" dirty="0">
                <a:solidFill>
                  <a:srgbClr val="282828"/>
                </a:solidFill>
                <a:latin typeface="함초롬돋움"/>
                <a:cs typeface="함초롬돋움"/>
              </a:rPr>
              <a:t>제</a:t>
            </a:r>
            <a:r>
              <a:rPr sz="1500" spc="-110" dirty="0">
                <a:solidFill>
                  <a:srgbClr val="282828"/>
                </a:solidFill>
                <a:latin typeface="함초롬돋움"/>
                <a:cs typeface="함초롬돋움"/>
              </a:rPr>
              <a:t>8</a:t>
            </a:r>
            <a:r>
              <a:rPr sz="1500" spc="-270" dirty="0">
                <a:solidFill>
                  <a:srgbClr val="282828"/>
                </a:solidFill>
                <a:latin typeface="함초롬돋움"/>
                <a:cs typeface="함초롬돋움"/>
              </a:rPr>
              <a:t>조</a:t>
            </a:r>
            <a:r>
              <a:rPr sz="1500" spc="-125" dirty="0">
                <a:solidFill>
                  <a:srgbClr val="282828"/>
                </a:solidFill>
                <a:latin typeface="함초롬돋움"/>
                <a:cs typeface="함초롬돋움"/>
              </a:rPr>
              <a:t>(</a:t>
            </a:r>
            <a:r>
              <a:rPr sz="1500" spc="-270" dirty="0">
                <a:solidFill>
                  <a:srgbClr val="282828"/>
                </a:solidFill>
                <a:latin typeface="함초롬돋움"/>
                <a:cs typeface="함초롬돋움"/>
              </a:rPr>
              <a:t>부정이익등</a:t>
            </a:r>
            <a:r>
              <a:rPr sz="1500" spc="-150" dirty="0">
                <a:solidFill>
                  <a:srgbClr val="282828"/>
                </a:solidFill>
                <a:latin typeface="함초롬돋움"/>
                <a:cs typeface="함초롬돋움"/>
              </a:rPr>
              <a:t>의</a:t>
            </a:r>
            <a:r>
              <a:rPr sz="1500" spc="-21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70" dirty="0">
                <a:solidFill>
                  <a:srgbClr val="282828"/>
                </a:solidFill>
                <a:latin typeface="함초롬돋움"/>
                <a:cs typeface="함초롬돋움"/>
              </a:rPr>
              <a:t>환수</a:t>
            </a:r>
            <a:r>
              <a:rPr sz="1500" spc="-5" dirty="0">
                <a:solidFill>
                  <a:srgbClr val="282828"/>
                </a:solidFill>
                <a:latin typeface="함초롬돋움"/>
                <a:cs typeface="함초롬돋움"/>
              </a:rPr>
              <a:t>)</a:t>
            </a:r>
            <a:r>
              <a:rPr sz="15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105" dirty="0">
                <a:solidFill>
                  <a:srgbClr val="282828"/>
                </a:solidFill>
                <a:latin typeface="함초롬돋움"/>
                <a:cs typeface="함초롬돋움"/>
              </a:rPr>
              <a:t>①</a:t>
            </a:r>
            <a:r>
              <a:rPr sz="15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70" dirty="0">
                <a:solidFill>
                  <a:srgbClr val="282828"/>
                </a:solidFill>
                <a:latin typeface="함초롬돋움"/>
                <a:cs typeface="함초롬돋움"/>
              </a:rPr>
              <a:t>행정청</a:t>
            </a:r>
            <a:r>
              <a:rPr sz="1500" spc="-150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5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70" dirty="0">
                <a:solidFill>
                  <a:srgbClr val="282828"/>
                </a:solidFill>
                <a:latin typeface="함초롬돋움"/>
                <a:cs typeface="함초롬돋움"/>
              </a:rPr>
              <a:t>부정청</a:t>
            </a:r>
            <a:r>
              <a:rPr sz="1500" spc="-150" dirty="0">
                <a:solidFill>
                  <a:srgbClr val="282828"/>
                </a:solidFill>
                <a:latin typeface="함초롬돋움"/>
                <a:cs typeface="함초롬돋움"/>
              </a:rPr>
              <a:t>구</a:t>
            </a:r>
            <a:r>
              <a:rPr sz="15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70" dirty="0">
                <a:solidFill>
                  <a:srgbClr val="282828"/>
                </a:solidFill>
                <a:latin typeface="함초롬돋움"/>
                <a:cs typeface="함초롬돋움"/>
              </a:rPr>
              <a:t>등</a:t>
            </a:r>
            <a:r>
              <a:rPr sz="1500" spc="-150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5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70" dirty="0">
                <a:solidFill>
                  <a:srgbClr val="282828"/>
                </a:solidFill>
                <a:latin typeface="함초롬돋움"/>
                <a:cs typeface="함초롬돋움"/>
              </a:rPr>
              <a:t>있</a:t>
            </a:r>
            <a:r>
              <a:rPr sz="1500" spc="-150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5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70" dirty="0">
                <a:solidFill>
                  <a:srgbClr val="282828"/>
                </a:solidFill>
                <a:latin typeface="함초롬돋움"/>
                <a:cs typeface="함초롬돋움"/>
              </a:rPr>
              <a:t>경우에</a:t>
            </a:r>
            <a:r>
              <a:rPr sz="1500" spc="-150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5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40" dirty="0">
                <a:solidFill>
                  <a:srgbClr val="282828"/>
                </a:solidFill>
                <a:latin typeface="함초롬돋움"/>
                <a:cs typeface="함초롬돋움"/>
              </a:rPr>
              <a:t>부정이익과  </a:t>
            </a:r>
            <a:r>
              <a:rPr sz="1500" spc="-250" dirty="0">
                <a:solidFill>
                  <a:srgbClr val="282828"/>
                </a:solidFill>
                <a:latin typeface="함초롬돋움"/>
                <a:cs typeface="함초롬돋움"/>
              </a:rPr>
              <a:t>대통령령으로</a:t>
            </a:r>
            <a:r>
              <a:rPr sz="1500" spc="-22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29" dirty="0">
                <a:solidFill>
                  <a:srgbClr val="282828"/>
                </a:solidFill>
                <a:latin typeface="함초롬돋움"/>
                <a:cs typeface="함초롬돋움"/>
              </a:rPr>
              <a:t>정하는</a:t>
            </a:r>
            <a:r>
              <a:rPr sz="15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15" dirty="0">
                <a:solidFill>
                  <a:srgbClr val="282828"/>
                </a:solidFill>
                <a:latin typeface="함초롬돋움"/>
                <a:cs typeface="함초롬돋움"/>
              </a:rPr>
              <a:t>이자(이하</a:t>
            </a:r>
            <a:r>
              <a:rPr sz="15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29" dirty="0">
                <a:solidFill>
                  <a:srgbClr val="282828"/>
                </a:solidFill>
                <a:latin typeface="함초롬돋움"/>
                <a:cs typeface="함초롬돋움"/>
              </a:rPr>
              <a:t>"부정이익등"이라</a:t>
            </a:r>
            <a:r>
              <a:rPr sz="15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04" dirty="0">
                <a:solidFill>
                  <a:srgbClr val="282828"/>
                </a:solidFill>
                <a:latin typeface="함초롬돋움"/>
                <a:cs typeface="함초롬돋움"/>
              </a:rPr>
              <a:t>한다)를</a:t>
            </a:r>
            <a:r>
              <a:rPr sz="15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245" dirty="0">
                <a:solidFill>
                  <a:srgbClr val="282828"/>
                </a:solidFill>
                <a:latin typeface="함초롬돋움"/>
                <a:cs typeface="함초롬돋움"/>
              </a:rPr>
              <a:t>환수하여야</a:t>
            </a:r>
            <a:r>
              <a:rPr sz="15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165" dirty="0">
                <a:solidFill>
                  <a:srgbClr val="282828"/>
                </a:solidFill>
                <a:latin typeface="함초롬돋움"/>
                <a:cs typeface="함초롬돋움"/>
              </a:rPr>
              <a:t>한다.</a:t>
            </a:r>
            <a:r>
              <a:rPr sz="15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160" dirty="0">
                <a:solidFill>
                  <a:srgbClr val="282828"/>
                </a:solidFill>
                <a:latin typeface="함초롬돋움"/>
                <a:cs typeface="함초롬돋움"/>
              </a:rPr>
              <a:t>②~④</a:t>
            </a:r>
            <a:r>
              <a:rPr sz="15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140" dirty="0">
                <a:solidFill>
                  <a:srgbClr val="282828"/>
                </a:solidFill>
                <a:latin typeface="함초롬돋움"/>
                <a:cs typeface="함초롬돋움"/>
              </a:rPr>
              <a:t>(생</a:t>
            </a:r>
            <a:r>
              <a:rPr sz="15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500" spc="-140" dirty="0">
                <a:solidFill>
                  <a:srgbClr val="282828"/>
                </a:solidFill>
                <a:latin typeface="함초롬돋움"/>
                <a:cs typeface="함초롬돋움"/>
              </a:rPr>
              <a:t>략)</a:t>
            </a:r>
            <a:endParaRPr sz="1500">
              <a:latin typeface="함초롬돋움"/>
              <a:cs typeface="함초롬돋움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75460" y="4267200"/>
            <a:ext cx="1098524" cy="253365"/>
          </a:xfrm>
          <a:custGeom>
            <a:avLst/>
            <a:gdLst/>
            <a:ahLst/>
            <a:cxnLst/>
            <a:rect l="l" t="t" r="r" b="b"/>
            <a:pathLst>
              <a:path w="963294" h="253364">
                <a:moveTo>
                  <a:pt x="921003" y="0"/>
                </a:moveTo>
                <a:lnTo>
                  <a:pt x="42163" y="0"/>
                </a:lnTo>
                <a:lnTo>
                  <a:pt x="25771" y="3319"/>
                </a:lnTo>
                <a:lnTo>
                  <a:pt x="12366" y="12366"/>
                </a:lnTo>
                <a:lnTo>
                  <a:pt x="3319" y="25771"/>
                </a:lnTo>
                <a:lnTo>
                  <a:pt x="0" y="42163"/>
                </a:lnTo>
                <a:lnTo>
                  <a:pt x="0" y="210819"/>
                </a:lnTo>
                <a:lnTo>
                  <a:pt x="3319" y="227212"/>
                </a:lnTo>
                <a:lnTo>
                  <a:pt x="12366" y="240617"/>
                </a:lnTo>
                <a:lnTo>
                  <a:pt x="25771" y="249664"/>
                </a:lnTo>
                <a:lnTo>
                  <a:pt x="42163" y="252983"/>
                </a:lnTo>
                <a:lnTo>
                  <a:pt x="921003" y="252983"/>
                </a:lnTo>
                <a:lnTo>
                  <a:pt x="937396" y="249664"/>
                </a:lnTo>
                <a:lnTo>
                  <a:pt x="950801" y="240617"/>
                </a:lnTo>
                <a:lnTo>
                  <a:pt x="959848" y="227212"/>
                </a:lnTo>
                <a:lnTo>
                  <a:pt x="963167" y="210819"/>
                </a:lnTo>
                <a:lnTo>
                  <a:pt x="963167" y="42163"/>
                </a:lnTo>
                <a:lnTo>
                  <a:pt x="959848" y="25771"/>
                </a:lnTo>
                <a:lnTo>
                  <a:pt x="950801" y="12366"/>
                </a:lnTo>
                <a:lnTo>
                  <a:pt x="937396" y="3319"/>
                </a:lnTo>
                <a:lnTo>
                  <a:pt x="921003" y="0"/>
                </a:lnTo>
                <a:close/>
              </a:path>
            </a:pathLst>
          </a:custGeom>
          <a:solidFill>
            <a:srgbClr val="F8D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90775" y="4224273"/>
            <a:ext cx="83566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환수범위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92223" y="4913376"/>
            <a:ext cx="1098524" cy="253365"/>
          </a:xfrm>
          <a:custGeom>
            <a:avLst/>
            <a:gdLst/>
            <a:ahLst/>
            <a:cxnLst/>
            <a:rect l="l" t="t" r="r" b="b"/>
            <a:pathLst>
              <a:path w="963294" h="253364">
                <a:moveTo>
                  <a:pt x="921003" y="0"/>
                </a:moveTo>
                <a:lnTo>
                  <a:pt x="42163" y="0"/>
                </a:lnTo>
                <a:lnTo>
                  <a:pt x="25771" y="3319"/>
                </a:lnTo>
                <a:lnTo>
                  <a:pt x="12366" y="12366"/>
                </a:lnTo>
                <a:lnTo>
                  <a:pt x="3319" y="25771"/>
                </a:lnTo>
                <a:lnTo>
                  <a:pt x="0" y="42163"/>
                </a:lnTo>
                <a:lnTo>
                  <a:pt x="0" y="210819"/>
                </a:lnTo>
                <a:lnTo>
                  <a:pt x="3319" y="227212"/>
                </a:lnTo>
                <a:lnTo>
                  <a:pt x="12366" y="240617"/>
                </a:lnTo>
                <a:lnTo>
                  <a:pt x="25771" y="249664"/>
                </a:lnTo>
                <a:lnTo>
                  <a:pt x="42163" y="252984"/>
                </a:lnTo>
                <a:lnTo>
                  <a:pt x="921003" y="252984"/>
                </a:lnTo>
                <a:lnTo>
                  <a:pt x="937396" y="249664"/>
                </a:lnTo>
                <a:lnTo>
                  <a:pt x="950801" y="240617"/>
                </a:lnTo>
                <a:lnTo>
                  <a:pt x="959848" y="227212"/>
                </a:lnTo>
                <a:lnTo>
                  <a:pt x="963168" y="210819"/>
                </a:lnTo>
                <a:lnTo>
                  <a:pt x="963168" y="42163"/>
                </a:lnTo>
                <a:lnTo>
                  <a:pt x="959848" y="25771"/>
                </a:lnTo>
                <a:lnTo>
                  <a:pt x="950801" y="12366"/>
                </a:lnTo>
                <a:lnTo>
                  <a:pt x="937396" y="3319"/>
                </a:lnTo>
                <a:lnTo>
                  <a:pt x="921003" y="0"/>
                </a:lnTo>
                <a:close/>
              </a:path>
            </a:pathLst>
          </a:custGeom>
          <a:solidFill>
            <a:srgbClr val="F8D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7538" y="4870450"/>
            <a:ext cx="83566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근태증빙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00552" y="4264278"/>
            <a:ext cx="723645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65" dirty="0">
                <a:latin typeface="함초롬돋움"/>
                <a:cs typeface="함초롬돋움"/>
              </a:rPr>
              <a:t>공공재정환수법</a:t>
            </a:r>
            <a:r>
              <a:rPr sz="1600" spc="40" dirty="0">
                <a:latin typeface="함초롬돋움"/>
                <a:cs typeface="함초롬돋움"/>
              </a:rPr>
              <a:t> </a:t>
            </a:r>
            <a:r>
              <a:rPr sz="1600" spc="-35" dirty="0">
                <a:latin typeface="함초롬돋움"/>
                <a:cs typeface="함초롬돋움"/>
              </a:rPr>
              <a:t>시행(’20.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25" dirty="0">
                <a:latin typeface="함초롬돋움"/>
                <a:cs typeface="함초롬돋움"/>
              </a:rPr>
              <a:t>01.</a:t>
            </a:r>
            <a:r>
              <a:rPr sz="1600" spc="-15" dirty="0">
                <a:latin typeface="함초롬돋움"/>
                <a:cs typeface="함초롬돋움"/>
              </a:rPr>
              <a:t> </a:t>
            </a:r>
            <a:r>
              <a:rPr sz="1600" spc="15" dirty="0">
                <a:latin typeface="함초롬돋움"/>
                <a:cs typeface="함초롬돋움"/>
              </a:rPr>
              <a:t>01.)</a:t>
            </a:r>
            <a:r>
              <a:rPr sz="1600" spc="-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이후</a:t>
            </a:r>
            <a:r>
              <a:rPr sz="1600" spc="5" dirty="0">
                <a:latin typeface="함초롬돋움"/>
                <a:cs typeface="함초롬돋움"/>
              </a:rPr>
              <a:t> </a:t>
            </a:r>
            <a:r>
              <a:rPr sz="1600" spc="-114" dirty="0">
                <a:latin typeface="함초롬돋움"/>
                <a:cs typeface="함초롬돋움"/>
              </a:rPr>
              <a:t>부정근로,</a:t>
            </a:r>
            <a:r>
              <a:rPr sz="1600" spc="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행정오류</a:t>
            </a:r>
            <a:r>
              <a:rPr sz="1600" spc="2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등으로</a:t>
            </a:r>
            <a:r>
              <a:rPr sz="1600" spc="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장학금이</a:t>
            </a:r>
            <a:r>
              <a:rPr sz="1600" spc="1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지급된</a:t>
            </a:r>
            <a:r>
              <a:rPr sz="1600" spc="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경우</a:t>
            </a:r>
            <a:endParaRPr sz="160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42335" y="4865623"/>
            <a:ext cx="6364605" cy="117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65" dirty="0">
                <a:latin typeface="함초롬돋움"/>
                <a:cs typeface="함초롬돋움"/>
              </a:rPr>
              <a:t>부정근로</a:t>
            </a:r>
            <a:r>
              <a:rPr sz="1600" spc="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추정대상자가</a:t>
            </a:r>
            <a:r>
              <a:rPr sz="1600" spc="4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될</a:t>
            </a:r>
            <a:r>
              <a:rPr sz="1600" spc="-10" dirty="0">
                <a:latin typeface="함초롬돋움"/>
                <a:cs typeface="함초롬돋움"/>
              </a:rPr>
              <a:t> </a:t>
            </a:r>
            <a:r>
              <a:rPr sz="1600" spc="-85" dirty="0">
                <a:latin typeface="함초롬돋움"/>
                <a:cs typeface="함초롬돋움"/>
              </a:rPr>
              <a:t>경우,</a:t>
            </a:r>
            <a:r>
              <a:rPr sz="1600" spc="-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장학생은</a:t>
            </a:r>
            <a:r>
              <a:rPr sz="1600" spc="2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본인의</a:t>
            </a:r>
            <a:r>
              <a:rPr sz="1600" spc="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근태를</a:t>
            </a:r>
            <a:r>
              <a:rPr sz="1600" spc="1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반드시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증빙하여야</a:t>
            </a:r>
            <a:r>
              <a:rPr sz="1600" spc="25" dirty="0">
                <a:latin typeface="함초롬돋움"/>
                <a:cs typeface="함초롬돋움"/>
              </a:rPr>
              <a:t> </a:t>
            </a:r>
            <a:r>
              <a:rPr sz="1600" spc="-60" dirty="0">
                <a:latin typeface="함초롬돋움"/>
                <a:cs typeface="함초롬돋움"/>
              </a:rPr>
              <a:t>함. </a:t>
            </a:r>
            <a:r>
              <a:rPr sz="1600" spc="-46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증빙하지</a:t>
            </a:r>
            <a:r>
              <a:rPr sz="1600" spc="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못할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경우는</a:t>
            </a:r>
            <a:r>
              <a:rPr sz="1600" spc="1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부정근로로</a:t>
            </a:r>
            <a:r>
              <a:rPr sz="1600" spc="2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간주되어</a:t>
            </a:r>
            <a:r>
              <a:rPr sz="1600" spc="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환수범위에</a:t>
            </a:r>
            <a:r>
              <a:rPr sz="1600" spc="2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포함될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수</a:t>
            </a:r>
            <a:r>
              <a:rPr sz="1600" spc="-1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있음</a:t>
            </a:r>
            <a:endParaRPr sz="16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1600" spc="-135" dirty="0">
                <a:latin typeface="함초롬돋움"/>
                <a:cs typeface="함초롬돋움"/>
              </a:rPr>
              <a:t>공공재정환수법,</a:t>
            </a:r>
            <a:r>
              <a:rPr sz="1600" spc="3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동법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시행령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환수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및</a:t>
            </a:r>
            <a:r>
              <a:rPr sz="1600" spc="-1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납부</a:t>
            </a:r>
            <a:r>
              <a:rPr sz="1600" spc="5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절차에</a:t>
            </a:r>
            <a:r>
              <a:rPr sz="1600" spc="1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준하여</a:t>
            </a:r>
            <a:r>
              <a:rPr sz="1600" dirty="0">
                <a:latin typeface="함초롬돋움"/>
                <a:cs typeface="함초롬돋움"/>
              </a:rPr>
              <a:t> </a:t>
            </a:r>
            <a:r>
              <a:rPr sz="1600" spc="-165" dirty="0">
                <a:latin typeface="함초롬돋움"/>
                <a:cs typeface="함초롬돋움"/>
              </a:rPr>
              <a:t>처리</a:t>
            </a:r>
            <a:endParaRPr sz="16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300" spc="265" dirty="0">
                <a:latin typeface="함초롬돋움"/>
                <a:cs typeface="함초롬돋움"/>
              </a:rPr>
              <a:t>※</a:t>
            </a:r>
            <a:r>
              <a:rPr sz="1300" spc="-10" dirty="0">
                <a:latin typeface="함초롬돋움"/>
                <a:cs typeface="함초롬돋움"/>
              </a:rPr>
              <a:t> </a:t>
            </a:r>
            <a:r>
              <a:rPr sz="1300" spc="-135" dirty="0">
                <a:latin typeface="함초롬돋움"/>
                <a:cs typeface="함초롬돋움"/>
              </a:rPr>
              <a:t>환수범</a:t>
            </a:r>
            <a:r>
              <a:rPr sz="1300" spc="-145" dirty="0">
                <a:latin typeface="함초롬돋움"/>
                <a:cs typeface="함초롬돋움"/>
              </a:rPr>
              <a:t>위</a:t>
            </a:r>
            <a:r>
              <a:rPr sz="1300" spc="50" dirty="0">
                <a:latin typeface="함초롬돋움"/>
                <a:cs typeface="함초롬돋움"/>
              </a:rPr>
              <a:t>,</a:t>
            </a:r>
            <a:r>
              <a:rPr sz="1300" spc="25" dirty="0">
                <a:latin typeface="함초롬돋움"/>
                <a:cs typeface="함초롬돋움"/>
              </a:rPr>
              <a:t> </a:t>
            </a:r>
            <a:r>
              <a:rPr sz="1300" spc="-140" dirty="0">
                <a:latin typeface="함초롬돋움"/>
                <a:cs typeface="함초롬돋움"/>
              </a:rPr>
              <a:t>환</a:t>
            </a:r>
            <a:r>
              <a:rPr sz="1300" spc="-135" dirty="0">
                <a:latin typeface="함초롬돋움"/>
                <a:cs typeface="함초롬돋움"/>
              </a:rPr>
              <a:t>수</a:t>
            </a:r>
            <a:r>
              <a:rPr sz="1300" dirty="0">
                <a:latin typeface="함초롬돋움"/>
                <a:cs typeface="함초롬돋움"/>
              </a:rPr>
              <a:t> </a:t>
            </a:r>
            <a:r>
              <a:rPr sz="1300" spc="-140" dirty="0">
                <a:latin typeface="함초롬돋움"/>
                <a:cs typeface="함초롬돋움"/>
              </a:rPr>
              <a:t>대</a:t>
            </a:r>
            <a:r>
              <a:rPr sz="1300" spc="-135" dirty="0">
                <a:latin typeface="함초롬돋움"/>
                <a:cs typeface="함초롬돋움"/>
              </a:rPr>
              <a:t>상</a:t>
            </a:r>
            <a:r>
              <a:rPr sz="1300" dirty="0">
                <a:latin typeface="함초롬돋움"/>
                <a:cs typeface="함초롬돋움"/>
              </a:rPr>
              <a:t> </a:t>
            </a:r>
            <a:r>
              <a:rPr sz="1300" spc="-140" dirty="0">
                <a:latin typeface="함초롬돋움"/>
                <a:cs typeface="함초롬돋움"/>
              </a:rPr>
              <a:t>금</a:t>
            </a:r>
            <a:r>
              <a:rPr sz="1300" spc="-135" dirty="0">
                <a:latin typeface="함초롬돋움"/>
                <a:cs typeface="함초롬돋움"/>
              </a:rPr>
              <a:t>액</a:t>
            </a:r>
            <a:r>
              <a:rPr sz="1300" spc="-10" dirty="0">
                <a:latin typeface="함초롬돋움"/>
                <a:cs typeface="함초롬돋움"/>
              </a:rPr>
              <a:t> </a:t>
            </a:r>
            <a:r>
              <a:rPr sz="1300" spc="-140" dirty="0">
                <a:latin typeface="함초롬돋움"/>
                <a:cs typeface="함초롬돋움"/>
              </a:rPr>
              <a:t>등</a:t>
            </a:r>
            <a:r>
              <a:rPr sz="1300" spc="-135" dirty="0">
                <a:latin typeface="함초롬돋움"/>
                <a:cs typeface="함초롬돋움"/>
              </a:rPr>
              <a:t>에</a:t>
            </a:r>
            <a:r>
              <a:rPr sz="1300" dirty="0">
                <a:latin typeface="함초롬돋움"/>
                <a:cs typeface="함초롬돋움"/>
              </a:rPr>
              <a:t> </a:t>
            </a:r>
            <a:r>
              <a:rPr sz="1300" spc="-140" dirty="0">
                <a:latin typeface="함초롬돋움"/>
                <a:cs typeface="함초롬돋움"/>
              </a:rPr>
              <a:t>따</a:t>
            </a:r>
            <a:r>
              <a:rPr sz="1300" spc="-135" dirty="0">
                <a:latin typeface="함초롬돋움"/>
                <a:cs typeface="함초롬돋움"/>
              </a:rPr>
              <a:t>라</a:t>
            </a:r>
            <a:r>
              <a:rPr sz="1300" spc="5" dirty="0">
                <a:latin typeface="함초롬돋움"/>
                <a:cs typeface="함초롬돋움"/>
              </a:rPr>
              <a:t> </a:t>
            </a:r>
            <a:r>
              <a:rPr sz="1300" spc="-140" dirty="0">
                <a:latin typeface="함초롬돋움"/>
                <a:cs typeface="함초롬돋움"/>
              </a:rPr>
              <a:t>처리하며</a:t>
            </a:r>
            <a:r>
              <a:rPr sz="1300" spc="50" dirty="0">
                <a:latin typeface="함초롬돋움"/>
                <a:cs typeface="함초롬돋움"/>
              </a:rPr>
              <a:t>,</a:t>
            </a:r>
            <a:r>
              <a:rPr sz="1300" spc="25" dirty="0">
                <a:latin typeface="함초롬돋움"/>
                <a:cs typeface="함초롬돋움"/>
              </a:rPr>
              <a:t> </a:t>
            </a:r>
            <a:r>
              <a:rPr sz="1300" spc="-140" dirty="0">
                <a:latin typeface="함초롬돋움"/>
                <a:cs typeface="함초롬돋움"/>
              </a:rPr>
              <a:t>별</a:t>
            </a:r>
            <a:r>
              <a:rPr sz="1300" spc="-135" dirty="0">
                <a:latin typeface="함초롬돋움"/>
                <a:cs typeface="함초롬돋움"/>
              </a:rPr>
              <a:t>도</a:t>
            </a:r>
            <a:r>
              <a:rPr sz="1300" dirty="0">
                <a:latin typeface="함초롬돋움"/>
                <a:cs typeface="함초롬돋움"/>
              </a:rPr>
              <a:t> </a:t>
            </a:r>
            <a:r>
              <a:rPr sz="1300" spc="-140" dirty="0">
                <a:latin typeface="함초롬돋움"/>
                <a:cs typeface="함초롬돋움"/>
              </a:rPr>
              <a:t>안</a:t>
            </a:r>
            <a:r>
              <a:rPr sz="1300" spc="-135" dirty="0">
                <a:latin typeface="함초롬돋움"/>
                <a:cs typeface="함초롬돋움"/>
              </a:rPr>
              <a:t>내</a:t>
            </a:r>
            <a:r>
              <a:rPr sz="1300" spc="-10" dirty="0">
                <a:latin typeface="함초롬돋움"/>
                <a:cs typeface="함초롬돋움"/>
              </a:rPr>
              <a:t> </a:t>
            </a:r>
            <a:r>
              <a:rPr sz="1300" spc="-140" dirty="0">
                <a:latin typeface="함초롬돋움"/>
                <a:cs typeface="함초롬돋움"/>
              </a:rPr>
              <a:t>예정</a:t>
            </a:r>
            <a:endParaRPr sz="1300">
              <a:latin typeface="함초롬돋움"/>
              <a:cs typeface="함초롬돋움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75460" y="5608320"/>
            <a:ext cx="1098524" cy="254635"/>
          </a:xfrm>
          <a:custGeom>
            <a:avLst/>
            <a:gdLst/>
            <a:ahLst/>
            <a:cxnLst/>
            <a:rect l="l" t="t" r="r" b="b"/>
            <a:pathLst>
              <a:path w="963294" h="254635">
                <a:moveTo>
                  <a:pt x="920750" y="0"/>
                </a:moveTo>
                <a:lnTo>
                  <a:pt x="42417" y="0"/>
                </a:lnTo>
                <a:lnTo>
                  <a:pt x="25931" y="3332"/>
                </a:lnTo>
                <a:lnTo>
                  <a:pt x="12445" y="12422"/>
                </a:lnTo>
                <a:lnTo>
                  <a:pt x="3341" y="25905"/>
                </a:lnTo>
                <a:lnTo>
                  <a:pt x="0" y="42417"/>
                </a:lnTo>
                <a:lnTo>
                  <a:pt x="0" y="212089"/>
                </a:lnTo>
                <a:lnTo>
                  <a:pt x="3341" y="228602"/>
                </a:lnTo>
                <a:lnTo>
                  <a:pt x="12445" y="242085"/>
                </a:lnTo>
                <a:lnTo>
                  <a:pt x="25931" y="251175"/>
                </a:lnTo>
                <a:lnTo>
                  <a:pt x="42417" y="254507"/>
                </a:lnTo>
                <a:lnTo>
                  <a:pt x="920750" y="254507"/>
                </a:lnTo>
                <a:lnTo>
                  <a:pt x="937236" y="251175"/>
                </a:lnTo>
                <a:lnTo>
                  <a:pt x="950721" y="242085"/>
                </a:lnTo>
                <a:lnTo>
                  <a:pt x="959826" y="228602"/>
                </a:lnTo>
                <a:lnTo>
                  <a:pt x="963167" y="212089"/>
                </a:lnTo>
                <a:lnTo>
                  <a:pt x="963167" y="42417"/>
                </a:lnTo>
                <a:lnTo>
                  <a:pt x="959826" y="25905"/>
                </a:lnTo>
                <a:lnTo>
                  <a:pt x="950721" y="12422"/>
                </a:lnTo>
                <a:lnTo>
                  <a:pt x="937236" y="3332"/>
                </a:lnTo>
                <a:lnTo>
                  <a:pt x="920750" y="0"/>
                </a:lnTo>
                <a:close/>
              </a:path>
            </a:pathLst>
          </a:custGeom>
          <a:solidFill>
            <a:srgbClr val="F8D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90775" y="5566664"/>
            <a:ext cx="83566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환수처리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89176" y="4125467"/>
            <a:ext cx="8632672" cy="2033270"/>
          </a:xfrm>
          <a:custGeom>
            <a:avLst/>
            <a:gdLst/>
            <a:ahLst/>
            <a:cxnLst/>
            <a:rect l="l" t="t" r="r" b="b"/>
            <a:pathLst>
              <a:path w="8627745" h="2033270">
                <a:moveTo>
                  <a:pt x="8473821" y="0"/>
                </a:moveTo>
                <a:lnTo>
                  <a:pt x="153543" y="0"/>
                </a:lnTo>
                <a:lnTo>
                  <a:pt x="104997" y="7824"/>
                </a:lnTo>
                <a:lnTo>
                  <a:pt x="62846" y="29614"/>
                </a:lnTo>
                <a:lnTo>
                  <a:pt x="29614" y="62846"/>
                </a:lnTo>
                <a:lnTo>
                  <a:pt x="7824" y="104997"/>
                </a:lnTo>
                <a:lnTo>
                  <a:pt x="0" y="153542"/>
                </a:lnTo>
                <a:lnTo>
                  <a:pt x="0" y="1879498"/>
                </a:lnTo>
                <a:lnTo>
                  <a:pt x="7824" y="1928021"/>
                </a:lnTo>
                <a:lnTo>
                  <a:pt x="29614" y="1970163"/>
                </a:lnTo>
                <a:lnTo>
                  <a:pt x="62846" y="2003395"/>
                </a:lnTo>
                <a:lnTo>
                  <a:pt x="104997" y="2025189"/>
                </a:lnTo>
                <a:lnTo>
                  <a:pt x="153543" y="2033015"/>
                </a:lnTo>
                <a:lnTo>
                  <a:pt x="8473821" y="2033015"/>
                </a:lnTo>
                <a:lnTo>
                  <a:pt x="8522366" y="2025189"/>
                </a:lnTo>
                <a:lnTo>
                  <a:pt x="8564517" y="2003395"/>
                </a:lnTo>
                <a:lnTo>
                  <a:pt x="8597749" y="1970163"/>
                </a:lnTo>
                <a:lnTo>
                  <a:pt x="8619539" y="1928021"/>
                </a:lnTo>
                <a:lnTo>
                  <a:pt x="8627364" y="1879498"/>
                </a:lnTo>
                <a:lnTo>
                  <a:pt x="8627364" y="153542"/>
                </a:lnTo>
                <a:lnTo>
                  <a:pt x="8619539" y="104997"/>
                </a:lnTo>
                <a:lnTo>
                  <a:pt x="8597749" y="62846"/>
                </a:lnTo>
                <a:lnTo>
                  <a:pt x="8564517" y="29614"/>
                </a:lnTo>
                <a:lnTo>
                  <a:pt x="8522366" y="7824"/>
                </a:lnTo>
                <a:lnTo>
                  <a:pt x="8473821" y="0"/>
                </a:lnTo>
                <a:close/>
              </a:path>
            </a:pathLst>
          </a:custGeom>
          <a:solidFill>
            <a:srgbClr val="282828">
              <a:alpha val="31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30695"/>
            <a:chOff x="0" y="0"/>
            <a:chExt cx="12192000" cy="6830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305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7559" y="2374900"/>
              <a:ext cx="29209" cy="1270"/>
            </a:xfrm>
            <a:custGeom>
              <a:avLst/>
              <a:gdLst/>
              <a:ahLst/>
              <a:cxnLst/>
              <a:rect l="l" t="t" r="r" b="b"/>
              <a:pathLst>
                <a:path w="29210" h="1269">
                  <a:moveTo>
                    <a:pt x="0" y="1269"/>
                  </a:moveTo>
                  <a:lnTo>
                    <a:pt x="28829" y="1269"/>
                  </a:lnTo>
                  <a:lnTo>
                    <a:pt x="28829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4.</a:t>
            </a:r>
            <a:r>
              <a:rPr sz="1800" spc="20" dirty="0"/>
              <a:t> </a:t>
            </a:r>
            <a:r>
              <a:rPr sz="1800" spc="-95" dirty="0"/>
              <a:t>부정근로</a:t>
            </a:r>
            <a:r>
              <a:rPr sz="1800" spc="35" dirty="0"/>
              <a:t> </a:t>
            </a:r>
            <a:r>
              <a:rPr sz="1800" spc="-95" dirty="0"/>
              <a:t>예방</a:t>
            </a:r>
            <a:r>
              <a:rPr sz="1800" spc="20" dirty="0"/>
              <a:t> </a:t>
            </a:r>
            <a:r>
              <a:rPr sz="1800" spc="-95" dirty="0"/>
              <a:t>안내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07210" y="1805685"/>
            <a:ext cx="8625205" cy="4559935"/>
            <a:chOff x="1807210" y="1805685"/>
            <a:chExt cx="8625205" cy="4559935"/>
          </a:xfrm>
        </p:grpSpPr>
        <p:sp>
          <p:nvSpPr>
            <p:cNvPr id="10" name="object 10"/>
            <p:cNvSpPr/>
            <p:nvPr/>
          </p:nvSpPr>
          <p:spPr>
            <a:xfrm>
              <a:off x="5106797" y="2231389"/>
              <a:ext cx="29845" cy="143510"/>
            </a:xfrm>
            <a:custGeom>
              <a:avLst/>
              <a:gdLst/>
              <a:ahLst/>
              <a:cxnLst/>
              <a:rect l="l" t="t" r="r" b="b"/>
              <a:pathLst>
                <a:path w="29845" h="143510">
                  <a:moveTo>
                    <a:pt x="29591" y="0"/>
                  </a:moveTo>
                  <a:lnTo>
                    <a:pt x="635" y="0"/>
                  </a:lnTo>
                  <a:lnTo>
                    <a:pt x="635" y="254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0" y="132080"/>
                  </a:lnTo>
                  <a:lnTo>
                    <a:pt x="0" y="143510"/>
                  </a:lnTo>
                  <a:lnTo>
                    <a:pt x="29591" y="143510"/>
                  </a:lnTo>
                  <a:lnTo>
                    <a:pt x="29591" y="132080"/>
                  </a:lnTo>
                  <a:lnTo>
                    <a:pt x="15240" y="132080"/>
                  </a:lnTo>
                  <a:lnTo>
                    <a:pt x="15240" y="12700"/>
                  </a:lnTo>
                  <a:lnTo>
                    <a:pt x="29591" y="12700"/>
                  </a:lnTo>
                  <a:lnTo>
                    <a:pt x="29591" y="2540"/>
                  </a:lnTo>
                  <a:lnTo>
                    <a:pt x="2959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8076" y="2236215"/>
              <a:ext cx="1054608" cy="1384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9868" y="2236723"/>
              <a:ext cx="1171193" cy="13792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65044" y="2231389"/>
              <a:ext cx="4808855" cy="447040"/>
            </a:xfrm>
            <a:custGeom>
              <a:avLst/>
              <a:gdLst/>
              <a:ahLst/>
              <a:cxnLst/>
              <a:rect l="l" t="t" r="r" b="b"/>
              <a:pathLst>
                <a:path w="4808855" h="447039">
                  <a:moveTo>
                    <a:pt x="69951" y="368808"/>
                  </a:moveTo>
                  <a:lnTo>
                    <a:pt x="0" y="368808"/>
                  </a:lnTo>
                  <a:lnTo>
                    <a:pt x="0" y="379476"/>
                  </a:lnTo>
                  <a:lnTo>
                    <a:pt x="69951" y="379476"/>
                  </a:lnTo>
                  <a:lnTo>
                    <a:pt x="69951" y="368808"/>
                  </a:lnTo>
                  <a:close/>
                </a:path>
                <a:path w="4808855" h="447039">
                  <a:moveTo>
                    <a:pt x="246126" y="356489"/>
                  </a:moveTo>
                  <a:lnTo>
                    <a:pt x="245237" y="348869"/>
                  </a:lnTo>
                  <a:lnTo>
                    <a:pt x="241681" y="336296"/>
                  </a:lnTo>
                  <a:lnTo>
                    <a:pt x="239268" y="330962"/>
                  </a:lnTo>
                  <a:lnTo>
                    <a:pt x="236220" y="326771"/>
                  </a:lnTo>
                  <a:lnTo>
                    <a:pt x="234873" y="324866"/>
                  </a:lnTo>
                  <a:lnTo>
                    <a:pt x="234188" y="323900"/>
                  </a:lnTo>
                  <a:lnTo>
                    <a:pt x="234188" y="359918"/>
                  </a:lnTo>
                  <a:lnTo>
                    <a:pt x="234188" y="370967"/>
                  </a:lnTo>
                  <a:lnTo>
                    <a:pt x="233680" y="376174"/>
                  </a:lnTo>
                  <a:lnTo>
                    <a:pt x="232791" y="381127"/>
                  </a:lnTo>
                  <a:lnTo>
                    <a:pt x="232029" y="385953"/>
                  </a:lnTo>
                  <a:lnTo>
                    <a:pt x="216408" y="406019"/>
                  </a:lnTo>
                  <a:lnTo>
                    <a:pt x="209042" y="406019"/>
                  </a:lnTo>
                  <a:lnTo>
                    <a:pt x="196342" y="393954"/>
                  </a:lnTo>
                  <a:lnTo>
                    <a:pt x="194564" y="390271"/>
                  </a:lnTo>
                  <a:lnTo>
                    <a:pt x="193294" y="385953"/>
                  </a:lnTo>
                  <a:lnTo>
                    <a:pt x="192405" y="381127"/>
                  </a:lnTo>
                  <a:lnTo>
                    <a:pt x="191643" y="376174"/>
                  </a:lnTo>
                  <a:lnTo>
                    <a:pt x="191135" y="370967"/>
                  </a:lnTo>
                  <a:lnTo>
                    <a:pt x="191147" y="359918"/>
                  </a:lnTo>
                  <a:lnTo>
                    <a:pt x="191516" y="355092"/>
                  </a:lnTo>
                  <a:lnTo>
                    <a:pt x="192443" y="350012"/>
                  </a:lnTo>
                  <a:lnTo>
                    <a:pt x="193167" y="345313"/>
                  </a:lnTo>
                  <a:lnTo>
                    <a:pt x="194564" y="340995"/>
                  </a:lnTo>
                  <a:lnTo>
                    <a:pt x="196926" y="336042"/>
                  </a:lnTo>
                  <a:lnTo>
                    <a:pt x="198120" y="333502"/>
                  </a:lnTo>
                  <a:lnTo>
                    <a:pt x="200279" y="330454"/>
                  </a:lnTo>
                  <a:lnTo>
                    <a:pt x="203073" y="328295"/>
                  </a:lnTo>
                  <a:lnTo>
                    <a:pt x="205740" y="326009"/>
                  </a:lnTo>
                  <a:lnTo>
                    <a:pt x="209042" y="324866"/>
                  </a:lnTo>
                  <a:lnTo>
                    <a:pt x="216408" y="324866"/>
                  </a:lnTo>
                  <a:lnTo>
                    <a:pt x="232829" y="350266"/>
                  </a:lnTo>
                  <a:lnTo>
                    <a:pt x="233680" y="354838"/>
                  </a:lnTo>
                  <a:lnTo>
                    <a:pt x="234188" y="359918"/>
                  </a:lnTo>
                  <a:lnTo>
                    <a:pt x="234188" y="323900"/>
                  </a:lnTo>
                  <a:lnTo>
                    <a:pt x="233172" y="322453"/>
                  </a:lnTo>
                  <a:lnTo>
                    <a:pt x="229743" y="319278"/>
                  </a:lnTo>
                  <a:lnTo>
                    <a:pt x="225679" y="317246"/>
                  </a:lnTo>
                  <a:lnTo>
                    <a:pt x="221615" y="315087"/>
                  </a:lnTo>
                  <a:lnTo>
                    <a:pt x="217424" y="314071"/>
                  </a:lnTo>
                  <a:lnTo>
                    <a:pt x="207899" y="314071"/>
                  </a:lnTo>
                  <a:lnTo>
                    <a:pt x="203454" y="315087"/>
                  </a:lnTo>
                  <a:lnTo>
                    <a:pt x="199517" y="317119"/>
                  </a:lnTo>
                  <a:lnTo>
                    <a:pt x="195453" y="319024"/>
                  </a:lnTo>
                  <a:lnTo>
                    <a:pt x="179324" y="356489"/>
                  </a:lnTo>
                  <a:lnTo>
                    <a:pt x="179324" y="374396"/>
                  </a:lnTo>
                  <a:lnTo>
                    <a:pt x="195580" y="411734"/>
                  </a:lnTo>
                  <a:lnTo>
                    <a:pt x="208153" y="416814"/>
                  </a:lnTo>
                  <a:lnTo>
                    <a:pt x="217424" y="416814"/>
                  </a:lnTo>
                  <a:lnTo>
                    <a:pt x="221615" y="415798"/>
                  </a:lnTo>
                  <a:lnTo>
                    <a:pt x="225679" y="413639"/>
                  </a:lnTo>
                  <a:lnTo>
                    <a:pt x="229743" y="411607"/>
                  </a:lnTo>
                  <a:lnTo>
                    <a:pt x="233172" y="408432"/>
                  </a:lnTo>
                  <a:lnTo>
                    <a:pt x="234873" y="406019"/>
                  </a:lnTo>
                  <a:lnTo>
                    <a:pt x="236220" y="404114"/>
                  </a:lnTo>
                  <a:lnTo>
                    <a:pt x="246126" y="374396"/>
                  </a:lnTo>
                  <a:lnTo>
                    <a:pt x="246126" y="356489"/>
                  </a:lnTo>
                  <a:close/>
                </a:path>
                <a:path w="4808855" h="447039">
                  <a:moveTo>
                    <a:pt x="284607" y="310896"/>
                  </a:moveTo>
                  <a:lnTo>
                    <a:pt x="272542" y="310896"/>
                  </a:lnTo>
                  <a:lnTo>
                    <a:pt x="272542" y="446278"/>
                  </a:lnTo>
                  <a:lnTo>
                    <a:pt x="284607" y="446278"/>
                  </a:lnTo>
                  <a:lnTo>
                    <a:pt x="284607" y="310896"/>
                  </a:lnTo>
                  <a:close/>
                </a:path>
                <a:path w="4808855" h="447039">
                  <a:moveTo>
                    <a:pt x="390398" y="406400"/>
                  </a:moveTo>
                  <a:lnTo>
                    <a:pt x="362204" y="378587"/>
                  </a:lnTo>
                  <a:lnTo>
                    <a:pt x="359371" y="372745"/>
                  </a:lnTo>
                  <a:lnTo>
                    <a:pt x="358216" y="370382"/>
                  </a:lnTo>
                  <a:lnTo>
                    <a:pt x="355409" y="361543"/>
                  </a:lnTo>
                  <a:lnTo>
                    <a:pt x="353733" y="352094"/>
                  </a:lnTo>
                  <a:lnTo>
                    <a:pt x="353187" y="342011"/>
                  </a:lnTo>
                  <a:lnTo>
                    <a:pt x="353187" y="328930"/>
                  </a:lnTo>
                  <a:lnTo>
                    <a:pt x="382905" y="328930"/>
                  </a:lnTo>
                  <a:lnTo>
                    <a:pt x="382905" y="318643"/>
                  </a:lnTo>
                  <a:lnTo>
                    <a:pt x="312039" y="318643"/>
                  </a:lnTo>
                  <a:lnTo>
                    <a:pt x="312039" y="328930"/>
                  </a:lnTo>
                  <a:lnTo>
                    <a:pt x="340868" y="328930"/>
                  </a:lnTo>
                  <a:lnTo>
                    <a:pt x="340868" y="347980"/>
                  </a:lnTo>
                  <a:lnTo>
                    <a:pt x="339979" y="355346"/>
                  </a:lnTo>
                  <a:lnTo>
                    <a:pt x="338201" y="362204"/>
                  </a:lnTo>
                  <a:lnTo>
                    <a:pt x="336550" y="369189"/>
                  </a:lnTo>
                  <a:lnTo>
                    <a:pt x="334010" y="375539"/>
                  </a:lnTo>
                  <a:lnTo>
                    <a:pt x="330708" y="381254"/>
                  </a:lnTo>
                  <a:lnTo>
                    <a:pt x="327533" y="387350"/>
                  </a:lnTo>
                  <a:lnTo>
                    <a:pt x="302260" y="410464"/>
                  </a:lnTo>
                  <a:lnTo>
                    <a:pt x="304038" y="411607"/>
                  </a:lnTo>
                  <a:lnTo>
                    <a:pt x="305943" y="413004"/>
                  </a:lnTo>
                  <a:lnTo>
                    <a:pt x="310007" y="416052"/>
                  </a:lnTo>
                  <a:lnTo>
                    <a:pt x="311658" y="417449"/>
                  </a:lnTo>
                  <a:lnTo>
                    <a:pt x="313055" y="418592"/>
                  </a:lnTo>
                  <a:lnTo>
                    <a:pt x="333375" y="398526"/>
                  </a:lnTo>
                  <a:lnTo>
                    <a:pt x="336423" y="394589"/>
                  </a:lnTo>
                  <a:lnTo>
                    <a:pt x="339090" y="390398"/>
                  </a:lnTo>
                  <a:lnTo>
                    <a:pt x="343916" y="381762"/>
                  </a:lnTo>
                  <a:lnTo>
                    <a:pt x="345694" y="377317"/>
                  </a:lnTo>
                  <a:lnTo>
                    <a:pt x="347091" y="372745"/>
                  </a:lnTo>
                  <a:lnTo>
                    <a:pt x="350126" y="379793"/>
                  </a:lnTo>
                  <a:lnTo>
                    <a:pt x="374904" y="410464"/>
                  </a:lnTo>
                  <a:lnTo>
                    <a:pt x="381635" y="415036"/>
                  </a:lnTo>
                  <a:lnTo>
                    <a:pt x="382651" y="413893"/>
                  </a:lnTo>
                  <a:lnTo>
                    <a:pt x="385826" y="410718"/>
                  </a:lnTo>
                  <a:lnTo>
                    <a:pt x="387477" y="408940"/>
                  </a:lnTo>
                  <a:lnTo>
                    <a:pt x="389001" y="407543"/>
                  </a:lnTo>
                  <a:lnTo>
                    <a:pt x="390398" y="406400"/>
                  </a:lnTo>
                  <a:close/>
                </a:path>
                <a:path w="4808855" h="447039">
                  <a:moveTo>
                    <a:pt x="432054" y="362712"/>
                  </a:moveTo>
                  <a:lnTo>
                    <a:pt x="411988" y="362712"/>
                  </a:lnTo>
                  <a:lnTo>
                    <a:pt x="411988" y="310896"/>
                  </a:lnTo>
                  <a:lnTo>
                    <a:pt x="400050" y="310896"/>
                  </a:lnTo>
                  <a:lnTo>
                    <a:pt x="400050" y="446024"/>
                  </a:lnTo>
                  <a:lnTo>
                    <a:pt x="411988" y="446024"/>
                  </a:lnTo>
                  <a:lnTo>
                    <a:pt x="411988" y="373507"/>
                  </a:lnTo>
                  <a:lnTo>
                    <a:pt x="432054" y="373507"/>
                  </a:lnTo>
                  <a:lnTo>
                    <a:pt x="432054" y="362712"/>
                  </a:lnTo>
                  <a:close/>
                </a:path>
                <a:path w="4808855" h="447039">
                  <a:moveTo>
                    <a:pt x="546722" y="340868"/>
                  </a:moveTo>
                  <a:lnTo>
                    <a:pt x="533781" y="316115"/>
                  </a:lnTo>
                  <a:lnTo>
                    <a:pt x="533781" y="331343"/>
                  </a:lnTo>
                  <a:lnTo>
                    <a:pt x="533781" y="338582"/>
                  </a:lnTo>
                  <a:lnTo>
                    <a:pt x="530606" y="342265"/>
                  </a:lnTo>
                  <a:lnTo>
                    <a:pt x="524256" y="344551"/>
                  </a:lnTo>
                  <a:lnTo>
                    <a:pt x="518668" y="346837"/>
                  </a:lnTo>
                  <a:lnTo>
                    <a:pt x="510273" y="347980"/>
                  </a:lnTo>
                  <a:lnTo>
                    <a:pt x="499364" y="347980"/>
                  </a:lnTo>
                  <a:lnTo>
                    <a:pt x="464693" y="338582"/>
                  </a:lnTo>
                  <a:lnTo>
                    <a:pt x="464693" y="331343"/>
                  </a:lnTo>
                  <a:lnTo>
                    <a:pt x="494157" y="319024"/>
                  </a:lnTo>
                  <a:lnTo>
                    <a:pt x="504444" y="319024"/>
                  </a:lnTo>
                  <a:lnTo>
                    <a:pt x="531241" y="327406"/>
                  </a:lnTo>
                  <a:lnTo>
                    <a:pt x="532892" y="329184"/>
                  </a:lnTo>
                  <a:lnTo>
                    <a:pt x="499364" y="310007"/>
                  </a:lnTo>
                  <a:lnTo>
                    <a:pt x="488099" y="310426"/>
                  </a:lnTo>
                  <a:lnTo>
                    <a:pt x="451739" y="326644"/>
                  </a:lnTo>
                  <a:lnTo>
                    <a:pt x="451739" y="340868"/>
                  </a:lnTo>
                  <a:lnTo>
                    <a:pt x="488048" y="356489"/>
                  </a:lnTo>
                  <a:lnTo>
                    <a:pt x="499364" y="356870"/>
                  </a:lnTo>
                  <a:lnTo>
                    <a:pt x="510667" y="356489"/>
                  </a:lnTo>
                  <a:lnTo>
                    <a:pt x="520407" y="355333"/>
                  </a:lnTo>
                  <a:lnTo>
                    <a:pt x="528574" y="353390"/>
                  </a:lnTo>
                  <a:lnTo>
                    <a:pt x="535178" y="350647"/>
                  </a:lnTo>
                  <a:lnTo>
                    <a:pt x="540016" y="347980"/>
                  </a:lnTo>
                  <a:lnTo>
                    <a:pt x="542785" y="346456"/>
                  </a:lnTo>
                  <a:lnTo>
                    <a:pt x="546722" y="340868"/>
                  </a:lnTo>
                  <a:close/>
                </a:path>
                <a:path w="4808855" h="447039">
                  <a:moveTo>
                    <a:pt x="561073" y="366395"/>
                  </a:moveTo>
                  <a:lnTo>
                    <a:pt x="515099" y="366395"/>
                  </a:lnTo>
                  <a:lnTo>
                    <a:pt x="515099" y="375793"/>
                  </a:lnTo>
                  <a:lnTo>
                    <a:pt x="515099" y="390271"/>
                  </a:lnTo>
                  <a:lnTo>
                    <a:pt x="483616" y="390271"/>
                  </a:lnTo>
                  <a:lnTo>
                    <a:pt x="483616" y="375793"/>
                  </a:lnTo>
                  <a:lnTo>
                    <a:pt x="515099" y="375793"/>
                  </a:lnTo>
                  <a:lnTo>
                    <a:pt x="515099" y="366395"/>
                  </a:lnTo>
                  <a:lnTo>
                    <a:pt x="437261" y="366395"/>
                  </a:lnTo>
                  <a:lnTo>
                    <a:pt x="437261" y="375793"/>
                  </a:lnTo>
                  <a:lnTo>
                    <a:pt x="471551" y="375793"/>
                  </a:lnTo>
                  <a:lnTo>
                    <a:pt x="471551" y="390271"/>
                  </a:lnTo>
                  <a:lnTo>
                    <a:pt x="453898" y="390271"/>
                  </a:lnTo>
                  <a:lnTo>
                    <a:pt x="453898" y="399923"/>
                  </a:lnTo>
                  <a:lnTo>
                    <a:pt x="531114" y="399923"/>
                  </a:lnTo>
                  <a:lnTo>
                    <a:pt x="531114" y="412496"/>
                  </a:lnTo>
                  <a:lnTo>
                    <a:pt x="455930" y="412496"/>
                  </a:lnTo>
                  <a:lnTo>
                    <a:pt x="455041" y="412750"/>
                  </a:lnTo>
                  <a:lnTo>
                    <a:pt x="454152" y="413639"/>
                  </a:lnTo>
                  <a:lnTo>
                    <a:pt x="453898" y="414528"/>
                  </a:lnTo>
                  <a:lnTo>
                    <a:pt x="453898" y="442722"/>
                  </a:lnTo>
                  <a:lnTo>
                    <a:pt x="454152" y="443611"/>
                  </a:lnTo>
                  <a:lnTo>
                    <a:pt x="455041" y="444500"/>
                  </a:lnTo>
                  <a:lnTo>
                    <a:pt x="455930" y="444754"/>
                  </a:lnTo>
                  <a:lnTo>
                    <a:pt x="547484" y="444754"/>
                  </a:lnTo>
                  <a:lnTo>
                    <a:pt x="547484" y="435356"/>
                  </a:lnTo>
                  <a:lnTo>
                    <a:pt x="467106" y="435356"/>
                  </a:lnTo>
                  <a:lnTo>
                    <a:pt x="467106" y="421259"/>
                  </a:lnTo>
                  <a:lnTo>
                    <a:pt x="542417" y="421259"/>
                  </a:lnTo>
                  <a:lnTo>
                    <a:pt x="543306" y="421005"/>
                  </a:lnTo>
                  <a:lnTo>
                    <a:pt x="543674" y="420497"/>
                  </a:lnTo>
                  <a:lnTo>
                    <a:pt x="544195" y="420116"/>
                  </a:lnTo>
                  <a:lnTo>
                    <a:pt x="544436" y="419227"/>
                  </a:lnTo>
                  <a:lnTo>
                    <a:pt x="544436" y="392303"/>
                  </a:lnTo>
                  <a:lnTo>
                    <a:pt x="544195" y="391414"/>
                  </a:lnTo>
                  <a:lnTo>
                    <a:pt x="543674" y="391033"/>
                  </a:lnTo>
                  <a:lnTo>
                    <a:pt x="543306" y="390525"/>
                  </a:lnTo>
                  <a:lnTo>
                    <a:pt x="542417" y="390271"/>
                  </a:lnTo>
                  <a:lnTo>
                    <a:pt x="527177" y="390271"/>
                  </a:lnTo>
                  <a:lnTo>
                    <a:pt x="527177" y="375793"/>
                  </a:lnTo>
                  <a:lnTo>
                    <a:pt x="561073" y="375793"/>
                  </a:lnTo>
                  <a:lnTo>
                    <a:pt x="561073" y="366395"/>
                  </a:lnTo>
                  <a:close/>
                </a:path>
                <a:path w="4808855" h="447039">
                  <a:moveTo>
                    <a:pt x="598170" y="399796"/>
                  </a:moveTo>
                  <a:lnTo>
                    <a:pt x="582549" y="399796"/>
                  </a:lnTo>
                  <a:lnTo>
                    <a:pt x="582549" y="415417"/>
                  </a:lnTo>
                  <a:lnTo>
                    <a:pt x="598170" y="415417"/>
                  </a:lnTo>
                  <a:lnTo>
                    <a:pt x="598170" y="399796"/>
                  </a:lnTo>
                  <a:close/>
                </a:path>
                <a:path w="4808855" h="447039">
                  <a:moveTo>
                    <a:pt x="598170" y="337566"/>
                  </a:moveTo>
                  <a:lnTo>
                    <a:pt x="582549" y="337566"/>
                  </a:lnTo>
                  <a:lnTo>
                    <a:pt x="582549" y="353314"/>
                  </a:lnTo>
                  <a:lnTo>
                    <a:pt x="598170" y="353314"/>
                  </a:lnTo>
                  <a:lnTo>
                    <a:pt x="598170" y="337566"/>
                  </a:lnTo>
                  <a:close/>
                </a:path>
                <a:path w="4808855" h="447039">
                  <a:moveTo>
                    <a:pt x="724408" y="307213"/>
                  </a:moveTo>
                  <a:lnTo>
                    <a:pt x="678815" y="307213"/>
                  </a:lnTo>
                  <a:lnTo>
                    <a:pt x="678815" y="374269"/>
                  </a:lnTo>
                  <a:lnTo>
                    <a:pt x="686435" y="374269"/>
                  </a:lnTo>
                  <a:lnTo>
                    <a:pt x="686435" y="314833"/>
                  </a:lnTo>
                  <a:lnTo>
                    <a:pt x="724408" y="314833"/>
                  </a:lnTo>
                  <a:lnTo>
                    <a:pt x="724408" y="307213"/>
                  </a:lnTo>
                  <a:close/>
                </a:path>
                <a:path w="4808855" h="447039">
                  <a:moveTo>
                    <a:pt x="856742" y="363982"/>
                  </a:moveTo>
                  <a:lnTo>
                    <a:pt x="836422" y="363982"/>
                  </a:lnTo>
                  <a:lnTo>
                    <a:pt x="837057" y="360680"/>
                  </a:lnTo>
                  <a:lnTo>
                    <a:pt x="837692" y="356997"/>
                  </a:lnTo>
                  <a:lnTo>
                    <a:pt x="838327" y="353060"/>
                  </a:lnTo>
                  <a:lnTo>
                    <a:pt x="840270" y="340487"/>
                  </a:lnTo>
                  <a:lnTo>
                    <a:pt x="841248" y="332613"/>
                  </a:lnTo>
                  <a:lnTo>
                    <a:pt x="841629" y="328676"/>
                  </a:lnTo>
                  <a:lnTo>
                    <a:pt x="842137" y="324866"/>
                  </a:lnTo>
                  <a:lnTo>
                    <a:pt x="842518" y="321310"/>
                  </a:lnTo>
                  <a:lnTo>
                    <a:pt x="842645" y="316865"/>
                  </a:lnTo>
                  <a:lnTo>
                    <a:pt x="842391" y="315976"/>
                  </a:lnTo>
                  <a:lnTo>
                    <a:pt x="841502" y="315087"/>
                  </a:lnTo>
                  <a:lnTo>
                    <a:pt x="840740" y="314833"/>
                  </a:lnTo>
                  <a:lnTo>
                    <a:pt x="747522" y="314833"/>
                  </a:lnTo>
                  <a:lnTo>
                    <a:pt x="747522" y="325247"/>
                  </a:lnTo>
                  <a:lnTo>
                    <a:pt x="830199" y="325247"/>
                  </a:lnTo>
                  <a:lnTo>
                    <a:pt x="829945" y="327660"/>
                  </a:lnTo>
                  <a:lnTo>
                    <a:pt x="829437" y="333883"/>
                  </a:lnTo>
                  <a:lnTo>
                    <a:pt x="828611" y="340868"/>
                  </a:lnTo>
                  <a:lnTo>
                    <a:pt x="826643" y="354584"/>
                  </a:lnTo>
                  <a:lnTo>
                    <a:pt x="826008" y="358013"/>
                  </a:lnTo>
                  <a:lnTo>
                    <a:pt x="825500" y="361188"/>
                  </a:lnTo>
                  <a:lnTo>
                    <a:pt x="824992" y="363982"/>
                  </a:lnTo>
                  <a:lnTo>
                    <a:pt x="733044" y="363982"/>
                  </a:lnTo>
                  <a:lnTo>
                    <a:pt x="733044" y="374269"/>
                  </a:lnTo>
                  <a:lnTo>
                    <a:pt x="786765" y="374269"/>
                  </a:lnTo>
                  <a:lnTo>
                    <a:pt x="786765" y="399542"/>
                  </a:lnTo>
                  <a:lnTo>
                    <a:pt x="747776" y="399542"/>
                  </a:lnTo>
                  <a:lnTo>
                    <a:pt x="747776" y="410083"/>
                  </a:lnTo>
                  <a:lnTo>
                    <a:pt x="827913" y="410083"/>
                  </a:lnTo>
                  <a:lnTo>
                    <a:pt x="827913" y="446786"/>
                  </a:lnTo>
                  <a:lnTo>
                    <a:pt x="840232" y="446786"/>
                  </a:lnTo>
                  <a:lnTo>
                    <a:pt x="840232" y="401574"/>
                  </a:lnTo>
                  <a:lnTo>
                    <a:pt x="839978" y="400685"/>
                  </a:lnTo>
                  <a:lnTo>
                    <a:pt x="839089" y="399796"/>
                  </a:lnTo>
                  <a:lnTo>
                    <a:pt x="838200" y="399542"/>
                  </a:lnTo>
                  <a:lnTo>
                    <a:pt x="799084" y="399542"/>
                  </a:lnTo>
                  <a:lnTo>
                    <a:pt x="799084" y="374269"/>
                  </a:lnTo>
                  <a:lnTo>
                    <a:pt x="856742" y="374269"/>
                  </a:lnTo>
                  <a:lnTo>
                    <a:pt x="856742" y="363982"/>
                  </a:lnTo>
                  <a:close/>
                </a:path>
                <a:path w="4808855" h="447039">
                  <a:moveTo>
                    <a:pt x="935228" y="405638"/>
                  </a:moveTo>
                  <a:lnTo>
                    <a:pt x="908558" y="362927"/>
                  </a:lnTo>
                  <a:lnTo>
                    <a:pt x="906780" y="341630"/>
                  </a:lnTo>
                  <a:lnTo>
                    <a:pt x="906780" y="316738"/>
                  </a:lnTo>
                  <a:lnTo>
                    <a:pt x="894334" y="316738"/>
                  </a:lnTo>
                  <a:lnTo>
                    <a:pt x="892327" y="362585"/>
                  </a:lnTo>
                  <a:lnTo>
                    <a:pt x="876134" y="397979"/>
                  </a:lnTo>
                  <a:lnTo>
                    <a:pt x="861568" y="410972"/>
                  </a:lnTo>
                  <a:lnTo>
                    <a:pt x="872236" y="418973"/>
                  </a:lnTo>
                  <a:lnTo>
                    <a:pt x="875538" y="416433"/>
                  </a:lnTo>
                  <a:lnTo>
                    <a:pt x="878586" y="413639"/>
                  </a:lnTo>
                  <a:lnTo>
                    <a:pt x="881380" y="410464"/>
                  </a:lnTo>
                  <a:lnTo>
                    <a:pt x="884174" y="407416"/>
                  </a:lnTo>
                  <a:lnTo>
                    <a:pt x="900303" y="375920"/>
                  </a:lnTo>
                  <a:lnTo>
                    <a:pt x="902462" y="383921"/>
                  </a:lnTo>
                  <a:lnTo>
                    <a:pt x="905764" y="391160"/>
                  </a:lnTo>
                  <a:lnTo>
                    <a:pt x="915162" y="404622"/>
                  </a:lnTo>
                  <a:lnTo>
                    <a:pt x="920369" y="409956"/>
                  </a:lnTo>
                  <a:lnTo>
                    <a:pt x="926211" y="413893"/>
                  </a:lnTo>
                  <a:lnTo>
                    <a:pt x="935228" y="405638"/>
                  </a:lnTo>
                  <a:close/>
                </a:path>
                <a:path w="4808855" h="447039">
                  <a:moveTo>
                    <a:pt x="955548" y="313182"/>
                  </a:moveTo>
                  <a:lnTo>
                    <a:pt x="943864" y="313182"/>
                  </a:lnTo>
                  <a:lnTo>
                    <a:pt x="943864" y="352044"/>
                  </a:lnTo>
                  <a:lnTo>
                    <a:pt x="920750" y="352044"/>
                  </a:lnTo>
                  <a:lnTo>
                    <a:pt x="920750" y="363474"/>
                  </a:lnTo>
                  <a:lnTo>
                    <a:pt x="943864" y="363474"/>
                  </a:lnTo>
                  <a:lnTo>
                    <a:pt x="943864" y="439547"/>
                  </a:lnTo>
                  <a:lnTo>
                    <a:pt x="955548" y="439547"/>
                  </a:lnTo>
                  <a:lnTo>
                    <a:pt x="955548" y="313182"/>
                  </a:lnTo>
                  <a:close/>
                </a:path>
                <a:path w="4808855" h="447039">
                  <a:moveTo>
                    <a:pt x="981964" y="310896"/>
                  </a:moveTo>
                  <a:lnTo>
                    <a:pt x="970407" y="310896"/>
                  </a:lnTo>
                  <a:lnTo>
                    <a:pt x="970407" y="445897"/>
                  </a:lnTo>
                  <a:lnTo>
                    <a:pt x="981964" y="445897"/>
                  </a:lnTo>
                  <a:lnTo>
                    <a:pt x="981964" y="310896"/>
                  </a:lnTo>
                  <a:close/>
                </a:path>
                <a:path w="4808855" h="447039">
                  <a:moveTo>
                    <a:pt x="1070610" y="321818"/>
                  </a:moveTo>
                  <a:lnTo>
                    <a:pt x="1070483" y="319786"/>
                  </a:lnTo>
                  <a:lnTo>
                    <a:pt x="1069975" y="319405"/>
                  </a:lnTo>
                  <a:lnTo>
                    <a:pt x="1069467" y="318897"/>
                  </a:lnTo>
                  <a:lnTo>
                    <a:pt x="1068705" y="318643"/>
                  </a:lnTo>
                  <a:lnTo>
                    <a:pt x="1010666" y="318643"/>
                  </a:lnTo>
                  <a:lnTo>
                    <a:pt x="1010666" y="329184"/>
                  </a:lnTo>
                  <a:lnTo>
                    <a:pt x="1057275" y="329184"/>
                  </a:lnTo>
                  <a:lnTo>
                    <a:pt x="1056513" y="335788"/>
                  </a:lnTo>
                  <a:lnTo>
                    <a:pt x="1040765" y="376682"/>
                  </a:lnTo>
                  <a:lnTo>
                    <a:pt x="1008494" y="406285"/>
                  </a:lnTo>
                  <a:lnTo>
                    <a:pt x="1002665" y="409448"/>
                  </a:lnTo>
                  <a:lnTo>
                    <a:pt x="1012444" y="417576"/>
                  </a:lnTo>
                  <a:lnTo>
                    <a:pt x="1044867" y="389813"/>
                  </a:lnTo>
                  <a:lnTo>
                    <a:pt x="1065530" y="352044"/>
                  </a:lnTo>
                  <a:lnTo>
                    <a:pt x="1070000" y="329780"/>
                  </a:lnTo>
                  <a:lnTo>
                    <a:pt x="1070610" y="321818"/>
                  </a:lnTo>
                  <a:close/>
                </a:path>
                <a:path w="4808855" h="447039">
                  <a:moveTo>
                    <a:pt x="1111250" y="310896"/>
                  </a:moveTo>
                  <a:lnTo>
                    <a:pt x="1099058" y="310896"/>
                  </a:lnTo>
                  <a:lnTo>
                    <a:pt x="1099058" y="445897"/>
                  </a:lnTo>
                  <a:lnTo>
                    <a:pt x="1111250" y="445897"/>
                  </a:lnTo>
                  <a:lnTo>
                    <a:pt x="1111250" y="310896"/>
                  </a:lnTo>
                  <a:close/>
                </a:path>
                <a:path w="4808855" h="447039">
                  <a:moveTo>
                    <a:pt x="1242695" y="432816"/>
                  </a:moveTo>
                  <a:lnTo>
                    <a:pt x="1159002" y="432816"/>
                  </a:lnTo>
                  <a:lnTo>
                    <a:pt x="1159002" y="405384"/>
                  </a:lnTo>
                  <a:lnTo>
                    <a:pt x="1147318" y="405384"/>
                  </a:lnTo>
                  <a:lnTo>
                    <a:pt x="1147318" y="441198"/>
                  </a:lnTo>
                  <a:lnTo>
                    <a:pt x="1147572" y="442087"/>
                  </a:lnTo>
                  <a:lnTo>
                    <a:pt x="1148461" y="442976"/>
                  </a:lnTo>
                  <a:lnTo>
                    <a:pt x="1149350" y="443230"/>
                  </a:lnTo>
                  <a:lnTo>
                    <a:pt x="1242695" y="443230"/>
                  </a:lnTo>
                  <a:lnTo>
                    <a:pt x="1242695" y="432816"/>
                  </a:lnTo>
                  <a:close/>
                </a:path>
                <a:path w="4808855" h="447039">
                  <a:moveTo>
                    <a:pt x="1254506" y="384175"/>
                  </a:moveTo>
                  <a:lnTo>
                    <a:pt x="1198880" y="384175"/>
                  </a:lnTo>
                  <a:lnTo>
                    <a:pt x="1198880" y="367030"/>
                  </a:lnTo>
                  <a:lnTo>
                    <a:pt x="1236218" y="367030"/>
                  </a:lnTo>
                  <a:lnTo>
                    <a:pt x="1236980" y="366776"/>
                  </a:lnTo>
                  <a:lnTo>
                    <a:pt x="1237869" y="365887"/>
                  </a:lnTo>
                  <a:lnTo>
                    <a:pt x="1238123" y="364998"/>
                  </a:lnTo>
                  <a:lnTo>
                    <a:pt x="1238123" y="356870"/>
                  </a:lnTo>
                  <a:lnTo>
                    <a:pt x="1238123" y="338836"/>
                  </a:lnTo>
                  <a:lnTo>
                    <a:pt x="1238123" y="328930"/>
                  </a:lnTo>
                  <a:lnTo>
                    <a:pt x="1238123" y="312293"/>
                  </a:lnTo>
                  <a:lnTo>
                    <a:pt x="1226439" y="312293"/>
                  </a:lnTo>
                  <a:lnTo>
                    <a:pt x="1226439" y="328930"/>
                  </a:lnTo>
                  <a:lnTo>
                    <a:pt x="1226439" y="338836"/>
                  </a:lnTo>
                  <a:lnTo>
                    <a:pt x="1226439" y="356870"/>
                  </a:lnTo>
                  <a:lnTo>
                    <a:pt x="1158494" y="356870"/>
                  </a:lnTo>
                  <a:lnTo>
                    <a:pt x="1158494" y="338836"/>
                  </a:lnTo>
                  <a:lnTo>
                    <a:pt x="1226439" y="338836"/>
                  </a:lnTo>
                  <a:lnTo>
                    <a:pt x="1226439" y="328930"/>
                  </a:lnTo>
                  <a:lnTo>
                    <a:pt x="1158494" y="328930"/>
                  </a:lnTo>
                  <a:lnTo>
                    <a:pt x="1158494" y="312293"/>
                  </a:lnTo>
                  <a:lnTo>
                    <a:pt x="1147064" y="312293"/>
                  </a:lnTo>
                  <a:lnTo>
                    <a:pt x="1147191" y="365887"/>
                  </a:lnTo>
                  <a:lnTo>
                    <a:pt x="1147699" y="366268"/>
                  </a:lnTo>
                  <a:lnTo>
                    <a:pt x="1148207" y="366776"/>
                  </a:lnTo>
                  <a:lnTo>
                    <a:pt x="1148969" y="367030"/>
                  </a:lnTo>
                  <a:lnTo>
                    <a:pt x="1186688" y="367030"/>
                  </a:lnTo>
                  <a:lnTo>
                    <a:pt x="1186688" y="384175"/>
                  </a:lnTo>
                  <a:lnTo>
                    <a:pt x="1130554" y="384175"/>
                  </a:lnTo>
                  <a:lnTo>
                    <a:pt x="1130681" y="394462"/>
                  </a:lnTo>
                  <a:lnTo>
                    <a:pt x="1254506" y="394462"/>
                  </a:lnTo>
                  <a:lnTo>
                    <a:pt x="1254506" y="384175"/>
                  </a:lnTo>
                  <a:close/>
                </a:path>
                <a:path w="4808855" h="447039">
                  <a:moveTo>
                    <a:pt x="1375918" y="390144"/>
                  </a:moveTo>
                  <a:lnTo>
                    <a:pt x="1364361" y="390144"/>
                  </a:lnTo>
                  <a:lnTo>
                    <a:pt x="1364361" y="415798"/>
                  </a:lnTo>
                  <a:lnTo>
                    <a:pt x="1364361" y="434848"/>
                  </a:lnTo>
                  <a:lnTo>
                    <a:pt x="1299972" y="434848"/>
                  </a:lnTo>
                  <a:lnTo>
                    <a:pt x="1299972" y="415798"/>
                  </a:lnTo>
                  <a:lnTo>
                    <a:pt x="1364361" y="415798"/>
                  </a:lnTo>
                  <a:lnTo>
                    <a:pt x="1364361" y="390144"/>
                  </a:lnTo>
                  <a:lnTo>
                    <a:pt x="1363980" y="390144"/>
                  </a:lnTo>
                  <a:lnTo>
                    <a:pt x="1363980" y="406019"/>
                  </a:lnTo>
                  <a:lnTo>
                    <a:pt x="1300226" y="406019"/>
                  </a:lnTo>
                  <a:lnTo>
                    <a:pt x="1300226" y="390144"/>
                  </a:lnTo>
                  <a:lnTo>
                    <a:pt x="1288288" y="390144"/>
                  </a:lnTo>
                  <a:lnTo>
                    <a:pt x="1288288" y="442595"/>
                  </a:lnTo>
                  <a:lnTo>
                    <a:pt x="1288542" y="443357"/>
                  </a:lnTo>
                  <a:lnTo>
                    <a:pt x="1288923" y="443865"/>
                  </a:lnTo>
                  <a:lnTo>
                    <a:pt x="1289431" y="444373"/>
                  </a:lnTo>
                  <a:lnTo>
                    <a:pt x="1290320" y="444500"/>
                  </a:lnTo>
                  <a:lnTo>
                    <a:pt x="1373886" y="444500"/>
                  </a:lnTo>
                  <a:lnTo>
                    <a:pt x="1374775" y="444373"/>
                  </a:lnTo>
                  <a:lnTo>
                    <a:pt x="1375283" y="443865"/>
                  </a:lnTo>
                  <a:lnTo>
                    <a:pt x="1375664" y="443357"/>
                  </a:lnTo>
                  <a:lnTo>
                    <a:pt x="1375918" y="442595"/>
                  </a:lnTo>
                  <a:lnTo>
                    <a:pt x="1375918" y="434848"/>
                  </a:lnTo>
                  <a:lnTo>
                    <a:pt x="1375918" y="415798"/>
                  </a:lnTo>
                  <a:lnTo>
                    <a:pt x="1375918" y="406019"/>
                  </a:lnTo>
                  <a:lnTo>
                    <a:pt x="1375918" y="390144"/>
                  </a:lnTo>
                  <a:close/>
                </a:path>
                <a:path w="4808855" h="447039">
                  <a:moveTo>
                    <a:pt x="1376045" y="310896"/>
                  </a:moveTo>
                  <a:lnTo>
                    <a:pt x="1364234" y="310896"/>
                  </a:lnTo>
                  <a:lnTo>
                    <a:pt x="1364234" y="337820"/>
                  </a:lnTo>
                  <a:lnTo>
                    <a:pt x="1335024" y="337820"/>
                  </a:lnTo>
                  <a:lnTo>
                    <a:pt x="1335024" y="335788"/>
                  </a:lnTo>
                  <a:lnTo>
                    <a:pt x="1335024" y="315468"/>
                  </a:lnTo>
                  <a:lnTo>
                    <a:pt x="1323340" y="315468"/>
                  </a:lnTo>
                  <a:lnTo>
                    <a:pt x="1323340" y="335788"/>
                  </a:lnTo>
                  <a:lnTo>
                    <a:pt x="1323340" y="345948"/>
                  </a:lnTo>
                  <a:lnTo>
                    <a:pt x="1323340" y="367157"/>
                  </a:lnTo>
                  <a:lnTo>
                    <a:pt x="1285748" y="367157"/>
                  </a:lnTo>
                  <a:lnTo>
                    <a:pt x="1285748" y="345948"/>
                  </a:lnTo>
                  <a:lnTo>
                    <a:pt x="1323340" y="345948"/>
                  </a:lnTo>
                  <a:lnTo>
                    <a:pt x="1323340" y="335788"/>
                  </a:lnTo>
                  <a:lnTo>
                    <a:pt x="1285748" y="335788"/>
                  </a:lnTo>
                  <a:lnTo>
                    <a:pt x="1285748" y="315468"/>
                  </a:lnTo>
                  <a:lnTo>
                    <a:pt x="1273810" y="315468"/>
                  </a:lnTo>
                  <a:lnTo>
                    <a:pt x="1273810" y="375412"/>
                  </a:lnTo>
                  <a:lnTo>
                    <a:pt x="1274064" y="376174"/>
                  </a:lnTo>
                  <a:lnTo>
                    <a:pt x="1274445" y="376682"/>
                  </a:lnTo>
                  <a:lnTo>
                    <a:pt x="1274953" y="377063"/>
                  </a:lnTo>
                  <a:lnTo>
                    <a:pt x="1275842" y="377317"/>
                  </a:lnTo>
                  <a:lnTo>
                    <a:pt x="1333119" y="377317"/>
                  </a:lnTo>
                  <a:lnTo>
                    <a:pt x="1333881" y="377063"/>
                  </a:lnTo>
                  <a:lnTo>
                    <a:pt x="1334389" y="376682"/>
                  </a:lnTo>
                  <a:lnTo>
                    <a:pt x="1334897" y="376174"/>
                  </a:lnTo>
                  <a:lnTo>
                    <a:pt x="1335024" y="367157"/>
                  </a:lnTo>
                  <a:lnTo>
                    <a:pt x="1335024" y="348234"/>
                  </a:lnTo>
                  <a:lnTo>
                    <a:pt x="1364234" y="348234"/>
                  </a:lnTo>
                  <a:lnTo>
                    <a:pt x="1364234" y="383540"/>
                  </a:lnTo>
                  <a:lnTo>
                    <a:pt x="1376045" y="383540"/>
                  </a:lnTo>
                  <a:lnTo>
                    <a:pt x="1376045" y="348234"/>
                  </a:lnTo>
                  <a:lnTo>
                    <a:pt x="1376045" y="345948"/>
                  </a:lnTo>
                  <a:lnTo>
                    <a:pt x="1376045" y="337820"/>
                  </a:lnTo>
                  <a:lnTo>
                    <a:pt x="1376045" y="310896"/>
                  </a:lnTo>
                  <a:close/>
                </a:path>
                <a:path w="4808855" h="447039">
                  <a:moveTo>
                    <a:pt x="4808601" y="2540"/>
                  </a:moveTo>
                  <a:lnTo>
                    <a:pt x="4807966" y="2540"/>
                  </a:lnTo>
                  <a:lnTo>
                    <a:pt x="4807966" y="0"/>
                  </a:lnTo>
                  <a:lnTo>
                    <a:pt x="4778883" y="0"/>
                  </a:lnTo>
                  <a:lnTo>
                    <a:pt x="4778883" y="2540"/>
                  </a:lnTo>
                  <a:lnTo>
                    <a:pt x="4778883" y="12700"/>
                  </a:lnTo>
                  <a:lnTo>
                    <a:pt x="4793234" y="12700"/>
                  </a:lnTo>
                  <a:lnTo>
                    <a:pt x="4793234" y="132080"/>
                  </a:lnTo>
                  <a:lnTo>
                    <a:pt x="4778883" y="132080"/>
                  </a:lnTo>
                  <a:lnTo>
                    <a:pt x="4778883" y="143510"/>
                  </a:lnTo>
                  <a:lnTo>
                    <a:pt x="4778883" y="144780"/>
                  </a:lnTo>
                  <a:lnTo>
                    <a:pt x="4807839" y="144780"/>
                  </a:lnTo>
                  <a:lnTo>
                    <a:pt x="4807839" y="143510"/>
                  </a:lnTo>
                  <a:lnTo>
                    <a:pt x="4808601" y="143510"/>
                  </a:lnTo>
                  <a:lnTo>
                    <a:pt x="4808601" y="132080"/>
                  </a:lnTo>
                  <a:lnTo>
                    <a:pt x="4808601" y="12700"/>
                  </a:lnTo>
                  <a:lnTo>
                    <a:pt x="4808601" y="254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5224" y="2542031"/>
              <a:ext cx="1588642" cy="1428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874385" y="2541396"/>
              <a:ext cx="690245" cy="136525"/>
            </a:xfrm>
            <a:custGeom>
              <a:avLst/>
              <a:gdLst/>
              <a:ahLst/>
              <a:cxnLst/>
              <a:rect l="l" t="t" r="r" b="b"/>
              <a:pathLst>
                <a:path w="690245" h="136525">
                  <a:moveTo>
                    <a:pt x="35814" y="88773"/>
                  </a:moveTo>
                  <a:lnTo>
                    <a:pt x="31750" y="88773"/>
                  </a:lnTo>
                  <a:lnTo>
                    <a:pt x="31750" y="90043"/>
                  </a:lnTo>
                  <a:lnTo>
                    <a:pt x="11430" y="90043"/>
                  </a:lnTo>
                  <a:lnTo>
                    <a:pt x="11430" y="18923"/>
                  </a:lnTo>
                  <a:lnTo>
                    <a:pt x="34544" y="18923"/>
                  </a:lnTo>
                  <a:lnTo>
                    <a:pt x="34544" y="10033"/>
                  </a:lnTo>
                  <a:lnTo>
                    <a:pt x="34544" y="8763"/>
                  </a:lnTo>
                  <a:lnTo>
                    <a:pt x="635" y="8763"/>
                  </a:lnTo>
                  <a:lnTo>
                    <a:pt x="635" y="10033"/>
                  </a:lnTo>
                  <a:lnTo>
                    <a:pt x="0" y="10033"/>
                  </a:lnTo>
                  <a:lnTo>
                    <a:pt x="0" y="18923"/>
                  </a:lnTo>
                  <a:lnTo>
                    <a:pt x="0" y="90043"/>
                  </a:lnTo>
                  <a:lnTo>
                    <a:pt x="0" y="98933"/>
                  </a:lnTo>
                  <a:lnTo>
                    <a:pt x="0" y="100203"/>
                  </a:lnTo>
                  <a:lnTo>
                    <a:pt x="889" y="100203"/>
                  </a:lnTo>
                  <a:lnTo>
                    <a:pt x="889" y="101473"/>
                  </a:lnTo>
                  <a:lnTo>
                    <a:pt x="17487" y="101473"/>
                  </a:lnTo>
                  <a:lnTo>
                    <a:pt x="17487" y="100203"/>
                  </a:lnTo>
                  <a:lnTo>
                    <a:pt x="33528" y="100203"/>
                  </a:lnTo>
                  <a:lnTo>
                    <a:pt x="33528" y="98933"/>
                  </a:lnTo>
                  <a:lnTo>
                    <a:pt x="35814" y="98933"/>
                  </a:lnTo>
                  <a:lnTo>
                    <a:pt x="35814" y="90043"/>
                  </a:lnTo>
                  <a:lnTo>
                    <a:pt x="35814" y="88773"/>
                  </a:lnTo>
                  <a:close/>
                </a:path>
                <a:path w="690245" h="136525">
                  <a:moveTo>
                    <a:pt x="81026" y="87503"/>
                  </a:moveTo>
                  <a:lnTo>
                    <a:pt x="76149" y="87503"/>
                  </a:lnTo>
                  <a:lnTo>
                    <a:pt x="76149" y="88773"/>
                  </a:lnTo>
                  <a:lnTo>
                    <a:pt x="66700" y="88773"/>
                  </a:lnTo>
                  <a:lnTo>
                    <a:pt x="66700" y="90043"/>
                  </a:lnTo>
                  <a:lnTo>
                    <a:pt x="51816" y="90043"/>
                  </a:lnTo>
                  <a:lnTo>
                    <a:pt x="51816" y="18923"/>
                  </a:lnTo>
                  <a:lnTo>
                    <a:pt x="76454" y="18923"/>
                  </a:lnTo>
                  <a:lnTo>
                    <a:pt x="76454" y="11303"/>
                  </a:lnTo>
                  <a:lnTo>
                    <a:pt x="76454" y="10033"/>
                  </a:lnTo>
                  <a:lnTo>
                    <a:pt x="76454" y="8763"/>
                  </a:lnTo>
                  <a:lnTo>
                    <a:pt x="40728" y="8763"/>
                  </a:lnTo>
                  <a:lnTo>
                    <a:pt x="40728" y="10033"/>
                  </a:lnTo>
                  <a:lnTo>
                    <a:pt x="39903" y="10033"/>
                  </a:lnTo>
                  <a:lnTo>
                    <a:pt x="39903" y="11303"/>
                  </a:lnTo>
                  <a:lnTo>
                    <a:pt x="39878" y="18923"/>
                  </a:lnTo>
                  <a:lnTo>
                    <a:pt x="39916" y="90043"/>
                  </a:lnTo>
                  <a:lnTo>
                    <a:pt x="39954" y="97663"/>
                  </a:lnTo>
                  <a:lnTo>
                    <a:pt x="39954" y="98933"/>
                  </a:lnTo>
                  <a:lnTo>
                    <a:pt x="40043" y="100203"/>
                  </a:lnTo>
                  <a:lnTo>
                    <a:pt x="41783" y="100203"/>
                  </a:lnTo>
                  <a:lnTo>
                    <a:pt x="41783" y="101473"/>
                  </a:lnTo>
                  <a:lnTo>
                    <a:pt x="51689" y="101473"/>
                  </a:lnTo>
                  <a:lnTo>
                    <a:pt x="51689" y="100203"/>
                  </a:lnTo>
                  <a:lnTo>
                    <a:pt x="69342" y="100203"/>
                  </a:lnTo>
                  <a:lnTo>
                    <a:pt x="69342" y="98933"/>
                  </a:lnTo>
                  <a:lnTo>
                    <a:pt x="78486" y="98933"/>
                  </a:lnTo>
                  <a:lnTo>
                    <a:pt x="78486" y="97663"/>
                  </a:lnTo>
                  <a:lnTo>
                    <a:pt x="81026" y="97663"/>
                  </a:lnTo>
                  <a:lnTo>
                    <a:pt x="81026" y="90043"/>
                  </a:lnTo>
                  <a:lnTo>
                    <a:pt x="81026" y="88773"/>
                  </a:lnTo>
                  <a:lnTo>
                    <a:pt x="81026" y="87503"/>
                  </a:lnTo>
                  <a:close/>
                </a:path>
                <a:path w="690245" h="136525">
                  <a:moveTo>
                    <a:pt x="117348" y="48133"/>
                  </a:moveTo>
                  <a:lnTo>
                    <a:pt x="98933" y="48133"/>
                  </a:lnTo>
                  <a:lnTo>
                    <a:pt x="98933" y="1143"/>
                  </a:lnTo>
                  <a:lnTo>
                    <a:pt x="87249" y="1143"/>
                  </a:lnTo>
                  <a:lnTo>
                    <a:pt x="87249" y="48133"/>
                  </a:lnTo>
                  <a:lnTo>
                    <a:pt x="87249" y="59563"/>
                  </a:lnTo>
                  <a:lnTo>
                    <a:pt x="87249" y="135763"/>
                  </a:lnTo>
                  <a:lnTo>
                    <a:pt x="98933" y="135763"/>
                  </a:lnTo>
                  <a:lnTo>
                    <a:pt x="98933" y="59563"/>
                  </a:lnTo>
                  <a:lnTo>
                    <a:pt x="117348" y="59563"/>
                  </a:lnTo>
                  <a:lnTo>
                    <a:pt x="117348" y="48133"/>
                  </a:lnTo>
                  <a:close/>
                </a:path>
                <a:path w="690245" h="136525">
                  <a:moveTo>
                    <a:pt x="231902" y="53213"/>
                  </a:moveTo>
                  <a:lnTo>
                    <a:pt x="151892" y="53213"/>
                  </a:lnTo>
                  <a:lnTo>
                    <a:pt x="151892" y="37973"/>
                  </a:lnTo>
                  <a:lnTo>
                    <a:pt x="228854" y="37973"/>
                  </a:lnTo>
                  <a:lnTo>
                    <a:pt x="228854" y="36703"/>
                  </a:lnTo>
                  <a:lnTo>
                    <a:pt x="229362" y="36703"/>
                  </a:lnTo>
                  <a:lnTo>
                    <a:pt x="229362" y="30353"/>
                  </a:lnTo>
                  <a:lnTo>
                    <a:pt x="229362" y="29083"/>
                  </a:lnTo>
                  <a:lnTo>
                    <a:pt x="229362" y="13843"/>
                  </a:lnTo>
                  <a:lnTo>
                    <a:pt x="229362" y="6223"/>
                  </a:lnTo>
                  <a:lnTo>
                    <a:pt x="229311" y="4953"/>
                  </a:lnTo>
                  <a:lnTo>
                    <a:pt x="228460" y="4953"/>
                  </a:lnTo>
                  <a:lnTo>
                    <a:pt x="228460" y="3683"/>
                  </a:lnTo>
                  <a:lnTo>
                    <a:pt x="139573" y="3683"/>
                  </a:lnTo>
                  <a:lnTo>
                    <a:pt x="139573" y="4953"/>
                  </a:lnTo>
                  <a:lnTo>
                    <a:pt x="139573" y="6223"/>
                  </a:lnTo>
                  <a:lnTo>
                    <a:pt x="139573" y="13843"/>
                  </a:lnTo>
                  <a:lnTo>
                    <a:pt x="216662" y="13843"/>
                  </a:lnTo>
                  <a:lnTo>
                    <a:pt x="216662" y="29083"/>
                  </a:lnTo>
                  <a:lnTo>
                    <a:pt x="140017" y="29083"/>
                  </a:lnTo>
                  <a:lnTo>
                    <a:pt x="140017" y="30353"/>
                  </a:lnTo>
                  <a:lnTo>
                    <a:pt x="139573" y="30353"/>
                  </a:lnTo>
                  <a:lnTo>
                    <a:pt x="139573" y="36703"/>
                  </a:lnTo>
                  <a:lnTo>
                    <a:pt x="139573" y="37973"/>
                  </a:lnTo>
                  <a:lnTo>
                    <a:pt x="139573" y="53213"/>
                  </a:lnTo>
                  <a:lnTo>
                    <a:pt x="139573" y="60833"/>
                  </a:lnTo>
                  <a:lnTo>
                    <a:pt x="139636" y="62103"/>
                  </a:lnTo>
                  <a:lnTo>
                    <a:pt x="140449" y="62103"/>
                  </a:lnTo>
                  <a:lnTo>
                    <a:pt x="140449" y="63373"/>
                  </a:lnTo>
                  <a:lnTo>
                    <a:pt x="231902" y="63373"/>
                  </a:lnTo>
                  <a:lnTo>
                    <a:pt x="231902" y="62103"/>
                  </a:lnTo>
                  <a:lnTo>
                    <a:pt x="231902" y="60833"/>
                  </a:lnTo>
                  <a:lnTo>
                    <a:pt x="231902" y="53213"/>
                  </a:lnTo>
                  <a:close/>
                </a:path>
                <a:path w="690245" h="136525">
                  <a:moveTo>
                    <a:pt x="235077" y="123063"/>
                  </a:moveTo>
                  <a:lnTo>
                    <a:pt x="151638" y="123063"/>
                  </a:lnTo>
                  <a:lnTo>
                    <a:pt x="151638" y="97663"/>
                  </a:lnTo>
                  <a:lnTo>
                    <a:pt x="139573" y="97663"/>
                  </a:lnTo>
                  <a:lnTo>
                    <a:pt x="139573" y="123063"/>
                  </a:lnTo>
                  <a:lnTo>
                    <a:pt x="139573" y="130683"/>
                  </a:lnTo>
                  <a:lnTo>
                    <a:pt x="139598" y="131953"/>
                  </a:lnTo>
                  <a:lnTo>
                    <a:pt x="140322" y="131953"/>
                  </a:lnTo>
                  <a:lnTo>
                    <a:pt x="140322" y="133223"/>
                  </a:lnTo>
                  <a:lnTo>
                    <a:pt x="235077" y="133223"/>
                  </a:lnTo>
                  <a:lnTo>
                    <a:pt x="235077" y="131953"/>
                  </a:lnTo>
                  <a:lnTo>
                    <a:pt x="235077" y="130683"/>
                  </a:lnTo>
                  <a:lnTo>
                    <a:pt x="235077" y="123063"/>
                  </a:lnTo>
                  <a:close/>
                </a:path>
                <a:path w="690245" h="136525">
                  <a:moveTo>
                    <a:pt x="246761" y="77216"/>
                  </a:moveTo>
                  <a:lnTo>
                    <a:pt x="123063" y="77216"/>
                  </a:lnTo>
                  <a:lnTo>
                    <a:pt x="123063" y="87503"/>
                  </a:lnTo>
                  <a:lnTo>
                    <a:pt x="246761" y="87503"/>
                  </a:lnTo>
                  <a:lnTo>
                    <a:pt x="246761" y="77216"/>
                  </a:lnTo>
                  <a:close/>
                </a:path>
                <a:path w="690245" h="136525">
                  <a:moveTo>
                    <a:pt x="375285" y="46482"/>
                  </a:moveTo>
                  <a:lnTo>
                    <a:pt x="374396" y="38862"/>
                  </a:lnTo>
                  <a:lnTo>
                    <a:pt x="370840" y="26289"/>
                  </a:lnTo>
                  <a:lnTo>
                    <a:pt x="368427" y="20955"/>
                  </a:lnTo>
                  <a:lnTo>
                    <a:pt x="365379" y="16764"/>
                  </a:lnTo>
                  <a:lnTo>
                    <a:pt x="364032" y="14859"/>
                  </a:lnTo>
                  <a:lnTo>
                    <a:pt x="363347" y="13893"/>
                  </a:lnTo>
                  <a:lnTo>
                    <a:pt x="363347" y="49911"/>
                  </a:lnTo>
                  <a:lnTo>
                    <a:pt x="363347" y="60960"/>
                  </a:lnTo>
                  <a:lnTo>
                    <a:pt x="362839" y="66167"/>
                  </a:lnTo>
                  <a:lnTo>
                    <a:pt x="361950" y="71120"/>
                  </a:lnTo>
                  <a:lnTo>
                    <a:pt x="361188" y="75946"/>
                  </a:lnTo>
                  <a:lnTo>
                    <a:pt x="345567" y="96012"/>
                  </a:lnTo>
                  <a:lnTo>
                    <a:pt x="338201" y="96012"/>
                  </a:lnTo>
                  <a:lnTo>
                    <a:pt x="325501" y="83947"/>
                  </a:lnTo>
                  <a:lnTo>
                    <a:pt x="323723" y="80264"/>
                  </a:lnTo>
                  <a:lnTo>
                    <a:pt x="322453" y="75946"/>
                  </a:lnTo>
                  <a:lnTo>
                    <a:pt x="321564" y="71120"/>
                  </a:lnTo>
                  <a:lnTo>
                    <a:pt x="320802" y="66167"/>
                  </a:lnTo>
                  <a:lnTo>
                    <a:pt x="320294" y="60960"/>
                  </a:lnTo>
                  <a:lnTo>
                    <a:pt x="320306" y="49911"/>
                  </a:lnTo>
                  <a:lnTo>
                    <a:pt x="320675" y="45085"/>
                  </a:lnTo>
                  <a:lnTo>
                    <a:pt x="321602" y="40005"/>
                  </a:lnTo>
                  <a:lnTo>
                    <a:pt x="322326" y="35306"/>
                  </a:lnTo>
                  <a:lnTo>
                    <a:pt x="323723" y="30988"/>
                  </a:lnTo>
                  <a:lnTo>
                    <a:pt x="326085" y="26035"/>
                  </a:lnTo>
                  <a:lnTo>
                    <a:pt x="327279" y="23495"/>
                  </a:lnTo>
                  <a:lnTo>
                    <a:pt x="329438" y="20447"/>
                  </a:lnTo>
                  <a:lnTo>
                    <a:pt x="332232" y="18288"/>
                  </a:lnTo>
                  <a:lnTo>
                    <a:pt x="334899" y="16002"/>
                  </a:lnTo>
                  <a:lnTo>
                    <a:pt x="338201" y="14859"/>
                  </a:lnTo>
                  <a:lnTo>
                    <a:pt x="345567" y="14859"/>
                  </a:lnTo>
                  <a:lnTo>
                    <a:pt x="361988" y="40259"/>
                  </a:lnTo>
                  <a:lnTo>
                    <a:pt x="362839" y="44831"/>
                  </a:lnTo>
                  <a:lnTo>
                    <a:pt x="363347" y="49911"/>
                  </a:lnTo>
                  <a:lnTo>
                    <a:pt x="363347" y="13893"/>
                  </a:lnTo>
                  <a:lnTo>
                    <a:pt x="362331" y="12446"/>
                  </a:lnTo>
                  <a:lnTo>
                    <a:pt x="358902" y="9271"/>
                  </a:lnTo>
                  <a:lnTo>
                    <a:pt x="354838" y="7239"/>
                  </a:lnTo>
                  <a:lnTo>
                    <a:pt x="350774" y="5080"/>
                  </a:lnTo>
                  <a:lnTo>
                    <a:pt x="346583" y="4064"/>
                  </a:lnTo>
                  <a:lnTo>
                    <a:pt x="337058" y="4064"/>
                  </a:lnTo>
                  <a:lnTo>
                    <a:pt x="332613" y="5080"/>
                  </a:lnTo>
                  <a:lnTo>
                    <a:pt x="328676" y="7112"/>
                  </a:lnTo>
                  <a:lnTo>
                    <a:pt x="324612" y="9017"/>
                  </a:lnTo>
                  <a:lnTo>
                    <a:pt x="308483" y="46482"/>
                  </a:lnTo>
                  <a:lnTo>
                    <a:pt x="308483" y="64389"/>
                  </a:lnTo>
                  <a:lnTo>
                    <a:pt x="324739" y="101727"/>
                  </a:lnTo>
                  <a:lnTo>
                    <a:pt x="337312" y="106807"/>
                  </a:lnTo>
                  <a:lnTo>
                    <a:pt x="346583" y="106807"/>
                  </a:lnTo>
                  <a:lnTo>
                    <a:pt x="350774" y="105791"/>
                  </a:lnTo>
                  <a:lnTo>
                    <a:pt x="354838" y="103632"/>
                  </a:lnTo>
                  <a:lnTo>
                    <a:pt x="358902" y="101600"/>
                  </a:lnTo>
                  <a:lnTo>
                    <a:pt x="362331" y="98425"/>
                  </a:lnTo>
                  <a:lnTo>
                    <a:pt x="364032" y="96012"/>
                  </a:lnTo>
                  <a:lnTo>
                    <a:pt x="365379" y="94107"/>
                  </a:lnTo>
                  <a:lnTo>
                    <a:pt x="375285" y="64389"/>
                  </a:lnTo>
                  <a:lnTo>
                    <a:pt x="375285" y="46482"/>
                  </a:lnTo>
                  <a:close/>
                </a:path>
                <a:path w="690245" h="136525">
                  <a:moveTo>
                    <a:pt x="413766" y="889"/>
                  </a:moveTo>
                  <a:lnTo>
                    <a:pt x="401701" y="889"/>
                  </a:lnTo>
                  <a:lnTo>
                    <a:pt x="401701" y="136271"/>
                  </a:lnTo>
                  <a:lnTo>
                    <a:pt x="413766" y="136271"/>
                  </a:lnTo>
                  <a:lnTo>
                    <a:pt x="413766" y="889"/>
                  </a:lnTo>
                  <a:close/>
                </a:path>
                <a:path w="690245" h="136525">
                  <a:moveTo>
                    <a:pt x="519557" y="96393"/>
                  </a:moveTo>
                  <a:lnTo>
                    <a:pt x="491363" y="68580"/>
                  </a:lnTo>
                  <a:lnTo>
                    <a:pt x="488530" y="62738"/>
                  </a:lnTo>
                  <a:lnTo>
                    <a:pt x="487375" y="60375"/>
                  </a:lnTo>
                  <a:lnTo>
                    <a:pt x="484568" y="51536"/>
                  </a:lnTo>
                  <a:lnTo>
                    <a:pt x="482892" y="42087"/>
                  </a:lnTo>
                  <a:lnTo>
                    <a:pt x="482346" y="32004"/>
                  </a:lnTo>
                  <a:lnTo>
                    <a:pt x="482346" y="18923"/>
                  </a:lnTo>
                  <a:lnTo>
                    <a:pt x="512064" y="18923"/>
                  </a:lnTo>
                  <a:lnTo>
                    <a:pt x="512064" y="8636"/>
                  </a:lnTo>
                  <a:lnTo>
                    <a:pt x="441198" y="8636"/>
                  </a:lnTo>
                  <a:lnTo>
                    <a:pt x="441198" y="18923"/>
                  </a:lnTo>
                  <a:lnTo>
                    <a:pt x="470027" y="18923"/>
                  </a:lnTo>
                  <a:lnTo>
                    <a:pt x="470027" y="37973"/>
                  </a:lnTo>
                  <a:lnTo>
                    <a:pt x="469138" y="45339"/>
                  </a:lnTo>
                  <a:lnTo>
                    <a:pt x="467360" y="52197"/>
                  </a:lnTo>
                  <a:lnTo>
                    <a:pt x="465709" y="59182"/>
                  </a:lnTo>
                  <a:lnTo>
                    <a:pt x="463169" y="65532"/>
                  </a:lnTo>
                  <a:lnTo>
                    <a:pt x="459867" y="71247"/>
                  </a:lnTo>
                  <a:lnTo>
                    <a:pt x="456692" y="77343"/>
                  </a:lnTo>
                  <a:lnTo>
                    <a:pt x="431419" y="100457"/>
                  </a:lnTo>
                  <a:lnTo>
                    <a:pt x="433197" y="101600"/>
                  </a:lnTo>
                  <a:lnTo>
                    <a:pt x="435102" y="102997"/>
                  </a:lnTo>
                  <a:lnTo>
                    <a:pt x="439166" y="106045"/>
                  </a:lnTo>
                  <a:lnTo>
                    <a:pt x="440817" y="107442"/>
                  </a:lnTo>
                  <a:lnTo>
                    <a:pt x="442214" y="108585"/>
                  </a:lnTo>
                  <a:lnTo>
                    <a:pt x="462534" y="88519"/>
                  </a:lnTo>
                  <a:lnTo>
                    <a:pt x="465582" y="84582"/>
                  </a:lnTo>
                  <a:lnTo>
                    <a:pt x="468249" y="80391"/>
                  </a:lnTo>
                  <a:lnTo>
                    <a:pt x="473075" y="71755"/>
                  </a:lnTo>
                  <a:lnTo>
                    <a:pt x="474853" y="67310"/>
                  </a:lnTo>
                  <a:lnTo>
                    <a:pt x="476250" y="62738"/>
                  </a:lnTo>
                  <a:lnTo>
                    <a:pt x="479285" y="69786"/>
                  </a:lnTo>
                  <a:lnTo>
                    <a:pt x="504063" y="100457"/>
                  </a:lnTo>
                  <a:lnTo>
                    <a:pt x="510794" y="105029"/>
                  </a:lnTo>
                  <a:lnTo>
                    <a:pt x="511810" y="103886"/>
                  </a:lnTo>
                  <a:lnTo>
                    <a:pt x="514985" y="100711"/>
                  </a:lnTo>
                  <a:lnTo>
                    <a:pt x="516636" y="98933"/>
                  </a:lnTo>
                  <a:lnTo>
                    <a:pt x="518160" y="97536"/>
                  </a:lnTo>
                  <a:lnTo>
                    <a:pt x="519557" y="96393"/>
                  </a:lnTo>
                  <a:close/>
                </a:path>
                <a:path w="690245" h="136525">
                  <a:moveTo>
                    <a:pt x="561213" y="52705"/>
                  </a:moveTo>
                  <a:lnTo>
                    <a:pt x="541147" y="52705"/>
                  </a:lnTo>
                  <a:lnTo>
                    <a:pt x="541147" y="889"/>
                  </a:lnTo>
                  <a:lnTo>
                    <a:pt x="529209" y="889"/>
                  </a:lnTo>
                  <a:lnTo>
                    <a:pt x="529209" y="136017"/>
                  </a:lnTo>
                  <a:lnTo>
                    <a:pt x="541147" y="136017"/>
                  </a:lnTo>
                  <a:lnTo>
                    <a:pt x="541147" y="63500"/>
                  </a:lnTo>
                  <a:lnTo>
                    <a:pt x="561213" y="63500"/>
                  </a:lnTo>
                  <a:lnTo>
                    <a:pt x="561213" y="52705"/>
                  </a:lnTo>
                  <a:close/>
                </a:path>
                <a:path w="690245" h="136525">
                  <a:moveTo>
                    <a:pt x="675894" y="30861"/>
                  </a:moveTo>
                  <a:lnTo>
                    <a:pt x="675805" y="16637"/>
                  </a:lnTo>
                  <a:lnTo>
                    <a:pt x="671957" y="11049"/>
                  </a:lnTo>
                  <a:lnTo>
                    <a:pt x="668350" y="9017"/>
                  </a:lnTo>
                  <a:lnTo>
                    <a:pt x="664083" y="6604"/>
                  </a:lnTo>
                  <a:lnTo>
                    <a:pt x="662940" y="6108"/>
                  </a:lnTo>
                  <a:lnTo>
                    <a:pt x="662940" y="21336"/>
                  </a:lnTo>
                  <a:lnTo>
                    <a:pt x="662940" y="28575"/>
                  </a:lnTo>
                  <a:lnTo>
                    <a:pt x="659765" y="32258"/>
                  </a:lnTo>
                  <a:lnTo>
                    <a:pt x="653415" y="34544"/>
                  </a:lnTo>
                  <a:lnTo>
                    <a:pt x="647814" y="36830"/>
                  </a:lnTo>
                  <a:lnTo>
                    <a:pt x="639445" y="37973"/>
                  </a:lnTo>
                  <a:lnTo>
                    <a:pt x="628510" y="37973"/>
                  </a:lnTo>
                  <a:lnTo>
                    <a:pt x="593852" y="28575"/>
                  </a:lnTo>
                  <a:lnTo>
                    <a:pt x="593852" y="21336"/>
                  </a:lnTo>
                  <a:lnTo>
                    <a:pt x="623316" y="9017"/>
                  </a:lnTo>
                  <a:lnTo>
                    <a:pt x="633603" y="9017"/>
                  </a:lnTo>
                  <a:lnTo>
                    <a:pt x="660387" y="17399"/>
                  </a:lnTo>
                  <a:lnTo>
                    <a:pt x="662038" y="19177"/>
                  </a:lnTo>
                  <a:lnTo>
                    <a:pt x="628510" y="0"/>
                  </a:lnTo>
                  <a:lnTo>
                    <a:pt x="617258" y="419"/>
                  </a:lnTo>
                  <a:lnTo>
                    <a:pt x="580898" y="16637"/>
                  </a:lnTo>
                  <a:lnTo>
                    <a:pt x="580898" y="30861"/>
                  </a:lnTo>
                  <a:lnTo>
                    <a:pt x="617207" y="46482"/>
                  </a:lnTo>
                  <a:lnTo>
                    <a:pt x="628510" y="46863"/>
                  </a:lnTo>
                  <a:lnTo>
                    <a:pt x="639826" y="46482"/>
                  </a:lnTo>
                  <a:lnTo>
                    <a:pt x="649566" y="45326"/>
                  </a:lnTo>
                  <a:lnTo>
                    <a:pt x="657733" y="43383"/>
                  </a:lnTo>
                  <a:lnTo>
                    <a:pt x="664337" y="40640"/>
                  </a:lnTo>
                  <a:lnTo>
                    <a:pt x="669175" y="37973"/>
                  </a:lnTo>
                  <a:lnTo>
                    <a:pt x="671957" y="36449"/>
                  </a:lnTo>
                  <a:lnTo>
                    <a:pt x="675894" y="30861"/>
                  </a:lnTo>
                  <a:close/>
                </a:path>
                <a:path w="690245" h="136525">
                  <a:moveTo>
                    <a:pt x="690245" y="56388"/>
                  </a:moveTo>
                  <a:lnTo>
                    <a:pt x="644271" y="56388"/>
                  </a:lnTo>
                  <a:lnTo>
                    <a:pt x="644271" y="65786"/>
                  </a:lnTo>
                  <a:lnTo>
                    <a:pt x="644271" y="80264"/>
                  </a:lnTo>
                  <a:lnTo>
                    <a:pt x="612775" y="80264"/>
                  </a:lnTo>
                  <a:lnTo>
                    <a:pt x="612775" y="65786"/>
                  </a:lnTo>
                  <a:lnTo>
                    <a:pt x="644271" y="65786"/>
                  </a:lnTo>
                  <a:lnTo>
                    <a:pt x="644271" y="56388"/>
                  </a:lnTo>
                  <a:lnTo>
                    <a:pt x="566420" y="56388"/>
                  </a:lnTo>
                  <a:lnTo>
                    <a:pt x="566420" y="65786"/>
                  </a:lnTo>
                  <a:lnTo>
                    <a:pt x="600710" y="65786"/>
                  </a:lnTo>
                  <a:lnTo>
                    <a:pt x="600710" y="80264"/>
                  </a:lnTo>
                  <a:lnTo>
                    <a:pt x="583057" y="80264"/>
                  </a:lnTo>
                  <a:lnTo>
                    <a:pt x="583057" y="89916"/>
                  </a:lnTo>
                  <a:lnTo>
                    <a:pt x="660260" y="89916"/>
                  </a:lnTo>
                  <a:lnTo>
                    <a:pt x="660260" y="102489"/>
                  </a:lnTo>
                  <a:lnTo>
                    <a:pt x="585089" y="102489"/>
                  </a:lnTo>
                  <a:lnTo>
                    <a:pt x="584200" y="102743"/>
                  </a:lnTo>
                  <a:lnTo>
                    <a:pt x="583311" y="103632"/>
                  </a:lnTo>
                  <a:lnTo>
                    <a:pt x="583057" y="104521"/>
                  </a:lnTo>
                  <a:lnTo>
                    <a:pt x="583057" y="132715"/>
                  </a:lnTo>
                  <a:lnTo>
                    <a:pt x="583311" y="133604"/>
                  </a:lnTo>
                  <a:lnTo>
                    <a:pt x="584200" y="134493"/>
                  </a:lnTo>
                  <a:lnTo>
                    <a:pt x="585089" y="134747"/>
                  </a:lnTo>
                  <a:lnTo>
                    <a:pt x="676656" y="134747"/>
                  </a:lnTo>
                  <a:lnTo>
                    <a:pt x="676656" y="125349"/>
                  </a:lnTo>
                  <a:lnTo>
                    <a:pt x="596265" y="125349"/>
                  </a:lnTo>
                  <a:lnTo>
                    <a:pt x="596265" y="111252"/>
                  </a:lnTo>
                  <a:lnTo>
                    <a:pt x="671563" y="111252"/>
                  </a:lnTo>
                  <a:lnTo>
                    <a:pt x="672465" y="110998"/>
                  </a:lnTo>
                  <a:lnTo>
                    <a:pt x="672846" y="110490"/>
                  </a:lnTo>
                  <a:lnTo>
                    <a:pt x="673354" y="110109"/>
                  </a:lnTo>
                  <a:lnTo>
                    <a:pt x="673608" y="109220"/>
                  </a:lnTo>
                  <a:lnTo>
                    <a:pt x="673608" y="82296"/>
                  </a:lnTo>
                  <a:lnTo>
                    <a:pt x="673354" y="81407"/>
                  </a:lnTo>
                  <a:lnTo>
                    <a:pt x="672846" y="81026"/>
                  </a:lnTo>
                  <a:lnTo>
                    <a:pt x="672465" y="80518"/>
                  </a:lnTo>
                  <a:lnTo>
                    <a:pt x="671563" y="80264"/>
                  </a:lnTo>
                  <a:lnTo>
                    <a:pt x="656336" y="80264"/>
                  </a:lnTo>
                  <a:lnTo>
                    <a:pt x="656336" y="65786"/>
                  </a:lnTo>
                  <a:lnTo>
                    <a:pt x="690245" y="65786"/>
                  </a:lnTo>
                  <a:lnTo>
                    <a:pt x="690245" y="5638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6654" y="2858642"/>
              <a:ext cx="112521" cy="1127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1312" y="2843529"/>
              <a:ext cx="1549653" cy="14300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44211" y="2846577"/>
              <a:ext cx="577215" cy="137795"/>
            </a:xfrm>
            <a:custGeom>
              <a:avLst/>
              <a:gdLst/>
              <a:ahLst/>
              <a:cxnLst/>
              <a:rect l="l" t="t" r="r" b="b"/>
              <a:pathLst>
                <a:path w="577214" h="137794">
                  <a:moveTo>
                    <a:pt x="363092" y="81407"/>
                  </a:moveTo>
                  <a:lnTo>
                    <a:pt x="274574" y="81407"/>
                  </a:lnTo>
                  <a:lnTo>
                    <a:pt x="274574" y="91059"/>
                  </a:lnTo>
                  <a:lnTo>
                    <a:pt x="351789" y="91059"/>
                  </a:lnTo>
                  <a:lnTo>
                    <a:pt x="351789" y="103632"/>
                  </a:lnTo>
                  <a:lnTo>
                    <a:pt x="276605" y="103632"/>
                  </a:lnTo>
                  <a:lnTo>
                    <a:pt x="275716" y="103886"/>
                  </a:lnTo>
                  <a:lnTo>
                    <a:pt x="274827" y="104775"/>
                  </a:lnTo>
                  <a:lnTo>
                    <a:pt x="274574" y="105663"/>
                  </a:lnTo>
                  <a:lnTo>
                    <a:pt x="274574" y="133858"/>
                  </a:lnTo>
                  <a:lnTo>
                    <a:pt x="274827" y="134747"/>
                  </a:lnTo>
                  <a:lnTo>
                    <a:pt x="275716" y="135636"/>
                  </a:lnTo>
                  <a:lnTo>
                    <a:pt x="276605" y="135889"/>
                  </a:lnTo>
                  <a:lnTo>
                    <a:pt x="368173" y="135889"/>
                  </a:lnTo>
                  <a:lnTo>
                    <a:pt x="368173" y="126492"/>
                  </a:lnTo>
                  <a:lnTo>
                    <a:pt x="287782" y="126492"/>
                  </a:lnTo>
                  <a:lnTo>
                    <a:pt x="287782" y="112395"/>
                  </a:lnTo>
                  <a:lnTo>
                    <a:pt x="363092" y="112395"/>
                  </a:lnTo>
                  <a:lnTo>
                    <a:pt x="363982" y="112141"/>
                  </a:lnTo>
                  <a:lnTo>
                    <a:pt x="364363" y="111633"/>
                  </a:lnTo>
                  <a:lnTo>
                    <a:pt x="364871" y="111251"/>
                  </a:lnTo>
                  <a:lnTo>
                    <a:pt x="365125" y="110362"/>
                  </a:lnTo>
                  <a:lnTo>
                    <a:pt x="365125" y="83438"/>
                  </a:lnTo>
                  <a:lnTo>
                    <a:pt x="364871" y="82550"/>
                  </a:lnTo>
                  <a:lnTo>
                    <a:pt x="364363" y="82169"/>
                  </a:lnTo>
                  <a:lnTo>
                    <a:pt x="363982" y="81661"/>
                  </a:lnTo>
                  <a:lnTo>
                    <a:pt x="363092" y="81407"/>
                  </a:lnTo>
                  <a:close/>
                </a:path>
                <a:path w="577214" h="137794">
                  <a:moveTo>
                    <a:pt x="304291" y="66929"/>
                  </a:moveTo>
                  <a:lnTo>
                    <a:pt x="292226" y="66929"/>
                  </a:lnTo>
                  <a:lnTo>
                    <a:pt x="292226" y="81407"/>
                  </a:lnTo>
                  <a:lnTo>
                    <a:pt x="304291" y="81407"/>
                  </a:lnTo>
                  <a:lnTo>
                    <a:pt x="304291" y="66929"/>
                  </a:lnTo>
                  <a:close/>
                </a:path>
                <a:path w="577214" h="137794">
                  <a:moveTo>
                    <a:pt x="347852" y="66929"/>
                  </a:moveTo>
                  <a:lnTo>
                    <a:pt x="335788" y="66929"/>
                  </a:lnTo>
                  <a:lnTo>
                    <a:pt x="335788" y="81407"/>
                  </a:lnTo>
                  <a:lnTo>
                    <a:pt x="347852" y="81407"/>
                  </a:lnTo>
                  <a:lnTo>
                    <a:pt x="347852" y="66929"/>
                  </a:lnTo>
                  <a:close/>
                </a:path>
                <a:path w="577214" h="137794">
                  <a:moveTo>
                    <a:pt x="381762" y="57531"/>
                  </a:moveTo>
                  <a:lnTo>
                    <a:pt x="257937" y="57531"/>
                  </a:lnTo>
                  <a:lnTo>
                    <a:pt x="257937" y="66929"/>
                  </a:lnTo>
                  <a:lnTo>
                    <a:pt x="381762" y="66929"/>
                  </a:lnTo>
                  <a:lnTo>
                    <a:pt x="381762" y="57531"/>
                  </a:lnTo>
                  <a:close/>
                </a:path>
                <a:path w="577214" h="137794">
                  <a:moveTo>
                    <a:pt x="38100" y="5207"/>
                  </a:moveTo>
                  <a:lnTo>
                    <a:pt x="28575" y="5207"/>
                  </a:lnTo>
                  <a:lnTo>
                    <a:pt x="24129" y="6223"/>
                  </a:lnTo>
                  <a:lnTo>
                    <a:pt x="20192" y="8255"/>
                  </a:lnTo>
                  <a:lnTo>
                    <a:pt x="16128" y="10160"/>
                  </a:lnTo>
                  <a:lnTo>
                    <a:pt x="0" y="47625"/>
                  </a:lnTo>
                  <a:lnTo>
                    <a:pt x="0" y="65532"/>
                  </a:lnTo>
                  <a:lnTo>
                    <a:pt x="16255" y="102870"/>
                  </a:lnTo>
                  <a:lnTo>
                    <a:pt x="28828" y="107950"/>
                  </a:lnTo>
                  <a:lnTo>
                    <a:pt x="38100" y="107950"/>
                  </a:lnTo>
                  <a:lnTo>
                    <a:pt x="42290" y="106934"/>
                  </a:lnTo>
                  <a:lnTo>
                    <a:pt x="46354" y="104775"/>
                  </a:lnTo>
                  <a:lnTo>
                    <a:pt x="50418" y="102743"/>
                  </a:lnTo>
                  <a:lnTo>
                    <a:pt x="53848" y="99568"/>
                  </a:lnTo>
                  <a:lnTo>
                    <a:pt x="55551" y="97155"/>
                  </a:lnTo>
                  <a:lnTo>
                    <a:pt x="29717" y="97155"/>
                  </a:lnTo>
                  <a:lnTo>
                    <a:pt x="26542" y="96012"/>
                  </a:lnTo>
                  <a:lnTo>
                    <a:pt x="23749" y="93980"/>
                  </a:lnTo>
                  <a:lnTo>
                    <a:pt x="21082" y="91821"/>
                  </a:lnTo>
                  <a:lnTo>
                    <a:pt x="18796" y="88900"/>
                  </a:lnTo>
                  <a:lnTo>
                    <a:pt x="17017" y="85089"/>
                  </a:lnTo>
                  <a:lnTo>
                    <a:pt x="15239" y="81407"/>
                  </a:lnTo>
                  <a:lnTo>
                    <a:pt x="13970" y="77088"/>
                  </a:lnTo>
                  <a:lnTo>
                    <a:pt x="13080" y="72262"/>
                  </a:lnTo>
                  <a:lnTo>
                    <a:pt x="12318" y="67310"/>
                  </a:lnTo>
                  <a:lnTo>
                    <a:pt x="11811" y="62102"/>
                  </a:lnTo>
                  <a:lnTo>
                    <a:pt x="11830" y="51054"/>
                  </a:lnTo>
                  <a:lnTo>
                    <a:pt x="12191" y="46227"/>
                  </a:lnTo>
                  <a:lnTo>
                    <a:pt x="13120" y="41148"/>
                  </a:lnTo>
                  <a:lnTo>
                    <a:pt x="13842" y="36449"/>
                  </a:lnTo>
                  <a:lnTo>
                    <a:pt x="15239" y="32131"/>
                  </a:lnTo>
                  <a:lnTo>
                    <a:pt x="17610" y="27177"/>
                  </a:lnTo>
                  <a:lnTo>
                    <a:pt x="18796" y="24637"/>
                  </a:lnTo>
                  <a:lnTo>
                    <a:pt x="20954" y="21589"/>
                  </a:lnTo>
                  <a:lnTo>
                    <a:pt x="23749" y="19431"/>
                  </a:lnTo>
                  <a:lnTo>
                    <a:pt x="26415" y="17145"/>
                  </a:lnTo>
                  <a:lnTo>
                    <a:pt x="29717" y="16001"/>
                  </a:lnTo>
                  <a:lnTo>
                    <a:pt x="55551" y="16001"/>
                  </a:lnTo>
                  <a:lnTo>
                    <a:pt x="53848" y="13588"/>
                  </a:lnTo>
                  <a:lnTo>
                    <a:pt x="50418" y="10413"/>
                  </a:lnTo>
                  <a:lnTo>
                    <a:pt x="46354" y="8382"/>
                  </a:lnTo>
                  <a:lnTo>
                    <a:pt x="42290" y="6223"/>
                  </a:lnTo>
                  <a:lnTo>
                    <a:pt x="38100" y="5207"/>
                  </a:lnTo>
                  <a:close/>
                </a:path>
                <a:path w="577214" h="137794">
                  <a:moveTo>
                    <a:pt x="55551" y="16001"/>
                  </a:moveTo>
                  <a:lnTo>
                    <a:pt x="37084" y="16001"/>
                  </a:lnTo>
                  <a:lnTo>
                    <a:pt x="40259" y="17145"/>
                  </a:lnTo>
                  <a:lnTo>
                    <a:pt x="45720" y="21589"/>
                  </a:lnTo>
                  <a:lnTo>
                    <a:pt x="53513" y="41401"/>
                  </a:lnTo>
                  <a:lnTo>
                    <a:pt x="54355" y="45974"/>
                  </a:lnTo>
                  <a:lnTo>
                    <a:pt x="54863" y="51054"/>
                  </a:lnTo>
                  <a:lnTo>
                    <a:pt x="54863" y="62102"/>
                  </a:lnTo>
                  <a:lnTo>
                    <a:pt x="54355" y="67310"/>
                  </a:lnTo>
                  <a:lnTo>
                    <a:pt x="53466" y="72262"/>
                  </a:lnTo>
                  <a:lnTo>
                    <a:pt x="52704" y="77088"/>
                  </a:lnTo>
                  <a:lnTo>
                    <a:pt x="37084" y="97155"/>
                  </a:lnTo>
                  <a:lnTo>
                    <a:pt x="55551" y="97155"/>
                  </a:lnTo>
                  <a:lnTo>
                    <a:pt x="56896" y="95250"/>
                  </a:lnTo>
                  <a:lnTo>
                    <a:pt x="59943" y="91059"/>
                  </a:lnTo>
                  <a:lnTo>
                    <a:pt x="62357" y="85725"/>
                  </a:lnTo>
                  <a:lnTo>
                    <a:pt x="64135" y="79501"/>
                  </a:lnTo>
                  <a:lnTo>
                    <a:pt x="65912" y="73151"/>
                  </a:lnTo>
                  <a:lnTo>
                    <a:pt x="66801" y="65532"/>
                  </a:lnTo>
                  <a:lnTo>
                    <a:pt x="66801" y="47625"/>
                  </a:lnTo>
                  <a:lnTo>
                    <a:pt x="65912" y="40005"/>
                  </a:lnTo>
                  <a:lnTo>
                    <a:pt x="62357" y="27432"/>
                  </a:lnTo>
                  <a:lnTo>
                    <a:pt x="59943" y="22098"/>
                  </a:lnTo>
                  <a:lnTo>
                    <a:pt x="56896" y="17907"/>
                  </a:lnTo>
                  <a:lnTo>
                    <a:pt x="55551" y="16001"/>
                  </a:lnTo>
                  <a:close/>
                </a:path>
                <a:path w="577214" h="137794">
                  <a:moveTo>
                    <a:pt x="320039" y="1143"/>
                  </a:moveTo>
                  <a:lnTo>
                    <a:pt x="276351" y="12064"/>
                  </a:lnTo>
                  <a:lnTo>
                    <a:pt x="272414" y="17780"/>
                  </a:lnTo>
                  <a:lnTo>
                    <a:pt x="272414" y="32004"/>
                  </a:lnTo>
                  <a:lnTo>
                    <a:pt x="308729" y="47623"/>
                  </a:lnTo>
                  <a:lnTo>
                    <a:pt x="320039" y="48006"/>
                  </a:lnTo>
                  <a:lnTo>
                    <a:pt x="331350" y="47623"/>
                  </a:lnTo>
                  <a:lnTo>
                    <a:pt x="341090" y="46466"/>
                  </a:lnTo>
                  <a:lnTo>
                    <a:pt x="349257" y="44523"/>
                  </a:lnTo>
                  <a:lnTo>
                    <a:pt x="355853" y="41783"/>
                  </a:lnTo>
                  <a:lnTo>
                    <a:pt x="360703" y="39116"/>
                  </a:lnTo>
                  <a:lnTo>
                    <a:pt x="320039" y="39116"/>
                  </a:lnTo>
                  <a:lnTo>
                    <a:pt x="312374" y="38901"/>
                  </a:lnTo>
                  <a:lnTo>
                    <a:pt x="285368" y="29718"/>
                  </a:lnTo>
                  <a:lnTo>
                    <a:pt x="285368" y="22479"/>
                  </a:lnTo>
                  <a:lnTo>
                    <a:pt x="314833" y="10160"/>
                  </a:lnTo>
                  <a:lnTo>
                    <a:pt x="359874" y="10160"/>
                  </a:lnTo>
                  <a:lnTo>
                    <a:pt x="355600" y="7747"/>
                  </a:lnTo>
                  <a:lnTo>
                    <a:pt x="349007" y="4839"/>
                  </a:lnTo>
                  <a:lnTo>
                    <a:pt x="340867" y="2778"/>
                  </a:lnTo>
                  <a:lnTo>
                    <a:pt x="331149" y="1547"/>
                  </a:lnTo>
                  <a:lnTo>
                    <a:pt x="320039" y="1143"/>
                  </a:lnTo>
                  <a:close/>
                </a:path>
                <a:path w="577214" h="137794">
                  <a:moveTo>
                    <a:pt x="359874" y="10160"/>
                  </a:moveTo>
                  <a:lnTo>
                    <a:pt x="325120" y="10160"/>
                  </a:lnTo>
                  <a:lnTo>
                    <a:pt x="329818" y="10413"/>
                  </a:lnTo>
                  <a:lnTo>
                    <a:pt x="338327" y="11684"/>
                  </a:lnTo>
                  <a:lnTo>
                    <a:pt x="351916" y="18542"/>
                  </a:lnTo>
                  <a:lnTo>
                    <a:pt x="353567" y="20320"/>
                  </a:lnTo>
                  <a:lnTo>
                    <a:pt x="354457" y="22479"/>
                  </a:lnTo>
                  <a:lnTo>
                    <a:pt x="354457" y="29718"/>
                  </a:lnTo>
                  <a:lnTo>
                    <a:pt x="351282" y="33400"/>
                  </a:lnTo>
                  <a:lnTo>
                    <a:pt x="344932" y="35687"/>
                  </a:lnTo>
                  <a:lnTo>
                    <a:pt x="339343" y="37973"/>
                  </a:lnTo>
                  <a:lnTo>
                    <a:pt x="330962" y="39116"/>
                  </a:lnTo>
                  <a:lnTo>
                    <a:pt x="360703" y="39116"/>
                  </a:lnTo>
                  <a:lnTo>
                    <a:pt x="363474" y="37592"/>
                  </a:lnTo>
                  <a:lnTo>
                    <a:pt x="367411" y="32004"/>
                  </a:lnTo>
                  <a:lnTo>
                    <a:pt x="367323" y="17780"/>
                  </a:lnTo>
                  <a:lnTo>
                    <a:pt x="363474" y="12192"/>
                  </a:lnTo>
                  <a:lnTo>
                    <a:pt x="359874" y="10160"/>
                  </a:lnTo>
                  <a:close/>
                </a:path>
                <a:path w="577214" h="137794">
                  <a:moveTo>
                    <a:pt x="173862" y="20066"/>
                  </a:moveTo>
                  <a:lnTo>
                    <a:pt x="161543" y="20066"/>
                  </a:lnTo>
                  <a:lnTo>
                    <a:pt x="161543" y="39116"/>
                  </a:lnTo>
                  <a:lnTo>
                    <a:pt x="160654" y="46482"/>
                  </a:lnTo>
                  <a:lnTo>
                    <a:pt x="158876" y="53339"/>
                  </a:lnTo>
                  <a:lnTo>
                    <a:pt x="157225" y="60325"/>
                  </a:lnTo>
                  <a:lnTo>
                    <a:pt x="154686" y="66675"/>
                  </a:lnTo>
                  <a:lnTo>
                    <a:pt x="151384" y="72389"/>
                  </a:lnTo>
                  <a:lnTo>
                    <a:pt x="148209" y="78486"/>
                  </a:lnTo>
                  <a:lnTo>
                    <a:pt x="144145" y="83947"/>
                  </a:lnTo>
                  <a:lnTo>
                    <a:pt x="139446" y="88773"/>
                  </a:lnTo>
                  <a:lnTo>
                    <a:pt x="134620" y="93472"/>
                  </a:lnTo>
                  <a:lnTo>
                    <a:pt x="129159" y="97789"/>
                  </a:lnTo>
                  <a:lnTo>
                    <a:pt x="122936" y="101600"/>
                  </a:lnTo>
                  <a:lnTo>
                    <a:pt x="124713" y="102743"/>
                  </a:lnTo>
                  <a:lnTo>
                    <a:pt x="126618" y="104139"/>
                  </a:lnTo>
                  <a:lnTo>
                    <a:pt x="130683" y="107187"/>
                  </a:lnTo>
                  <a:lnTo>
                    <a:pt x="132334" y="108585"/>
                  </a:lnTo>
                  <a:lnTo>
                    <a:pt x="133730" y="109727"/>
                  </a:lnTo>
                  <a:lnTo>
                    <a:pt x="154050" y="89662"/>
                  </a:lnTo>
                  <a:lnTo>
                    <a:pt x="157099" y="85725"/>
                  </a:lnTo>
                  <a:lnTo>
                    <a:pt x="159765" y="81534"/>
                  </a:lnTo>
                  <a:lnTo>
                    <a:pt x="164591" y="72898"/>
                  </a:lnTo>
                  <a:lnTo>
                    <a:pt x="166370" y="68452"/>
                  </a:lnTo>
                  <a:lnTo>
                    <a:pt x="167766" y="63881"/>
                  </a:lnTo>
                  <a:lnTo>
                    <a:pt x="180049" y="63881"/>
                  </a:lnTo>
                  <a:lnTo>
                    <a:pt x="178899" y="61507"/>
                  </a:lnTo>
                  <a:lnTo>
                    <a:pt x="176085" y="52673"/>
                  </a:lnTo>
                  <a:lnTo>
                    <a:pt x="174414" y="43219"/>
                  </a:lnTo>
                  <a:lnTo>
                    <a:pt x="173862" y="33147"/>
                  </a:lnTo>
                  <a:lnTo>
                    <a:pt x="173862" y="20066"/>
                  </a:lnTo>
                  <a:close/>
                </a:path>
                <a:path w="577214" h="137794">
                  <a:moveTo>
                    <a:pt x="180049" y="63881"/>
                  </a:moveTo>
                  <a:lnTo>
                    <a:pt x="167766" y="63881"/>
                  </a:lnTo>
                  <a:lnTo>
                    <a:pt x="170813" y="70927"/>
                  </a:lnTo>
                  <a:lnTo>
                    <a:pt x="195579" y="101600"/>
                  </a:lnTo>
                  <a:lnTo>
                    <a:pt x="202311" y="106172"/>
                  </a:lnTo>
                  <a:lnTo>
                    <a:pt x="203326" y="105029"/>
                  </a:lnTo>
                  <a:lnTo>
                    <a:pt x="206501" y="101854"/>
                  </a:lnTo>
                  <a:lnTo>
                    <a:pt x="208152" y="100075"/>
                  </a:lnTo>
                  <a:lnTo>
                    <a:pt x="209676" y="98679"/>
                  </a:lnTo>
                  <a:lnTo>
                    <a:pt x="211074" y="97536"/>
                  </a:lnTo>
                  <a:lnTo>
                    <a:pt x="202168" y="91779"/>
                  </a:lnTo>
                  <a:lnTo>
                    <a:pt x="194500" y="85201"/>
                  </a:lnTo>
                  <a:lnTo>
                    <a:pt x="188071" y="77837"/>
                  </a:lnTo>
                  <a:lnTo>
                    <a:pt x="182879" y="69723"/>
                  </a:lnTo>
                  <a:lnTo>
                    <a:pt x="180049" y="63881"/>
                  </a:lnTo>
                  <a:close/>
                </a:path>
                <a:path w="577214" h="137794">
                  <a:moveTo>
                    <a:pt x="203580" y="9779"/>
                  </a:moveTo>
                  <a:lnTo>
                    <a:pt x="132714" y="9779"/>
                  </a:lnTo>
                  <a:lnTo>
                    <a:pt x="132714" y="20066"/>
                  </a:lnTo>
                  <a:lnTo>
                    <a:pt x="203580" y="20066"/>
                  </a:lnTo>
                  <a:lnTo>
                    <a:pt x="203580" y="9779"/>
                  </a:lnTo>
                  <a:close/>
                </a:path>
                <a:path w="577214" h="137794">
                  <a:moveTo>
                    <a:pt x="576961" y="109982"/>
                  </a:moveTo>
                  <a:lnTo>
                    <a:pt x="452882" y="109982"/>
                  </a:lnTo>
                  <a:lnTo>
                    <a:pt x="452882" y="120269"/>
                  </a:lnTo>
                  <a:lnTo>
                    <a:pt x="576961" y="120269"/>
                  </a:lnTo>
                  <a:lnTo>
                    <a:pt x="576961" y="109982"/>
                  </a:lnTo>
                  <a:close/>
                </a:path>
                <a:path w="577214" h="137794">
                  <a:moveTo>
                    <a:pt x="520826" y="84836"/>
                  </a:moveTo>
                  <a:lnTo>
                    <a:pt x="508508" y="84836"/>
                  </a:lnTo>
                  <a:lnTo>
                    <a:pt x="508508" y="109982"/>
                  </a:lnTo>
                  <a:lnTo>
                    <a:pt x="520826" y="109982"/>
                  </a:lnTo>
                  <a:lnTo>
                    <a:pt x="520826" y="84836"/>
                  </a:lnTo>
                  <a:close/>
                </a:path>
                <a:path w="577214" h="137794">
                  <a:moveTo>
                    <a:pt x="556767" y="8382"/>
                  </a:moveTo>
                  <a:lnTo>
                    <a:pt x="469518" y="8382"/>
                  </a:lnTo>
                  <a:lnTo>
                    <a:pt x="469518" y="18542"/>
                  </a:lnTo>
                  <a:lnTo>
                    <a:pt x="546862" y="18542"/>
                  </a:lnTo>
                  <a:lnTo>
                    <a:pt x="546862" y="41148"/>
                  </a:lnTo>
                  <a:lnTo>
                    <a:pt x="471804" y="41148"/>
                  </a:lnTo>
                  <a:lnTo>
                    <a:pt x="470915" y="41401"/>
                  </a:lnTo>
                  <a:lnTo>
                    <a:pt x="470535" y="41910"/>
                  </a:lnTo>
                  <a:lnTo>
                    <a:pt x="470026" y="42291"/>
                  </a:lnTo>
                  <a:lnTo>
                    <a:pt x="469773" y="43180"/>
                  </a:lnTo>
                  <a:lnTo>
                    <a:pt x="469773" y="82804"/>
                  </a:lnTo>
                  <a:lnTo>
                    <a:pt x="470026" y="83693"/>
                  </a:lnTo>
                  <a:lnTo>
                    <a:pt x="470535" y="84074"/>
                  </a:lnTo>
                  <a:lnTo>
                    <a:pt x="470915" y="84582"/>
                  </a:lnTo>
                  <a:lnTo>
                    <a:pt x="471804" y="84836"/>
                  </a:lnTo>
                  <a:lnTo>
                    <a:pt x="563117" y="84836"/>
                  </a:lnTo>
                  <a:lnTo>
                    <a:pt x="563117" y="74675"/>
                  </a:lnTo>
                  <a:lnTo>
                    <a:pt x="481584" y="74675"/>
                  </a:lnTo>
                  <a:lnTo>
                    <a:pt x="481584" y="51308"/>
                  </a:lnTo>
                  <a:lnTo>
                    <a:pt x="556767" y="51308"/>
                  </a:lnTo>
                  <a:lnTo>
                    <a:pt x="557657" y="51054"/>
                  </a:lnTo>
                  <a:lnTo>
                    <a:pt x="558546" y="50164"/>
                  </a:lnTo>
                  <a:lnTo>
                    <a:pt x="558800" y="49275"/>
                  </a:lnTo>
                  <a:lnTo>
                    <a:pt x="558800" y="10413"/>
                  </a:lnTo>
                  <a:lnTo>
                    <a:pt x="558546" y="9525"/>
                  </a:lnTo>
                  <a:lnTo>
                    <a:pt x="557657" y="8636"/>
                  </a:lnTo>
                  <a:lnTo>
                    <a:pt x="556767" y="8382"/>
                  </a:lnTo>
                  <a:close/>
                </a:path>
                <a:path w="577214" h="137794">
                  <a:moveTo>
                    <a:pt x="232663" y="2032"/>
                  </a:moveTo>
                  <a:lnTo>
                    <a:pt x="220725" y="2032"/>
                  </a:lnTo>
                  <a:lnTo>
                    <a:pt x="220725" y="137160"/>
                  </a:lnTo>
                  <a:lnTo>
                    <a:pt x="232663" y="137160"/>
                  </a:lnTo>
                  <a:lnTo>
                    <a:pt x="232663" y="64643"/>
                  </a:lnTo>
                  <a:lnTo>
                    <a:pt x="252729" y="64643"/>
                  </a:lnTo>
                  <a:lnTo>
                    <a:pt x="252729" y="53848"/>
                  </a:lnTo>
                  <a:lnTo>
                    <a:pt x="232663" y="53848"/>
                  </a:lnTo>
                  <a:lnTo>
                    <a:pt x="232663" y="2032"/>
                  </a:lnTo>
                  <a:close/>
                </a:path>
                <a:path w="577214" h="137794">
                  <a:moveTo>
                    <a:pt x="105283" y="2032"/>
                  </a:moveTo>
                  <a:lnTo>
                    <a:pt x="93217" y="2032"/>
                  </a:lnTo>
                  <a:lnTo>
                    <a:pt x="93217" y="137413"/>
                  </a:lnTo>
                  <a:lnTo>
                    <a:pt x="105283" y="137413"/>
                  </a:lnTo>
                  <a:lnTo>
                    <a:pt x="105283" y="2032"/>
                  </a:lnTo>
                  <a:close/>
                </a:path>
                <a:path w="577214" h="137794">
                  <a:moveTo>
                    <a:pt x="432308" y="0"/>
                  </a:moveTo>
                  <a:lnTo>
                    <a:pt x="415798" y="0"/>
                  </a:lnTo>
                  <a:lnTo>
                    <a:pt x="415798" y="15494"/>
                  </a:lnTo>
                  <a:lnTo>
                    <a:pt x="423799" y="15494"/>
                  </a:lnTo>
                  <a:lnTo>
                    <a:pt x="424052" y="18287"/>
                  </a:lnTo>
                  <a:lnTo>
                    <a:pt x="417575" y="28829"/>
                  </a:lnTo>
                  <a:lnTo>
                    <a:pt x="417575" y="34162"/>
                  </a:lnTo>
                  <a:lnTo>
                    <a:pt x="432942" y="18542"/>
                  </a:lnTo>
                  <a:lnTo>
                    <a:pt x="432942" y="635"/>
                  </a:lnTo>
                  <a:lnTo>
                    <a:pt x="432308" y="0"/>
                  </a:lnTo>
                  <a:close/>
                </a:path>
                <a:path w="577214" h="137794">
                  <a:moveTo>
                    <a:pt x="410210" y="0"/>
                  </a:moveTo>
                  <a:lnTo>
                    <a:pt x="393700" y="0"/>
                  </a:lnTo>
                  <a:lnTo>
                    <a:pt x="393700" y="15494"/>
                  </a:lnTo>
                  <a:lnTo>
                    <a:pt x="401700" y="15494"/>
                  </a:lnTo>
                  <a:lnTo>
                    <a:pt x="401954" y="18287"/>
                  </a:lnTo>
                  <a:lnTo>
                    <a:pt x="395477" y="28829"/>
                  </a:lnTo>
                  <a:lnTo>
                    <a:pt x="395477" y="34162"/>
                  </a:lnTo>
                  <a:lnTo>
                    <a:pt x="410845" y="18542"/>
                  </a:lnTo>
                  <a:lnTo>
                    <a:pt x="410845" y="635"/>
                  </a:lnTo>
                  <a:lnTo>
                    <a:pt x="41021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2132" y="2848609"/>
              <a:ext cx="111378" cy="13233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68315" y="2848101"/>
              <a:ext cx="452120" cy="135890"/>
            </a:xfrm>
            <a:custGeom>
              <a:avLst/>
              <a:gdLst/>
              <a:ahLst/>
              <a:cxnLst/>
              <a:rect l="l" t="t" r="r" b="b"/>
              <a:pathLst>
                <a:path w="452120" h="135889">
                  <a:moveTo>
                    <a:pt x="35814" y="12192"/>
                  </a:moveTo>
                  <a:lnTo>
                    <a:pt x="35687" y="10414"/>
                  </a:lnTo>
                  <a:lnTo>
                    <a:pt x="34798" y="9525"/>
                  </a:lnTo>
                  <a:lnTo>
                    <a:pt x="34036" y="9398"/>
                  </a:lnTo>
                  <a:lnTo>
                    <a:pt x="24257" y="9398"/>
                  </a:lnTo>
                  <a:lnTo>
                    <a:pt x="20701" y="13081"/>
                  </a:lnTo>
                  <a:lnTo>
                    <a:pt x="16891" y="16510"/>
                  </a:lnTo>
                  <a:lnTo>
                    <a:pt x="8890" y="22479"/>
                  </a:lnTo>
                  <a:lnTo>
                    <a:pt x="4572" y="25019"/>
                  </a:lnTo>
                  <a:lnTo>
                    <a:pt x="0" y="27051"/>
                  </a:lnTo>
                  <a:lnTo>
                    <a:pt x="0" y="38608"/>
                  </a:lnTo>
                  <a:lnTo>
                    <a:pt x="9525" y="33528"/>
                  </a:lnTo>
                  <a:lnTo>
                    <a:pt x="17653" y="28194"/>
                  </a:lnTo>
                  <a:lnTo>
                    <a:pt x="21082" y="25400"/>
                  </a:lnTo>
                  <a:lnTo>
                    <a:pt x="23749" y="22479"/>
                  </a:lnTo>
                  <a:lnTo>
                    <a:pt x="23749" y="120650"/>
                  </a:lnTo>
                  <a:lnTo>
                    <a:pt x="35814" y="120650"/>
                  </a:lnTo>
                  <a:lnTo>
                    <a:pt x="35814" y="12192"/>
                  </a:lnTo>
                  <a:close/>
                </a:path>
                <a:path w="452120" h="135889">
                  <a:moveTo>
                    <a:pt x="136017" y="0"/>
                  </a:moveTo>
                  <a:lnTo>
                    <a:pt x="97282" y="0"/>
                  </a:lnTo>
                  <a:lnTo>
                    <a:pt x="97282" y="9652"/>
                  </a:lnTo>
                  <a:lnTo>
                    <a:pt x="136017" y="9652"/>
                  </a:lnTo>
                  <a:lnTo>
                    <a:pt x="136017" y="0"/>
                  </a:lnTo>
                  <a:close/>
                </a:path>
                <a:path w="452120" h="135889">
                  <a:moveTo>
                    <a:pt x="158623" y="72898"/>
                  </a:moveTo>
                  <a:lnTo>
                    <a:pt x="134747" y="57785"/>
                  </a:lnTo>
                  <a:lnTo>
                    <a:pt x="131445" y="54356"/>
                  </a:lnTo>
                  <a:lnTo>
                    <a:pt x="123190" y="32258"/>
                  </a:lnTo>
                  <a:lnTo>
                    <a:pt x="150495" y="32258"/>
                  </a:lnTo>
                  <a:lnTo>
                    <a:pt x="150495" y="22098"/>
                  </a:lnTo>
                  <a:lnTo>
                    <a:pt x="82296" y="22098"/>
                  </a:lnTo>
                  <a:lnTo>
                    <a:pt x="82296" y="32258"/>
                  </a:lnTo>
                  <a:lnTo>
                    <a:pt x="110236" y="32258"/>
                  </a:lnTo>
                  <a:lnTo>
                    <a:pt x="109982" y="37719"/>
                  </a:lnTo>
                  <a:lnTo>
                    <a:pt x="98425" y="59944"/>
                  </a:lnTo>
                  <a:lnTo>
                    <a:pt x="94996" y="63754"/>
                  </a:lnTo>
                  <a:lnTo>
                    <a:pt x="91059" y="67056"/>
                  </a:lnTo>
                  <a:lnTo>
                    <a:pt x="82423" y="72644"/>
                  </a:lnTo>
                  <a:lnTo>
                    <a:pt x="77851" y="75057"/>
                  </a:lnTo>
                  <a:lnTo>
                    <a:pt x="73152" y="76835"/>
                  </a:lnTo>
                  <a:lnTo>
                    <a:pt x="82677" y="85344"/>
                  </a:lnTo>
                  <a:lnTo>
                    <a:pt x="89662" y="82296"/>
                  </a:lnTo>
                  <a:lnTo>
                    <a:pt x="96393" y="77724"/>
                  </a:lnTo>
                  <a:lnTo>
                    <a:pt x="102743" y="71628"/>
                  </a:lnTo>
                  <a:lnTo>
                    <a:pt x="109093" y="65659"/>
                  </a:lnTo>
                  <a:lnTo>
                    <a:pt x="113792" y="59055"/>
                  </a:lnTo>
                  <a:lnTo>
                    <a:pt x="117094" y="51689"/>
                  </a:lnTo>
                  <a:lnTo>
                    <a:pt x="120650" y="58674"/>
                  </a:lnTo>
                  <a:lnTo>
                    <a:pt x="150749" y="81915"/>
                  </a:lnTo>
                  <a:lnTo>
                    <a:pt x="158623" y="72898"/>
                  </a:lnTo>
                  <a:close/>
                </a:path>
                <a:path w="452120" h="135889">
                  <a:moveTo>
                    <a:pt x="187579" y="508"/>
                  </a:moveTo>
                  <a:lnTo>
                    <a:pt x="175895" y="508"/>
                  </a:lnTo>
                  <a:lnTo>
                    <a:pt x="175895" y="41529"/>
                  </a:lnTo>
                  <a:lnTo>
                    <a:pt x="150749" y="41529"/>
                  </a:lnTo>
                  <a:lnTo>
                    <a:pt x="150749" y="51435"/>
                  </a:lnTo>
                  <a:lnTo>
                    <a:pt x="175895" y="51435"/>
                  </a:lnTo>
                  <a:lnTo>
                    <a:pt x="175895" y="99822"/>
                  </a:lnTo>
                  <a:lnTo>
                    <a:pt x="187579" y="99822"/>
                  </a:lnTo>
                  <a:lnTo>
                    <a:pt x="187579" y="508"/>
                  </a:lnTo>
                  <a:close/>
                </a:path>
                <a:path w="452120" h="135889">
                  <a:moveTo>
                    <a:pt x="191262" y="122428"/>
                  </a:moveTo>
                  <a:lnTo>
                    <a:pt x="112014" y="122428"/>
                  </a:lnTo>
                  <a:lnTo>
                    <a:pt x="112014" y="91440"/>
                  </a:lnTo>
                  <a:lnTo>
                    <a:pt x="99949" y="91440"/>
                  </a:lnTo>
                  <a:lnTo>
                    <a:pt x="99949" y="130810"/>
                  </a:lnTo>
                  <a:lnTo>
                    <a:pt x="100203" y="131699"/>
                  </a:lnTo>
                  <a:lnTo>
                    <a:pt x="100711" y="132080"/>
                  </a:lnTo>
                  <a:lnTo>
                    <a:pt x="101092" y="132588"/>
                  </a:lnTo>
                  <a:lnTo>
                    <a:pt x="101981" y="132842"/>
                  </a:lnTo>
                  <a:lnTo>
                    <a:pt x="191262" y="132842"/>
                  </a:lnTo>
                  <a:lnTo>
                    <a:pt x="191262" y="122428"/>
                  </a:lnTo>
                  <a:close/>
                </a:path>
                <a:path w="452120" h="135889">
                  <a:moveTo>
                    <a:pt x="312420" y="1905"/>
                  </a:moveTo>
                  <a:lnTo>
                    <a:pt x="300609" y="1905"/>
                  </a:lnTo>
                  <a:lnTo>
                    <a:pt x="300609" y="18542"/>
                  </a:lnTo>
                  <a:lnTo>
                    <a:pt x="300609" y="28575"/>
                  </a:lnTo>
                  <a:lnTo>
                    <a:pt x="300609" y="45974"/>
                  </a:lnTo>
                  <a:lnTo>
                    <a:pt x="232918" y="45974"/>
                  </a:lnTo>
                  <a:lnTo>
                    <a:pt x="232918" y="28575"/>
                  </a:lnTo>
                  <a:lnTo>
                    <a:pt x="300609" y="28575"/>
                  </a:lnTo>
                  <a:lnTo>
                    <a:pt x="300609" y="18542"/>
                  </a:lnTo>
                  <a:lnTo>
                    <a:pt x="232918" y="18542"/>
                  </a:lnTo>
                  <a:lnTo>
                    <a:pt x="232918" y="1905"/>
                  </a:lnTo>
                  <a:lnTo>
                    <a:pt x="221107" y="1905"/>
                  </a:lnTo>
                  <a:lnTo>
                    <a:pt x="221107" y="54102"/>
                  </a:lnTo>
                  <a:lnTo>
                    <a:pt x="221361" y="54991"/>
                  </a:lnTo>
                  <a:lnTo>
                    <a:pt x="222250" y="55880"/>
                  </a:lnTo>
                  <a:lnTo>
                    <a:pt x="223139" y="56134"/>
                  </a:lnTo>
                  <a:lnTo>
                    <a:pt x="310515" y="56134"/>
                  </a:lnTo>
                  <a:lnTo>
                    <a:pt x="311277" y="55880"/>
                  </a:lnTo>
                  <a:lnTo>
                    <a:pt x="311785" y="55499"/>
                  </a:lnTo>
                  <a:lnTo>
                    <a:pt x="312166" y="54991"/>
                  </a:lnTo>
                  <a:lnTo>
                    <a:pt x="312420" y="54102"/>
                  </a:lnTo>
                  <a:lnTo>
                    <a:pt x="312420" y="45974"/>
                  </a:lnTo>
                  <a:lnTo>
                    <a:pt x="312420" y="28575"/>
                  </a:lnTo>
                  <a:lnTo>
                    <a:pt x="312420" y="18542"/>
                  </a:lnTo>
                  <a:lnTo>
                    <a:pt x="312420" y="1905"/>
                  </a:lnTo>
                  <a:close/>
                </a:path>
                <a:path w="452120" h="135889">
                  <a:moveTo>
                    <a:pt x="317119" y="122428"/>
                  </a:moveTo>
                  <a:lnTo>
                    <a:pt x="233553" y="122428"/>
                  </a:lnTo>
                  <a:lnTo>
                    <a:pt x="233553" y="94234"/>
                  </a:lnTo>
                  <a:lnTo>
                    <a:pt x="221615" y="94234"/>
                  </a:lnTo>
                  <a:lnTo>
                    <a:pt x="221615" y="130810"/>
                  </a:lnTo>
                  <a:lnTo>
                    <a:pt x="221869" y="131699"/>
                  </a:lnTo>
                  <a:lnTo>
                    <a:pt x="222758" y="132588"/>
                  </a:lnTo>
                  <a:lnTo>
                    <a:pt x="223647" y="132842"/>
                  </a:lnTo>
                  <a:lnTo>
                    <a:pt x="317119" y="132842"/>
                  </a:lnTo>
                  <a:lnTo>
                    <a:pt x="317119" y="122428"/>
                  </a:lnTo>
                  <a:close/>
                </a:path>
                <a:path w="452120" h="135889">
                  <a:moveTo>
                    <a:pt x="328803" y="70104"/>
                  </a:moveTo>
                  <a:lnTo>
                    <a:pt x="205105" y="70104"/>
                  </a:lnTo>
                  <a:lnTo>
                    <a:pt x="205105" y="80518"/>
                  </a:lnTo>
                  <a:lnTo>
                    <a:pt x="262763" y="80518"/>
                  </a:lnTo>
                  <a:lnTo>
                    <a:pt x="262763" y="109347"/>
                  </a:lnTo>
                  <a:lnTo>
                    <a:pt x="274828" y="109347"/>
                  </a:lnTo>
                  <a:lnTo>
                    <a:pt x="274828" y="80518"/>
                  </a:lnTo>
                  <a:lnTo>
                    <a:pt x="328803" y="80518"/>
                  </a:lnTo>
                  <a:lnTo>
                    <a:pt x="328803" y="70104"/>
                  </a:lnTo>
                  <a:close/>
                </a:path>
                <a:path w="452120" h="135889">
                  <a:moveTo>
                    <a:pt x="420497" y="34163"/>
                  </a:moveTo>
                  <a:lnTo>
                    <a:pt x="408432" y="12319"/>
                  </a:lnTo>
                  <a:lnTo>
                    <a:pt x="408432" y="32512"/>
                  </a:lnTo>
                  <a:lnTo>
                    <a:pt x="408432" y="45212"/>
                  </a:lnTo>
                  <a:lnTo>
                    <a:pt x="406527" y="50800"/>
                  </a:lnTo>
                  <a:lnTo>
                    <a:pt x="402844" y="55499"/>
                  </a:lnTo>
                  <a:lnTo>
                    <a:pt x="398907" y="60071"/>
                  </a:lnTo>
                  <a:lnTo>
                    <a:pt x="393065" y="62357"/>
                  </a:lnTo>
                  <a:lnTo>
                    <a:pt x="377317" y="62357"/>
                  </a:lnTo>
                  <a:lnTo>
                    <a:pt x="371348" y="60071"/>
                  </a:lnTo>
                  <a:lnTo>
                    <a:pt x="367665" y="55499"/>
                  </a:lnTo>
                  <a:lnTo>
                    <a:pt x="363728" y="50800"/>
                  </a:lnTo>
                  <a:lnTo>
                    <a:pt x="361823" y="45212"/>
                  </a:lnTo>
                  <a:lnTo>
                    <a:pt x="361823" y="32512"/>
                  </a:lnTo>
                  <a:lnTo>
                    <a:pt x="363855" y="26924"/>
                  </a:lnTo>
                  <a:lnTo>
                    <a:pt x="367792" y="22098"/>
                  </a:lnTo>
                  <a:lnTo>
                    <a:pt x="371856" y="17526"/>
                  </a:lnTo>
                  <a:lnTo>
                    <a:pt x="377698" y="15113"/>
                  </a:lnTo>
                  <a:lnTo>
                    <a:pt x="393065" y="15113"/>
                  </a:lnTo>
                  <a:lnTo>
                    <a:pt x="398907" y="17526"/>
                  </a:lnTo>
                  <a:lnTo>
                    <a:pt x="402717" y="22098"/>
                  </a:lnTo>
                  <a:lnTo>
                    <a:pt x="406527" y="26924"/>
                  </a:lnTo>
                  <a:lnTo>
                    <a:pt x="408432" y="32512"/>
                  </a:lnTo>
                  <a:lnTo>
                    <a:pt x="408432" y="12319"/>
                  </a:lnTo>
                  <a:lnTo>
                    <a:pt x="408178" y="12065"/>
                  </a:lnTo>
                  <a:lnTo>
                    <a:pt x="404495" y="9652"/>
                  </a:lnTo>
                  <a:lnTo>
                    <a:pt x="400050" y="7874"/>
                  </a:lnTo>
                  <a:lnTo>
                    <a:pt x="395732" y="5969"/>
                  </a:lnTo>
                  <a:lnTo>
                    <a:pt x="390779" y="5080"/>
                  </a:lnTo>
                  <a:lnTo>
                    <a:pt x="379730" y="5080"/>
                  </a:lnTo>
                  <a:lnTo>
                    <a:pt x="374777" y="5969"/>
                  </a:lnTo>
                  <a:lnTo>
                    <a:pt x="370332" y="7874"/>
                  </a:lnTo>
                  <a:lnTo>
                    <a:pt x="366014" y="9652"/>
                  </a:lnTo>
                  <a:lnTo>
                    <a:pt x="349885" y="34163"/>
                  </a:lnTo>
                  <a:lnTo>
                    <a:pt x="349885" y="43434"/>
                  </a:lnTo>
                  <a:lnTo>
                    <a:pt x="379730" y="72644"/>
                  </a:lnTo>
                  <a:lnTo>
                    <a:pt x="390525" y="72644"/>
                  </a:lnTo>
                  <a:lnTo>
                    <a:pt x="395351" y="71755"/>
                  </a:lnTo>
                  <a:lnTo>
                    <a:pt x="403987" y="68199"/>
                  </a:lnTo>
                  <a:lnTo>
                    <a:pt x="407797" y="65786"/>
                  </a:lnTo>
                  <a:lnTo>
                    <a:pt x="411226" y="62357"/>
                  </a:lnTo>
                  <a:lnTo>
                    <a:pt x="413893" y="59690"/>
                  </a:lnTo>
                  <a:lnTo>
                    <a:pt x="416179" y="56134"/>
                  </a:lnTo>
                  <a:lnTo>
                    <a:pt x="417957" y="52070"/>
                  </a:lnTo>
                  <a:lnTo>
                    <a:pt x="419608" y="47371"/>
                  </a:lnTo>
                  <a:lnTo>
                    <a:pt x="420395" y="43434"/>
                  </a:lnTo>
                  <a:lnTo>
                    <a:pt x="420497" y="34163"/>
                  </a:lnTo>
                  <a:close/>
                </a:path>
                <a:path w="452120" h="135889">
                  <a:moveTo>
                    <a:pt x="434848" y="90170"/>
                  </a:moveTo>
                  <a:lnTo>
                    <a:pt x="430911" y="90678"/>
                  </a:lnTo>
                  <a:lnTo>
                    <a:pt x="426466" y="91313"/>
                  </a:lnTo>
                  <a:lnTo>
                    <a:pt x="416941" y="92329"/>
                  </a:lnTo>
                  <a:lnTo>
                    <a:pt x="412115" y="92710"/>
                  </a:lnTo>
                  <a:lnTo>
                    <a:pt x="407289" y="93218"/>
                  </a:lnTo>
                  <a:lnTo>
                    <a:pt x="402336" y="93599"/>
                  </a:lnTo>
                  <a:lnTo>
                    <a:pt x="389636" y="94361"/>
                  </a:lnTo>
                  <a:lnTo>
                    <a:pt x="386334" y="94488"/>
                  </a:lnTo>
                  <a:lnTo>
                    <a:pt x="383794" y="94488"/>
                  </a:lnTo>
                  <a:lnTo>
                    <a:pt x="358140" y="94869"/>
                  </a:lnTo>
                  <a:lnTo>
                    <a:pt x="342900" y="94869"/>
                  </a:lnTo>
                  <a:lnTo>
                    <a:pt x="342900" y="105410"/>
                  </a:lnTo>
                  <a:lnTo>
                    <a:pt x="358140" y="105410"/>
                  </a:lnTo>
                  <a:lnTo>
                    <a:pt x="369570" y="105321"/>
                  </a:lnTo>
                  <a:lnTo>
                    <a:pt x="409841" y="103352"/>
                  </a:lnTo>
                  <a:lnTo>
                    <a:pt x="434848" y="100457"/>
                  </a:lnTo>
                  <a:lnTo>
                    <a:pt x="434848" y="90170"/>
                  </a:lnTo>
                  <a:close/>
                </a:path>
                <a:path w="452120" h="135889">
                  <a:moveTo>
                    <a:pt x="451993" y="508"/>
                  </a:moveTo>
                  <a:lnTo>
                    <a:pt x="440182" y="508"/>
                  </a:lnTo>
                  <a:lnTo>
                    <a:pt x="440182" y="135509"/>
                  </a:lnTo>
                  <a:lnTo>
                    <a:pt x="451993" y="135509"/>
                  </a:lnTo>
                  <a:lnTo>
                    <a:pt x="451993" y="50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7143" y="2842259"/>
              <a:ext cx="934085" cy="14630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765044" y="3218941"/>
              <a:ext cx="70485" cy="10795"/>
            </a:xfrm>
            <a:custGeom>
              <a:avLst/>
              <a:gdLst/>
              <a:ahLst/>
              <a:cxnLst/>
              <a:rect l="l" t="t" r="r" b="b"/>
              <a:pathLst>
                <a:path w="70485" h="10794">
                  <a:moveTo>
                    <a:pt x="69951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69951" y="10667"/>
                  </a:lnTo>
                  <a:lnTo>
                    <a:pt x="6995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00172" y="3161029"/>
              <a:ext cx="252729" cy="13538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203956" y="3161029"/>
              <a:ext cx="558800" cy="135255"/>
            </a:xfrm>
            <a:custGeom>
              <a:avLst/>
              <a:gdLst/>
              <a:ahLst/>
              <a:cxnLst/>
              <a:rect l="l" t="t" r="r" b="b"/>
              <a:pathLst>
                <a:path w="558800" h="135254">
                  <a:moveTo>
                    <a:pt x="57010" y="10922"/>
                  </a:moveTo>
                  <a:lnTo>
                    <a:pt x="56769" y="10160"/>
                  </a:lnTo>
                  <a:lnTo>
                    <a:pt x="56388" y="9652"/>
                  </a:lnTo>
                  <a:lnTo>
                    <a:pt x="55880" y="9271"/>
                  </a:lnTo>
                  <a:lnTo>
                    <a:pt x="55118" y="9017"/>
                  </a:lnTo>
                  <a:lnTo>
                    <a:pt x="7874" y="9017"/>
                  </a:lnTo>
                  <a:lnTo>
                    <a:pt x="7874" y="19177"/>
                  </a:lnTo>
                  <a:lnTo>
                    <a:pt x="44831" y="19177"/>
                  </a:lnTo>
                  <a:lnTo>
                    <a:pt x="43929" y="31572"/>
                  </a:lnTo>
                  <a:lnTo>
                    <a:pt x="26530" y="73926"/>
                  </a:lnTo>
                  <a:lnTo>
                    <a:pt x="0" y="98044"/>
                  </a:lnTo>
                  <a:lnTo>
                    <a:pt x="9906" y="105283"/>
                  </a:lnTo>
                  <a:lnTo>
                    <a:pt x="38455" y="76073"/>
                  </a:lnTo>
                  <a:lnTo>
                    <a:pt x="53594" y="40767"/>
                  </a:lnTo>
                  <a:lnTo>
                    <a:pt x="57010" y="12192"/>
                  </a:lnTo>
                  <a:lnTo>
                    <a:pt x="57010" y="10922"/>
                  </a:lnTo>
                  <a:close/>
                </a:path>
                <a:path w="558800" h="135254">
                  <a:moveTo>
                    <a:pt x="88265" y="2286"/>
                  </a:moveTo>
                  <a:lnTo>
                    <a:pt x="76581" y="2286"/>
                  </a:lnTo>
                  <a:lnTo>
                    <a:pt x="76581" y="29210"/>
                  </a:lnTo>
                  <a:lnTo>
                    <a:pt x="57404" y="29210"/>
                  </a:lnTo>
                  <a:lnTo>
                    <a:pt x="57404" y="39878"/>
                  </a:lnTo>
                  <a:lnTo>
                    <a:pt x="76581" y="39878"/>
                  </a:lnTo>
                  <a:lnTo>
                    <a:pt x="76581" y="64897"/>
                  </a:lnTo>
                  <a:lnTo>
                    <a:pt x="54356" y="64897"/>
                  </a:lnTo>
                  <a:lnTo>
                    <a:pt x="54356" y="75692"/>
                  </a:lnTo>
                  <a:lnTo>
                    <a:pt x="76581" y="75692"/>
                  </a:lnTo>
                  <a:lnTo>
                    <a:pt x="76581" y="128778"/>
                  </a:lnTo>
                  <a:lnTo>
                    <a:pt x="88265" y="128778"/>
                  </a:lnTo>
                  <a:lnTo>
                    <a:pt x="88265" y="2286"/>
                  </a:lnTo>
                  <a:close/>
                </a:path>
                <a:path w="558800" h="135254">
                  <a:moveTo>
                    <a:pt x="114287" y="0"/>
                  </a:moveTo>
                  <a:lnTo>
                    <a:pt x="102489" y="0"/>
                  </a:lnTo>
                  <a:lnTo>
                    <a:pt x="102489" y="135128"/>
                  </a:lnTo>
                  <a:lnTo>
                    <a:pt x="114287" y="135128"/>
                  </a:lnTo>
                  <a:lnTo>
                    <a:pt x="114287" y="0"/>
                  </a:lnTo>
                  <a:close/>
                </a:path>
                <a:path w="558800" h="135254">
                  <a:moveTo>
                    <a:pt x="213106" y="65532"/>
                  </a:moveTo>
                  <a:lnTo>
                    <a:pt x="208534" y="63881"/>
                  </a:lnTo>
                  <a:lnTo>
                    <a:pt x="204089" y="61595"/>
                  </a:lnTo>
                  <a:lnTo>
                    <a:pt x="199898" y="58674"/>
                  </a:lnTo>
                  <a:lnTo>
                    <a:pt x="195580" y="55753"/>
                  </a:lnTo>
                  <a:lnTo>
                    <a:pt x="191770" y="52324"/>
                  </a:lnTo>
                  <a:lnTo>
                    <a:pt x="188595" y="48260"/>
                  </a:lnTo>
                  <a:lnTo>
                    <a:pt x="185166" y="44323"/>
                  </a:lnTo>
                  <a:lnTo>
                    <a:pt x="177800" y="24892"/>
                  </a:lnTo>
                  <a:lnTo>
                    <a:pt x="177800" y="3302"/>
                  </a:lnTo>
                  <a:lnTo>
                    <a:pt x="165100" y="3302"/>
                  </a:lnTo>
                  <a:lnTo>
                    <a:pt x="165100" y="26162"/>
                  </a:lnTo>
                  <a:lnTo>
                    <a:pt x="164084" y="31750"/>
                  </a:lnTo>
                  <a:lnTo>
                    <a:pt x="138176" y="65405"/>
                  </a:lnTo>
                  <a:lnTo>
                    <a:pt x="128524" y="70612"/>
                  </a:lnTo>
                  <a:lnTo>
                    <a:pt x="137795" y="78994"/>
                  </a:lnTo>
                  <a:lnTo>
                    <a:pt x="168275" y="51308"/>
                  </a:lnTo>
                  <a:lnTo>
                    <a:pt x="171704" y="43561"/>
                  </a:lnTo>
                  <a:lnTo>
                    <a:pt x="173228" y="47244"/>
                  </a:lnTo>
                  <a:lnTo>
                    <a:pt x="175387" y="50673"/>
                  </a:lnTo>
                  <a:lnTo>
                    <a:pt x="178181" y="53848"/>
                  </a:lnTo>
                  <a:lnTo>
                    <a:pt x="180848" y="57023"/>
                  </a:lnTo>
                  <a:lnTo>
                    <a:pt x="183642" y="60071"/>
                  </a:lnTo>
                  <a:lnTo>
                    <a:pt x="189738" y="65405"/>
                  </a:lnTo>
                  <a:lnTo>
                    <a:pt x="192913" y="67818"/>
                  </a:lnTo>
                  <a:lnTo>
                    <a:pt x="196088" y="69850"/>
                  </a:lnTo>
                  <a:lnTo>
                    <a:pt x="199263" y="72009"/>
                  </a:lnTo>
                  <a:lnTo>
                    <a:pt x="202311" y="73660"/>
                  </a:lnTo>
                  <a:lnTo>
                    <a:pt x="205232" y="74930"/>
                  </a:lnTo>
                  <a:lnTo>
                    <a:pt x="213106" y="65532"/>
                  </a:lnTo>
                  <a:close/>
                </a:path>
                <a:path w="558800" h="135254">
                  <a:moveTo>
                    <a:pt x="243713" y="121920"/>
                  </a:moveTo>
                  <a:lnTo>
                    <a:pt x="166878" y="121920"/>
                  </a:lnTo>
                  <a:lnTo>
                    <a:pt x="166878" y="89154"/>
                  </a:lnTo>
                  <a:lnTo>
                    <a:pt x="154940" y="89154"/>
                  </a:lnTo>
                  <a:lnTo>
                    <a:pt x="155067" y="131191"/>
                  </a:lnTo>
                  <a:lnTo>
                    <a:pt x="155575" y="131572"/>
                  </a:lnTo>
                  <a:lnTo>
                    <a:pt x="156083" y="132080"/>
                  </a:lnTo>
                  <a:lnTo>
                    <a:pt x="156845" y="132334"/>
                  </a:lnTo>
                  <a:lnTo>
                    <a:pt x="243713" y="132334"/>
                  </a:lnTo>
                  <a:lnTo>
                    <a:pt x="243713" y="121920"/>
                  </a:lnTo>
                  <a:close/>
                </a:path>
                <a:path w="558800" h="135254">
                  <a:moveTo>
                    <a:pt x="258064" y="40259"/>
                  </a:moveTo>
                  <a:lnTo>
                    <a:pt x="239522" y="40259"/>
                  </a:lnTo>
                  <a:lnTo>
                    <a:pt x="239522" y="0"/>
                  </a:lnTo>
                  <a:lnTo>
                    <a:pt x="227584" y="0"/>
                  </a:lnTo>
                  <a:lnTo>
                    <a:pt x="227584" y="99060"/>
                  </a:lnTo>
                  <a:lnTo>
                    <a:pt x="239522" y="99060"/>
                  </a:lnTo>
                  <a:lnTo>
                    <a:pt x="239522" y="50927"/>
                  </a:lnTo>
                  <a:lnTo>
                    <a:pt x="258064" y="50927"/>
                  </a:lnTo>
                  <a:lnTo>
                    <a:pt x="258064" y="40259"/>
                  </a:lnTo>
                  <a:close/>
                </a:path>
                <a:path w="558800" h="135254">
                  <a:moveTo>
                    <a:pt x="337566" y="10922"/>
                  </a:moveTo>
                  <a:lnTo>
                    <a:pt x="337439" y="8890"/>
                  </a:lnTo>
                  <a:lnTo>
                    <a:pt x="336931" y="8509"/>
                  </a:lnTo>
                  <a:lnTo>
                    <a:pt x="336423" y="8001"/>
                  </a:lnTo>
                  <a:lnTo>
                    <a:pt x="335661" y="7747"/>
                  </a:lnTo>
                  <a:lnTo>
                    <a:pt x="277622" y="7747"/>
                  </a:lnTo>
                  <a:lnTo>
                    <a:pt x="277622" y="18288"/>
                  </a:lnTo>
                  <a:lnTo>
                    <a:pt x="324231" y="18288"/>
                  </a:lnTo>
                  <a:lnTo>
                    <a:pt x="323469" y="24892"/>
                  </a:lnTo>
                  <a:lnTo>
                    <a:pt x="307721" y="65786"/>
                  </a:lnTo>
                  <a:lnTo>
                    <a:pt x="275450" y="95389"/>
                  </a:lnTo>
                  <a:lnTo>
                    <a:pt x="269621" y="98552"/>
                  </a:lnTo>
                  <a:lnTo>
                    <a:pt x="279400" y="106680"/>
                  </a:lnTo>
                  <a:lnTo>
                    <a:pt x="311823" y="78917"/>
                  </a:lnTo>
                  <a:lnTo>
                    <a:pt x="332486" y="41148"/>
                  </a:lnTo>
                  <a:lnTo>
                    <a:pt x="336956" y="18884"/>
                  </a:lnTo>
                  <a:lnTo>
                    <a:pt x="337566" y="10922"/>
                  </a:lnTo>
                  <a:close/>
                </a:path>
                <a:path w="558800" h="135254">
                  <a:moveTo>
                    <a:pt x="378206" y="0"/>
                  </a:moveTo>
                  <a:lnTo>
                    <a:pt x="366014" y="0"/>
                  </a:lnTo>
                  <a:lnTo>
                    <a:pt x="366014" y="135001"/>
                  </a:lnTo>
                  <a:lnTo>
                    <a:pt x="378206" y="135001"/>
                  </a:lnTo>
                  <a:lnTo>
                    <a:pt x="378206" y="0"/>
                  </a:lnTo>
                  <a:close/>
                </a:path>
                <a:path w="558800" h="135254">
                  <a:moveTo>
                    <a:pt x="469011" y="8255"/>
                  </a:moveTo>
                  <a:lnTo>
                    <a:pt x="468757" y="7366"/>
                  </a:lnTo>
                  <a:lnTo>
                    <a:pt x="468249" y="6985"/>
                  </a:lnTo>
                  <a:lnTo>
                    <a:pt x="467868" y="6477"/>
                  </a:lnTo>
                  <a:lnTo>
                    <a:pt x="466979" y="6223"/>
                  </a:lnTo>
                  <a:lnTo>
                    <a:pt x="407543" y="6223"/>
                  </a:lnTo>
                  <a:lnTo>
                    <a:pt x="407543" y="16764"/>
                  </a:lnTo>
                  <a:lnTo>
                    <a:pt x="455549" y="16764"/>
                  </a:lnTo>
                  <a:lnTo>
                    <a:pt x="453428" y="26365"/>
                  </a:lnTo>
                  <a:lnTo>
                    <a:pt x="429488" y="58381"/>
                  </a:lnTo>
                  <a:lnTo>
                    <a:pt x="398780" y="74168"/>
                  </a:lnTo>
                  <a:lnTo>
                    <a:pt x="406908" y="83185"/>
                  </a:lnTo>
                  <a:lnTo>
                    <a:pt x="443992" y="61468"/>
                  </a:lnTo>
                  <a:lnTo>
                    <a:pt x="449580" y="54991"/>
                  </a:lnTo>
                  <a:lnTo>
                    <a:pt x="455168" y="48895"/>
                  </a:lnTo>
                  <a:lnTo>
                    <a:pt x="469011" y="9398"/>
                  </a:lnTo>
                  <a:lnTo>
                    <a:pt x="469011" y="8255"/>
                  </a:lnTo>
                  <a:close/>
                </a:path>
                <a:path w="558800" h="135254">
                  <a:moveTo>
                    <a:pt x="510413" y="121920"/>
                  </a:moveTo>
                  <a:lnTo>
                    <a:pt x="433578" y="121920"/>
                  </a:lnTo>
                  <a:lnTo>
                    <a:pt x="433578" y="88900"/>
                  </a:lnTo>
                  <a:lnTo>
                    <a:pt x="421640" y="88900"/>
                  </a:lnTo>
                  <a:lnTo>
                    <a:pt x="421767" y="131191"/>
                  </a:lnTo>
                  <a:lnTo>
                    <a:pt x="422275" y="131572"/>
                  </a:lnTo>
                  <a:lnTo>
                    <a:pt x="422783" y="132080"/>
                  </a:lnTo>
                  <a:lnTo>
                    <a:pt x="423545" y="132334"/>
                  </a:lnTo>
                  <a:lnTo>
                    <a:pt x="510413" y="132334"/>
                  </a:lnTo>
                  <a:lnTo>
                    <a:pt x="510413" y="121920"/>
                  </a:lnTo>
                  <a:close/>
                </a:path>
                <a:path w="558800" h="135254">
                  <a:moveTo>
                    <a:pt x="524764" y="40640"/>
                  </a:moveTo>
                  <a:lnTo>
                    <a:pt x="505968" y="40640"/>
                  </a:lnTo>
                  <a:lnTo>
                    <a:pt x="505968" y="0"/>
                  </a:lnTo>
                  <a:lnTo>
                    <a:pt x="494284" y="0"/>
                  </a:lnTo>
                  <a:lnTo>
                    <a:pt x="494284" y="98806"/>
                  </a:lnTo>
                  <a:lnTo>
                    <a:pt x="505968" y="98806"/>
                  </a:lnTo>
                  <a:lnTo>
                    <a:pt x="505968" y="51308"/>
                  </a:lnTo>
                  <a:lnTo>
                    <a:pt x="524764" y="51308"/>
                  </a:lnTo>
                  <a:lnTo>
                    <a:pt x="524764" y="40640"/>
                  </a:lnTo>
                  <a:close/>
                </a:path>
                <a:path w="558800" h="135254">
                  <a:moveTo>
                    <a:pt x="558546" y="88900"/>
                  </a:moveTo>
                  <a:lnTo>
                    <a:pt x="542925" y="88900"/>
                  </a:lnTo>
                  <a:lnTo>
                    <a:pt x="542925" y="104521"/>
                  </a:lnTo>
                  <a:lnTo>
                    <a:pt x="558546" y="104521"/>
                  </a:lnTo>
                  <a:lnTo>
                    <a:pt x="558546" y="88900"/>
                  </a:lnTo>
                  <a:close/>
                </a:path>
                <a:path w="558800" h="135254">
                  <a:moveTo>
                    <a:pt x="558546" y="26670"/>
                  </a:moveTo>
                  <a:lnTo>
                    <a:pt x="542925" y="26670"/>
                  </a:lnTo>
                  <a:lnTo>
                    <a:pt x="542925" y="42418"/>
                  </a:lnTo>
                  <a:lnTo>
                    <a:pt x="558546" y="42418"/>
                  </a:lnTo>
                  <a:lnTo>
                    <a:pt x="558546" y="2667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8669" y="3160775"/>
              <a:ext cx="822705" cy="13792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726940" y="3160394"/>
              <a:ext cx="1981200" cy="139065"/>
            </a:xfrm>
            <a:custGeom>
              <a:avLst/>
              <a:gdLst/>
              <a:ahLst/>
              <a:cxnLst/>
              <a:rect l="l" t="t" r="r" b="b"/>
              <a:pathLst>
                <a:path w="1981200" h="139064">
                  <a:moveTo>
                    <a:pt x="61214" y="4953"/>
                  </a:moveTo>
                  <a:lnTo>
                    <a:pt x="49530" y="4953"/>
                  </a:lnTo>
                  <a:lnTo>
                    <a:pt x="49530" y="23749"/>
                  </a:lnTo>
                  <a:lnTo>
                    <a:pt x="49530" y="33655"/>
                  </a:lnTo>
                  <a:lnTo>
                    <a:pt x="49530" y="53340"/>
                  </a:lnTo>
                  <a:lnTo>
                    <a:pt x="11684" y="53340"/>
                  </a:lnTo>
                  <a:lnTo>
                    <a:pt x="11684" y="33655"/>
                  </a:lnTo>
                  <a:lnTo>
                    <a:pt x="49530" y="33655"/>
                  </a:lnTo>
                  <a:lnTo>
                    <a:pt x="49530" y="23749"/>
                  </a:lnTo>
                  <a:lnTo>
                    <a:pt x="11684" y="23749"/>
                  </a:lnTo>
                  <a:lnTo>
                    <a:pt x="11684" y="4953"/>
                  </a:lnTo>
                  <a:lnTo>
                    <a:pt x="0" y="4953"/>
                  </a:lnTo>
                  <a:lnTo>
                    <a:pt x="0" y="61341"/>
                  </a:lnTo>
                  <a:lnTo>
                    <a:pt x="254" y="62103"/>
                  </a:lnTo>
                  <a:lnTo>
                    <a:pt x="635" y="62611"/>
                  </a:lnTo>
                  <a:lnTo>
                    <a:pt x="1143" y="62992"/>
                  </a:lnTo>
                  <a:lnTo>
                    <a:pt x="2032" y="63246"/>
                  </a:lnTo>
                  <a:lnTo>
                    <a:pt x="59309" y="63246"/>
                  </a:lnTo>
                  <a:lnTo>
                    <a:pt x="60071" y="62992"/>
                  </a:lnTo>
                  <a:lnTo>
                    <a:pt x="60579" y="62611"/>
                  </a:lnTo>
                  <a:lnTo>
                    <a:pt x="61087" y="62103"/>
                  </a:lnTo>
                  <a:lnTo>
                    <a:pt x="61214" y="53340"/>
                  </a:lnTo>
                  <a:lnTo>
                    <a:pt x="61214" y="33655"/>
                  </a:lnTo>
                  <a:lnTo>
                    <a:pt x="61214" y="23749"/>
                  </a:lnTo>
                  <a:lnTo>
                    <a:pt x="61214" y="4953"/>
                  </a:lnTo>
                  <a:close/>
                </a:path>
                <a:path w="1981200" h="139064">
                  <a:moveTo>
                    <a:pt x="103378" y="124968"/>
                  </a:moveTo>
                  <a:lnTo>
                    <a:pt x="27559" y="124968"/>
                  </a:lnTo>
                  <a:lnTo>
                    <a:pt x="27559" y="110363"/>
                  </a:lnTo>
                  <a:lnTo>
                    <a:pt x="98171" y="110363"/>
                  </a:lnTo>
                  <a:lnTo>
                    <a:pt x="98933" y="110109"/>
                  </a:lnTo>
                  <a:lnTo>
                    <a:pt x="99441" y="109728"/>
                  </a:lnTo>
                  <a:lnTo>
                    <a:pt x="99949" y="109220"/>
                  </a:lnTo>
                  <a:lnTo>
                    <a:pt x="99949" y="77978"/>
                  </a:lnTo>
                  <a:lnTo>
                    <a:pt x="99441" y="77470"/>
                  </a:lnTo>
                  <a:lnTo>
                    <a:pt x="98933" y="77089"/>
                  </a:lnTo>
                  <a:lnTo>
                    <a:pt x="98171" y="76835"/>
                  </a:lnTo>
                  <a:lnTo>
                    <a:pt x="14732" y="76835"/>
                  </a:lnTo>
                  <a:lnTo>
                    <a:pt x="14732" y="86741"/>
                  </a:lnTo>
                  <a:lnTo>
                    <a:pt x="87503" y="86741"/>
                  </a:lnTo>
                  <a:lnTo>
                    <a:pt x="87503" y="101092"/>
                  </a:lnTo>
                  <a:lnTo>
                    <a:pt x="16764" y="101092"/>
                  </a:lnTo>
                  <a:lnTo>
                    <a:pt x="15875" y="101346"/>
                  </a:lnTo>
                  <a:lnTo>
                    <a:pt x="14986" y="102235"/>
                  </a:lnTo>
                  <a:lnTo>
                    <a:pt x="14732" y="102997"/>
                  </a:lnTo>
                  <a:lnTo>
                    <a:pt x="14732" y="132715"/>
                  </a:lnTo>
                  <a:lnTo>
                    <a:pt x="14986" y="133604"/>
                  </a:lnTo>
                  <a:lnTo>
                    <a:pt x="15875" y="134493"/>
                  </a:lnTo>
                  <a:lnTo>
                    <a:pt x="16764" y="134747"/>
                  </a:lnTo>
                  <a:lnTo>
                    <a:pt x="103378" y="134747"/>
                  </a:lnTo>
                  <a:lnTo>
                    <a:pt x="103378" y="124968"/>
                  </a:lnTo>
                  <a:close/>
                </a:path>
                <a:path w="1981200" h="139064">
                  <a:moveTo>
                    <a:pt x="118237" y="25781"/>
                  </a:moveTo>
                  <a:lnTo>
                    <a:pt x="99822" y="25781"/>
                  </a:lnTo>
                  <a:lnTo>
                    <a:pt x="99822" y="635"/>
                  </a:lnTo>
                  <a:lnTo>
                    <a:pt x="87757" y="635"/>
                  </a:lnTo>
                  <a:lnTo>
                    <a:pt x="87757" y="70104"/>
                  </a:lnTo>
                  <a:lnTo>
                    <a:pt x="99822" y="70104"/>
                  </a:lnTo>
                  <a:lnTo>
                    <a:pt x="99822" y="36322"/>
                  </a:lnTo>
                  <a:lnTo>
                    <a:pt x="118237" y="36322"/>
                  </a:lnTo>
                  <a:lnTo>
                    <a:pt x="118237" y="25781"/>
                  </a:lnTo>
                  <a:close/>
                </a:path>
                <a:path w="1981200" h="139064">
                  <a:moveTo>
                    <a:pt x="192786" y="63373"/>
                  </a:moveTo>
                  <a:lnTo>
                    <a:pt x="170662" y="43307"/>
                  </a:lnTo>
                  <a:lnTo>
                    <a:pt x="168605" y="39293"/>
                  </a:lnTo>
                  <a:lnTo>
                    <a:pt x="166382" y="32600"/>
                  </a:lnTo>
                  <a:lnTo>
                    <a:pt x="165036" y="25247"/>
                  </a:lnTo>
                  <a:lnTo>
                    <a:pt x="164592" y="17272"/>
                  </a:lnTo>
                  <a:lnTo>
                    <a:pt x="164592" y="4572"/>
                  </a:lnTo>
                  <a:lnTo>
                    <a:pt x="152146" y="4572"/>
                  </a:lnTo>
                  <a:lnTo>
                    <a:pt x="152146" y="22860"/>
                  </a:lnTo>
                  <a:lnTo>
                    <a:pt x="151511" y="28194"/>
                  </a:lnTo>
                  <a:lnTo>
                    <a:pt x="150368" y="33020"/>
                  </a:lnTo>
                  <a:lnTo>
                    <a:pt x="149352" y="37846"/>
                  </a:lnTo>
                  <a:lnTo>
                    <a:pt x="122555" y="68453"/>
                  </a:lnTo>
                  <a:lnTo>
                    <a:pt x="132461" y="76581"/>
                  </a:lnTo>
                  <a:lnTo>
                    <a:pt x="158623" y="43307"/>
                  </a:lnTo>
                  <a:lnTo>
                    <a:pt x="161290" y="49784"/>
                  </a:lnTo>
                  <a:lnTo>
                    <a:pt x="164846" y="55372"/>
                  </a:lnTo>
                  <a:lnTo>
                    <a:pt x="169418" y="59944"/>
                  </a:lnTo>
                  <a:lnTo>
                    <a:pt x="173863" y="64516"/>
                  </a:lnTo>
                  <a:lnTo>
                    <a:pt x="179070" y="68580"/>
                  </a:lnTo>
                  <a:lnTo>
                    <a:pt x="184912" y="72136"/>
                  </a:lnTo>
                  <a:lnTo>
                    <a:pt x="192786" y="63373"/>
                  </a:lnTo>
                  <a:close/>
                </a:path>
                <a:path w="1981200" h="139064">
                  <a:moveTo>
                    <a:pt x="239014" y="635"/>
                  </a:moveTo>
                  <a:lnTo>
                    <a:pt x="227330" y="635"/>
                  </a:lnTo>
                  <a:lnTo>
                    <a:pt x="227330" y="33401"/>
                  </a:lnTo>
                  <a:lnTo>
                    <a:pt x="210820" y="33401"/>
                  </a:lnTo>
                  <a:lnTo>
                    <a:pt x="210820" y="2921"/>
                  </a:lnTo>
                  <a:lnTo>
                    <a:pt x="199009" y="2921"/>
                  </a:lnTo>
                  <a:lnTo>
                    <a:pt x="199009" y="78105"/>
                  </a:lnTo>
                  <a:lnTo>
                    <a:pt x="210820" y="78105"/>
                  </a:lnTo>
                  <a:lnTo>
                    <a:pt x="210820" y="44196"/>
                  </a:lnTo>
                  <a:lnTo>
                    <a:pt x="227330" y="44196"/>
                  </a:lnTo>
                  <a:lnTo>
                    <a:pt x="227330" y="82804"/>
                  </a:lnTo>
                  <a:lnTo>
                    <a:pt x="239014" y="82804"/>
                  </a:lnTo>
                  <a:lnTo>
                    <a:pt x="239014" y="44196"/>
                  </a:lnTo>
                  <a:lnTo>
                    <a:pt x="239014" y="33401"/>
                  </a:lnTo>
                  <a:lnTo>
                    <a:pt x="239014" y="635"/>
                  </a:lnTo>
                  <a:close/>
                </a:path>
                <a:path w="1981200" h="139064">
                  <a:moveTo>
                    <a:pt x="240157" y="102489"/>
                  </a:moveTo>
                  <a:lnTo>
                    <a:pt x="235966" y="95885"/>
                  </a:lnTo>
                  <a:lnTo>
                    <a:pt x="230936" y="92837"/>
                  </a:lnTo>
                  <a:lnTo>
                    <a:pt x="227584" y="90805"/>
                  </a:lnTo>
                  <a:lnTo>
                    <a:pt x="227076" y="90563"/>
                  </a:lnTo>
                  <a:lnTo>
                    <a:pt x="227076" y="105029"/>
                  </a:lnTo>
                  <a:lnTo>
                    <a:pt x="227076" y="116459"/>
                  </a:lnTo>
                  <a:lnTo>
                    <a:pt x="223774" y="120904"/>
                  </a:lnTo>
                  <a:lnTo>
                    <a:pt x="217297" y="123952"/>
                  </a:lnTo>
                  <a:lnTo>
                    <a:pt x="211074" y="127127"/>
                  </a:lnTo>
                  <a:lnTo>
                    <a:pt x="202946" y="128651"/>
                  </a:lnTo>
                  <a:lnTo>
                    <a:pt x="188087" y="128651"/>
                  </a:lnTo>
                  <a:lnTo>
                    <a:pt x="158369" y="113665"/>
                  </a:lnTo>
                  <a:lnTo>
                    <a:pt x="158369" y="107823"/>
                  </a:lnTo>
                  <a:lnTo>
                    <a:pt x="168275" y="97409"/>
                  </a:lnTo>
                  <a:lnTo>
                    <a:pt x="171323" y="95885"/>
                  </a:lnTo>
                  <a:lnTo>
                    <a:pt x="174879" y="94742"/>
                  </a:lnTo>
                  <a:lnTo>
                    <a:pt x="183388" y="93218"/>
                  </a:lnTo>
                  <a:lnTo>
                    <a:pt x="187960" y="92837"/>
                  </a:lnTo>
                  <a:lnTo>
                    <a:pt x="202946" y="92837"/>
                  </a:lnTo>
                  <a:lnTo>
                    <a:pt x="211074" y="94361"/>
                  </a:lnTo>
                  <a:lnTo>
                    <a:pt x="217297" y="97536"/>
                  </a:lnTo>
                  <a:lnTo>
                    <a:pt x="223774" y="100584"/>
                  </a:lnTo>
                  <a:lnTo>
                    <a:pt x="227076" y="105029"/>
                  </a:lnTo>
                  <a:lnTo>
                    <a:pt x="227076" y="90563"/>
                  </a:lnTo>
                  <a:lnTo>
                    <a:pt x="220624" y="87477"/>
                  </a:lnTo>
                  <a:lnTo>
                    <a:pt x="212534" y="85090"/>
                  </a:lnTo>
                  <a:lnTo>
                    <a:pt x="203250" y="83667"/>
                  </a:lnTo>
                  <a:lnTo>
                    <a:pt x="192913" y="83185"/>
                  </a:lnTo>
                  <a:lnTo>
                    <a:pt x="182372" y="83667"/>
                  </a:lnTo>
                  <a:lnTo>
                    <a:pt x="145415" y="102489"/>
                  </a:lnTo>
                  <a:lnTo>
                    <a:pt x="145415" y="114935"/>
                  </a:lnTo>
                  <a:lnTo>
                    <a:pt x="146431" y="118745"/>
                  </a:lnTo>
                  <a:lnTo>
                    <a:pt x="148717" y="122174"/>
                  </a:lnTo>
                  <a:lnTo>
                    <a:pt x="150876" y="125603"/>
                  </a:lnTo>
                  <a:lnTo>
                    <a:pt x="185674" y="138049"/>
                  </a:lnTo>
                  <a:lnTo>
                    <a:pt x="192913" y="138049"/>
                  </a:lnTo>
                  <a:lnTo>
                    <a:pt x="231444" y="128651"/>
                  </a:lnTo>
                  <a:lnTo>
                    <a:pt x="233807" y="126873"/>
                  </a:lnTo>
                  <a:lnTo>
                    <a:pt x="236982" y="121920"/>
                  </a:lnTo>
                  <a:lnTo>
                    <a:pt x="239052" y="118745"/>
                  </a:lnTo>
                  <a:lnTo>
                    <a:pt x="239166" y="118491"/>
                  </a:lnTo>
                  <a:lnTo>
                    <a:pt x="240118" y="114935"/>
                  </a:lnTo>
                  <a:lnTo>
                    <a:pt x="240157" y="102489"/>
                  </a:lnTo>
                  <a:close/>
                </a:path>
                <a:path w="1981200" h="139064">
                  <a:moveTo>
                    <a:pt x="320548" y="381"/>
                  </a:moveTo>
                  <a:lnTo>
                    <a:pt x="280543" y="381"/>
                  </a:lnTo>
                  <a:lnTo>
                    <a:pt x="280543" y="10033"/>
                  </a:lnTo>
                  <a:lnTo>
                    <a:pt x="320548" y="10033"/>
                  </a:lnTo>
                  <a:lnTo>
                    <a:pt x="320548" y="381"/>
                  </a:lnTo>
                  <a:close/>
                </a:path>
                <a:path w="1981200" h="139064">
                  <a:moveTo>
                    <a:pt x="334010" y="53721"/>
                  </a:moveTo>
                  <a:lnTo>
                    <a:pt x="330962" y="47752"/>
                  </a:lnTo>
                  <a:lnTo>
                    <a:pt x="327875" y="45593"/>
                  </a:lnTo>
                  <a:lnTo>
                    <a:pt x="324612" y="43307"/>
                  </a:lnTo>
                  <a:lnTo>
                    <a:pt x="321564" y="41122"/>
                  </a:lnTo>
                  <a:lnTo>
                    <a:pt x="321564" y="56261"/>
                  </a:lnTo>
                  <a:lnTo>
                    <a:pt x="321564" y="66167"/>
                  </a:lnTo>
                  <a:lnTo>
                    <a:pt x="319659" y="69977"/>
                  </a:lnTo>
                  <a:lnTo>
                    <a:pt x="315722" y="72771"/>
                  </a:lnTo>
                  <a:lnTo>
                    <a:pt x="311912" y="75311"/>
                  </a:lnTo>
                  <a:lnTo>
                    <a:pt x="306959" y="76708"/>
                  </a:lnTo>
                  <a:lnTo>
                    <a:pt x="294386" y="76708"/>
                  </a:lnTo>
                  <a:lnTo>
                    <a:pt x="289179" y="75311"/>
                  </a:lnTo>
                  <a:lnTo>
                    <a:pt x="281559" y="69977"/>
                  </a:lnTo>
                  <a:lnTo>
                    <a:pt x="279654" y="66167"/>
                  </a:lnTo>
                  <a:lnTo>
                    <a:pt x="279654" y="56261"/>
                  </a:lnTo>
                  <a:lnTo>
                    <a:pt x="281559" y="52451"/>
                  </a:lnTo>
                  <a:lnTo>
                    <a:pt x="285369" y="49657"/>
                  </a:lnTo>
                  <a:lnTo>
                    <a:pt x="289179" y="46990"/>
                  </a:lnTo>
                  <a:lnTo>
                    <a:pt x="294386" y="45593"/>
                  </a:lnTo>
                  <a:lnTo>
                    <a:pt x="307086" y="45593"/>
                  </a:lnTo>
                  <a:lnTo>
                    <a:pt x="312039" y="46990"/>
                  </a:lnTo>
                  <a:lnTo>
                    <a:pt x="315849" y="49657"/>
                  </a:lnTo>
                  <a:lnTo>
                    <a:pt x="319659" y="52451"/>
                  </a:lnTo>
                  <a:lnTo>
                    <a:pt x="321564" y="56261"/>
                  </a:lnTo>
                  <a:lnTo>
                    <a:pt x="321564" y="41122"/>
                  </a:lnTo>
                  <a:lnTo>
                    <a:pt x="318262" y="38735"/>
                  </a:lnTo>
                  <a:lnTo>
                    <a:pt x="310388" y="36449"/>
                  </a:lnTo>
                  <a:lnTo>
                    <a:pt x="295656" y="36449"/>
                  </a:lnTo>
                  <a:lnTo>
                    <a:pt x="267335" y="57531"/>
                  </a:lnTo>
                  <a:lnTo>
                    <a:pt x="267335" y="64897"/>
                  </a:lnTo>
                  <a:lnTo>
                    <a:pt x="295656" y="85852"/>
                  </a:lnTo>
                  <a:lnTo>
                    <a:pt x="310388" y="85852"/>
                  </a:lnTo>
                  <a:lnTo>
                    <a:pt x="318516" y="83566"/>
                  </a:lnTo>
                  <a:lnTo>
                    <a:pt x="324739" y="79121"/>
                  </a:lnTo>
                  <a:lnTo>
                    <a:pt x="328206" y="76708"/>
                  </a:lnTo>
                  <a:lnTo>
                    <a:pt x="330962" y="74803"/>
                  </a:lnTo>
                  <a:lnTo>
                    <a:pt x="334010" y="68707"/>
                  </a:lnTo>
                  <a:lnTo>
                    <a:pt x="334010" y="53721"/>
                  </a:lnTo>
                  <a:close/>
                </a:path>
                <a:path w="1981200" h="139064">
                  <a:moveTo>
                    <a:pt x="339598" y="19812"/>
                  </a:moveTo>
                  <a:lnTo>
                    <a:pt x="262128" y="19812"/>
                  </a:lnTo>
                  <a:lnTo>
                    <a:pt x="262128" y="29464"/>
                  </a:lnTo>
                  <a:lnTo>
                    <a:pt x="339598" y="29464"/>
                  </a:lnTo>
                  <a:lnTo>
                    <a:pt x="339598" y="19812"/>
                  </a:lnTo>
                  <a:close/>
                </a:path>
                <a:path w="1981200" h="139064">
                  <a:moveTo>
                    <a:pt x="370967" y="122682"/>
                  </a:moveTo>
                  <a:lnTo>
                    <a:pt x="294132" y="122682"/>
                  </a:lnTo>
                  <a:lnTo>
                    <a:pt x="294132" y="95250"/>
                  </a:lnTo>
                  <a:lnTo>
                    <a:pt x="281813" y="95250"/>
                  </a:lnTo>
                  <a:lnTo>
                    <a:pt x="281813" y="130937"/>
                  </a:lnTo>
                  <a:lnTo>
                    <a:pt x="282067" y="131826"/>
                  </a:lnTo>
                  <a:lnTo>
                    <a:pt x="282956" y="132715"/>
                  </a:lnTo>
                  <a:lnTo>
                    <a:pt x="283718" y="132969"/>
                  </a:lnTo>
                  <a:lnTo>
                    <a:pt x="370967" y="132969"/>
                  </a:lnTo>
                  <a:lnTo>
                    <a:pt x="370967" y="122682"/>
                  </a:lnTo>
                  <a:close/>
                </a:path>
                <a:path w="1981200" h="139064">
                  <a:moveTo>
                    <a:pt x="385445" y="41783"/>
                  </a:moveTo>
                  <a:lnTo>
                    <a:pt x="366522" y="41783"/>
                  </a:lnTo>
                  <a:lnTo>
                    <a:pt x="366522" y="635"/>
                  </a:lnTo>
                  <a:lnTo>
                    <a:pt x="354584" y="635"/>
                  </a:lnTo>
                  <a:lnTo>
                    <a:pt x="354584" y="100203"/>
                  </a:lnTo>
                  <a:lnTo>
                    <a:pt x="366522" y="100203"/>
                  </a:lnTo>
                  <a:lnTo>
                    <a:pt x="366522" y="52451"/>
                  </a:lnTo>
                  <a:lnTo>
                    <a:pt x="385445" y="52451"/>
                  </a:lnTo>
                  <a:lnTo>
                    <a:pt x="385445" y="41783"/>
                  </a:lnTo>
                  <a:close/>
                </a:path>
                <a:path w="1981200" h="139064">
                  <a:moveTo>
                    <a:pt x="525145" y="44958"/>
                  </a:moveTo>
                  <a:lnTo>
                    <a:pt x="479615" y="49758"/>
                  </a:lnTo>
                  <a:lnTo>
                    <a:pt x="464185" y="50038"/>
                  </a:lnTo>
                  <a:lnTo>
                    <a:pt x="456438" y="50038"/>
                  </a:lnTo>
                  <a:lnTo>
                    <a:pt x="456438" y="17145"/>
                  </a:lnTo>
                  <a:lnTo>
                    <a:pt x="506222" y="17145"/>
                  </a:lnTo>
                  <a:lnTo>
                    <a:pt x="506222" y="6858"/>
                  </a:lnTo>
                  <a:lnTo>
                    <a:pt x="446532" y="6858"/>
                  </a:lnTo>
                  <a:lnTo>
                    <a:pt x="445643" y="7112"/>
                  </a:lnTo>
                  <a:lnTo>
                    <a:pt x="445262" y="7620"/>
                  </a:lnTo>
                  <a:lnTo>
                    <a:pt x="444754" y="8001"/>
                  </a:lnTo>
                  <a:lnTo>
                    <a:pt x="444500" y="8890"/>
                  </a:lnTo>
                  <a:lnTo>
                    <a:pt x="444525" y="58801"/>
                  </a:lnTo>
                  <a:lnTo>
                    <a:pt x="444754" y="59563"/>
                  </a:lnTo>
                  <a:lnTo>
                    <a:pt x="445516" y="60325"/>
                  </a:lnTo>
                  <a:lnTo>
                    <a:pt x="446405" y="60579"/>
                  </a:lnTo>
                  <a:lnTo>
                    <a:pt x="464312" y="60579"/>
                  </a:lnTo>
                  <a:lnTo>
                    <a:pt x="470281" y="60452"/>
                  </a:lnTo>
                  <a:lnTo>
                    <a:pt x="476377" y="60198"/>
                  </a:lnTo>
                  <a:lnTo>
                    <a:pt x="482346" y="60071"/>
                  </a:lnTo>
                  <a:lnTo>
                    <a:pt x="488315" y="59690"/>
                  </a:lnTo>
                  <a:lnTo>
                    <a:pt x="494030" y="59182"/>
                  </a:lnTo>
                  <a:lnTo>
                    <a:pt x="499872" y="58801"/>
                  </a:lnTo>
                  <a:lnTo>
                    <a:pt x="510540" y="57531"/>
                  </a:lnTo>
                  <a:lnTo>
                    <a:pt x="515747" y="56769"/>
                  </a:lnTo>
                  <a:lnTo>
                    <a:pt x="520573" y="56007"/>
                  </a:lnTo>
                  <a:lnTo>
                    <a:pt x="525145" y="54991"/>
                  </a:lnTo>
                  <a:lnTo>
                    <a:pt x="525145" y="50038"/>
                  </a:lnTo>
                  <a:lnTo>
                    <a:pt x="525145" y="44958"/>
                  </a:lnTo>
                  <a:close/>
                </a:path>
                <a:path w="1981200" h="139064">
                  <a:moveTo>
                    <a:pt x="546481" y="124714"/>
                  </a:moveTo>
                  <a:lnTo>
                    <a:pt x="471043" y="124714"/>
                  </a:lnTo>
                  <a:lnTo>
                    <a:pt x="471043" y="109474"/>
                  </a:lnTo>
                  <a:lnTo>
                    <a:pt x="541274" y="109474"/>
                  </a:lnTo>
                  <a:lnTo>
                    <a:pt x="542163" y="109220"/>
                  </a:lnTo>
                  <a:lnTo>
                    <a:pt x="543052" y="108331"/>
                  </a:lnTo>
                  <a:lnTo>
                    <a:pt x="543306" y="107442"/>
                  </a:lnTo>
                  <a:lnTo>
                    <a:pt x="543306" y="77724"/>
                  </a:lnTo>
                  <a:lnTo>
                    <a:pt x="543052" y="76962"/>
                  </a:lnTo>
                  <a:lnTo>
                    <a:pt x="542671" y="76454"/>
                  </a:lnTo>
                  <a:lnTo>
                    <a:pt x="542163" y="75946"/>
                  </a:lnTo>
                  <a:lnTo>
                    <a:pt x="541274" y="75819"/>
                  </a:lnTo>
                  <a:lnTo>
                    <a:pt x="458216" y="75819"/>
                  </a:lnTo>
                  <a:lnTo>
                    <a:pt x="458216" y="85725"/>
                  </a:lnTo>
                  <a:lnTo>
                    <a:pt x="530606" y="85725"/>
                  </a:lnTo>
                  <a:lnTo>
                    <a:pt x="530606" y="100203"/>
                  </a:lnTo>
                  <a:lnTo>
                    <a:pt x="460248" y="100203"/>
                  </a:lnTo>
                  <a:lnTo>
                    <a:pt x="459359" y="100330"/>
                  </a:lnTo>
                  <a:lnTo>
                    <a:pt x="458978" y="100838"/>
                  </a:lnTo>
                  <a:lnTo>
                    <a:pt x="458470" y="101346"/>
                  </a:lnTo>
                  <a:lnTo>
                    <a:pt x="458216" y="102108"/>
                  </a:lnTo>
                  <a:lnTo>
                    <a:pt x="458216" y="132461"/>
                  </a:lnTo>
                  <a:lnTo>
                    <a:pt x="458470" y="133350"/>
                  </a:lnTo>
                  <a:lnTo>
                    <a:pt x="458978" y="133731"/>
                  </a:lnTo>
                  <a:lnTo>
                    <a:pt x="459359" y="134239"/>
                  </a:lnTo>
                  <a:lnTo>
                    <a:pt x="460248" y="134493"/>
                  </a:lnTo>
                  <a:lnTo>
                    <a:pt x="546481" y="134493"/>
                  </a:lnTo>
                  <a:lnTo>
                    <a:pt x="546481" y="124714"/>
                  </a:lnTo>
                  <a:close/>
                </a:path>
                <a:path w="1981200" h="139064">
                  <a:moveTo>
                    <a:pt x="561721" y="24384"/>
                  </a:moveTo>
                  <a:lnTo>
                    <a:pt x="543306" y="24384"/>
                  </a:lnTo>
                  <a:lnTo>
                    <a:pt x="543306" y="635"/>
                  </a:lnTo>
                  <a:lnTo>
                    <a:pt x="531241" y="635"/>
                  </a:lnTo>
                  <a:lnTo>
                    <a:pt x="531241" y="68453"/>
                  </a:lnTo>
                  <a:lnTo>
                    <a:pt x="543306" y="68453"/>
                  </a:lnTo>
                  <a:lnTo>
                    <a:pt x="543306" y="34925"/>
                  </a:lnTo>
                  <a:lnTo>
                    <a:pt x="561721" y="34925"/>
                  </a:lnTo>
                  <a:lnTo>
                    <a:pt x="561721" y="24384"/>
                  </a:lnTo>
                  <a:close/>
                </a:path>
                <a:path w="1981200" h="139064">
                  <a:moveTo>
                    <a:pt x="675005" y="3556"/>
                  </a:moveTo>
                  <a:lnTo>
                    <a:pt x="662940" y="3556"/>
                  </a:lnTo>
                  <a:lnTo>
                    <a:pt x="662940" y="20955"/>
                  </a:lnTo>
                  <a:lnTo>
                    <a:pt x="662940" y="30861"/>
                  </a:lnTo>
                  <a:lnTo>
                    <a:pt x="662940" y="52959"/>
                  </a:lnTo>
                  <a:lnTo>
                    <a:pt x="596138" y="52959"/>
                  </a:lnTo>
                  <a:lnTo>
                    <a:pt x="596138" y="30861"/>
                  </a:lnTo>
                  <a:lnTo>
                    <a:pt x="662940" y="30861"/>
                  </a:lnTo>
                  <a:lnTo>
                    <a:pt x="662940" y="20955"/>
                  </a:lnTo>
                  <a:lnTo>
                    <a:pt x="596138" y="20955"/>
                  </a:lnTo>
                  <a:lnTo>
                    <a:pt x="596138" y="3556"/>
                  </a:lnTo>
                  <a:lnTo>
                    <a:pt x="584327" y="3556"/>
                  </a:lnTo>
                  <a:lnTo>
                    <a:pt x="584327" y="61087"/>
                  </a:lnTo>
                  <a:lnTo>
                    <a:pt x="584581" y="61976"/>
                  </a:lnTo>
                  <a:lnTo>
                    <a:pt x="584962" y="62484"/>
                  </a:lnTo>
                  <a:lnTo>
                    <a:pt x="585470" y="62865"/>
                  </a:lnTo>
                  <a:lnTo>
                    <a:pt x="586232" y="63119"/>
                  </a:lnTo>
                  <a:lnTo>
                    <a:pt x="672973" y="63119"/>
                  </a:lnTo>
                  <a:lnTo>
                    <a:pt x="673862" y="62865"/>
                  </a:lnTo>
                  <a:lnTo>
                    <a:pt x="674751" y="61976"/>
                  </a:lnTo>
                  <a:lnTo>
                    <a:pt x="675005" y="61087"/>
                  </a:lnTo>
                  <a:lnTo>
                    <a:pt x="675005" y="52959"/>
                  </a:lnTo>
                  <a:lnTo>
                    <a:pt x="675005" y="30861"/>
                  </a:lnTo>
                  <a:lnTo>
                    <a:pt x="675005" y="20955"/>
                  </a:lnTo>
                  <a:lnTo>
                    <a:pt x="675005" y="3556"/>
                  </a:lnTo>
                  <a:close/>
                </a:path>
                <a:path w="1981200" h="139064">
                  <a:moveTo>
                    <a:pt x="691642" y="80137"/>
                  </a:moveTo>
                  <a:lnTo>
                    <a:pt x="567817" y="80137"/>
                  </a:lnTo>
                  <a:lnTo>
                    <a:pt x="567817" y="90551"/>
                  </a:lnTo>
                  <a:lnTo>
                    <a:pt x="624078" y="90551"/>
                  </a:lnTo>
                  <a:lnTo>
                    <a:pt x="624078" y="135636"/>
                  </a:lnTo>
                  <a:lnTo>
                    <a:pt x="636270" y="135636"/>
                  </a:lnTo>
                  <a:lnTo>
                    <a:pt x="636270" y="90551"/>
                  </a:lnTo>
                  <a:lnTo>
                    <a:pt x="691642" y="90551"/>
                  </a:lnTo>
                  <a:lnTo>
                    <a:pt x="691642" y="80137"/>
                  </a:lnTo>
                  <a:close/>
                </a:path>
                <a:path w="1981200" h="139064">
                  <a:moveTo>
                    <a:pt x="788035" y="87376"/>
                  </a:moveTo>
                  <a:lnTo>
                    <a:pt x="744347" y="91694"/>
                  </a:lnTo>
                  <a:lnTo>
                    <a:pt x="739902" y="91821"/>
                  </a:lnTo>
                  <a:lnTo>
                    <a:pt x="724535" y="91821"/>
                  </a:lnTo>
                  <a:lnTo>
                    <a:pt x="724535" y="59055"/>
                  </a:lnTo>
                  <a:lnTo>
                    <a:pt x="767969" y="59055"/>
                  </a:lnTo>
                  <a:lnTo>
                    <a:pt x="767969" y="48641"/>
                  </a:lnTo>
                  <a:lnTo>
                    <a:pt x="724535" y="48641"/>
                  </a:lnTo>
                  <a:lnTo>
                    <a:pt x="724535" y="17526"/>
                  </a:lnTo>
                  <a:lnTo>
                    <a:pt x="773430" y="17526"/>
                  </a:lnTo>
                  <a:lnTo>
                    <a:pt x="773430" y="7239"/>
                  </a:lnTo>
                  <a:lnTo>
                    <a:pt x="714502" y="7239"/>
                  </a:lnTo>
                  <a:lnTo>
                    <a:pt x="713613" y="7366"/>
                  </a:lnTo>
                  <a:lnTo>
                    <a:pt x="713105" y="7874"/>
                  </a:lnTo>
                  <a:lnTo>
                    <a:pt x="712724" y="8382"/>
                  </a:lnTo>
                  <a:lnTo>
                    <a:pt x="712470" y="9144"/>
                  </a:lnTo>
                  <a:lnTo>
                    <a:pt x="712571" y="100965"/>
                  </a:lnTo>
                  <a:lnTo>
                    <a:pt x="712724" y="101473"/>
                  </a:lnTo>
                  <a:lnTo>
                    <a:pt x="713613" y="102362"/>
                  </a:lnTo>
                  <a:lnTo>
                    <a:pt x="714502" y="102616"/>
                  </a:lnTo>
                  <a:lnTo>
                    <a:pt x="729361" y="102616"/>
                  </a:lnTo>
                  <a:lnTo>
                    <a:pt x="734695" y="102489"/>
                  </a:lnTo>
                  <a:lnTo>
                    <a:pt x="740283" y="102235"/>
                  </a:lnTo>
                  <a:lnTo>
                    <a:pt x="745871" y="102108"/>
                  </a:lnTo>
                  <a:lnTo>
                    <a:pt x="788035" y="97409"/>
                  </a:lnTo>
                  <a:lnTo>
                    <a:pt x="788035" y="91821"/>
                  </a:lnTo>
                  <a:lnTo>
                    <a:pt x="788035" y="87376"/>
                  </a:lnTo>
                  <a:close/>
                </a:path>
                <a:path w="1981200" h="139064">
                  <a:moveTo>
                    <a:pt x="812546" y="635"/>
                  </a:moveTo>
                  <a:lnTo>
                    <a:pt x="800735" y="635"/>
                  </a:lnTo>
                  <a:lnTo>
                    <a:pt x="800735" y="46482"/>
                  </a:lnTo>
                  <a:lnTo>
                    <a:pt x="777367" y="46482"/>
                  </a:lnTo>
                  <a:lnTo>
                    <a:pt x="777367" y="57531"/>
                  </a:lnTo>
                  <a:lnTo>
                    <a:pt x="800735" y="57531"/>
                  </a:lnTo>
                  <a:lnTo>
                    <a:pt x="800735" y="135636"/>
                  </a:lnTo>
                  <a:lnTo>
                    <a:pt x="812546" y="135636"/>
                  </a:lnTo>
                  <a:lnTo>
                    <a:pt x="812546" y="635"/>
                  </a:lnTo>
                  <a:close/>
                </a:path>
                <a:path w="1981200" h="139064">
                  <a:moveTo>
                    <a:pt x="945388" y="0"/>
                  </a:moveTo>
                  <a:lnTo>
                    <a:pt x="907542" y="0"/>
                  </a:lnTo>
                  <a:lnTo>
                    <a:pt x="907542" y="8763"/>
                  </a:lnTo>
                  <a:lnTo>
                    <a:pt x="945388" y="8763"/>
                  </a:lnTo>
                  <a:lnTo>
                    <a:pt x="945388" y="0"/>
                  </a:lnTo>
                  <a:close/>
                </a:path>
                <a:path w="1981200" h="139064">
                  <a:moveTo>
                    <a:pt x="963295" y="16129"/>
                  </a:moveTo>
                  <a:lnTo>
                    <a:pt x="888746" y="16129"/>
                  </a:lnTo>
                  <a:lnTo>
                    <a:pt x="888746" y="24892"/>
                  </a:lnTo>
                  <a:lnTo>
                    <a:pt x="963295" y="24892"/>
                  </a:lnTo>
                  <a:lnTo>
                    <a:pt x="963295" y="16129"/>
                  </a:lnTo>
                  <a:close/>
                </a:path>
                <a:path w="1981200" h="139064">
                  <a:moveTo>
                    <a:pt x="972566" y="77851"/>
                  </a:moveTo>
                  <a:lnTo>
                    <a:pt x="970153" y="78359"/>
                  </a:lnTo>
                  <a:lnTo>
                    <a:pt x="967232" y="78740"/>
                  </a:lnTo>
                  <a:lnTo>
                    <a:pt x="963803" y="78994"/>
                  </a:lnTo>
                  <a:lnTo>
                    <a:pt x="956945" y="79756"/>
                  </a:lnTo>
                  <a:lnTo>
                    <a:pt x="953262" y="80010"/>
                  </a:lnTo>
                  <a:lnTo>
                    <a:pt x="949579" y="80391"/>
                  </a:lnTo>
                  <a:lnTo>
                    <a:pt x="946023" y="80645"/>
                  </a:lnTo>
                  <a:lnTo>
                    <a:pt x="942467" y="80772"/>
                  </a:lnTo>
                  <a:lnTo>
                    <a:pt x="938911" y="81026"/>
                  </a:lnTo>
                  <a:lnTo>
                    <a:pt x="935736" y="81153"/>
                  </a:lnTo>
                  <a:lnTo>
                    <a:pt x="933196" y="81153"/>
                  </a:lnTo>
                  <a:lnTo>
                    <a:pt x="933196" y="69723"/>
                  </a:lnTo>
                  <a:lnTo>
                    <a:pt x="936879" y="69215"/>
                  </a:lnTo>
                  <a:lnTo>
                    <a:pt x="940435" y="68453"/>
                  </a:lnTo>
                  <a:lnTo>
                    <a:pt x="953947" y="61722"/>
                  </a:lnTo>
                  <a:lnTo>
                    <a:pt x="954278" y="61468"/>
                  </a:lnTo>
                  <a:lnTo>
                    <a:pt x="956056" y="59563"/>
                  </a:lnTo>
                  <a:lnTo>
                    <a:pt x="957326" y="57404"/>
                  </a:lnTo>
                  <a:lnTo>
                    <a:pt x="958723" y="55245"/>
                  </a:lnTo>
                  <a:lnTo>
                    <a:pt x="959358" y="52832"/>
                  </a:lnTo>
                  <a:lnTo>
                    <a:pt x="959358" y="47117"/>
                  </a:lnTo>
                  <a:lnTo>
                    <a:pt x="958596" y="44323"/>
                  </a:lnTo>
                  <a:lnTo>
                    <a:pt x="956945" y="41910"/>
                  </a:lnTo>
                  <a:lnTo>
                    <a:pt x="955421" y="39497"/>
                  </a:lnTo>
                  <a:lnTo>
                    <a:pt x="954417" y="38608"/>
                  </a:lnTo>
                  <a:lnTo>
                    <a:pt x="953135" y="37465"/>
                  </a:lnTo>
                  <a:lnTo>
                    <a:pt x="950341" y="35814"/>
                  </a:lnTo>
                  <a:lnTo>
                    <a:pt x="947420" y="34036"/>
                  </a:lnTo>
                  <a:lnTo>
                    <a:pt x="946531" y="33718"/>
                  </a:lnTo>
                  <a:lnTo>
                    <a:pt x="946531" y="46609"/>
                  </a:lnTo>
                  <a:lnTo>
                    <a:pt x="946531" y="53721"/>
                  </a:lnTo>
                  <a:lnTo>
                    <a:pt x="944753" y="56388"/>
                  </a:lnTo>
                  <a:lnTo>
                    <a:pt x="937641" y="60706"/>
                  </a:lnTo>
                  <a:lnTo>
                    <a:pt x="932815" y="61722"/>
                  </a:lnTo>
                  <a:lnTo>
                    <a:pt x="920369" y="61722"/>
                  </a:lnTo>
                  <a:lnTo>
                    <a:pt x="915543" y="60706"/>
                  </a:lnTo>
                  <a:lnTo>
                    <a:pt x="908431" y="56388"/>
                  </a:lnTo>
                  <a:lnTo>
                    <a:pt x="906653" y="53721"/>
                  </a:lnTo>
                  <a:lnTo>
                    <a:pt x="906653" y="46609"/>
                  </a:lnTo>
                  <a:lnTo>
                    <a:pt x="908431" y="43815"/>
                  </a:lnTo>
                  <a:lnTo>
                    <a:pt x="911987" y="41656"/>
                  </a:lnTo>
                  <a:lnTo>
                    <a:pt x="915543" y="39624"/>
                  </a:lnTo>
                  <a:lnTo>
                    <a:pt x="920369" y="38608"/>
                  </a:lnTo>
                  <a:lnTo>
                    <a:pt x="932815" y="38608"/>
                  </a:lnTo>
                  <a:lnTo>
                    <a:pt x="937641" y="39624"/>
                  </a:lnTo>
                  <a:lnTo>
                    <a:pt x="941197" y="41656"/>
                  </a:lnTo>
                  <a:lnTo>
                    <a:pt x="944753" y="43815"/>
                  </a:lnTo>
                  <a:lnTo>
                    <a:pt x="946531" y="46609"/>
                  </a:lnTo>
                  <a:lnTo>
                    <a:pt x="946531" y="33718"/>
                  </a:lnTo>
                  <a:lnTo>
                    <a:pt x="943991" y="32766"/>
                  </a:lnTo>
                  <a:lnTo>
                    <a:pt x="935863" y="30988"/>
                  </a:lnTo>
                  <a:lnTo>
                    <a:pt x="931418" y="30480"/>
                  </a:lnTo>
                  <a:lnTo>
                    <a:pt x="921766" y="30480"/>
                  </a:lnTo>
                  <a:lnTo>
                    <a:pt x="917321" y="30988"/>
                  </a:lnTo>
                  <a:lnTo>
                    <a:pt x="909193" y="32766"/>
                  </a:lnTo>
                  <a:lnTo>
                    <a:pt x="905764" y="34036"/>
                  </a:lnTo>
                  <a:lnTo>
                    <a:pt x="902843" y="35814"/>
                  </a:lnTo>
                  <a:lnTo>
                    <a:pt x="900049" y="37465"/>
                  </a:lnTo>
                  <a:lnTo>
                    <a:pt x="897763" y="39497"/>
                  </a:lnTo>
                  <a:lnTo>
                    <a:pt x="896239" y="41910"/>
                  </a:lnTo>
                  <a:lnTo>
                    <a:pt x="894588" y="44323"/>
                  </a:lnTo>
                  <a:lnTo>
                    <a:pt x="893826" y="47117"/>
                  </a:lnTo>
                  <a:lnTo>
                    <a:pt x="893826" y="52832"/>
                  </a:lnTo>
                  <a:lnTo>
                    <a:pt x="919988" y="69723"/>
                  </a:lnTo>
                  <a:lnTo>
                    <a:pt x="919988" y="81280"/>
                  </a:lnTo>
                  <a:lnTo>
                    <a:pt x="882523" y="81280"/>
                  </a:lnTo>
                  <a:lnTo>
                    <a:pt x="882523" y="90805"/>
                  </a:lnTo>
                  <a:lnTo>
                    <a:pt x="918464" y="90805"/>
                  </a:lnTo>
                  <a:lnTo>
                    <a:pt x="925791" y="90766"/>
                  </a:lnTo>
                  <a:lnTo>
                    <a:pt x="965327" y="88265"/>
                  </a:lnTo>
                  <a:lnTo>
                    <a:pt x="969137" y="87884"/>
                  </a:lnTo>
                  <a:lnTo>
                    <a:pt x="972566" y="87376"/>
                  </a:lnTo>
                  <a:lnTo>
                    <a:pt x="972566" y="81153"/>
                  </a:lnTo>
                  <a:lnTo>
                    <a:pt x="972566" y="77851"/>
                  </a:lnTo>
                  <a:close/>
                </a:path>
                <a:path w="1981200" h="139064">
                  <a:moveTo>
                    <a:pt x="994410" y="122555"/>
                  </a:moveTo>
                  <a:lnTo>
                    <a:pt x="916940" y="122555"/>
                  </a:lnTo>
                  <a:lnTo>
                    <a:pt x="916940" y="99441"/>
                  </a:lnTo>
                  <a:lnTo>
                    <a:pt x="904367" y="99441"/>
                  </a:lnTo>
                  <a:lnTo>
                    <a:pt x="904367" y="131064"/>
                  </a:lnTo>
                  <a:lnTo>
                    <a:pt x="904621" y="131953"/>
                  </a:lnTo>
                  <a:lnTo>
                    <a:pt x="905510" y="132842"/>
                  </a:lnTo>
                  <a:lnTo>
                    <a:pt x="906272" y="133096"/>
                  </a:lnTo>
                  <a:lnTo>
                    <a:pt x="994410" y="133096"/>
                  </a:lnTo>
                  <a:lnTo>
                    <a:pt x="994410" y="122555"/>
                  </a:lnTo>
                  <a:close/>
                </a:path>
                <a:path w="1981200" h="139064">
                  <a:moveTo>
                    <a:pt x="1008634" y="44069"/>
                  </a:moveTo>
                  <a:lnTo>
                    <a:pt x="989711" y="44069"/>
                  </a:lnTo>
                  <a:lnTo>
                    <a:pt x="989711" y="762"/>
                  </a:lnTo>
                  <a:lnTo>
                    <a:pt x="977900" y="762"/>
                  </a:lnTo>
                  <a:lnTo>
                    <a:pt x="977900" y="105029"/>
                  </a:lnTo>
                  <a:lnTo>
                    <a:pt x="989711" y="105029"/>
                  </a:lnTo>
                  <a:lnTo>
                    <a:pt x="989711" y="54864"/>
                  </a:lnTo>
                  <a:lnTo>
                    <a:pt x="1008634" y="54864"/>
                  </a:lnTo>
                  <a:lnTo>
                    <a:pt x="1008634" y="44069"/>
                  </a:lnTo>
                  <a:close/>
                </a:path>
                <a:path w="1981200" h="139064">
                  <a:moveTo>
                    <a:pt x="1130300" y="50927"/>
                  </a:moveTo>
                  <a:lnTo>
                    <a:pt x="1091946" y="33655"/>
                  </a:lnTo>
                  <a:lnTo>
                    <a:pt x="1085596" y="25527"/>
                  </a:lnTo>
                  <a:lnTo>
                    <a:pt x="1082802" y="21209"/>
                  </a:lnTo>
                  <a:lnTo>
                    <a:pt x="1081405" y="16383"/>
                  </a:lnTo>
                  <a:lnTo>
                    <a:pt x="1081405" y="3810"/>
                  </a:lnTo>
                  <a:lnTo>
                    <a:pt x="1068070" y="3810"/>
                  </a:lnTo>
                  <a:lnTo>
                    <a:pt x="1068070" y="11049"/>
                  </a:lnTo>
                  <a:lnTo>
                    <a:pt x="1064971" y="24130"/>
                  </a:lnTo>
                  <a:lnTo>
                    <a:pt x="1055700" y="35153"/>
                  </a:lnTo>
                  <a:lnTo>
                    <a:pt x="1040257" y="44132"/>
                  </a:lnTo>
                  <a:lnTo>
                    <a:pt x="1018667" y="51054"/>
                  </a:lnTo>
                  <a:lnTo>
                    <a:pt x="1027049" y="60579"/>
                  </a:lnTo>
                  <a:lnTo>
                    <a:pt x="1054735" y="48768"/>
                  </a:lnTo>
                  <a:lnTo>
                    <a:pt x="1059053" y="46228"/>
                  </a:lnTo>
                  <a:lnTo>
                    <a:pt x="1062863" y="43307"/>
                  </a:lnTo>
                  <a:lnTo>
                    <a:pt x="1066292" y="39878"/>
                  </a:lnTo>
                  <a:lnTo>
                    <a:pt x="1069848" y="36449"/>
                  </a:lnTo>
                  <a:lnTo>
                    <a:pt x="1072642" y="32639"/>
                  </a:lnTo>
                  <a:lnTo>
                    <a:pt x="1074928" y="28321"/>
                  </a:lnTo>
                  <a:lnTo>
                    <a:pt x="1076579" y="32385"/>
                  </a:lnTo>
                  <a:lnTo>
                    <a:pt x="1108075" y="55753"/>
                  </a:lnTo>
                  <a:lnTo>
                    <a:pt x="1122680" y="60579"/>
                  </a:lnTo>
                  <a:lnTo>
                    <a:pt x="1130300" y="50927"/>
                  </a:lnTo>
                  <a:close/>
                </a:path>
                <a:path w="1981200" h="139064">
                  <a:moveTo>
                    <a:pt x="1136650" y="75311"/>
                  </a:moveTo>
                  <a:lnTo>
                    <a:pt x="1012952" y="75311"/>
                  </a:lnTo>
                  <a:lnTo>
                    <a:pt x="1012952" y="85725"/>
                  </a:lnTo>
                  <a:lnTo>
                    <a:pt x="1069086" y="85725"/>
                  </a:lnTo>
                  <a:lnTo>
                    <a:pt x="1069086" y="136017"/>
                  </a:lnTo>
                  <a:lnTo>
                    <a:pt x="1081405" y="136017"/>
                  </a:lnTo>
                  <a:lnTo>
                    <a:pt x="1081405" y="85725"/>
                  </a:lnTo>
                  <a:lnTo>
                    <a:pt x="1136650" y="85725"/>
                  </a:lnTo>
                  <a:lnTo>
                    <a:pt x="1136650" y="75311"/>
                  </a:lnTo>
                  <a:close/>
                </a:path>
                <a:path w="1981200" h="139064">
                  <a:moveTo>
                    <a:pt x="1211072" y="2921"/>
                  </a:moveTo>
                  <a:lnTo>
                    <a:pt x="1170559" y="2921"/>
                  </a:lnTo>
                  <a:lnTo>
                    <a:pt x="1170559" y="13081"/>
                  </a:lnTo>
                  <a:lnTo>
                    <a:pt x="1211072" y="13081"/>
                  </a:lnTo>
                  <a:lnTo>
                    <a:pt x="1211072" y="2921"/>
                  </a:lnTo>
                  <a:close/>
                </a:path>
                <a:path w="1981200" h="139064">
                  <a:moveTo>
                    <a:pt x="1231519" y="98044"/>
                  </a:moveTo>
                  <a:lnTo>
                    <a:pt x="1216533" y="87020"/>
                  </a:lnTo>
                  <a:lnTo>
                    <a:pt x="1205890" y="74523"/>
                  </a:lnTo>
                  <a:lnTo>
                    <a:pt x="1203502" y="69215"/>
                  </a:lnTo>
                  <a:lnTo>
                    <a:pt x="1199578" y="60540"/>
                  </a:lnTo>
                  <a:lnTo>
                    <a:pt x="1197610" y="45085"/>
                  </a:lnTo>
                  <a:lnTo>
                    <a:pt x="1197610" y="38735"/>
                  </a:lnTo>
                  <a:lnTo>
                    <a:pt x="1226820" y="38735"/>
                  </a:lnTo>
                  <a:lnTo>
                    <a:pt x="1226820" y="28194"/>
                  </a:lnTo>
                  <a:lnTo>
                    <a:pt x="1155319" y="28194"/>
                  </a:lnTo>
                  <a:lnTo>
                    <a:pt x="1155319" y="38735"/>
                  </a:lnTo>
                  <a:lnTo>
                    <a:pt x="1184783" y="38735"/>
                  </a:lnTo>
                  <a:lnTo>
                    <a:pt x="1184783" y="45085"/>
                  </a:lnTo>
                  <a:lnTo>
                    <a:pt x="1182395" y="61950"/>
                  </a:lnTo>
                  <a:lnTo>
                    <a:pt x="1175448" y="76898"/>
                  </a:lnTo>
                  <a:lnTo>
                    <a:pt x="1163916" y="89954"/>
                  </a:lnTo>
                  <a:lnTo>
                    <a:pt x="1147826" y="101092"/>
                  </a:lnTo>
                  <a:lnTo>
                    <a:pt x="1158240" y="109601"/>
                  </a:lnTo>
                  <a:lnTo>
                    <a:pt x="1188593" y="76835"/>
                  </a:lnTo>
                  <a:lnTo>
                    <a:pt x="1191260" y="69215"/>
                  </a:lnTo>
                  <a:lnTo>
                    <a:pt x="1197013" y="80772"/>
                  </a:lnTo>
                  <a:lnTo>
                    <a:pt x="1204226" y="90855"/>
                  </a:lnTo>
                  <a:lnTo>
                    <a:pt x="1212875" y="99491"/>
                  </a:lnTo>
                  <a:lnTo>
                    <a:pt x="1223010" y="106680"/>
                  </a:lnTo>
                  <a:lnTo>
                    <a:pt x="1231519" y="98044"/>
                  </a:lnTo>
                  <a:close/>
                </a:path>
                <a:path w="1981200" h="139064">
                  <a:moveTo>
                    <a:pt x="1261110" y="635"/>
                  </a:moveTo>
                  <a:lnTo>
                    <a:pt x="1249045" y="635"/>
                  </a:lnTo>
                  <a:lnTo>
                    <a:pt x="1249045" y="54102"/>
                  </a:lnTo>
                  <a:lnTo>
                    <a:pt x="1221613" y="54102"/>
                  </a:lnTo>
                  <a:lnTo>
                    <a:pt x="1221613" y="64643"/>
                  </a:lnTo>
                  <a:lnTo>
                    <a:pt x="1249045" y="64643"/>
                  </a:lnTo>
                  <a:lnTo>
                    <a:pt x="1249045" y="135636"/>
                  </a:lnTo>
                  <a:lnTo>
                    <a:pt x="1261110" y="135636"/>
                  </a:lnTo>
                  <a:lnTo>
                    <a:pt x="1261110" y="635"/>
                  </a:lnTo>
                  <a:close/>
                </a:path>
                <a:path w="1981200" h="139064">
                  <a:moveTo>
                    <a:pt x="1385443" y="2032"/>
                  </a:moveTo>
                  <a:lnTo>
                    <a:pt x="1373632" y="2032"/>
                  </a:lnTo>
                  <a:lnTo>
                    <a:pt x="1373632" y="18669"/>
                  </a:lnTo>
                  <a:lnTo>
                    <a:pt x="1373632" y="28702"/>
                  </a:lnTo>
                  <a:lnTo>
                    <a:pt x="1373632" y="46101"/>
                  </a:lnTo>
                  <a:lnTo>
                    <a:pt x="1305941" y="46101"/>
                  </a:lnTo>
                  <a:lnTo>
                    <a:pt x="1305941" y="28702"/>
                  </a:lnTo>
                  <a:lnTo>
                    <a:pt x="1373632" y="28702"/>
                  </a:lnTo>
                  <a:lnTo>
                    <a:pt x="1373632" y="18669"/>
                  </a:lnTo>
                  <a:lnTo>
                    <a:pt x="1305941" y="18669"/>
                  </a:lnTo>
                  <a:lnTo>
                    <a:pt x="1305941" y="2032"/>
                  </a:lnTo>
                  <a:lnTo>
                    <a:pt x="1294130" y="2032"/>
                  </a:lnTo>
                  <a:lnTo>
                    <a:pt x="1294130" y="54229"/>
                  </a:lnTo>
                  <a:lnTo>
                    <a:pt x="1294384" y="55118"/>
                  </a:lnTo>
                  <a:lnTo>
                    <a:pt x="1295273" y="56007"/>
                  </a:lnTo>
                  <a:lnTo>
                    <a:pt x="1296162" y="56261"/>
                  </a:lnTo>
                  <a:lnTo>
                    <a:pt x="1383538" y="56261"/>
                  </a:lnTo>
                  <a:lnTo>
                    <a:pt x="1384300" y="56007"/>
                  </a:lnTo>
                  <a:lnTo>
                    <a:pt x="1384808" y="55626"/>
                  </a:lnTo>
                  <a:lnTo>
                    <a:pt x="1385189" y="55118"/>
                  </a:lnTo>
                  <a:lnTo>
                    <a:pt x="1385443" y="54229"/>
                  </a:lnTo>
                  <a:lnTo>
                    <a:pt x="1385443" y="46101"/>
                  </a:lnTo>
                  <a:lnTo>
                    <a:pt x="1385443" y="28702"/>
                  </a:lnTo>
                  <a:lnTo>
                    <a:pt x="1385443" y="18669"/>
                  </a:lnTo>
                  <a:lnTo>
                    <a:pt x="1385443" y="2032"/>
                  </a:lnTo>
                  <a:close/>
                </a:path>
                <a:path w="1981200" h="139064">
                  <a:moveTo>
                    <a:pt x="1390142" y="122555"/>
                  </a:moveTo>
                  <a:lnTo>
                    <a:pt x="1306576" y="122555"/>
                  </a:lnTo>
                  <a:lnTo>
                    <a:pt x="1306576" y="94361"/>
                  </a:lnTo>
                  <a:lnTo>
                    <a:pt x="1294638" y="94361"/>
                  </a:lnTo>
                  <a:lnTo>
                    <a:pt x="1294638" y="130937"/>
                  </a:lnTo>
                  <a:lnTo>
                    <a:pt x="1294892" y="131826"/>
                  </a:lnTo>
                  <a:lnTo>
                    <a:pt x="1295781" y="132715"/>
                  </a:lnTo>
                  <a:lnTo>
                    <a:pt x="1296670" y="132969"/>
                  </a:lnTo>
                  <a:lnTo>
                    <a:pt x="1390142" y="132969"/>
                  </a:lnTo>
                  <a:lnTo>
                    <a:pt x="1390142" y="122555"/>
                  </a:lnTo>
                  <a:close/>
                </a:path>
                <a:path w="1981200" h="139064">
                  <a:moveTo>
                    <a:pt x="1401826" y="70231"/>
                  </a:moveTo>
                  <a:lnTo>
                    <a:pt x="1278128" y="70231"/>
                  </a:lnTo>
                  <a:lnTo>
                    <a:pt x="1278128" y="80645"/>
                  </a:lnTo>
                  <a:lnTo>
                    <a:pt x="1335786" y="80645"/>
                  </a:lnTo>
                  <a:lnTo>
                    <a:pt x="1335786" y="109474"/>
                  </a:lnTo>
                  <a:lnTo>
                    <a:pt x="1347851" y="109474"/>
                  </a:lnTo>
                  <a:lnTo>
                    <a:pt x="1347851" y="80645"/>
                  </a:lnTo>
                  <a:lnTo>
                    <a:pt x="1401826" y="80645"/>
                  </a:lnTo>
                  <a:lnTo>
                    <a:pt x="1401826" y="70231"/>
                  </a:lnTo>
                  <a:close/>
                </a:path>
                <a:path w="1981200" h="139064">
                  <a:moveTo>
                    <a:pt x="1493520" y="34290"/>
                  </a:moveTo>
                  <a:lnTo>
                    <a:pt x="1481455" y="12446"/>
                  </a:lnTo>
                  <a:lnTo>
                    <a:pt x="1481455" y="32639"/>
                  </a:lnTo>
                  <a:lnTo>
                    <a:pt x="1481455" y="45339"/>
                  </a:lnTo>
                  <a:lnTo>
                    <a:pt x="1479550" y="50927"/>
                  </a:lnTo>
                  <a:lnTo>
                    <a:pt x="1475867" y="55626"/>
                  </a:lnTo>
                  <a:lnTo>
                    <a:pt x="1471930" y="60198"/>
                  </a:lnTo>
                  <a:lnTo>
                    <a:pt x="1466088" y="62484"/>
                  </a:lnTo>
                  <a:lnTo>
                    <a:pt x="1450340" y="62484"/>
                  </a:lnTo>
                  <a:lnTo>
                    <a:pt x="1444371" y="60198"/>
                  </a:lnTo>
                  <a:lnTo>
                    <a:pt x="1440688" y="55626"/>
                  </a:lnTo>
                  <a:lnTo>
                    <a:pt x="1436751" y="50927"/>
                  </a:lnTo>
                  <a:lnTo>
                    <a:pt x="1434846" y="45339"/>
                  </a:lnTo>
                  <a:lnTo>
                    <a:pt x="1434846" y="32639"/>
                  </a:lnTo>
                  <a:lnTo>
                    <a:pt x="1436878" y="27051"/>
                  </a:lnTo>
                  <a:lnTo>
                    <a:pt x="1440815" y="22225"/>
                  </a:lnTo>
                  <a:lnTo>
                    <a:pt x="1444879" y="17653"/>
                  </a:lnTo>
                  <a:lnTo>
                    <a:pt x="1450721" y="15240"/>
                  </a:lnTo>
                  <a:lnTo>
                    <a:pt x="1466088" y="15240"/>
                  </a:lnTo>
                  <a:lnTo>
                    <a:pt x="1471930" y="17653"/>
                  </a:lnTo>
                  <a:lnTo>
                    <a:pt x="1475740" y="22225"/>
                  </a:lnTo>
                  <a:lnTo>
                    <a:pt x="1479550" y="27051"/>
                  </a:lnTo>
                  <a:lnTo>
                    <a:pt x="1481455" y="32639"/>
                  </a:lnTo>
                  <a:lnTo>
                    <a:pt x="1481455" y="12446"/>
                  </a:lnTo>
                  <a:lnTo>
                    <a:pt x="1481201" y="12192"/>
                  </a:lnTo>
                  <a:lnTo>
                    <a:pt x="1477518" y="9779"/>
                  </a:lnTo>
                  <a:lnTo>
                    <a:pt x="1473073" y="8001"/>
                  </a:lnTo>
                  <a:lnTo>
                    <a:pt x="1468755" y="6096"/>
                  </a:lnTo>
                  <a:lnTo>
                    <a:pt x="1463802" y="5207"/>
                  </a:lnTo>
                  <a:lnTo>
                    <a:pt x="1452753" y="5207"/>
                  </a:lnTo>
                  <a:lnTo>
                    <a:pt x="1447800" y="6096"/>
                  </a:lnTo>
                  <a:lnTo>
                    <a:pt x="1443355" y="8001"/>
                  </a:lnTo>
                  <a:lnTo>
                    <a:pt x="1439037" y="9779"/>
                  </a:lnTo>
                  <a:lnTo>
                    <a:pt x="1422908" y="34290"/>
                  </a:lnTo>
                  <a:lnTo>
                    <a:pt x="1422908" y="43561"/>
                  </a:lnTo>
                  <a:lnTo>
                    <a:pt x="1452753" y="72771"/>
                  </a:lnTo>
                  <a:lnTo>
                    <a:pt x="1463548" y="72771"/>
                  </a:lnTo>
                  <a:lnTo>
                    <a:pt x="1468374" y="71882"/>
                  </a:lnTo>
                  <a:lnTo>
                    <a:pt x="1477010" y="68326"/>
                  </a:lnTo>
                  <a:lnTo>
                    <a:pt x="1480820" y="65913"/>
                  </a:lnTo>
                  <a:lnTo>
                    <a:pt x="1484249" y="62484"/>
                  </a:lnTo>
                  <a:lnTo>
                    <a:pt x="1486916" y="59817"/>
                  </a:lnTo>
                  <a:lnTo>
                    <a:pt x="1489202" y="56261"/>
                  </a:lnTo>
                  <a:lnTo>
                    <a:pt x="1490980" y="52197"/>
                  </a:lnTo>
                  <a:lnTo>
                    <a:pt x="1492631" y="47498"/>
                  </a:lnTo>
                  <a:lnTo>
                    <a:pt x="1493418" y="43561"/>
                  </a:lnTo>
                  <a:lnTo>
                    <a:pt x="1493520" y="34290"/>
                  </a:lnTo>
                  <a:close/>
                </a:path>
                <a:path w="1981200" h="139064">
                  <a:moveTo>
                    <a:pt x="1507871" y="90297"/>
                  </a:moveTo>
                  <a:lnTo>
                    <a:pt x="1503934" y="90805"/>
                  </a:lnTo>
                  <a:lnTo>
                    <a:pt x="1499489" y="91440"/>
                  </a:lnTo>
                  <a:lnTo>
                    <a:pt x="1489964" y="92456"/>
                  </a:lnTo>
                  <a:lnTo>
                    <a:pt x="1485138" y="92837"/>
                  </a:lnTo>
                  <a:lnTo>
                    <a:pt x="1480312" y="93345"/>
                  </a:lnTo>
                  <a:lnTo>
                    <a:pt x="1475359" y="93726"/>
                  </a:lnTo>
                  <a:lnTo>
                    <a:pt x="1462659" y="94488"/>
                  </a:lnTo>
                  <a:lnTo>
                    <a:pt x="1459357" y="94615"/>
                  </a:lnTo>
                  <a:lnTo>
                    <a:pt x="1456817" y="94615"/>
                  </a:lnTo>
                  <a:lnTo>
                    <a:pt x="1431163" y="94996"/>
                  </a:lnTo>
                  <a:lnTo>
                    <a:pt x="1415923" y="94996"/>
                  </a:lnTo>
                  <a:lnTo>
                    <a:pt x="1415923" y="105537"/>
                  </a:lnTo>
                  <a:lnTo>
                    <a:pt x="1431163" y="105537"/>
                  </a:lnTo>
                  <a:lnTo>
                    <a:pt x="1442593" y="105448"/>
                  </a:lnTo>
                  <a:lnTo>
                    <a:pt x="1482864" y="103479"/>
                  </a:lnTo>
                  <a:lnTo>
                    <a:pt x="1507871" y="100584"/>
                  </a:lnTo>
                  <a:lnTo>
                    <a:pt x="1507871" y="90297"/>
                  </a:lnTo>
                  <a:close/>
                </a:path>
                <a:path w="1981200" h="139064">
                  <a:moveTo>
                    <a:pt x="1525016" y="635"/>
                  </a:moveTo>
                  <a:lnTo>
                    <a:pt x="1513205" y="635"/>
                  </a:lnTo>
                  <a:lnTo>
                    <a:pt x="1513205" y="135636"/>
                  </a:lnTo>
                  <a:lnTo>
                    <a:pt x="1525016" y="135636"/>
                  </a:lnTo>
                  <a:lnTo>
                    <a:pt x="1525016" y="635"/>
                  </a:lnTo>
                  <a:close/>
                </a:path>
                <a:path w="1981200" h="139064">
                  <a:moveTo>
                    <a:pt x="1702054" y="107315"/>
                  </a:moveTo>
                  <a:lnTo>
                    <a:pt x="1697863" y="101600"/>
                  </a:lnTo>
                  <a:lnTo>
                    <a:pt x="1693100" y="98933"/>
                  </a:lnTo>
                  <a:lnTo>
                    <a:pt x="1689481" y="96901"/>
                  </a:lnTo>
                  <a:lnTo>
                    <a:pt x="1688592" y="96494"/>
                  </a:lnTo>
                  <a:lnTo>
                    <a:pt x="1688592" y="109728"/>
                  </a:lnTo>
                  <a:lnTo>
                    <a:pt x="1688592" y="116459"/>
                  </a:lnTo>
                  <a:lnTo>
                    <a:pt x="1678686" y="125095"/>
                  </a:lnTo>
                  <a:lnTo>
                    <a:pt x="1675638" y="126492"/>
                  </a:lnTo>
                  <a:lnTo>
                    <a:pt x="1671955" y="127508"/>
                  </a:lnTo>
                  <a:lnTo>
                    <a:pt x="1667764" y="128143"/>
                  </a:lnTo>
                  <a:lnTo>
                    <a:pt x="1663446" y="128905"/>
                  </a:lnTo>
                  <a:lnTo>
                    <a:pt x="1658874" y="129286"/>
                  </a:lnTo>
                  <a:lnTo>
                    <a:pt x="1653794" y="129286"/>
                  </a:lnTo>
                  <a:lnTo>
                    <a:pt x="1618996" y="118618"/>
                  </a:lnTo>
                  <a:lnTo>
                    <a:pt x="1618996" y="109728"/>
                  </a:lnTo>
                  <a:lnTo>
                    <a:pt x="1654048" y="98933"/>
                  </a:lnTo>
                  <a:lnTo>
                    <a:pt x="1664716" y="98933"/>
                  </a:lnTo>
                  <a:lnTo>
                    <a:pt x="1673098" y="100330"/>
                  </a:lnTo>
                  <a:lnTo>
                    <a:pt x="1678813" y="103251"/>
                  </a:lnTo>
                  <a:lnTo>
                    <a:pt x="1685290" y="106045"/>
                  </a:lnTo>
                  <a:lnTo>
                    <a:pt x="1653794" y="89662"/>
                  </a:lnTo>
                  <a:lnTo>
                    <a:pt x="1642694" y="90119"/>
                  </a:lnTo>
                  <a:lnTo>
                    <a:pt x="1605622" y="107315"/>
                  </a:lnTo>
                  <a:lnTo>
                    <a:pt x="1605534" y="121031"/>
                  </a:lnTo>
                  <a:lnTo>
                    <a:pt x="1609598" y="126746"/>
                  </a:lnTo>
                  <a:lnTo>
                    <a:pt x="1653794" y="138557"/>
                  </a:lnTo>
                  <a:lnTo>
                    <a:pt x="1664665" y="138112"/>
                  </a:lnTo>
                  <a:lnTo>
                    <a:pt x="1674253" y="136766"/>
                  </a:lnTo>
                  <a:lnTo>
                    <a:pt x="1682521" y="134543"/>
                  </a:lnTo>
                  <a:lnTo>
                    <a:pt x="1689481" y="131445"/>
                  </a:lnTo>
                  <a:lnTo>
                    <a:pt x="1693329" y="129286"/>
                  </a:lnTo>
                  <a:lnTo>
                    <a:pt x="1697863" y="126746"/>
                  </a:lnTo>
                  <a:lnTo>
                    <a:pt x="1702054" y="121031"/>
                  </a:lnTo>
                  <a:lnTo>
                    <a:pt x="1702054" y="107315"/>
                  </a:lnTo>
                  <a:close/>
                </a:path>
                <a:path w="1981200" h="139064">
                  <a:moveTo>
                    <a:pt x="1715770" y="71374"/>
                  </a:moveTo>
                  <a:lnTo>
                    <a:pt x="1659890" y="71374"/>
                  </a:lnTo>
                  <a:lnTo>
                    <a:pt x="1659890" y="57150"/>
                  </a:lnTo>
                  <a:lnTo>
                    <a:pt x="1700657" y="57150"/>
                  </a:lnTo>
                  <a:lnTo>
                    <a:pt x="1700657" y="47879"/>
                  </a:lnTo>
                  <a:lnTo>
                    <a:pt x="1620647" y="47879"/>
                  </a:lnTo>
                  <a:lnTo>
                    <a:pt x="1620647" y="34798"/>
                  </a:lnTo>
                  <a:lnTo>
                    <a:pt x="1699006" y="34798"/>
                  </a:lnTo>
                  <a:lnTo>
                    <a:pt x="1699006" y="25781"/>
                  </a:lnTo>
                  <a:lnTo>
                    <a:pt x="1620647" y="25781"/>
                  </a:lnTo>
                  <a:lnTo>
                    <a:pt x="1620647" y="12700"/>
                  </a:lnTo>
                  <a:lnTo>
                    <a:pt x="1699260" y="12700"/>
                  </a:lnTo>
                  <a:lnTo>
                    <a:pt x="1699260" y="3556"/>
                  </a:lnTo>
                  <a:lnTo>
                    <a:pt x="1610614" y="3556"/>
                  </a:lnTo>
                  <a:lnTo>
                    <a:pt x="1609725" y="3810"/>
                  </a:lnTo>
                  <a:lnTo>
                    <a:pt x="1609217" y="4191"/>
                  </a:lnTo>
                  <a:lnTo>
                    <a:pt x="1608836" y="4699"/>
                  </a:lnTo>
                  <a:lnTo>
                    <a:pt x="1608582" y="5461"/>
                  </a:lnTo>
                  <a:lnTo>
                    <a:pt x="1608582" y="55245"/>
                  </a:lnTo>
                  <a:lnTo>
                    <a:pt x="1608836" y="56007"/>
                  </a:lnTo>
                  <a:lnTo>
                    <a:pt x="1609217" y="56515"/>
                  </a:lnTo>
                  <a:lnTo>
                    <a:pt x="1609725" y="56896"/>
                  </a:lnTo>
                  <a:lnTo>
                    <a:pt x="1610614" y="57150"/>
                  </a:lnTo>
                  <a:lnTo>
                    <a:pt x="1647190" y="57150"/>
                  </a:lnTo>
                  <a:lnTo>
                    <a:pt x="1647190" y="71374"/>
                  </a:lnTo>
                  <a:lnTo>
                    <a:pt x="1592072" y="71374"/>
                  </a:lnTo>
                  <a:lnTo>
                    <a:pt x="1592072" y="81280"/>
                  </a:lnTo>
                  <a:lnTo>
                    <a:pt x="1715770" y="81280"/>
                  </a:lnTo>
                  <a:lnTo>
                    <a:pt x="1715770" y="71374"/>
                  </a:lnTo>
                  <a:close/>
                </a:path>
                <a:path w="1981200" h="139064">
                  <a:moveTo>
                    <a:pt x="1813052" y="96520"/>
                  </a:moveTo>
                  <a:lnTo>
                    <a:pt x="1785112" y="69850"/>
                  </a:lnTo>
                  <a:lnTo>
                    <a:pt x="1781784" y="62992"/>
                  </a:lnTo>
                  <a:lnTo>
                    <a:pt x="1781124" y="61645"/>
                  </a:lnTo>
                  <a:lnTo>
                    <a:pt x="1778304" y="52616"/>
                  </a:lnTo>
                  <a:lnTo>
                    <a:pt x="1776641" y="42786"/>
                  </a:lnTo>
                  <a:lnTo>
                    <a:pt x="1776082" y="32131"/>
                  </a:lnTo>
                  <a:lnTo>
                    <a:pt x="1776082" y="18669"/>
                  </a:lnTo>
                  <a:lnTo>
                    <a:pt x="1805432" y="18669"/>
                  </a:lnTo>
                  <a:lnTo>
                    <a:pt x="1805432" y="8382"/>
                  </a:lnTo>
                  <a:lnTo>
                    <a:pt x="1734439" y="8382"/>
                  </a:lnTo>
                  <a:lnTo>
                    <a:pt x="1734439" y="18669"/>
                  </a:lnTo>
                  <a:lnTo>
                    <a:pt x="1763522" y="18669"/>
                  </a:lnTo>
                  <a:lnTo>
                    <a:pt x="1763407" y="32131"/>
                  </a:lnTo>
                  <a:lnTo>
                    <a:pt x="1753235" y="71501"/>
                  </a:lnTo>
                  <a:lnTo>
                    <a:pt x="1724660" y="100457"/>
                  </a:lnTo>
                  <a:lnTo>
                    <a:pt x="1734566" y="108839"/>
                  </a:lnTo>
                  <a:lnTo>
                    <a:pt x="1755140" y="89154"/>
                  </a:lnTo>
                  <a:lnTo>
                    <a:pt x="1758442" y="85090"/>
                  </a:lnTo>
                  <a:lnTo>
                    <a:pt x="1761363" y="80899"/>
                  </a:lnTo>
                  <a:lnTo>
                    <a:pt x="1766443" y="72009"/>
                  </a:lnTo>
                  <a:lnTo>
                    <a:pt x="1768348" y="67564"/>
                  </a:lnTo>
                  <a:lnTo>
                    <a:pt x="1769872" y="62992"/>
                  </a:lnTo>
                  <a:lnTo>
                    <a:pt x="1772526" y="69850"/>
                  </a:lnTo>
                  <a:lnTo>
                    <a:pt x="1797431" y="100203"/>
                  </a:lnTo>
                  <a:lnTo>
                    <a:pt x="1804416" y="105156"/>
                  </a:lnTo>
                  <a:lnTo>
                    <a:pt x="1813052" y="96520"/>
                  </a:lnTo>
                  <a:close/>
                </a:path>
                <a:path w="1981200" h="139064">
                  <a:moveTo>
                    <a:pt x="1839976" y="889"/>
                  </a:moveTo>
                  <a:lnTo>
                    <a:pt x="1827911" y="889"/>
                  </a:lnTo>
                  <a:lnTo>
                    <a:pt x="1827911" y="136017"/>
                  </a:lnTo>
                  <a:lnTo>
                    <a:pt x="1839976" y="136017"/>
                  </a:lnTo>
                  <a:lnTo>
                    <a:pt x="1839976" y="889"/>
                  </a:lnTo>
                  <a:close/>
                </a:path>
                <a:path w="1981200" h="139064">
                  <a:moveTo>
                    <a:pt x="1966468" y="43815"/>
                  </a:moveTo>
                  <a:lnTo>
                    <a:pt x="1886458" y="43815"/>
                  </a:lnTo>
                  <a:lnTo>
                    <a:pt x="1886458" y="32131"/>
                  </a:lnTo>
                  <a:lnTo>
                    <a:pt x="1961515" y="32131"/>
                  </a:lnTo>
                  <a:lnTo>
                    <a:pt x="1962404" y="32004"/>
                  </a:lnTo>
                  <a:lnTo>
                    <a:pt x="1962785" y="31496"/>
                  </a:lnTo>
                  <a:lnTo>
                    <a:pt x="1963293" y="30988"/>
                  </a:lnTo>
                  <a:lnTo>
                    <a:pt x="1963547" y="30226"/>
                  </a:lnTo>
                  <a:lnTo>
                    <a:pt x="1963547" y="5461"/>
                  </a:lnTo>
                  <a:lnTo>
                    <a:pt x="1963293" y="4699"/>
                  </a:lnTo>
                  <a:lnTo>
                    <a:pt x="1962404" y="3810"/>
                  </a:lnTo>
                  <a:lnTo>
                    <a:pt x="1961515" y="3556"/>
                  </a:lnTo>
                  <a:lnTo>
                    <a:pt x="1873885" y="3556"/>
                  </a:lnTo>
                  <a:lnTo>
                    <a:pt x="1873885" y="12319"/>
                  </a:lnTo>
                  <a:lnTo>
                    <a:pt x="1950847" y="12319"/>
                  </a:lnTo>
                  <a:lnTo>
                    <a:pt x="1950847" y="23749"/>
                  </a:lnTo>
                  <a:lnTo>
                    <a:pt x="1875904" y="23749"/>
                  </a:lnTo>
                  <a:lnTo>
                    <a:pt x="1875028" y="24003"/>
                  </a:lnTo>
                  <a:lnTo>
                    <a:pt x="1874634" y="24511"/>
                  </a:lnTo>
                  <a:lnTo>
                    <a:pt x="1874139" y="24892"/>
                  </a:lnTo>
                  <a:lnTo>
                    <a:pt x="1873885" y="25781"/>
                  </a:lnTo>
                  <a:lnTo>
                    <a:pt x="1873885" y="50419"/>
                  </a:lnTo>
                  <a:lnTo>
                    <a:pt x="1874139" y="51308"/>
                  </a:lnTo>
                  <a:lnTo>
                    <a:pt x="1875028" y="52197"/>
                  </a:lnTo>
                  <a:lnTo>
                    <a:pt x="1875904" y="52451"/>
                  </a:lnTo>
                  <a:lnTo>
                    <a:pt x="1966468" y="52451"/>
                  </a:lnTo>
                  <a:lnTo>
                    <a:pt x="1966468" y="43815"/>
                  </a:lnTo>
                  <a:close/>
                </a:path>
                <a:path w="1981200" h="139064">
                  <a:moveTo>
                    <a:pt x="1967484" y="125603"/>
                  </a:moveTo>
                  <a:lnTo>
                    <a:pt x="1886712" y="125603"/>
                  </a:lnTo>
                  <a:lnTo>
                    <a:pt x="1886712" y="113538"/>
                  </a:lnTo>
                  <a:lnTo>
                    <a:pt x="1962277" y="113538"/>
                  </a:lnTo>
                  <a:lnTo>
                    <a:pt x="1963166" y="113284"/>
                  </a:lnTo>
                  <a:lnTo>
                    <a:pt x="1964055" y="112395"/>
                  </a:lnTo>
                  <a:lnTo>
                    <a:pt x="1964309" y="111633"/>
                  </a:lnTo>
                  <a:lnTo>
                    <a:pt x="1964309" y="86233"/>
                  </a:lnTo>
                  <a:lnTo>
                    <a:pt x="1964055" y="85471"/>
                  </a:lnTo>
                  <a:lnTo>
                    <a:pt x="1963166" y="84582"/>
                  </a:lnTo>
                  <a:lnTo>
                    <a:pt x="1962277" y="84328"/>
                  </a:lnTo>
                  <a:lnTo>
                    <a:pt x="1873885" y="84328"/>
                  </a:lnTo>
                  <a:lnTo>
                    <a:pt x="1873885" y="92964"/>
                  </a:lnTo>
                  <a:lnTo>
                    <a:pt x="1951609" y="92964"/>
                  </a:lnTo>
                  <a:lnTo>
                    <a:pt x="1951609" y="105029"/>
                  </a:lnTo>
                  <a:lnTo>
                    <a:pt x="1875904" y="105029"/>
                  </a:lnTo>
                  <a:lnTo>
                    <a:pt x="1875028" y="105283"/>
                  </a:lnTo>
                  <a:lnTo>
                    <a:pt x="1874139" y="106172"/>
                  </a:lnTo>
                  <a:lnTo>
                    <a:pt x="1873885" y="107061"/>
                  </a:lnTo>
                  <a:lnTo>
                    <a:pt x="1873885" y="132461"/>
                  </a:lnTo>
                  <a:lnTo>
                    <a:pt x="1874139" y="133350"/>
                  </a:lnTo>
                  <a:lnTo>
                    <a:pt x="1874634" y="133731"/>
                  </a:lnTo>
                  <a:lnTo>
                    <a:pt x="1875028" y="134239"/>
                  </a:lnTo>
                  <a:lnTo>
                    <a:pt x="1875904" y="134493"/>
                  </a:lnTo>
                  <a:lnTo>
                    <a:pt x="1967484" y="134493"/>
                  </a:lnTo>
                  <a:lnTo>
                    <a:pt x="1967484" y="125603"/>
                  </a:lnTo>
                  <a:close/>
                </a:path>
                <a:path w="1981200" h="139064">
                  <a:moveTo>
                    <a:pt x="1980946" y="63754"/>
                  </a:moveTo>
                  <a:lnTo>
                    <a:pt x="1857502" y="63754"/>
                  </a:lnTo>
                  <a:lnTo>
                    <a:pt x="1857502" y="72771"/>
                  </a:lnTo>
                  <a:lnTo>
                    <a:pt x="1980946" y="72771"/>
                  </a:lnTo>
                  <a:lnTo>
                    <a:pt x="1980946" y="6375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67575" y="3160775"/>
              <a:ext cx="123317" cy="1325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0201" y="3161029"/>
              <a:ext cx="235584" cy="13538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251954" y="3161029"/>
              <a:ext cx="388620" cy="135890"/>
            </a:xfrm>
            <a:custGeom>
              <a:avLst/>
              <a:gdLst/>
              <a:ahLst/>
              <a:cxnLst/>
              <a:rect l="l" t="t" r="r" b="b"/>
              <a:pathLst>
                <a:path w="388620" h="135889">
                  <a:moveTo>
                    <a:pt x="104775" y="91312"/>
                  </a:moveTo>
                  <a:lnTo>
                    <a:pt x="14604" y="91312"/>
                  </a:lnTo>
                  <a:lnTo>
                    <a:pt x="14604" y="101600"/>
                  </a:lnTo>
                  <a:lnTo>
                    <a:pt x="94615" y="101600"/>
                  </a:lnTo>
                  <a:lnTo>
                    <a:pt x="94615" y="135890"/>
                  </a:lnTo>
                  <a:lnTo>
                    <a:pt x="106806" y="135890"/>
                  </a:lnTo>
                  <a:lnTo>
                    <a:pt x="106806" y="93218"/>
                  </a:lnTo>
                  <a:lnTo>
                    <a:pt x="106552" y="92456"/>
                  </a:lnTo>
                  <a:lnTo>
                    <a:pt x="105664" y="91567"/>
                  </a:lnTo>
                  <a:lnTo>
                    <a:pt x="104775" y="91312"/>
                  </a:lnTo>
                  <a:close/>
                </a:path>
                <a:path w="388620" h="135889">
                  <a:moveTo>
                    <a:pt x="292989" y="91186"/>
                  </a:moveTo>
                  <a:lnTo>
                    <a:pt x="281431" y="91186"/>
                  </a:lnTo>
                  <a:lnTo>
                    <a:pt x="281431" y="130302"/>
                  </a:lnTo>
                  <a:lnTo>
                    <a:pt x="281686" y="131191"/>
                  </a:lnTo>
                  <a:lnTo>
                    <a:pt x="282575" y="132080"/>
                  </a:lnTo>
                  <a:lnTo>
                    <a:pt x="283464" y="132334"/>
                  </a:lnTo>
                  <a:lnTo>
                    <a:pt x="376809" y="132334"/>
                  </a:lnTo>
                  <a:lnTo>
                    <a:pt x="376809" y="121920"/>
                  </a:lnTo>
                  <a:lnTo>
                    <a:pt x="292989" y="121920"/>
                  </a:lnTo>
                  <a:lnTo>
                    <a:pt x="292989" y="91186"/>
                  </a:lnTo>
                  <a:close/>
                </a:path>
                <a:path w="388620" h="135889">
                  <a:moveTo>
                    <a:pt x="388620" y="66802"/>
                  </a:moveTo>
                  <a:lnTo>
                    <a:pt x="264795" y="66802"/>
                  </a:lnTo>
                  <a:lnTo>
                    <a:pt x="264795" y="76962"/>
                  </a:lnTo>
                  <a:lnTo>
                    <a:pt x="388620" y="76962"/>
                  </a:lnTo>
                  <a:lnTo>
                    <a:pt x="388620" y="66802"/>
                  </a:lnTo>
                  <a:close/>
                </a:path>
                <a:path w="388620" h="135889">
                  <a:moveTo>
                    <a:pt x="180213" y="45593"/>
                  </a:moveTo>
                  <a:lnTo>
                    <a:pt x="170179" y="45593"/>
                  </a:lnTo>
                  <a:lnTo>
                    <a:pt x="165735" y="46355"/>
                  </a:lnTo>
                  <a:lnTo>
                    <a:pt x="161544" y="47879"/>
                  </a:lnTo>
                  <a:lnTo>
                    <a:pt x="157479" y="49530"/>
                  </a:lnTo>
                  <a:lnTo>
                    <a:pt x="153924" y="51689"/>
                  </a:lnTo>
                  <a:lnTo>
                    <a:pt x="151002" y="54610"/>
                  </a:lnTo>
                  <a:lnTo>
                    <a:pt x="148081" y="57404"/>
                  </a:lnTo>
                  <a:lnTo>
                    <a:pt x="145796" y="60833"/>
                  </a:lnTo>
                  <a:lnTo>
                    <a:pt x="144145" y="64643"/>
                  </a:lnTo>
                  <a:lnTo>
                    <a:pt x="142494" y="68580"/>
                  </a:lnTo>
                  <a:lnTo>
                    <a:pt x="141731" y="73025"/>
                  </a:lnTo>
                  <a:lnTo>
                    <a:pt x="141731" y="82804"/>
                  </a:lnTo>
                  <a:lnTo>
                    <a:pt x="170306" y="110490"/>
                  </a:lnTo>
                  <a:lnTo>
                    <a:pt x="180086" y="110490"/>
                  </a:lnTo>
                  <a:lnTo>
                    <a:pt x="200533" y="99949"/>
                  </a:lnTo>
                  <a:lnTo>
                    <a:pt x="168528" y="99949"/>
                  </a:lnTo>
                  <a:lnTo>
                    <a:pt x="163322" y="97917"/>
                  </a:lnTo>
                  <a:lnTo>
                    <a:pt x="159639" y="93725"/>
                  </a:lnTo>
                  <a:lnTo>
                    <a:pt x="155828" y="89535"/>
                  </a:lnTo>
                  <a:lnTo>
                    <a:pt x="154050" y="84328"/>
                  </a:lnTo>
                  <a:lnTo>
                    <a:pt x="154050" y="71374"/>
                  </a:lnTo>
                  <a:lnTo>
                    <a:pt x="155828" y="66040"/>
                  </a:lnTo>
                  <a:lnTo>
                    <a:pt x="159639" y="61975"/>
                  </a:lnTo>
                  <a:lnTo>
                    <a:pt x="163322" y="57912"/>
                  </a:lnTo>
                  <a:lnTo>
                    <a:pt x="168528" y="55880"/>
                  </a:lnTo>
                  <a:lnTo>
                    <a:pt x="200775" y="55880"/>
                  </a:lnTo>
                  <a:lnTo>
                    <a:pt x="199390" y="54610"/>
                  </a:lnTo>
                  <a:lnTo>
                    <a:pt x="196469" y="51689"/>
                  </a:lnTo>
                  <a:lnTo>
                    <a:pt x="192913" y="49530"/>
                  </a:lnTo>
                  <a:lnTo>
                    <a:pt x="188849" y="47879"/>
                  </a:lnTo>
                  <a:lnTo>
                    <a:pt x="184785" y="46355"/>
                  </a:lnTo>
                  <a:lnTo>
                    <a:pt x="180213" y="45593"/>
                  </a:lnTo>
                  <a:close/>
                </a:path>
                <a:path w="388620" h="135889">
                  <a:moveTo>
                    <a:pt x="200775" y="55880"/>
                  </a:moveTo>
                  <a:lnTo>
                    <a:pt x="181864" y="55880"/>
                  </a:lnTo>
                  <a:lnTo>
                    <a:pt x="187071" y="57912"/>
                  </a:lnTo>
                  <a:lnTo>
                    <a:pt x="190880" y="61975"/>
                  </a:lnTo>
                  <a:lnTo>
                    <a:pt x="194564" y="66040"/>
                  </a:lnTo>
                  <a:lnTo>
                    <a:pt x="196342" y="71374"/>
                  </a:lnTo>
                  <a:lnTo>
                    <a:pt x="196342" y="84328"/>
                  </a:lnTo>
                  <a:lnTo>
                    <a:pt x="194564" y="89535"/>
                  </a:lnTo>
                  <a:lnTo>
                    <a:pt x="190880" y="93725"/>
                  </a:lnTo>
                  <a:lnTo>
                    <a:pt x="187071" y="97917"/>
                  </a:lnTo>
                  <a:lnTo>
                    <a:pt x="181864" y="99949"/>
                  </a:lnTo>
                  <a:lnTo>
                    <a:pt x="200533" y="99949"/>
                  </a:lnTo>
                  <a:lnTo>
                    <a:pt x="208788" y="73025"/>
                  </a:lnTo>
                  <a:lnTo>
                    <a:pt x="207899" y="68580"/>
                  </a:lnTo>
                  <a:lnTo>
                    <a:pt x="206248" y="64643"/>
                  </a:lnTo>
                  <a:lnTo>
                    <a:pt x="204724" y="60833"/>
                  </a:lnTo>
                  <a:lnTo>
                    <a:pt x="202438" y="57404"/>
                  </a:lnTo>
                  <a:lnTo>
                    <a:pt x="200775" y="55880"/>
                  </a:lnTo>
                  <a:close/>
                </a:path>
                <a:path w="388620" h="135889">
                  <a:moveTo>
                    <a:pt x="123444" y="67056"/>
                  </a:moveTo>
                  <a:lnTo>
                    <a:pt x="0" y="67056"/>
                  </a:lnTo>
                  <a:lnTo>
                    <a:pt x="0" y="77470"/>
                  </a:lnTo>
                  <a:lnTo>
                    <a:pt x="123444" y="77470"/>
                  </a:lnTo>
                  <a:lnTo>
                    <a:pt x="123444" y="67056"/>
                  </a:lnTo>
                  <a:close/>
                </a:path>
                <a:path w="388620" h="135889">
                  <a:moveTo>
                    <a:pt x="67818" y="46228"/>
                  </a:moveTo>
                  <a:lnTo>
                    <a:pt x="55372" y="46228"/>
                  </a:lnTo>
                  <a:lnTo>
                    <a:pt x="55372" y="67056"/>
                  </a:lnTo>
                  <a:lnTo>
                    <a:pt x="67818" y="67056"/>
                  </a:lnTo>
                  <a:lnTo>
                    <a:pt x="67818" y="46228"/>
                  </a:lnTo>
                  <a:close/>
                </a:path>
                <a:path w="388620" h="135889">
                  <a:moveTo>
                    <a:pt x="68199" y="127"/>
                  </a:moveTo>
                  <a:lnTo>
                    <a:pt x="54991" y="127"/>
                  </a:lnTo>
                  <a:lnTo>
                    <a:pt x="54874" y="10541"/>
                  </a:lnTo>
                  <a:lnTo>
                    <a:pt x="53594" y="14732"/>
                  </a:lnTo>
                  <a:lnTo>
                    <a:pt x="50800" y="18796"/>
                  </a:lnTo>
                  <a:lnTo>
                    <a:pt x="48132" y="22860"/>
                  </a:lnTo>
                  <a:lnTo>
                    <a:pt x="44450" y="26416"/>
                  </a:lnTo>
                  <a:lnTo>
                    <a:pt x="6096" y="43434"/>
                  </a:lnTo>
                  <a:lnTo>
                    <a:pt x="13970" y="52450"/>
                  </a:lnTo>
                  <a:lnTo>
                    <a:pt x="18923" y="51308"/>
                  </a:lnTo>
                  <a:lnTo>
                    <a:pt x="23749" y="49784"/>
                  </a:lnTo>
                  <a:lnTo>
                    <a:pt x="28321" y="47879"/>
                  </a:lnTo>
                  <a:lnTo>
                    <a:pt x="32893" y="46100"/>
                  </a:lnTo>
                  <a:lnTo>
                    <a:pt x="61722" y="21971"/>
                  </a:lnTo>
                  <a:lnTo>
                    <a:pt x="74710" y="21971"/>
                  </a:lnTo>
                  <a:lnTo>
                    <a:pt x="72771" y="19304"/>
                  </a:lnTo>
                  <a:lnTo>
                    <a:pt x="69723" y="15240"/>
                  </a:lnTo>
                  <a:lnTo>
                    <a:pt x="68199" y="10541"/>
                  </a:lnTo>
                  <a:lnTo>
                    <a:pt x="68199" y="127"/>
                  </a:lnTo>
                  <a:close/>
                </a:path>
                <a:path w="388620" h="135889">
                  <a:moveTo>
                    <a:pt x="74710" y="21971"/>
                  </a:moveTo>
                  <a:lnTo>
                    <a:pt x="61722" y="21971"/>
                  </a:lnTo>
                  <a:lnTo>
                    <a:pt x="63753" y="25781"/>
                  </a:lnTo>
                  <a:lnTo>
                    <a:pt x="81915" y="41275"/>
                  </a:lnTo>
                  <a:lnTo>
                    <a:pt x="86232" y="43942"/>
                  </a:lnTo>
                  <a:lnTo>
                    <a:pt x="109093" y="52450"/>
                  </a:lnTo>
                  <a:lnTo>
                    <a:pt x="116840" y="43434"/>
                  </a:lnTo>
                  <a:lnTo>
                    <a:pt x="111505" y="42291"/>
                  </a:lnTo>
                  <a:lnTo>
                    <a:pt x="106045" y="40640"/>
                  </a:lnTo>
                  <a:lnTo>
                    <a:pt x="94869" y="36322"/>
                  </a:lnTo>
                  <a:lnTo>
                    <a:pt x="89535" y="33655"/>
                  </a:lnTo>
                  <a:lnTo>
                    <a:pt x="79755" y="27178"/>
                  </a:lnTo>
                  <a:lnTo>
                    <a:pt x="75819" y="23495"/>
                  </a:lnTo>
                  <a:lnTo>
                    <a:pt x="74710" y="21971"/>
                  </a:lnTo>
                  <a:close/>
                </a:path>
                <a:path w="388620" h="135889">
                  <a:moveTo>
                    <a:pt x="213487" y="24384"/>
                  </a:moveTo>
                  <a:lnTo>
                    <a:pt x="136651" y="24384"/>
                  </a:lnTo>
                  <a:lnTo>
                    <a:pt x="136651" y="34798"/>
                  </a:lnTo>
                  <a:lnTo>
                    <a:pt x="213487" y="34798"/>
                  </a:lnTo>
                  <a:lnTo>
                    <a:pt x="213487" y="24384"/>
                  </a:lnTo>
                  <a:close/>
                </a:path>
                <a:path w="388620" h="135889">
                  <a:moveTo>
                    <a:pt x="195072" y="2412"/>
                  </a:moveTo>
                  <a:lnTo>
                    <a:pt x="155448" y="2412"/>
                  </a:lnTo>
                  <a:lnTo>
                    <a:pt x="155448" y="12700"/>
                  </a:lnTo>
                  <a:lnTo>
                    <a:pt x="195072" y="12446"/>
                  </a:lnTo>
                  <a:lnTo>
                    <a:pt x="195072" y="2412"/>
                  </a:lnTo>
                  <a:close/>
                </a:path>
                <a:path w="388620" h="135889">
                  <a:moveTo>
                    <a:pt x="293370" y="635"/>
                  </a:moveTo>
                  <a:lnTo>
                    <a:pt x="281431" y="635"/>
                  </a:lnTo>
                  <a:lnTo>
                    <a:pt x="281431" y="45085"/>
                  </a:lnTo>
                  <a:lnTo>
                    <a:pt x="281686" y="45974"/>
                  </a:lnTo>
                  <a:lnTo>
                    <a:pt x="282575" y="46862"/>
                  </a:lnTo>
                  <a:lnTo>
                    <a:pt x="283464" y="47117"/>
                  </a:lnTo>
                  <a:lnTo>
                    <a:pt x="374650" y="47117"/>
                  </a:lnTo>
                  <a:lnTo>
                    <a:pt x="374650" y="36830"/>
                  </a:lnTo>
                  <a:lnTo>
                    <a:pt x="293370" y="36830"/>
                  </a:lnTo>
                  <a:lnTo>
                    <a:pt x="293370" y="635"/>
                  </a:lnTo>
                  <a:close/>
                </a:path>
                <a:path w="388620" h="135889">
                  <a:moveTo>
                    <a:pt x="240538" y="0"/>
                  </a:moveTo>
                  <a:lnTo>
                    <a:pt x="228726" y="0"/>
                  </a:lnTo>
                  <a:lnTo>
                    <a:pt x="228726" y="135128"/>
                  </a:lnTo>
                  <a:lnTo>
                    <a:pt x="240538" y="135128"/>
                  </a:lnTo>
                  <a:lnTo>
                    <a:pt x="240538" y="66040"/>
                  </a:lnTo>
                  <a:lnTo>
                    <a:pt x="260730" y="66040"/>
                  </a:lnTo>
                  <a:lnTo>
                    <a:pt x="260730" y="54864"/>
                  </a:lnTo>
                  <a:lnTo>
                    <a:pt x="240538" y="54864"/>
                  </a:lnTo>
                  <a:lnTo>
                    <a:pt x="24053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05851" y="3161029"/>
              <a:ext cx="237744" cy="1350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08366" y="3161029"/>
              <a:ext cx="250316" cy="13589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327643" y="3161029"/>
              <a:ext cx="502920" cy="135890"/>
            </a:xfrm>
            <a:custGeom>
              <a:avLst/>
              <a:gdLst/>
              <a:ahLst/>
              <a:cxnLst/>
              <a:rect l="l" t="t" r="r" b="b"/>
              <a:pathLst>
                <a:path w="502920" h="135889">
                  <a:moveTo>
                    <a:pt x="485775" y="89662"/>
                  </a:moveTo>
                  <a:lnTo>
                    <a:pt x="481837" y="90170"/>
                  </a:lnTo>
                  <a:lnTo>
                    <a:pt x="477392" y="90805"/>
                  </a:lnTo>
                  <a:lnTo>
                    <a:pt x="467867" y="91821"/>
                  </a:lnTo>
                  <a:lnTo>
                    <a:pt x="463041" y="92202"/>
                  </a:lnTo>
                  <a:lnTo>
                    <a:pt x="458215" y="92710"/>
                  </a:lnTo>
                  <a:lnTo>
                    <a:pt x="453262" y="93091"/>
                  </a:lnTo>
                  <a:lnTo>
                    <a:pt x="440562" y="93853"/>
                  </a:lnTo>
                  <a:lnTo>
                    <a:pt x="437260" y="93980"/>
                  </a:lnTo>
                  <a:lnTo>
                    <a:pt x="434721" y="93980"/>
                  </a:lnTo>
                  <a:lnTo>
                    <a:pt x="409066" y="94361"/>
                  </a:lnTo>
                  <a:lnTo>
                    <a:pt x="393826" y="94361"/>
                  </a:lnTo>
                  <a:lnTo>
                    <a:pt x="393826" y="104902"/>
                  </a:lnTo>
                  <a:lnTo>
                    <a:pt x="409066" y="104902"/>
                  </a:lnTo>
                  <a:lnTo>
                    <a:pt x="420498" y="104808"/>
                  </a:lnTo>
                  <a:lnTo>
                    <a:pt x="460771" y="102842"/>
                  </a:lnTo>
                  <a:lnTo>
                    <a:pt x="485775" y="99949"/>
                  </a:lnTo>
                  <a:lnTo>
                    <a:pt x="485775" y="89662"/>
                  </a:lnTo>
                  <a:close/>
                </a:path>
                <a:path w="502920" h="135889">
                  <a:moveTo>
                    <a:pt x="96774" y="75184"/>
                  </a:moveTo>
                  <a:lnTo>
                    <a:pt x="13715" y="75184"/>
                  </a:lnTo>
                  <a:lnTo>
                    <a:pt x="13715" y="85090"/>
                  </a:lnTo>
                  <a:lnTo>
                    <a:pt x="86105" y="85090"/>
                  </a:lnTo>
                  <a:lnTo>
                    <a:pt x="86105" y="99568"/>
                  </a:lnTo>
                  <a:lnTo>
                    <a:pt x="15748" y="99568"/>
                  </a:lnTo>
                  <a:lnTo>
                    <a:pt x="14858" y="99695"/>
                  </a:lnTo>
                  <a:lnTo>
                    <a:pt x="14477" y="100203"/>
                  </a:lnTo>
                  <a:lnTo>
                    <a:pt x="13970" y="100711"/>
                  </a:lnTo>
                  <a:lnTo>
                    <a:pt x="13715" y="101473"/>
                  </a:lnTo>
                  <a:lnTo>
                    <a:pt x="13715" y="131825"/>
                  </a:lnTo>
                  <a:lnTo>
                    <a:pt x="13970" y="132715"/>
                  </a:lnTo>
                  <a:lnTo>
                    <a:pt x="14477" y="133096"/>
                  </a:lnTo>
                  <a:lnTo>
                    <a:pt x="14858" y="133604"/>
                  </a:lnTo>
                  <a:lnTo>
                    <a:pt x="15748" y="133858"/>
                  </a:lnTo>
                  <a:lnTo>
                    <a:pt x="101980" y="133858"/>
                  </a:lnTo>
                  <a:lnTo>
                    <a:pt x="101980" y="124079"/>
                  </a:lnTo>
                  <a:lnTo>
                    <a:pt x="26542" y="124079"/>
                  </a:lnTo>
                  <a:lnTo>
                    <a:pt x="26542" y="108839"/>
                  </a:lnTo>
                  <a:lnTo>
                    <a:pt x="96774" y="108839"/>
                  </a:lnTo>
                  <a:lnTo>
                    <a:pt x="97662" y="108585"/>
                  </a:lnTo>
                  <a:lnTo>
                    <a:pt x="98551" y="107696"/>
                  </a:lnTo>
                  <a:lnTo>
                    <a:pt x="98805" y="106807"/>
                  </a:lnTo>
                  <a:lnTo>
                    <a:pt x="98805" y="77089"/>
                  </a:lnTo>
                  <a:lnTo>
                    <a:pt x="98551" y="76327"/>
                  </a:lnTo>
                  <a:lnTo>
                    <a:pt x="98171" y="75819"/>
                  </a:lnTo>
                  <a:lnTo>
                    <a:pt x="97662" y="75311"/>
                  </a:lnTo>
                  <a:lnTo>
                    <a:pt x="96774" y="75184"/>
                  </a:lnTo>
                  <a:close/>
                </a:path>
                <a:path w="502920" h="135889">
                  <a:moveTo>
                    <a:pt x="441705" y="4572"/>
                  </a:moveTo>
                  <a:lnTo>
                    <a:pt x="430656" y="4572"/>
                  </a:lnTo>
                  <a:lnTo>
                    <a:pt x="425703" y="5461"/>
                  </a:lnTo>
                  <a:lnTo>
                    <a:pt x="421258" y="7366"/>
                  </a:lnTo>
                  <a:lnTo>
                    <a:pt x="416940" y="9144"/>
                  </a:lnTo>
                  <a:lnTo>
                    <a:pt x="400811" y="33655"/>
                  </a:lnTo>
                  <a:lnTo>
                    <a:pt x="400811" y="42925"/>
                  </a:lnTo>
                  <a:lnTo>
                    <a:pt x="430656" y="72136"/>
                  </a:lnTo>
                  <a:lnTo>
                    <a:pt x="441451" y="72136"/>
                  </a:lnTo>
                  <a:lnTo>
                    <a:pt x="446277" y="71247"/>
                  </a:lnTo>
                  <a:lnTo>
                    <a:pt x="454913" y="67691"/>
                  </a:lnTo>
                  <a:lnTo>
                    <a:pt x="458724" y="65278"/>
                  </a:lnTo>
                  <a:lnTo>
                    <a:pt x="462153" y="61849"/>
                  </a:lnTo>
                  <a:lnTo>
                    <a:pt x="428244" y="61849"/>
                  </a:lnTo>
                  <a:lnTo>
                    <a:pt x="422275" y="59562"/>
                  </a:lnTo>
                  <a:lnTo>
                    <a:pt x="418591" y="54991"/>
                  </a:lnTo>
                  <a:lnTo>
                    <a:pt x="414654" y="50292"/>
                  </a:lnTo>
                  <a:lnTo>
                    <a:pt x="412750" y="44704"/>
                  </a:lnTo>
                  <a:lnTo>
                    <a:pt x="412750" y="32004"/>
                  </a:lnTo>
                  <a:lnTo>
                    <a:pt x="414781" y="26416"/>
                  </a:lnTo>
                  <a:lnTo>
                    <a:pt x="418719" y="21590"/>
                  </a:lnTo>
                  <a:lnTo>
                    <a:pt x="422782" y="17018"/>
                  </a:lnTo>
                  <a:lnTo>
                    <a:pt x="428625" y="14605"/>
                  </a:lnTo>
                  <a:lnTo>
                    <a:pt x="462152" y="14605"/>
                  </a:lnTo>
                  <a:lnTo>
                    <a:pt x="459104" y="11557"/>
                  </a:lnTo>
                  <a:lnTo>
                    <a:pt x="455422" y="9144"/>
                  </a:lnTo>
                  <a:lnTo>
                    <a:pt x="450976" y="7366"/>
                  </a:lnTo>
                  <a:lnTo>
                    <a:pt x="446658" y="5461"/>
                  </a:lnTo>
                  <a:lnTo>
                    <a:pt x="441705" y="4572"/>
                  </a:lnTo>
                  <a:close/>
                </a:path>
                <a:path w="502920" h="135889">
                  <a:moveTo>
                    <a:pt x="462152" y="14605"/>
                  </a:moveTo>
                  <a:lnTo>
                    <a:pt x="443991" y="14605"/>
                  </a:lnTo>
                  <a:lnTo>
                    <a:pt x="449833" y="17018"/>
                  </a:lnTo>
                  <a:lnTo>
                    <a:pt x="453644" y="21590"/>
                  </a:lnTo>
                  <a:lnTo>
                    <a:pt x="457453" y="26416"/>
                  </a:lnTo>
                  <a:lnTo>
                    <a:pt x="459358" y="32004"/>
                  </a:lnTo>
                  <a:lnTo>
                    <a:pt x="459358" y="44704"/>
                  </a:lnTo>
                  <a:lnTo>
                    <a:pt x="457453" y="50292"/>
                  </a:lnTo>
                  <a:lnTo>
                    <a:pt x="453771" y="54991"/>
                  </a:lnTo>
                  <a:lnTo>
                    <a:pt x="449833" y="59562"/>
                  </a:lnTo>
                  <a:lnTo>
                    <a:pt x="443991" y="61849"/>
                  </a:lnTo>
                  <a:lnTo>
                    <a:pt x="462153" y="61849"/>
                  </a:lnTo>
                  <a:lnTo>
                    <a:pt x="471424" y="33655"/>
                  </a:lnTo>
                  <a:lnTo>
                    <a:pt x="470661" y="29337"/>
                  </a:lnTo>
                  <a:lnTo>
                    <a:pt x="467359" y="21209"/>
                  </a:lnTo>
                  <a:lnTo>
                    <a:pt x="465074" y="17653"/>
                  </a:lnTo>
                  <a:lnTo>
                    <a:pt x="462152" y="14605"/>
                  </a:lnTo>
                  <a:close/>
                </a:path>
                <a:path w="502920" h="135889">
                  <a:moveTo>
                    <a:pt x="307466" y="18034"/>
                  </a:moveTo>
                  <a:lnTo>
                    <a:pt x="294894" y="18034"/>
                  </a:lnTo>
                  <a:lnTo>
                    <a:pt x="294787" y="31496"/>
                  </a:lnTo>
                  <a:lnTo>
                    <a:pt x="294251" y="41094"/>
                  </a:lnTo>
                  <a:lnTo>
                    <a:pt x="278963" y="79248"/>
                  </a:lnTo>
                  <a:lnTo>
                    <a:pt x="256031" y="99822"/>
                  </a:lnTo>
                  <a:lnTo>
                    <a:pt x="265937" y="108204"/>
                  </a:lnTo>
                  <a:lnTo>
                    <a:pt x="286511" y="88519"/>
                  </a:lnTo>
                  <a:lnTo>
                    <a:pt x="289813" y="84455"/>
                  </a:lnTo>
                  <a:lnTo>
                    <a:pt x="292734" y="80264"/>
                  </a:lnTo>
                  <a:lnTo>
                    <a:pt x="297814" y="71374"/>
                  </a:lnTo>
                  <a:lnTo>
                    <a:pt x="299720" y="66929"/>
                  </a:lnTo>
                  <a:lnTo>
                    <a:pt x="301244" y="62357"/>
                  </a:lnTo>
                  <a:lnTo>
                    <a:pt x="313161" y="62357"/>
                  </a:lnTo>
                  <a:lnTo>
                    <a:pt x="312503" y="60999"/>
                  </a:lnTo>
                  <a:lnTo>
                    <a:pt x="309689" y="51974"/>
                  </a:lnTo>
                  <a:lnTo>
                    <a:pt x="308018" y="42140"/>
                  </a:lnTo>
                  <a:lnTo>
                    <a:pt x="307466" y="31496"/>
                  </a:lnTo>
                  <a:lnTo>
                    <a:pt x="307466" y="18034"/>
                  </a:lnTo>
                  <a:close/>
                </a:path>
                <a:path w="502920" h="135889">
                  <a:moveTo>
                    <a:pt x="313161" y="62357"/>
                  </a:moveTo>
                  <a:lnTo>
                    <a:pt x="301244" y="62357"/>
                  </a:lnTo>
                  <a:lnTo>
                    <a:pt x="303910" y="69215"/>
                  </a:lnTo>
                  <a:lnTo>
                    <a:pt x="328802" y="99568"/>
                  </a:lnTo>
                  <a:lnTo>
                    <a:pt x="335787" y="104521"/>
                  </a:lnTo>
                  <a:lnTo>
                    <a:pt x="344424" y="95885"/>
                  </a:lnTo>
                  <a:lnTo>
                    <a:pt x="335539" y="90074"/>
                  </a:lnTo>
                  <a:lnTo>
                    <a:pt x="327929" y="83693"/>
                  </a:lnTo>
                  <a:lnTo>
                    <a:pt x="321581" y="76739"/>
                  </a:lnTo>
                  <a:lnTo>
                    <a:pt x="316483" y="69215"/>
                  </a:lnTo>
                  <a:lnTo>
                    <a:pt x="313161" y="62357"/>
                  </a:lnTo>
                  <a:close/>
                </a:path>
                <a:path w="502920" h="135889">
                  <a:moveTo>
                    <a:pt x="336803" y="7747"/>
                  </a:moveTo>
                  <a:lnTo>
                    <a:pt x="265810" y="7747"/>
                  </a:lnTo>
                  <a:lnTo>
                    <a:pt x="265810" y="18034"/>
                  </a:lnTo>
                  <a:lnTo>
                    <a:pt x="336803" y="18034"/>
                  </a:lnTo>
                  <a:lnTo>
                    <a:pt x="336803" y="7747"/>
                  </a:lnTo>
                  <a:close/>
                </a:path>
                <a:path w="502920" h="135889">
                  <a:moveTo>
                    <a:pt x="205739" y="7747"/>
                  </a:moveTo>
                  <a:lnTo>
                    <a:pt x="172847" y="7747"/>
                  </a:lnTo>
                  <a:lnTo>
                    <a:pt x="172847" y="18161"/>
                  </a:lnTo>
                  <a:lnTo>
                    <a:pt x="194945" y="18161"/>
                  </a:lnTo>
                  <a:lnTo>
                    <a:pt x="194375" y="30162"/>
                  </a:lnTo>
                  <a:lnTo>
                    <a:pt x="182788" y="76168"/>
                  </a:lnTo>
                  <a:lnTo>
                    <a:pt x="163322" y="106172"/>
                  </a:lnTo>
                  <a:lnTo>
                    <a:pt x="174498" y="111125"/>
                  </a:lnTo>
                  <a:lnTo>
                    <a:pt x="179450" y="104648"/>
                  </a:lnTo>
                  <a:lnTo>
                    <a:pt x="183896" y="97790"/>
                  </a:lnTo>
                  <a:lnTo>
                    <a:pt x="187832" y="90678"/>
                  </a:lnTo>
                  <a:lnTo>
                    <a:pt x="191897" y="83566"/>
                  </a:lnTo>
                  <a:lnTo>
                    <a:pt x="204850" y="41402"/>
                  </a:lnTo>
                  <a:lnTo>
                    <a:pt x="207772" y="10922"/>
                  </a:lnTo>
                  <a:lnTo>
                    <a:pt x="207772" y="9779"/>
                  </a:lnTo>
                  <a:lnTo>
                    <a:pt x="207517" y="8890"/>
                  </a:lnTo>
                  <a:lnTo>
                    <a:pt x="206628" y="8000"/>
                  </a:lnTo>
                  <a:lnTo>
                    <a:pt x="205739" y="7747"/>
                  </a:lnTo>
                  <a:close/>
                </a:path>
                <a:path w="502920" h="135889">
                  <a:moveTo>
                    <a:pt x="166750" y="7747"/>
                  </a:moveTo>
                  <a:lnTo>
                    <a:pt x="132206" y="7747"/>
                  </a:lnTo>
                  <a:lnTo>
                    <a:pt x="132206" y="18161"/>
                  </a:lnTo>
                  <a:lnTo>
                    <a:pt x="155955" y="18161"/>
                  </a:lnTo>
                  <a:lnTo>
                    <a:pt x="155049" y="29331"/>
                  </a:lnTo>
                  <a:lnTo>
                    <a:pt x="142730" y="71248"/>
                  </a:lnTo>
                  <a:lnTo>
                    <a:pt x="123316" y="98806"/>
                  </a:lnTo>
                  <a:lnTo>
                    <a:pt x="134111" y="104140"/>
                  </a:lnTo>
                  <a:lnTo>
                    <a:pt x="158876" y="62992"/>
                  </a:lnTo>
                  <a:lnTo>
                    <a:pt x="167806" y="25165"/>
                  </a:lnTo>
                  <a:lnTo>
                    <a:pt x="168782" y="10922"/>
                  </a:lnTo>
                  <a:lnTo>
                    <a:pt x="168782" y="9779"/>
                  </a:lnTo>
                  <a:lnTo>
                    <a:pt x="168528" y="8890"/>
                  </a:lnTo>
                  <a:lnTo>
                    <a:pt x="168021" y="8509"/>
                  </a:lnTo>
                  <a:lnTo>
                    <a:pt x="167639" y="8000"/>
                  </a:lnTo>
                  <a:lnTo>
                    <a:pt x="166750" y="7747"/>
                  </a:lnTo>
                  <a:close/>
                </a:path>
                <a:path w="502920" h="135889">
                  <a:moveTo>
                    <a:pt x="61722" y="6223"/>
                  </a:moveTo>
                  <a:lnTo>
                    <a:pt x="2031" y="6223"/>
                  </a:lnTo>
                  <a:lnTo>
                    <a:pt x="1142" y="6477"/>
                  </a:lnTo>
                  <a:lnTo>
                    <a:pt x="761" y="6985"/>
                  </a:lnTo>
                  <a:lnTo>
                    <a:pt x="253" y="7366"/>
                  </a:lnTo>
                  <a:lnTo>
                    <a:pt x="0" y="8255"/>
                  </a:lnTo>
                  <a:lnTo>
                    <a:pt x="36" y="58166"/>
                  </a:lnTo>
                  <a:lnTo>
                    <a:pt x="253" y="58928"/>
                  </a:lnTo>
                  <a:lnTo>
                    <a:pt x="1015" y="59690"/>
                  </a:lnTo>
                  <a:lnTo>
                    <a:pt x="1904" y="59944"/>
                  </a:lnTo>
                  <a:lnTo>
                    <a:pt x="19811" y="59944"/>
                  </a:lnTo>
                  <a:lnTo>
                    <a:pt x="25780" y="59817"/>
                  </a:lnTo>
                  <a:lnTo>
                    <a:pt x="31876" y="59562"/>
                  </a:lnTo>
                  <a:lnTo>
                    <a:pt x="37846" y="59436"/>
                  </a:lnTo>
                  <a:lnTo>
                    <a:pt x="43814" y="59055"/>
                  </a:lnTo>
                  <a:lnTo>
                    <a:pt x="49529" y="58547"/>
                  </a:lnTo>
                  <a:lnTo>
                    <a:pt x="55372" y="58166"/>
                  </a:lnTo>
                  <a:lnTo>
                    <a:pt x="66039" y="56896"/>
                  </a:lnTo>
                  <a:lnTo>
                    <a:pt x="71247" y="56134"/>
                  </a:lnTo>
                  <a:lnTo>
                    <a:pt x="76073" y="55372"/>
                  </a:lnTo>
                  <a:lnTo>
                    <a:pt x="80645" y="54356"/>
                  </a:lnTo>
                  <a:lnTo>
                    <a:pt x="80645" y="49403"/>
                  </a:lnTo>
                  <a:lnTo>
                    <a:pt x="11937" y="49403"/>
                  </a:lnTo>
                  <a:lnTo>
                    <a:pt x="11937" y="16510"/>
                  </a:lnTo>
                  <a:lnTo>
                    <a:pt x="61722" y="16510"/>
                  </a:lnTo>
                  <a:lnTo>
                    <a:pt x="61722" y="6223"/>
                  </a:lnTo>
                  <a:close/>
                </a:path>
                <a:path w="502920" h="135889">
                  <a:moveTo>
                    <a:pt x="80645" y="44323"/>
                  </a:moveTo>
                  <a:lnTo>
                    <a:pt x="35115" y="49117"/>
                  </a:lnTo>
                  <a:lnTo>
                    <a:pt x="19684" y="49403"/>
                  </a:lnTo>
                  <a:lnTo>
                    <a:pt x="80645" y="49403"/>
                  </a:lnTo>
                  <a:lnTo>
                    <a:pt x="80645" y="44323"/>
                  </a:lnTo>
                  <a:close/>
                </a:path>
                <a:path w="502920" h="135889">
                  <a:moveTo>
                    <a:pt x="371348" y="254"/>
                  </a:moveTo>
                  <a:lnTo>
                    <a:pt x="359282" y="254"/>
                  </a:lnTo>
                  <a:lnTo>
                    <a:pt x="359282" y="135382"/>
                  </a:lnTo>
                  <a:lnTo>
                    <a:pt x="371348" y="135382"/>
                  </a:lnTo>
                  <a:lnTo>
                    <a:pt x="371348" y="254"/>
                  </a:lnTo>
                  <a:close/>
                </a:path>
                <a:path w="502920" h="135889">
                  <a:moveTo>
                    <a:pt x="502920" y="0"/>
                  </a:moveTo>
                  <a:lnTo>
                    <a:pt x="491108" y="0"/>
                  </a:lnTo>
                  <a:lnTo>
                    <a:pt x="491108" y="135000"/>
                  </a:lnTo>
                  <a:lnTo>
                    <a:pt x="502920" y="135000"/>
                  </a:lnTo>
                  <a:lnTo>
                    <a:pt x="502920" y="0"/>
                  </a:lnTo>
                  <a:close/>
                </a:path>
                <a:path w="502920" h="135889">
                  <a:moveTo>
                    <a:pt x="233933" y="0"/>
                  </a:moveTo>
                  <a:lnTo>
                    <a:pt x="222376" y="0"/>
                  </a:lnTo>
                  <a:lnTo>
                    <a:pt x="222376" y="135000"/>
                  </a:lnTo>
                  <a:lnTo>
                    <a:pt x="233933" y="135000"/>
                  </a:lnTo>
                  <a:lnTo>
                    <a:pt x="233933" y="64770"/>
                  </a:lnTo>
                  <a:lnTo>
                    <a:pt x="253491" y="64770"/>
                  </a:lnTo>
                  <a:lnTo>
                    <a:pt x="253491" y="53848"/>
                  </a:lnTo>
                  <a:lnTo>
                    <a:pt x="233933" y="53848"/>
                  </a:lnTo>
                  <a:lnTo>
                    <a:pt x="233933" y="0"/>
                  </a:lnTo>
                  <a:close/>
                </a:path>
                <a:path w="502920" h="135889">
                  <a:moveTo>
                    <a:pt x="98805" y="0"/>
                  </a:moveTo>
                  <a:lnTo>
                    <a:pt x="86740" y="0"/>
                  </a:lnTo>
                  <a:lnTo>
                    <a:pt x="86740" y="67818"/>
                  </a:lnTo>
                  <a:lnTo>
                    <a:pt x="98805" y="67818"/>
                  </a:lnTo>
                  <a:lnTo>
                    <a:pt x="98805" y="34290"/>
                  </a:lnTo>
                  <a:lnTo>
                    <a:pt x="117221" y="34290"/>
                  </a:lnTo>
                  <a:lnTo>
                    <a:pt x="117221" y="23749"/>
                  </a:lnTo>
                  <a:lnTo>
                    <a:pt x="98805" y="23749"/>
                  </a:lnTo>
                  <a:lnTo>
                    <a:pt x="9880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96477" y="3159505"/>
              <a:ext cx="249554" cy="1366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10040" y="3161029"/>
              <a:ext cx="134746" cy="13639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814068" y="4332350"/>
              <a:ext cx="8612505" cy="266065"/>
            </a:xfrm>
            <a:custGeom>
              <a:avLst/>
              <a:gdLst/>
              <a:ahLst/>
              <a:cxnLst/>
              <a:rect l="l" t="t" r="r" b="b"/>
              <a:pathLst>
                <a:path w="8612505" h="266064">
                  <a:moveTo>
                    <a:pt x="8612251" y="0"/>
                  </a:moveTo>
                  <a:lnTo>
                    <a:pt x="5741416" y="0"/>
                  </a:lnTo>
                  <a:lnTo>
                    <a:pt x="2870708" y="0"/>
                  </a:lnTo>
                  <a:lnTo>
                    <a:pt x="0" y="0"/>
                  </a:lnTo>
                  <a:lnTo>
                    <a:pt x="0" y="265557"/>
                  </a:lnTo>
                  <a:lnTo>
                    <a:pt x="2870708" y="265557"/>
                  </a:lnTo>
                  <a:lnTo>
                    <a:pt x="5741416" y="265557"/>
                  </a:lnTo>
                  <a:lnTo>
                    <a:pt x="8612251" y="265557"/>
                  </a:lnTo>
                  <a:lnTo>
                    <a:pt x="8612251" y="0"/>
                  </a:lnTo>
                  <a:close/>
                </a:path>
              </a:pathLst>
            </a:custGeom>
            <a:solidFill>
              <a:srgbClr val="E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4068" y="4330572"/>
              <a:ext cx="8612505" cy="534670"/>
            </a:xfrm>
            <a:custGeom>
              <a:avLst/>
              <a:gdLst/>
              <a:ahLst/>
              <a:cxnLst/>
              <a:rect l="l" t="t" r="r" b="b"/>
              <a:pathLst>
                <a:path w="8612505" h="534670">
                  <a:moveTo>
                    <a:pt x="2870708" y="0"/>
                  </a:moveTo>
                  <a:lnTo>
                    <a:pt x="2870708" y="534669"/>
                  </a:lnTo>
                </a:path>
                <a:path w="8612505" h="534670">
                  <a:moveTo>
                    <a:pt x="5741415" y="0"/>
                  </a:moveTo>
                  <a:lnTo>
                    <a:pt x="5741415" y="534669"/>
                  </a:lnTo>
                </a:path>
                <a:path w="8612505" h="534670">
                  <a:moveTo>
                    <a:pt x="0" y="267334"/>
                  </a:moveTo>
                  <a:lnTo>
                    <a:pt x="8612251" y="267334"/>
                  </a:lnTo>
                </a:path>
                <a:path w="8612505" h="534670">
                  <a:moveTo>
                    <a:pt x="0" y="1777"/>
                  </a:moveTo>
                  <a:lnTo>
                    <a:pt x="8612251" y="1777"/>
                  </a:lnTo>
                </a:path>
                <a:path w="8612505" h="534670">
                  <a:moveTo>
                    <a:pt x="0" y="532891"/>
                  </a:moveTo>
                  <a:lnTo>
                    <a:pt x="8612251" y="532891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13634" y="4404486"/>
              <a:ext cx="6302375" cy="165100"/>
            </a:xfrm>
            <a:custGeom>
              <a:avLst/>
              <a:gdLst/>
              <a:ahLst/>
              <a:cxnLst/>
              <a:rect l="l" t="t" r="r" b="b"/>
              <a:pathLst>
                <a:path w="6302375" h="165100">
                  <a:moveTo>
                    <a:pt x="69215" y="1905"/>
                  </a:moveTo>
                  <a:lnTo>
                    <a:pt x="20828" y="1905"/>
                  </a:lnTo>
                  <a:lnTo>
                    <a:pt x="20828" y="13335"/>
                  </a:lnTo>
                  <a:lnTo>
                    <a:pt x="69215" y="13335"/>
                  </a:lnTo>
                  <a:lnTo>
                    <a:pt x="69215" y="1905"/>
                  </a:lnTo>
                  <a:close/>
                </a:path>
                <a:path w="6302375" h="165100">
                  <a:moveTo>
                    <a:pt x="83058" y="87122"/>
                  </a:moveTo>
                  <a:lnTo>
                    <a:pt x="82359" y="80530"/>
                  </a:lnTo>
                  <a:lnTo>
                    <a:pt x="80289" y="74447"/>
                  </a:lnTo>
                  <a:lnTo>
                    <a:pt x="76835" y="68859"/>
                  </a:lnTo>
                  <a:lnTo>
                    <a:pt x="73685" y="65532"/>
                  </a:lnTo>
                  <a:lnTo>
                    <a:pt x="72009" y="63754"/>
                  </a:lnTo>
                  <a:lnTo>
                    <a:pt x="70104" y="62395"/>
                  </a:lnTo>
                  <a:lnTo>
                    <a:pt x="70104" y="80899"/>
                  </a:lnTo>
                  <a:lnTo>
                    <a:pt x="70104" y="92964"/>
                  </a:lnTo>
                  <a:lnTo>
                    <a:pt x="67691" y="98171"/>
                  </a:lnTo>
                  <a:lnTo>
                    <a:pt x="58039" y="106553"/>
                  </a:lnTo>
                  <a:lnTo>
                    <a:pt x="52197" y="108712"/>
                  </a:lnTo>
                  <a:lnTo>
                    <a:pt x="38354" y="108712"/>
                  </a:lnTo>
                  <a:lnTo>
                    <a:pt x="32639" y="106553"/>
                  </a:lnTo>
                  <a:lnTo>
                    <a:pt x="27813" y="102362"/>
                  </a:lnTo>
                  <a:lnTo>
                    <a:pt x="23114" y="98171"/>
                  </a:lnTo>
                  <a:lnTo>
                    <a:pt x="20701" y="92964"/>
                  </a:lnTo>
                  <a:lnTo>
                    <a:pt x="20701" y="80899"/>
                  </a:lnTo>
                  <a:lnTo>
                    <a:pt x="23114" y="75819"/>
                  </a:lnTo>
                  <a:lnTo>
                    <a:pt x="32639" y="67564"/>
                  </a:lnTo>
                  <a:lnTo>
                    <a:pt x="38354" y="65532"/>
                  </a:lnTo>
                  <a:lnTo>
                    <a:pt x="52197" y="65532"/>
                  </a:lnTo>
                  <a:lnTo>
                    <a:pt x="58039" y="67564"/>
                  </a:lnTo>
                  <a:lnTo>
                    <a:pt x="62865" y="71755"/>
                  </a:lnTo>
                  <a:lnTo>
                    <a:pt x="67691" y="75819"/>
                  </a:lnTo>
                  <a:lnTo>
                    <a:pt x="45339" y="54102"/>
                  </a:lnTo>
                  <a:lnTo>
                    <a:pt x="37731" y="54724"/>
                  </a:lnTo>
                  <a:lnTo>
                    <a:pt x="8305" y="80530"/>
                  </a:lnTo>
                  <a:lnTo>
                    <a:pt x="7620" y="87122"/>
                  </a:lnTo>
                  <a:lnTo>
                    <a:pt x="8305" y="93726"/>
                  </a:lnTo>
                  <a:lnTo>
                    <a:pt x="37731" y="119545"/>
                  </a:lnTo>
                  <a:lnTo>
                    <a:pt x="45339" y="120142"/>
                  </a:lnTo>
                  <a:lnTo>
                    <a:pt x="52857" y="119545"/>
                  </a:lnTo>
                  <a:lnTo>
                    <a:pt x="59817" y="117754"/>
                  </a:lnTo>
                  <a:lnTo>
                    <a:pt x="66192" y="114731"/>
                  </a:lnTo>
                  <a:lnTo>
                    <a:pt x="72009" y="110490"/>
                  </a:lnTo>
                  <a:lnTo>
                    <a:pt x="73685" y="108712"/>
                  </a:lnTo>
                  <a:lnTo>
                    <a:pt x="76835" y="105397"/>
                  </a:lnTo>
                  <a:lnTo>
                    <a:pt x="80289" y="99809"/>
                  </a:lnTo>
                  <a:lnTo>
                    <a:pt x="82359" y="93726"/>
                  </a:lnTo>
                  <a:lnTo>
                    <a:pt x="83058" y="87122"/>
                  </a:lnTo>
                  <a:close/>
                </a:path>
                <a:path w="6302375" h="165100">
                  <a:moveTo>
                    <a:pt x="90297" y="29591"/>
                  </a:moveTo>
                  <a:lnTo>
                    <a:pt x="0" y="29591"/>
                  </a:lnTo>
                  <a:lnTo>
                    <a:pt x="0" y="40894"/>
                  </a:lnTo>
                  <a:lnTo>
                    <a:pt x="90297" y="40894"/>
                  </a:lnTo>
                  <a:lnTo>
                    <a:pt x="90297" y="29591"/>
                  </a:lnTo>
                  <a:close/>
                </a:path>
                <a:path w="6302375" h="165100">
                  <a:moveTo>
                    <a:pt x="131826" y="0"/>
                  </a:moveTo>
                  <a:lnTo>
                    <a:pt x="118745" y="0"/>
                  </a:lnTo>
                  <a:lnTo>
                    <a:pt x="118745" y="65786"/>
                  </a:lnTo>
                  <a:lnTo>
                    <a:pt x="85979" y="65786"/>
                  </a:lnTo>
                  <a:lnTo>
                    <a:pt x="85979" y="77089"/>
                  </a:lnTo>
                  <a:lnTo>
                    <a:pt x="118745" y="77089"/>
                  </a:lnTo>
                  <a:lnTo>
                    <a:pt x="118745" y="162687"/>
                  </a:lnTo>
                  <a:lnTo>
                    <a:pt x="131826" y="162687"/>
                  </a:lnTo>
                  <a:lnTo>
                    <a:pt x="131826" y="0"/>
                  </a:lnTo>
                  <a:close/>
                </a:path>
                <a:path w="6302375" h="165100">
                  <a:moveTo>
                    <a:pt x="267843" y="38227"/>
                  </a:moveTo>
                  <a:lnTo>
                    <a:pt x="255270" y="12331"/>
                  </a:lnTo>
                  <a:lnTo>
                    <a:pt x="255270" y="31115"/>
                  </a:lnTo>
                  <a:lnTo>
                    <a:pt x="255193" y="46139"/>
                  </a:lnTo>
                  <a:lnTo>
                    <a:pt x="252603" y="51816"/>
                  </a:lnTo>
                  <a:lnTo>
                    <a:pt x="241808" y="59817"/>
                  </a:lnTo>
                  <a:lnTo>
                    <a:pt x="234696" y="61849"/>
                  </a:lnTo>
                  <a:lnTo>
                    <a:pt x="217551" y="61849"/>
                  </a:lnTo>
                  <a:lnTo>
                    <a:pt x="210566" y="59817"/>
                  </a:lnTo>
                  <a:lnTo>
                    <a:pt x="199263" y="52070"/>
                  </a:lnTo>
                  <a:lnTo>
                    <a:pt x="196494" y="46304"/>
                  </a:lnTo>
                  <a:lnTo>
                    <a:pt x="196469" y="31115"/>
                  </a:lnTo>
                  <a:lnTo>
                    <a:pt x="199263" y="25400"/>
                  </a:lnTo>
                  <a:lnTo>
                    <a:pt x="210439" y="16764"/>
                  </a:lnTo>
                  <a:lnTo>
                    <a:pt x="217424" y="14605"/>
                  </a:lnTo>
                  <a:lnTo>
                    <a:pt x="234315" y="14605"/>
                  </a:lnTo>
                  <a:lnTo>
                    <a:pt x="241300" y="16764"/>
                  </a:lnTo>
                  <a:lnTo>
                    <a:pt x="252476" y="25400"/>
                  </a:lnTo>
                  <a:lnTo>
                    <a:pt x="255270" y="31115"/>
                  </a:lnTo>
                  <a:lnTo>
                    <a:pt x="255270" y="12331"/>
                  </a:lnTo>
                  <a:lnTo>
                    <a:pt x="249262" y="8483"/>
                  </a:lnTo>
                  <a:lnTo>
                    <a:pt x="242163" y="5549"/>
                  </a:lnTo>
                  <a:lnTo>
                    <a:pt x="234378" y="3771"/>
                  </a:lnTo>
                  <a:lnTo>
                    <a:pt x="225933" y="3175"/>
                  </a:lnTo>
                  <a:lnTo>
                    <a:pt x="217246" y="3771"/>
                  </a:lnTo>
                  <a:lnTo>
                    <a:pt x="184531" y="30492"/>
                  </a:lnTo>
                  <a:lnTo>
                    <a:pt x="183769" y="38227"/>
                  </a:lnTo>
                  <a:lnTo>
                    <a:pt x="184505" y="45974"/>
                  </a:lnTo>
                  <a:lnTo>
                    <a:pt x="217360" y="72720"/>
                  </a:lnTo>
                  <a:lnTo>
                    <a:pt x="225933" y="73279"/>
                  </a:lnTo>
                  <a:lnTo>
                    <a:pt x="234454" y="72720"/>
                  </a:lnTo>
                  <a:lnTo>
                    <a:pt x="242316" y="71005"/>
                  </a:lnTo>
                  <a:lnTo>
                    <a:pt x="249389" y="68199"/>
                  </a:lnTo>
                  <a:lnTo>
                    <a:pt x="255778" y="64262"/>
                  </a:lnTo>
                  <a:lnTo>
                    <a:pt x="258343" y="61849"/>
                  </a:lnTo>
                  <a:lnTo>
                    <a:pt x="261035" y="59347"/>
                  </a:lnTo>
                  <a:lnTo>
                    <a:pt x="264807" y="53340"/>
                  </a:lnTo>
                  <a:lnTo>
                    <a:pt x="267081" y="46304"/>
                  </a:lnTo>
                  <a:lnTo>
                    <a:pt x="267843" y="38227"/>
                  </a:lnTo>
                  <a:close/>
                </a:path>
                <a:path w="6302375" h="165100">
                  <a:moveTo>
                    <a:pt x="304546" y="0"/>
                  </a:moveTo>
                  <a:lnTo>
                    <a:pt x="291846" y="0"/>
                  </a:lnTo>
                  <a:lnTo>
                    <a:pt x="291846" y="85471"/>
                  </a:lnTo>
                  <a:lnTo>
                    <a:pt x="285750" y="87249"/>
                  </a:lnTo>
                  <a:lnTo>
                    <a:pt x="244856" y="89281"/>
                  </a:lnTo>
                  <a:lnTo>
                    <a:pt x="170815" y="89281"/>
                  </a:lnTo>
                  <a:lnTo>
                    <a:pt x="170815" y="100711"/>
                  </a:lnTo>
                  <a:lnTo>
                    <a:pt x="220726" y="100711"/>
                  </a:lnTo>
                  <a:lnTo>
                    <a:pt x="220726" y="161544"/>
                  </a:lnTo>
                  <a:lnTo>
                    <a:pt x="233680" y="161544"/>
                  </a:lnTo>
                  <a:lnTo>
                    <a:pt x="233680" y="100711"/>
                  </a:lnTo>
                  <a:lnTo>
                    <a:pt x="252476" y="100711"/>
                  </a:lnTo>
                  <a:lnTo>
                    <a:pt x="256540" y="100584"/>
                  </a:lnTo>
                  <a:lnTo>
                    <a:pt x="260477" y="100584"/>
                  </a:lnTo>
                  <a:lnTo>
                    <a:pt x="264541" y="100330"/>
                  </a:lnTo>
                  <a:lnTo>
                    <a:pt x="268605" y="100203"/>
                  </a:lnTo>
                  <a:lnTo>
                    <a:pt x="291846" y="97155"/>
                  </a:lnTo>
                  <a:lnTo>
                    <a:pt x="291846" y="162687"/>
                  </a:lnTo>
                  <a:lnTo>
                    <a:pt x="304546" y="162687"/>
                  </a:lnTo>
                  <a:lnTo>
                    <a:pt x="304546" y="97155"/>
                  </a:lnTo>
                  <a:lnTo>
                    <a:pt x="304546" y="0"/>
                  </a:lnTo>
                  <a:close/>
                </a:path>
                <a:path w="6302375" h="165100">
                  <a:moveTo>
                    <a:pt x="475615" y="150241"/>
                  </a:moveTo>
                  <a:lnTo>
                    <a:pt x="386715" y="150241"/>
                  </a:lnTo>
                  <a:lnTo>
                    <a:pt x="386715" y="106553"/>
                  </a:lnTo>
                  <a:lnTo>
                    <a:pt x="373621" y="106553"/>
                  </a:lnTo>
                  <a:lnTo>
                    <a:pt x="373621" y="161671"/>
                  </a:lnTo>
                  <a:lnTo>
                    <a:pt x="475615" y="161671"/>
                  </a:lnTo>
                  <a:lnTo>
                    <a:pt x="475615" y="150241"/>
                  </a:lnTo>
                  <a:close/>
                </a:path>
                <a:path w="6302375" h="165100">
                  <a:moveTo>
                    <a:pt x="502412" y="72390"/>
                  </a:moveTo>
                  <a:lnTo>
                    <a:pt x="463169" y="72390"/>
                  </a:lnTo>
                  <a:lnTo>
                    <a:pt x="465289" y="63893"/>
                  </a:lnTo>
                  <a:lnTo>
                    <a:pt x="467106" y="55346"/>
                  </a:lnTo>
                  <a:lnTo>
                    <a:pt x="472376" y="12623"/>
                  </a:lnTo>
                  <a:lnTo>
                    <a:pt x="472694" y="4445"/>
                  </a:lnTo>
                  <a:lnTo>
                    <a:pt x="373494" y="4445"/>
                  </a:lnTo>
                  <a:lnTo>
                    <a:pt x="373494" y="15875"/>
                  </a:lnTo>
                  <a:lnTo>
                    <a:pt x="459613" y="15875"/>
                  </a:lnTo>
                  <a:lnTo>
                    <a:pt x="459740" y="20955"/>
                  </a:lnTo>
                  <a:lnTo>
                    <a:pt x="452272" y="64312"/>
                  </a:lnTo>
                  <a:lnTo>
                    <a:pt x="449961" y="72390"/>
                  </a:lnTo>
                  <a:lnTo>
                    <a:pt x="344551" y="72390"/>
                  </a:lnTo>
                  <a:lnTo>
                    <a:pt x="344551" y="83693"/>
                  </a:lnTo>
                  <a:lnTo>
                    <a:pt x="502412" y="83693"/>
                  </a:lnTo>
                  <a:lnTo>
                    <a:pt x="502412" y="72390"/>
                  </a:lnTo>
                  <a:close/>
                </a:path>
                <a:path w="6302375" h="165100">
                  <a:moveTo>
                    <a:pt x="674624" y="119761"/>
                  </a:moveTo>
                  <a:lnTo>
                    <a:pt x="602107" y="119761"/>
                  </a:lnTo>
                  <a:lnTo>
                    <a:pt x="602107" y="91821"/>
                  </a:lnTo>
                  <a:lnTo>
                    <a:pt x="648462" y="91821"/>
                  </a:lnTo>
                  <a:lnTo>
                    <a:pt x="648462" y="80391"/>
                  </a:lnTo>
                  <a:lnTo>
                    <a:pt x="559054" y="80391"/>
                  </a:lnTo>
                  <a:lnTo>
                    <a:pt x="559054" y="54737"/>
                  </a:lnTo>
                  <a:lnTo>
                    <a:pt x="643255" y="54737"/>
                  </a:lnTo>
                  <a:lnTo>
                    <a:pt x="643255" y="7620"/>
                  </a:lnTo>
                  <a:lnTo>
                    <a:pt x="545592" y="7620"/>
                  </a:lnTo>
                  <a:lnTo>
                    <a:pt x="545592" y="19050"/>
                  </a:lnTo>
                  <a:lnTo>
                    <a:pt x="630174" y="19050"/>
                  </a:lnTo>
                  <a:lnTo>
                    <a:pt x="630174" y="43307"/>
                  </a:lnTo>
                  <a:lnTo>
                    <a:pt x="546100" y="43307"/>
                  </a:lnTo>
                  <a:lnTo>
                    <a:pt x="546100" y="91821"/>
                  </a:lnTo>
                  <a:lnTo>
                    <a:pt x="589026" y="91821"/>
                  </a:lnTo>
                  <a:lnTo>
                    <a:pt x="589026" y="119761"/>
                  </a:lnTo>
                  <a:lnTo>
                    <a:pt x="516763" y="119761"/>
                  </a:lnTo>
                  <a:lnTo>
                    <a:pt x="516763" y="131699"/>
                  </a:lnTo>
                  <a:lnTo>
                    <a:pt x="674624" y="131699"/>
                  </a:lnTo>
                  <a:lnTo>
                    <a:pt x="674624" y="119761"/>
                  </a:lnTo>
                  <a:close/>
                </a:path>
                <a:path w="6302375" h="165100">
                  <a:moveTo>
                    <a:pt x="3010281" y="889"/>
                  </a:moveTo>
                  <a:lnTo>
                    <a:pt x="2997327" y="889"/>
                  </a:lnTo>
                  <a:lnTo>
                    <a:pt x="2997327" y="53848"/>
                  </a:lnTo>
                  <a:lnTo>
                    <a:pt x="2975356" y="53848"/>
                  </a:lnTo>
                  <a:lnTo>
                    <a:pt x="2975356" y="1778"/>
                  </a:lnTo>
                  <a:lnTo>
                    <a:pt x="2962402" y="1778"/>
                  </a:lnTo>
                  <a:lnTo>
                    <a:pt x="2962402" y="94107"/>
                  </a:lnTo>
                  <a:lnTo>
                    <a:pt x="2953893" y="95758"/>
                  </a:lnTo>
                  <a:lnTo>
                    <a:pt x="2905125" y="97790"/>
                  </a:lnTo>
                  <a:lnTo>
                    <a:pt x="2896235" y="97790"/>
                  </a:lnTo>
                  <a:lnTo>
                    <a:pt x="2896235" y="20955"/>
                  </a:lnTo>
                  <a:lnTo>
                    <a:pt x="2945892" y="20955"/>
                  </a:lnTo>
                  <a:lnTo>
                    <a:pt x="2945892" y="9525"/>
                  </a:lnTo>
                  <a:lnTo>
                    <a:pt x="2883154" y="9525"/>
                  </a:lnTo>
                  <a:lnTo>
                    <a:pt x="2883154" y="109220"/>
                  </a:lnTo>
                  <a:lnTo>
                    <a:pt x="2905125" y="109220"/>
                  </a:lnTo>
                  <a:lnTo>
                    <a:pt x="2925699" y="109118"/>
                  </a:lnTo>
                  <a:lnTo>
                    <a:pt x="2962529" y="106045"/>
                  </a:lnTo>
                  <a:lnTo>
                    <a:pt x="2962529" y="156337"/>
                  </a:lnTo>
                  <a:lnTo>
                    <a:pt x="2975356" y="156337"/>
                  </a:lnTo>
                  <a:lnTo>
                    <a:pt x="2975356" y="106045"/>
                  </a:lnTo>
                  <a:lnTo>
                    <a:pt x="2975356" y="97790"/>
                  </a:lnTo>
                  <a:lnTo>
                    <a:pt x="2975356" y="65151"/>
                  </a:lnTo>
                  <a:lnTo>
                    <a:pt x="2997327" y="65151"/>
                  </a:lnTo>
                  <a:lnTo>
                    <a:pt x="2997327" y="162687"/>
                  </a:lnTo>
                  <a:lnTo>
                    <a:pt x="3010281" y="162687"/>
                  </a:lnTo>
                  <a:lnTo>
                    <a:pt x="3010281" y="65151"/>
                  </a:lnTo>
                  <a:lnTo>
                    <a:pt x="3010281" y="53848"/>
                  </a:lnTo>
                  <a:lnTo>
                    <a:pt x="3010281" y="889"/>
                  </a:lnTo>
                  <a:close/>
                </a:path>
                <a:path w="6302375" h="165100">
                  <a:moveTo>
                    <a:pt x="3174746" y="0"/>
                  </a:moveTo>
                  <a:lnTo>
                    <a:pt x="3161665" y="0"/>
                  </a:lnTo>
                  <a:lnTo>
                    <a:pt x="3161665" y="97663"/>
                  </a:lnTo>
                  <a:lnTo>
                    <a:pt x="3154273" y="99123"/>
                  </a:lnTo>
                  <a:lnTo>
                    <a:pt x="3111512" y="101815"/>
                  </a:lnTo>
                  <a:lnTo>
                    <a:pt x="3096006" y="101981"/>
                  </a:lnTo>
                  <a:lnTo>
                    <a:pt x="3064256" y="101981"/>
                  </a:lnTo>
                  <a:lnTo>
                    <a:pt x="3064256" y="64262"/>
                  </a:lnTo>
                  <a:lnTo>
                    <a:pt x="3123311" y="64262"/>
                  </a:lnTo>
                  <a:lnTo>
                    <a:pt x="3123311" y="9525"/>
                  </a:lnTo>
                  <a:lnTo>
                    <a:pt x="3051302" y="9525"/>
                  </a:lnTo>
                  <a:lnTo>
                    <a:pt x="3051302" y="20955"/>
                  </a:lnTo>
                  <a:lnTo>
                    <a:pt x="3110357" y="20955"/>
                  </a:lnTo>
                  <a:lnTo>
                    <a:pt x="3110357" y="52959"/>
                  </a:lnTo>
                  <a:lnTo>
                    <a:pt x="3051302" y="52959"/>
                  </a:lnTo>
                  <a:lnTo>
                    <a:pt x="3051302" y="113284"/>
                  </a:lnTo>
                  <a:lnTo>
                    <a:pt x="3096260" y="113284"/>
                  </a:lnTo>
                  <a:lnTo>
                    <a:pt x="3112236" y="113157"/>
                  </a:lnTo>
                  <a:lnTo>
                    <a:pt x="3154756" y="110667"/>
                  </a:lnTo>
                  <a:lnTo>
                    <a:pt x="3161792" y="109474"/>
                  </a:lnTo>
                  <a:lnTo>
                    <a:pt x="3161792" y="162687"/>
                  </a:lnTo>
                  <a:lnTo>
                    <a:pt x="3174746" y="162687"/>
                  </a:lnTo>
                  <a:lnTo>
                    <a:pt x="3174746" y="109474"/>
                  </a:lnTo>
                  <a:lnTo>
                    <a:pt x="3174746" y="101981"/>
                  </a:lnTo>
                  <a:lnTo>
                    <a:pt x="3174746" y="0"/>
                  </a:lnTo>
                  <a:close/>
                </a:path>
                <a:path w="6302375" h="165100">
                  <a:moveTo>
                    <a:pt x="3346323" y="150241"/>
                  </a:moveTo>
                  <a:lnTo>
                    <a:pt x="3257423" y="150241"/>
                  </a:lnTo>
                  <a:lnTo>
                    <a:pt x="3257423" y="106553"/>
                  </a:lnTo>
                  <a:lnTo>
                    <a:pt x="3244342" y="106553"/>
                  </a:lnTo>
                  <a:lnTo>
                    <a:pt x="3244342" y="161671"/>
                  </a:lnTo>
                  <a:lnTo>
                    <a:pt x="3346323" y="161671"/>
                  </a:lnTo>
                  <a:lnTo>
                    <a:pt x="3346323" y="150241"/>
                  </a:lnTo>
                  <a:close/>
                </a:path>
                <a:path w="6302375" h="165100">
                  <a:moveTo>
                    <a:pt x="3373120" y="72390"/>
                  </a:moveTo>
                  <a:lnTo>
                    <a:pt x="3333877" y="72390"/>
                  </a:lnTo>
                  <a:lnTo>
                    <a:pt x="3335934" y="63893"/>
                  </a:lnTo>
                  <a:lnTo>
                    <a:pt x="3337763" y="55346"/>
                  </a:lnTo>
                  <a:lnTo>
                    <a:pt x="3343033" y="12623"/>
                  </a:lnTo>
                  <a:lnTo>
                    <a:pt x="3343275" y="4445"/>
                  </a:lnTo>
                  <a:lnTo>
                    <a:pt x="3244215" y="4445"/>
                  </a:lnTo>
                  <a:lnTo>
                    <a:pt x="3244215" y="15875"/>
                  </a:lnTo>
                  <a:lnTo>
                    <a:pt x="3330321" y="15875"/>
                  </a:lnTo>
                  <a:lnTo>
                    <a:pt x="3330448" y="20955"/>
                  </a:lnTo>
                  <a:lnTo>
                    <a:pt x="3322917" y="64312"/>
                  </a:lnTo>
                  <a:lnTo>
                    <a:pt x="3320669" y="72390"/>
                  </a:lnTo>
                  <a:lnTo>
                    <a:pt x="3215259" y="72390"/>
                  </a:lnTo>
                  <a:lnTo>
                    <a:pt x="3215259" y="83693"/>
                  </a:lnTo>
                  <a:lnTo>
                    <a:pt x="3373120" y="83693"/>
                  </a:lnTo>
                  <a:lnTo>
                    <a:pt x="3373120" y="72390"/>
                  </a:lnTo>
                  <a:close/>
                </a:path>
                <a:path w="6302375" h="165100">
                  <a:moveTo>
                    <a:pt x="3545332" y="119761"/>
                  </a:moveTo>
                  <a:lnTo>
                    <a:pt x="3472688" y="119761"/>
                  </a:lnTo>
                  <a:lnTo>
                    <a:pt x="3472688" y="91821"/>
                  </a:lnTo>
                  <a:lnTo>
                    <a:pt x="3519170" y="91821"/>
                  </a:lnTo>
                  <a:lnTo>
                    <a:pt x="3519170" y="80391"/>
                  </a:lnTo>
                  <a:lnTo>
                    <a:pt x="3429762" y="80391"/>
                  </a:lnTo>
                  <a:lnTo>
                    <a:pt x="3429762" y="54737"/>
                  </a:lnTo>
                  <a:lnTo>
                    <a:pt x="3513963" y="54737"/>
                  </a:lnTo>
                  <a:lnTo>
                    <a:pt x="3513963" y="7620"/>
                  </a:lnTo>
                  <a:lnTo>
                    <a:pt x="3416173" y="7620"/>
                  </a:lnTo>
                  <a:lnTo>
                    <a:pt x="3416173" y="19050"/>
                  </a:lnTo>
                  <a:lnTo>
                    <a:pt x="3500882" y="19050"/>
                  </a:lnTo>
                  <a:lnTo>
                    <a:pt x="3500882" y="43307"/>
                  </a:lnTo>
                  <a:lnTo>
                    <a:pt x="3416808" y="43307"/>
                  </a:lnTo>
                  <a:lnTo>
                    <a:pt x="3416808" y="91821"/>
                  </a:lnTo>
                  <a:lnTo>
                    <a:pt x="3459734" y="91821"/>
                  </a:lnTo>
                  <a:lnTo>
                    <a:pt x="3459734" y="119761"/>
                  </a:lnTo>
                  <a:lnTo>
                    <a:pt x="3387471" y="119761"/>
                  </a:lnTo>
                  <a:lnTo>
                    <a:pt x="3387471" y="131699"/>
                  </a:lnTo>
                  <a:lnTo>
                    <a:pt x="3545332" y="131699"/>
                  </a:lnTo>
                  <a:lnTo>
                    <a:pt x="3545332" y="119761"/>
                  </a:lnTo>
                  <a:close/>
                </a:path>
                <a:path w="6302375" h="165100">
                  <a:moveTo>
                    <a:pt x="5753862" y="4064"/>
                  </a:moveTo>
                  <a:lnTo>
                    <a:pt x="5740908" y="4064"/>
                  </a:lnTo>
                  <a:lnTo>
                    <a:pt x="5740908" y="30988"/>
                  </a:lnTo>
                  <a:lnTo>
                    <a:pt x="5740908" y="42418"/>
                  </a:lnTo>
                  <a:lnTo>
                    <a:pt x="5740908" y="67310"/>
                  </a:lnTo>
                  <a:lnTo>
                    <a:pt x="5668264" y="67310"/>
                  </a:lnTo>
                  <a:lnTo>
                    <a:pt x="5668264" y="42418"/>
                  </a:lnTo>
                  <a:lnTo>
                    <a:pt x="5740908" y="42418"/>
                  </a:lnTo>
                  <a:lnTo>
                    <a:pt x="5740908" y="30988"/>
                  </a:lnTo>
                  <a:lnTo>
                    <a:pt x="5668264" y="30988"/>
                  </a:lnTo>
                  <a:lnTo>
                    <a:pt x="5668264" y="4064"/>
                  </a:lnTo>
                  <a:lnTo>
                    <a:pt x="5655310" y="4064"/>
                  </a:lnTo>
                  <a:lnTo>
                    <a:pt x="5655310" y="78740"/>
                  </a:lnTo>
                  <a:lnTo>
                    <a:pt x="5753862" y="78740"/>
                  </a:lnTo>
                  <a:lnTo>
                    <a:pt x="5753862" y="67310"/>
                  </a:lnTo>
                  <a:lnTo>
                    <a:pt x="5753862" y="42418"/>
                  </a:lnTo>
                  <a:lnTo>
                    <a:pt x="5753862" y="30988"/>
                  </a:lnTo>
                  <a:lnTo>
                    <a:pt x="5753862" y="4064"/>
                  </a:lnTo>
                  <a:close/>
                </a:path>
                <a:path w="6302375" h="165100">
                  <a:moveTo>
                    <a:pt x="5783453" y="102235"/>
                  </a:moveTo>
                  <a:lnTo>
                    <a:pt x="5625846" y="102235"/>
                  </a:lnTo>
                  <a:lnTo>
                    <a:pt x="5625846" y="113665"/>
                  </a:lnTo>
                  <a:lnTo>
                    <a:pt x="5698236" y="113665"/>
                  </a:lnTo>
                  <a:lnTo>
                    <a:pt x="5698236" y="162560"/>
                  </a:lnTo>
                  <a:lnTo>
                    <a:pt x="5711317" y="162560"/>
                  </a:lnTo>
                  <a:lnTo>
                    <a:pt x="5711317" y="113665"/>
                  </a:lnTo>
                  <a:lnTo>
                    <a:pt x="5783453" y="113665"/>
                  </a:lnTo>
                  <a:lnTo>
                    <a:pt x="5783453" y="102235"/>
                  </a:lnTo>
                  <a:close/>
                </a:path>
                <a:path w="6302375" h="165100">
                  <a:moveTo>
                    <a:pt x="5892038" y="77343"/>
                  </a:moveTo>
                  <a:lnTo>
                    <a:pt x="5859729" y="53225"/>
                  </a:lnTo>
                  <a:lnTo>
                    <a:pt x="5854573" y="48387"/>
                  </a:lnTo>
                  <a:lnTo>
                    <a:pt x="5858764" y="44196"/>
                  </a:lnTo>
                  <a:lnTo>
                    <a:pt x="5862955" y="39116"/>
                  </a:lnTo>
                  <a:lnTo>
                    <a:pt x="5867019" y="33147"/>
                  </a:lnTo>
                  <a:lnTo>
                    <a:pt x="5871083" y="27305"/>
                  </a:lnTo>
                  <a:lnTo>
                    <a:pt x="5874639" y="21717"/>
                  </a:lnTo>
                  <a:lnTo>
                    <a:pt x="5877433" y="16129"/>
                  </a:lnTo>
                  <a:lnTo>
                    <a:pt x="5877433" y="5842"/>
                  </a:lnTo>
                  <a:lnTo>
                    <a:pt x="5804535" y="5842"/>
                  </a:lnTo>
                  <a:lnTo>
                    <a:pt x="5804535" y="17272"/>
                  </a:lnTo>
                  <a:lnTo>
                    <a:pt x="5862320" y="17272"/>
                  </a:lnTo>
                  <a:lnTo>
                    <a:pt x="5858027" y="24498"/>
                  </a:lnTo>
                  <a:lnTo>
                    <a:pt x="5827560" y="58026"/>
                  </a:lnTo>
                  <a:lnTo>
                    <a:pt x="5795899" y="80772"/>
                  </a:lnTo>
                  <a:lnTo>
                    <a:pt x="5804916" y="90170"/>
                  </a:lnTo>
                  <a:lnTo>
                    <a:pt x="5841238" y="62484"/>
                  </a:lnTo>
                  <a:lnTo>
                    <a:pt x="5846191" y="57404"/>
                  </a:lnTo>
                  <a:lnTo>
                    <a:pt x="5852287" y="62992"/>
                  </a:lnTo>
                  <a:lnTo>
                    <a:pt x="5883910" y="86233"/>
                  </a:lnTo>
                  <a:lnTo>
                    <a:pt x="5892038" y="77343"/>
                  </a:lnTo>
                  <a:close/>
                </a:path>
                <a:path w="6302375" h="165100">
                  <a:moveTo>
                    <a:pt x="5929503" y="103886"/>
                  </a:moveTo>
                  <a:lnTo>
                    <a:pt x="5832856" y="103886"/>
                  </a:lnTo>
                  <a:lnTo>
                    <a:pt x="5832856" y="115316"/>
                  </a:lnTo>
                  <a:lnTo>
                    <a:pt x="5916422" y="115316"/>
                  </a:lnTo>
                  <a:lnTo>
                    <a:pt x="5916422" y="164719"/>
                  </a:lnTo>
                  <a:lnTo>
                    <a:pt x="5929503" y="164719"/>
                  </a:lnTo>
                  <a:lnTo>
                    <a:pt x="5929503" y="103886"/>
                  </a:lnTo>
                  <a:close/>
                </a:path>
                <a:path w="6302375" h="165100">
                  <a:moveTo>
                    <a:pt x="5929630" y="0"/>
                  </a:moveTo>
                  <a:lnTo>
                    <a:pt x="5916676" y="0"/>
                  </a:lnTo>
                  <a:lnTo>
                    <a:pt x="5916676" y="34925"/>
                  </a:lnTo>
                  <a:lnTo>
                    <a:pt x="5879973" y="34925"/>
                  </a:lnTo>
                  <a:lnTo>
                    <a:pt x="5879973" y="46355"/>
                  </a:lnTo>
                  <a:lnTo>
                    <a:pt x="5916676" y="46355"/>
                  </a:lnTo>
                  <a:lnTo>
                    <a:pt x="5916676" y="93345"/>
                  </a:lnTo>
                  <a:lnTo>
                    <a:pt x="5929630" y="93345"/>
                  </a:lnTo>
                  <a:lnTo>
                    <a:pt x="5929630" y="0"/>
                  </a:lnTo>
                  <a:close/>
                </a:path>
                <a:path w="6302375" h="165100">
                  <a:moveTo>
                    <a:pt x="6052693" y="5842"/>
                  </a:moveTo>
                  <a:lnTo>
                    <a:pt x="5980303" y="5842"/>
                  </a:lnTo>
                  <a:lnTo>
                    <a:pt x="5980303" y="17272"/>
                  </a:lnTo>
                  <a:lnTo>
                    <a:pt x="6037326" y="17272"/>
                  </a:lnTo>
                  <a:lnTo>
                    <a:pt x="6036056" y="24003"/>
                  </a:lnTo>
                  <a:lnTo>
                    <a:pt x="6033389" y="30734"/>
                  </a:lnTo>
                  <a:lnTo>
                    <a:pt x="6029579" y="37338"/>
                  </a:lnTo>
                  <a:lnTo>
                    <a:pt x="6025769" y="44069"/>
                  </a:lnTo>
                  <a:lnTo>
                    <a:pt x="5995162" y="72136"/>
                  </a:lnTo>
                  <a:lnTo>
                    <a:pt x="5972429" y="83566"/>
                  </a:lnTo>
                  <a:lnTo>
                    <a:pt x="5980430" y="93599"/>
                  </a:lnTo>
                  <a:lnTo>
                    <a:pt x="6015317" y="72580"/>
                  </a:lnTo>
                  <a:lnTo>
                    <a:pt x="6043803" y="37084"/>
                  </a:lnTo>
                  <a:lnTo>
                    <a:pt x="6051474" y="13589"/>
                  </a:lnTo>
                  <a:lnTo>
                    <a:pt x="6052693" y="5842"/>
                  </a:lnTo>
                  <a:close/>
                </a:path>
                <a:path w="6302375" h="165100">
                  <a:moveTo>
                    <a:pt x="6101588" y="0"/>
                  </a:moveTo>
                  <a:lnTo>
                    <a:pt x="6088888" y="0"/>
                  </a:lnTo>
                  <a:lnTo>
                    <a:pt x="6088888" y="21463"/>
                  </a:lnTo>
                  <a:lnTo>
                    <a:pt x="6054090" y="21463"/>
                  </a:lnTo>
                  <a:lnTo>
                    <a:pt x="6054090" y="33655"/>
                  </a:lnTo>
                  <a:lnTo>
                    <a:pt x="6088888" y="33655"/>
                  </a:lnTo>
                  <a:lnTo>
                    <a:pt x="6088888" y="57023"/>
                  </a:lnTo>
                  <a:lnTo>
                    <a:pt x="6050534" y="57023"/>
                  </a:lnTo>
                  <a:lnTo>
                    <a:pt x="6050534" y="69088"/>
                  </a:lnTo>
                  <a:lnTo>
                    <a:pt x="6088888" y="69088"/>
                  </a:lnTo>
                  <a:lnTo>
                    <a:pt x="6088888" y="93599"/>
                  </a:lnTo>
                  <a:lnTo>
                    <a:pt x="6101588" y="93599"/>
                  </a:lnTo>
                  <a:lnTo>
                    <a:pt x="6101588" y="0"/>
                  </a:lnTo>
                  <a:close/>
                </a:path>
                <a:path w="6302375" h="165100">
                  <a:moveTo>
                    <a:pt x="6101715" y="103886"/>
                  </a:moveTo>
                  <a:lnTo>
                    <a:pt x="6005068" y="103886"/>
                  </a:lnTo>
                  <a:lnTo>
                    <a:pt x="6005068" y="115316"/>
                  </a:lnTo>
                  <a:lnTo>
                    <a:pt x="6088634" y="115316"/>
                  </a:lnTo>
                  <a:lnTo>
                    <a:pt x="6088634" y="164719"/>
                  </a:lnTo>
                  <a:lnTo>
                    <a:pt x="6101715" y="164719"/>
                  </a:lnTo>
                  <a:lnTo>
                    <a:pt x="6101715" y="103886"/>
                  </a:lnTo>
                  <a:close/>
                </a:path>
                <a:path w="6302375" h="165100">
                  <a:moveTo>
                    <a:pt x="6241161" y="102997"/>
                  </a:moveTo>
                  <a:lnTo>
                    <a:pt x="6211278" y="73025"/>
                  </a:lnTo>
                  <a:lnTo>
                    <a:pt x="6209449" y="70586"/>
                  </a:lnTo>
                  <a:lnTo>
                    <a:pt x="6204331" y="63246"/>
                  </a:lnTo>
                  <a:lnTo>
                    <a:pt x="6207633" y="58166"/>
                  </a:lnTo>
                  <a:lnTo>
                    <a:pt x="6211062" y="51943"/>
                  </a:lnTo>
                  <a:lnTo>
                    <a:pt x="6214872" y="44577"/>
                  </a:lnTo>
                  <a:lnTo>
                    <a:pt x="6218682" y="37338"/>
                  </a:lnTo>
                  <a:lnTo>
                    <a:pt x="6221603" y="29718"/>
                  </a:lnTo>
                  <a:lnTo>
                    <a:pt x="6223635" y="22098"/>
                  </a:lnTo>
                  <a:lnTo>
                    <a:pt x="6223635" y="11303"/>
                  </a:lnTo>
                  <a:lnTo>
                    <a:pt x="6148705" y="11303"/>
                  </a:lnTo>
                  <a:lnTo>
                    <a:pt x="6148705" y="22733"/>
                  </a:lnTo>
                  <a:lnTo>
                    <a:pt x="6210046" y="22733"/>
                  </a:lnTo>
                  <a:lnTo>
                    <a:pt x="6205817" y="33858"/>
                  </a:lnTo>
                  <a:lnTo>
                    <a:pt x="6176835" y="75806"/>
                  </a:lnTo>
                  <a:lnTo>
                    <a:pt x="6141593" y="105664"/>
                  </a:lnTo>
                  <a:lnTo>
                    <a:pt x="6150483" y="115316"/>
                  </a:lnTo>
                  <a:lnTo>
                    <a:pt x="6179883" y="90233"/>
                  </a:lnTo>
                  <a:lnTo>
                    <a:pt x="6195949" y="73025"/>
                  </a:lnTo>
                  <a:lnTo>
                    <a:pt x="6200445" y="79197"/>
                  </a:lnTo>
                  <a:lnTo>
                    <a:pt x="6226175" y="107569"/>
                  </a:lnTo>
                  <a:lnTo>
                    <a:pt x="6232144" y="112268"/>
                  </a:lnTo>
                  <a:lnTo>
                    <a:pt x="6241161" y="102997"/>
                  </a:lnTo>
                  <a:close/>
                </a:path>
                <a:path w="6302375" h="165100">
                  <a:moveTo>
                    <a:pt x="6302121" y="51308"/>
                  </a:moveTo>
                  <a:lnTo>
                    <a:pt x="6270498" y="51308"/>
                  </a:lnTo>
                  <a:lnTo>
                    <a:pt x="6270498" y="0"/>
                  </a:lnTo>
                  <a:lnTo>
                    <a:pt x="6257544" y="0"/>
                  </a:lnTo>
                  <a:lnTo>
                    <a:pt x="6257544" y="162687"/>
                  </a:lnTo>
                  <a:lnTo>
                    <a:pt x="6270498" y="162687"/>
                  </a:lnTo>
                  <a:lnTo>
                    <a:pt x="6270498" y="62738"/>
                  </a:lnTo>
                  <a:lnTo>
                    <a:pt x="6302121" y="62738"/>
                  </a:lnTo>
                  <a:lnTo>
                    <a:pt x="6302121" y="5130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86240" y="4408550"/>
              <a:ext cx="157860" cy="16344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575560" y="4670043"/>
              <a:ext cx="3691890" cy="167005"/>
            </a:xfrm>
            <a:custGeom>
              <a:avLst/>
              <a:gdLst/>
              <a:ahLst/>
              <a:cxnLst/>
              <a:rect l="l" t="t" r="r" b="b"/>
              <a:pathLst>
                <a:path w="3691890" h="167004">
                  <a:moveTo>
                    <a:pt x="128016" y="4064"/>
                  </a:moveTo>
                  <a:lnTo>
                    <a:pt x="114935" y="4064"/>
                  </a:lnTo>
                  <a:lnTo>
                    <a:pt x="114935" y="30988"/>
                  </a:lnTo>
                  <a:lnTo>
                    <a:pt x="114935" y="42418"/>
                  </a:lnTo>
                  <a:lnTo>
                    <a:pt x="114935" y="67310"/>
                  </a:lnTo>
                  <a:lnTo>
                    <a:pt x="42418" y="67310"/>
                  </a:lnTo>
                  <a:lnTo>
                    <a:pt x="42418" y="42418"/>
                  </a:lnTo>
                  <a:lnTo>
                    <a:pt x="114935" y="42418"/>
                  </a:lnTo>
                  <a:lnTo>
                    <a:pt x="114935" y="30988"/>
                  </a:lnTo>
                  <a:lnTo>
                    <a:pt x="42418" y="30988"/>
                  </a:lnTo>
                  <a:lnTo>
                    <a:pt x="42418" y="4064"/>
                  </a:lnTo>
                  <a:lnTo>
                    <a:pt x="29337" y="4064"/>
                  </a:lnTo>
                  <a:lnTo>
                    <a:pt x="29337" y="78740"/>
                  </a:lnTo>
                  <a:lnTo>
                    <a:pt x="128016" y="78740"/>
                  </a:lnTo>
                  <a:lnTo>
                    <a:pt x="128016" y="67310"/>
                  </a:lnTo>
                  <a:lnTo>
                    <a:pt x="128016" y="42418"/>
                  </a:lnTo>
                  <a:lnTo>
                    <a:pt x="128016" y="30988"/>
                  </a:lnTo>
                  <a:lnTo>
                    <a:pt x="128016" y="4064"/>
                  </a:lnTo>
                  <a:close/>
                </a:path>
                <a:path w="3691890" h="167004">
                  <a:moveTo>
                    <a:pt x="157607" y="102235"/>
                  </a:moveTo>
                  <a:lnTo>
                    <a:pt x="0" y="102235"/>
                  </a:lnTo>
                  <a:lnTo>
                    <a:pt x="0" y="113665"/>
                  </a:lnTo>
                  <a:lnTo>
                    <a:pt x="72390" y="113665"/>
                  </a:lnTo>
                  <a:lnTo>
                    <a:pt x="72390" y="162560"/>
                  </a:lnTo>
                  <a:lnTo>
                    <a:pt x="85344" y="162560"/>
                  </a:lnTo>
                  <a:lnTo>
                    <a:pt x="85344" y="113665"/>
                  </a:lnTo>
                  <a:lnTo>
                    <a:pt x="157607" y="113665"/>
                  </a:lnTo>
                  <a:lnTo>
                    <a:pt x="157607" y="102235"/>
                  </a:lnTo>
                  <a:close/>
                </a:path>
                <a:path w="3691890" h="167004">
                  <a:moveTo>
                    <a:pt x="266192" y="77343"/>
                  </a:moveTo>
                  <a:lnTo>
                    <a:pt x="233819" y="53225"/>
                  </a:lnTo>
                  <a:lnTo>
                    <a:pt x="228727" y="48387"/>
                  </a:lnTo>
                  <a:lnTo>
                    <a:pt x="232918" y="44196"/>
                  </a:lnTo>
                  <a:lnTo>
                    <a:pt x="236982" y="39116"/>
                  </a:lnTo>
                  <a:lnTo>
                    <a:pt x="241046" y="33147"/>
                  </a:lnTo>
                  <a:lnTo>
                    <a:pt x="245237" y="27305"/>
                  </a:lnTo>
                  <a:lnTo>
                    <a:pt x="248666" y="21717"/>
                  </a:lnTo>
                  <a:lnTo>
                    <a:pt x="251587" y="16129"/>
                  </a:lnTo>
                  <a:lnTo>
                    <a:pt x="251587" y="5842"/>
                  </a:lnTo>
                  <a:lnTo>
                    <a:pt x="178562" y="5842"/>
                  </a:lnTo>
                  <a:lnTo>
                    <a:pt x="178562" y="17272"/>
                  </a:lnTo>
                  <a:lnTo>
                    <a:pt x="236347" y="17272"/>
                  </a:lnTo>
                  <a:lnTo>
                    <a:pt x="232105" y="24498"/>
                  </a:lnTo>
                  <a:lnTo>
                    <a:pt x="201663" y="58026"/>
                  </a:lnTo>
                  <a:lnTo>
                    <a:pt x="170053" y="80772"/>
                  </a:lnTo>
                  <a:lnTo>
                    <a:pt x="178943" y="90170"/>
                  </a:lnTo>
                  <a:lnTo>
                    <a:pt x="215392" y="62484"/>
                  </a:lnTo>
                  <a:lnTo>
                    <a:pt x="220345" y="57404"/>
                  </a:lnTo>
                  <a:lnTo>
                    <a:pt x="226441" y="62992"/>
                  </a:lnTo>
                  <a:lnTo>
                    <a:pt x="257937" y="86233"/>
                  </a:lnTo>
                  <a:lnTo>
                    <a:pt x="266192" y="77343"/>
                  </a:lnTo>
                  <a:close/>
                </a:path>
                <a:path w="3691890" h="167004">
                  <a:moveTo>
                    <a:pt x="303784" y="0"/>
                  </a:moveTo>
                  <a:lnTo>
                    <a:pt x="290703" y="0"/>
                  </a:lnTo>
                  <a:lnTo>
                    <a:pt x="290703" y="34925"/>
                  </a:lnTo>
                  <a:lnTo>
                    <a:pt x="254000" y="34925"/>
                  </a:lnTo>
                  <a:lnTo>
                    <a:pt x="254000" y="46355"/>
                  </a:lnTo>
                  <a:lnTo>
                    <a:pt x="290703" y="46355"/>
                  </a:lnTo>
                  <a:lnTo>
                    <a:pt x="290703" y="93345"/>
                  </a:lnTo>
                  <a:lnTo>
                    <a:pt x="303784" y="93345"/>
                  </a:lnTo>
                  <a:lnTo>
                    <a:pt x="303784" y="0"/>
                  </a:lnTo>
                  <a:close/>
                </a:path>
                <a:path w="3691890" h="167004">
                  <a:moveTo>
                    <a:pt x="304292" y="132207"/>
                  </a:moveTo>
                  <a:lnTo>
                    <a:pt x="291338" y="108280"/>
                  </a:lnTo>
                  <a:lnTo>
                    <a:pt x="291338" y="139319"/>
                  </a:lnTo>
                  <a:lnTo>
                    <a:pt x="288036" y="144907"/>
                  </a:lnTo>
                  <a:lnTo>
                    <a:pt x="281432" y="149352"/>
                  </a:lnTo>
                  <a:lnTo>
                    <a:pt x="274955" y="153797"/>
                  </a:lnTo>
                  <a:lnTo>
                    <a:pt x="266954" y="155956"/>
                  </a:lnTo>
                  <a:lnTo>
                    <a:pt x="248412" y="155956"/>
                  </a:lnTo>
                  <a:lnTo>
                    <a:pt x="240411" y="153797"/>
                  </a:lnTo>
                  <a:lnTo>
                    <a:pt x="233934" y="149352"/>
                  </a:lnTo>
                  <a:lnTo>
                    <a:pt x="227330" y="144907"/>
                  </a:lnTo>
                  <a:lnTo>
                    <a:pt x="224028" y="139319"/>
                  </a:lnTo>
                  <a:lnTo>
                    <a:pt x="224104" y="125323"/>
                  </a:lnTo>
                  <a:lnTo>
                    <a:pt x="227330" y="119634"/>
                  </a:lnTo>
                  <a:lnTo>
                    <a:pt x="233934" y="115189"/>
                  </a:lnTo>
                  <a:lnTo>
                    <a:pt x="240411" y="110617"/>
                  </a:lnTo>
                  <a:lnTo>
                    <a:pt x="248412" y="108331"/>
                  </a:lnTo>
                  <a:lnTo>
                    <a:pt x="266954" y="108331"/>
                  </a:lnTo>
                  <a:lnTo>
                    <a:pt x="274955" y="110617"/>
                  </a:lnTo>
                  <a:lnTo>
                    <a:pt x="281432" y="115189"/>
                  </a:lnTo>
                  <a:lnTo>
                    <a:pt x="288036" y="119634"/>
                  </a:lnTo>
                  <a:lnTo>
                    <a:pt x="291249" y="125323"/>
                  </a:lnTo>
                  <a:lnTo>
                    <a:pt x="291338" y="139319"/>
                  </a:lnTo>
                  <a:lnTo>
                    <a:pt x="291338" y="108280"/>
                  </a:lnTo>
                  <a:lnTo>
                    <a:pt x="257810" y="97282"/>
                  </a:lnTo>
                  <a:lnTo>
                    <a:pt x="248450" y="97929"/>
                  </a:lnTo>
                  <a:lnTo>
                    <a:pt x="214477" y="118960"/>
                  </a:lnTo>
                  <a:lnTo>
                    <a:pt x="211074" y="132207"/>
                  </a:lnTo>
                  <a:lnTo>
                    <a:pt x="211810" y="139103"/>
                  </a:lnTo>
                  <a:lnTo>
                    <a:pt x="247065" y="166243"/>
                  </a:lnTo>
                  <a:lnTo>
                    <a:pt x="257810" y="166878"/>
                  </a:lnTo>
                  <a:lnTo>
                    <a:pt x="268236" y="166243"/>
                  </a:lnTo>
                  <a:lnTo>
                    <a:pt x="277418" y="164325"/>
                  </a:lnTo>
                  <a:lnTo>
                    <a:pt x="285381" y="161150"/>
                  </a:lnTo>
                  <a:lnTo>
                    <a:pt x="292100" y="156718"/>
                  </a:lnTo>
                  <a:lnTo>
                    <a:pt x="292862" y="155956"/>
                  </a:lnTo>
                  <a:lnTo>
                    <a:pt x="297434" y="151409"/>
                  </a:lnTo>
                  <a:lnTo>
                    <a:pt x="301231" y="145567"/>
                  </a:lnTo>
                  <a:lnTo>
                    <a:pt x="303466" y="139319"/>
                  </a:lnTo>
                  <a:lnTo>
                    <a:pt x="303530" y="139103"/>
                  </a:lnTo>
                  <a:lnTo>
                    <a:pt x="304292" y="132207"/>
                  </a:lnTo>
                  <a:close/>
                </a:path>
                <a:path w="3691890" h="167004">
                  <a:moveTo>
                    <a:pt x="432181" y="58547"/>
                  </a:moveTo>
                  <a:lnTo>
                    <a:pt x="421005" y="22098"/>
                  </a:lnTo>
                  <a:lnTo>
                    <a:pt x="419100" y="20205"/>
                  </a:lnTo>
                  <a:lnTo>
                    <a:pt x="419100" y="58547"/>
                  </a:lnTo>
                  <a:lnTo>
                    <a:pt x="418642" y="67056"/>
                  </a:lnTo>
                  <a:lnTo>
                    <a:pt x="399542" y="98171"/>
                  </a:lnTo>
                  <a:lnTo>
                    <a:pt x="379603" y="98171"/>
                  </a:lnTo>
                  <a:lnTo>
                    <a:pt x="359918" y="58547"/>
                  </a:lnTo>
                  <a:lnTo>
                    <a:pt x="360362" y="50038"/>
                  </a:lnTo>
                  <a:lnTo>
                    <a:pt x="379603" y="19050"/>
                  </a:lnTo>
                  <a:lnTo>
                    <a:pt x="399669" y="19050"/>
                  </a:lnTo>
                  <a:lnTo>
                    <a:pt x="419100" y="58547"/>
                  </a:lnTo>
                  <a:lnTo>
                    <a:pt x="419100" y="20205"/>
                  </a:lnTo>
                  <a:lnTo>
                    <a:pt x="417944" y="19050"/>
                  </a:lnTo>
                  <a:lnTo>
                    <a:pt x="414832" y="15938"/>
                  </a:lnTo>
                  <a:lnTo>
                    <a:pt x="407543" y="11531"/>
                  </a:lnTo>
                  <a:lnTo>
                    <a:pt x="399097" y="8890"/>
                  </a:lnTo>
                  <a:lnTo>
                    <a:pt x="389509" y="8001"/>
                  </a:lnTo>
                  <a:lnTo>
                    <a:pt x="379907" y="8890"/>
                  </a:lnTo>
                  <a:lnTo>
                    <a:pt x="349656" y="38328"/>
                  </a:lnTo>
                  <a:lnTo>
                    <a:pt x="346837" y="58547"/>
                  </a:lnTo>
                  <a:lnTo>
                    <a:pt x="347535" y="69265"/>
                  </a:lnTo>
                  <a:lnTo>
                    <a:pt x="371475" y="105702"/>
                  </a:lnTo>
                  <a:lnTo>
                    <a:pt x="389509" y="109220"/>
                  </a:lnTo>
                  <a:lnTo>
                    <a:pt x="398576" y="108394"/>
                  </a:lnTo>
                  <a:lnTo>
                    <a:pt x="406742" y="105879"/>
                  </a:lnTo>
                  <a:lnTo>
                    <a:pt x="414007" y="101676"/>
                  </a:lnTo>
                  <a:lnTo>
                    <a:pt x="417766" y="98171"/>
                  </a:lnTo>
                  <a:lnTo>
                    <a:pt x="420370" y="95758"/>
                  </a:lnTo>
                  <a:lnTo>
                    <a:pt x="425526" y="88430"/>
                  </a:lnTo>
                  <a:lnTo>
                    <a:pt x="429221" y="79781"/>
                  </a:lnTo>
                  <a:lnTo>
                    <a:pt x="431431" y="69811"/>
                  </a:lnTo>
                  <a:lnTo>
                    <a:pt x="432181" y="58547"/>
                  </a:lnTo>
                  <a:close/>
                </a:path>
                <a:path w="3691890" h="167004">
                  <a:moveTo>
                    <a:pt x="475996" y="0"/>
                  </a:moveTo>
                  <a:lnTo>
                    <a:pt x="462915" y="0"/>
                  </a:lnTo>
                  <a:lnTo>
                    <a:pt x="462915" y="162687"/>
                  </a:lnTo>
                  <a:lnTo>
                    <a:pt x="475996" y="162687"/>
                  </a:lnTo>
                  <a:lnTo>
                    <a:pt x="475996" y="0"/>
                  </a:lnTo>
                  <a:close/>
                </a:path>
                <a:path w="3691890" h="167004">
                  <a:moveTo>
                    <a:pt x="603250" y="41783"/>
                  </a:moveTo>
                  <a:lnTo>
                    <a:pt x="602488" y="33947"/>
                  </a:lnTo>
                  <a:lnTo>
                    <a:pt x="600202" y="26822"/>
                  </a:lnTo>
                  <a:lnTo>
                    <a:pt x="596392" y="20370"/>
                  </a:lnTo>
                  <a:lnTo>
                    <a:pt x="591642" y="15240"/>
                  </a:lnTo>
                  <a:lnTo>
                    <a:pt x="591058" y="14605"/>
                  </a:lnTo>
                  <a:lnTo>
                    <a:pt x="590296" y="14058"/>
                  </a:lnTo>
                  <a:lnTo>
                    <a:pt x="590296" y="34798"/>
                  </a:lnTo>
                  <a:lnTo>
                    <a:pt x="590194" y="49771"/>
                  </a:lnTo>
                  <a:lnTo>
                    <a:pt x="587629" y="55880"/>
                  </a:lnTo>
                  <a:lnTo>
                    <a:pt x="576961" y="65786"/>
                  </a:lnTo>
                  <a:lnTo>
                    <a:pt x="569976" y="68199"/>
                  </a:lnTo>
                  <a:lnTo>
                    <a:pt x="552958" y="68199"/>
                  </a:lnTo>
                  <a:lnTo>
                    <a:pt x="545973" y="65786"/>
                  </a:lnTo>
                  <a:lnTo>
                    <a:pt x="534924" y="56007"/>
                  </a:lnTo>
                  <a:lnTo>
                    <a:pt x="532168" y="49771"/>
                  </a:lnTo>
                  <a:lnTo>
                    <a:pt x="532180" y="34798"/>
                  </a:lnTo>
                  <a:lnTo>
                    <a:pt x="534797" y="28702"/>
                  </a:lnTo>
                  <a:lnTo>
                    <a:pt x="540385" y="23241"/>
                  </a:lnTo>
                  <a:lnTo>
                    <a:pt x="545719" y="17907"/>
                  </a:lnTo>
                  <a:lnTo>
                    <a:pt x="552704" y="15240"/>
                  </a:lnTo>
                  <a:lnTo>
                    <a:pt x="569595" y="15240"/>
                  </a:lnTo>
                  <a:lnTo>
                    <a:pt x="576453" y="17907"/>
                  </a:lnTo>
                  <a:lnTo>
                    <a:pt x="582041" y="23241"/>
                  </a:lnTo>
                  <a:lnTo>
                    <a:pt x="587502" y="28575"/>
                  </a:lnTo>
                  <a:lnTo>
                    <a:pt x="590296" y="34798"/>
                  </a:lnTo>
                  <a:lnTo>
                    <a:pt x="590296" y="14058"/>
                  </a:lnTo>
                  <a:lnTo>
                    <a:pt x="584606" y="9918"/>
                  </a:lnTo>
                  <a:lnTo>
                    <a:pt x="577469" y="6540"/>
                  </a:lnTo>
                  <a:lnTo>
                    <a:pt x="569658" y="4508"/>
                  </a:lnTo>
                  <a:lnTo>
                    <a:pt x="561213" y="3810"/>
                  </a:lnTo>
                  <a:lnTo>
                    <a:pt x="552627" y="4508"/>
                  </a:lnTo>
                  <a:lnTo>
                    <a:pt x="519811" y="33947"/>
                  </a:lnTo>
                  <a:lnTo>
                    <a:pt x="519049" y="41783"/>
                  </a:lnTo>
                  <a:lnTo>
                    <a:pt x="519785" y="49530"/>
                  </a:lnTo>
                  <a:lnTo>
                    <a:pt x="552627" y="78968"/>
                  </a:lnTo>
                  <a:lnTo>
                    <a:pt x="561213" y="79629"/>
                  </a:lnTo>
                  <a:lnTo>
                    <a:pt x="569734" y="78994"/>
                  </a:lnTo>
                  <a:lnTo>
                    <a:pt x="577570" y="77063"/>
                  </a:lnTo>
                  <a:lnTo>
                    <a:pt x="584733" y="73850"/>
                  </a:lnTo>
                  <a:lnTo>
                    <a:pt x="591185" y="69342"/>
                  </a:lnTo>
                  <a:lnTo>
                    <a:pt x="592264" y="68199"/>
                  </a:lnTo>
                  <a:lnTo>
                    <a:pt x="596442" y="63830"/>
                  </a:lnTo>
                  <a:lnTo>
                    <a:pt x="600214" y="57378"/>
                  </a:lnTo>
                  <a:lnTo>
                    <a:pt x="602488" y="50025"/>
                  </a:lnTo>
                  <a:lnTo>
                    <a:pt x="603250" y="41783"/>
                  </a:lnTo>
                  <a:close/>
                </a:path>
                <a:path w="3691890" h="167004">
                  <a:moveTo>
                    <a:pt x="647954" y="103886"/>
                  </a:moveTo>
                  <a:lnTo>
                    <a:pt x="551434" y="103886"/>
                  </a:lnTo>
                  <a:lnTo>
                    <a:pt x="551434" y="115316"/>
                  </a:lnTo>
                  <a:lnTo>
                    <a:pt x="635000" y="115316"/>
                  </a:lnTo>
                  <a:lnTo>
                    <a:pt x="635000" y="164719"/>
                  </a:lnTo>
                  <a:lnTo>
                    <a:pt x="647954" y="164719"/>
                  </a:lnTo>
                  <a:lnTo>
                    <a:pt x="647954" y="103886"/>
                  </a:lnTo>
                  <a:close/>
                </a:path>
                <a:path w="3691890" h="167004">
                  <a:moveTo>
                    <a:pt x="648208" y="0"/>
                  </a:moveTo>
                  <a:lnTo>
                    <a:pt x="635127" y="0"/>
                  </a:lnTo>
                  <a:lnTo>
                    <a:pt x="635127" y="92837"/>
                  </a:lnTo>
                  <a:lnTo>
                    <a:pt x="648208" y="92837"/>
                  </a:lnTo>
                  <a:lnTo>
                    <a:pt x="648208" y="0"/>
                  </a:lnTo>
                  <a:close/>
                </a:path>
                <a:path w="3691890" h="167004">
                  <a:moveTo>
                    <a:pt x="782574" y="43942"/>
                  </a:moveTo>
                  <a:lnTo>
                    <a:pt x="771080" y="17399"/>
                  </a:lnTo>
                  <a:lnTo>
                    <a:pt x="770509" y="16764"/>
                  </a:lnTo>
                  <a:lnTo>
                    <a:pt x="769620" y="16129"/>
                  </a:lnTo>
                  <a:lnTo>
                    <a:pt x="769620" y="36957"/>
                  </a:lnTo>
                  <a:lnTo>
                    <a:pt x="769620" y="50800"/>
                  </a:lnTo>
                  <a:lnTo>
                    <a:pt x="766953" y="57023"/>
                  </a:lnTo>
                  <a:lnTo>
                    <a:pt x="761746" y="62357"/>
                  </a:lnTo>
                  <a:lnTo>
                    <a:pt x="756539" y="67818"/>
                  </a:lnTo>
                  <a:lnTo>
                    <a:pt x="749427" y="70612"/>
                  </a:lnTo>
                  <a:lnTo>
                    <a:pt x="732155" y="70612"/>
                  </a:lnTo>
                  <a:lnTo>
                    <a:pt x="725297" y="67818"/>
                  </a:lnTo>
                  <a:lnTo>
                    <a:pt x="719836" y="62357"/>
                  </a:lnTo>
                  <a:lnTo>
                    <a:pt x="714375" y="57023"/>
                  </a:lnTo>
                  <a:lnTo>
                    <a:pt x="711568" y="50800"/>
                  </a:lnTo>
                  <a:lnTo>
                    <a:pt x="711568" y="36957"/>
                  </a:lnTo>
                  <a:lnTo>
                    <a:pt x="714375" y="30861"/>
                  </a:lnTo>
                  <a:lnTo>
                    <a:pt x="719963" y="25400"/>
                  </a:lnTo>
                  <a:lnTo>
                    <a:pt x="725297" y="20066"/>
                  </a:lnTo>
                  <a:lnTo>
                    <a:pt x="732155" y="17399"/>
                  </a:lnTo>
                  <a:lnTo>
                    <a:pt x="749033" y="17399"/>
                  </a:lnTo>
                  <a:lnTo>
                    <a:pt x="756031" y="20066"/>
                  </a:lnTo>
                  <a:lnTo>
                    <a:pt x="761619" y="25527"/>
                  </a:lnTo>
                  <a:lnTo>
                    <a:pt x="766826" y="30734"/>
                  </a:lnTo>
                  <a:lnTo>
                    <a:pt x="769620" y="36957"/>
                  </a:lnTo>
                  <a:lnTo>
                    <a:pt x="769620" y="16129"/>
                  </a:lnTo>
                  <a:lnTo>
                    <a:pt x="764057" y="12077"/>
                  </a:lnTo>
                  <a:lnTo>
                    <a:pt x="756894" y="8699"/>
                  </a:lnTo>
                  <a:lnTo>
                    <a:pt x="749058" y="6667"/>
                  </a:lnTo>
                  <a:lnTo>
                    <a:pt x="740537" y="5969"/>
                  </a:lnTo>
                  <a:lnTo>
                    <a:pt x="731964" y="6667"/>
                  </a:lnTo>
                  <a:lnTo>
                    <a:pt x="699376" y="36042"/>
                  </a:lnTo>
                  <a:lnTo>
                    <a:pt x="698627" y="43942"/>
                  </a:lnTo>
                  <a:lnTo>
                    <a:pt x="699376" y="51879"/>
                  </a:lnTo>
                  <a:lnTo>
                    <a:pt x="732028" y="81254"/>
                  </a:lnTo>
                  <a:lnTo>
                    <a:pt x="740537" y="81915"/>
                  </a:lnTo>
                  <a:lnTo>
                    <a:pt x="749122" y="81254"/>
                  </a:lnTo>
                  <a:lnTo>
                    <a:pt x="756996" y="79235"/>
                  </a:lnTo>
                  <a:lnTo>
                    <a:pt x="764120" y="75869"/>
                  </a:lnTo>
                  <a:lnTo>
                    <a:pt x="770509" y="71120"/>
                  </a:lnTo>
                  <a:lnTo>
                    <a:pt x="770978" y="70612"/>
                  </a:lnTo>
                  <a:lnTo>
                    <a:pt x="775817" y="65417"/>
                  </a:lnTo>
                  <a:lnTo>
                    <a:pt x="779589" y="58966"/>
                  </a:lnTo>
                  <a:lnTo>
                    <a:pt x="781799" y="51879"/>
                  </a:lnTo>
                  <a:lnTo>
                    <a:pt x="781913" y="50800"/>
                  </a:lnTo>
                  <a:lnTo>
                    <a:pt x="782574" y="43942"/>
                  </a:lnTo>
                  <a:close/>
                </a:path>
                <a:path w="3691890" h="167004">
                  <a:moveTo>
                    <a:pt x="821182" y="0"/>
                  </a:moveTo>
                  <a:lnTo>
                    <a:pt x="808101" y="0"/>
                  </a:lnTo>
                  <a:lnTo>
                    <a:pt x="808101" y="108204"/>
                  </a:lnTo>
                  <a:lnTo>
                    <a:pt x="804545" y="109220"/>
                  </a:lnTo>
                  <a:lnTo>
                    <a:pt x="800227" y="110109"/>
                  </a:lnTo>
                  <a:lnTo>
                    <a:pt x="789940" y="111125"/>
                  </a:lnTo>
                  <a:lnTo>
                    <a:pt x="784606" y="111506"/>
                  </a:lnTo>
                  <a:lnTo>
                    <a:pt x="779018" y="111633"/>
                  </a:lnTo>
                  <a:lnTo>
                    <a:pt x="773430" y="111887"/>
                  </a:lnTo>
                  <a:lnTo>
                    <a:pt x="687197" y="111887"/>
                  </a:lnTo>
                  <a:lnTo>
                    <a:pt x="687197" y="123317"/>
                  </a:lnTo>
                  <a:lnTo>
                    <a:pt x="767207" y="123317"/>
                  </a:lnTo>
                  <a:lnTo>
                    <a:pt x="783463" y="122936"/>
                  </a:lnTo>
                  <a:lnTo>
                    <a:pt x="808101" y="119761"/>
                  </a:lnTo>
                  <a:lnTo>
                    <a:pt x="808101" y="162687"/>
                  </a:lnTo>
                  <a:lnTo>
                    <a:pt x="821182" y="162687"/>
                  </a:lnTo>
                  <a:lnTo>
                    <a:pt x="821182" y="119761"/>
                  </a:lnTo>
                  <a:lnTo>
                    <a:pt x="821182" y="0"/>
                  </a:lnTo>
                  <a:close/>
                </a:path>
                <a:path w="3691890" h="167004">
                  <a:moveTo>
                    <a:pt x="998474" y="89789"/>
                  </a:moveTo>
                  <a:lnTo>
                    <a:pt x="997712" y="84328"/>
                  </a:lnTo>
                  <a:lnTo>
                    <a:pt x="994918" y="73787"/>
                  </a:lnTo>
                  <a:lnTo>
                    <a:pt x="992632" y="69088"/>
                  </a:lnTo>
                  <a:lnTo>
                    <a:pt x="989584" y="65151"/>
                  </a:lnTo>
                  <a:lnTo>
                    <a:pt x="988021" y="62992"/>
                  </a:lnTo>
                  <a:lnTo>
                    <a:pt x="986663" y="61087"/>
                  </a:lnTo>
                  <a:lnTo>
                    <a:pt x="985558" y="60198"/>
                  </a:lnTo>
                  <a:lnTo>
                    <a:pt x="982726" y="57912"/>
                  </a:lnTo>
                  <a:lnTo>
                    <a:pt x="977900" y="55626"/>
                  </a:lnTo>
                  <a:lnTo>
                    <a:pt x="973201" y="53213"/>
                  </a:lnTo>
                  <a:lnTo>
                    <a:pt x="967613" y="52070"/>
                  </a:lnTo>
                  <a:lnTo>
                    <a:pt x="956564" y="52070"/>
                  </a:lnTo>
                  <a:lnTo>
                    <a:pt x="952500" y="52705"/>
                  </a:lnTo>
                  <a:lnTo>
                    <a:pt x="948690" y="54102"/>
                  </a:lnTo>
                  <a:lnTo>
                    <a:pt x="944880" y="55372"/>
                  </a:lnTo>
                  <a:lnTo>
                    <a:pt x="941705" y="57531"/>
                  </a:lnTo>
                  <a:lnTo>
                    <a:pt x="939038" y="60198"/>
                  </a:lnTo>
                  <a:lnTo>
                    <a:pt x="939038" y="19685"/>
                  </a:lnTo>
                  <a:lnTo>
                    <a:pt x="995807" y="19685"/>
                  </a:lnTo>
                  <a:lnTo>
                    <a:pt x="995807" y="8382"/>
                  </a:lnTo>
                  <a:lnTo>
                    <a:pt x="925322" y="8382"/>
                  </a:lnTo>
                  <a:lnTo>
                    <a:pt x="925322" y="76454"/>
                  </a:lnTo>
                  <a:lnTo>
                    <a:pt x="938022" y="76454"/>
                  </a:lnTo>
                  <a:lnTo>
                    <a:pt x="939927" y="71501"/>
                  </a:lnTo>
                  <a:lnTo>
                    <a:pt x="942848" y="67945"/>
                  </a:lnTo>
                  <a:lnTo>
                    <a:pt x="950976" y="63881"/>
                  </a:lnTo>
                  <a:lnTo>
                    <a:pt x="955675" y="62992"/>
                  </a:lnTo>
                  <a:lnTo>
                    <a:pt x="961009" y="63119"/>
                  </a:lnTo>
                  <a:lnTo>
                    <a:pt x="965327" y="63119"/>
                  </a:lnTo>
                  <a:lnTo>
                    <a:pt x="984758" y="91440"/>
                  </a:lnTo>
                  <a:lnTo>
                    <a:pt x="984758" y="100330"/>
                  </a:lnTo>
                  <a:lnTo>
                    <a:pt x="963295" y="129413"/>
                  </a:lnTo>
                  <a:lnTo>
                    <a:pt x="955421" y="129413"/>
                  </a:lnTo>
                  <a:lnTo>
                    <a:pt x="935990" y="119253"/>
                  </a:lnTo>
                  <a:lnTo>
                    <a:pt x="934212" y="117475"/>
                  </a:lnTo>
                  <a:lnTo>
                    <a:pt x="932688" y="115697"/>
                  </a:lnTo>
                  <a:lnTo>
                    <a:pt x="931291" y="113919"/>
                  </a:lnTo>
                  <a:lnTo>
                    <a:pt x="921639" y="122047"/>
                  </a:lnTo>
                  <a:lnTo>
                    <a:pt x="923163" y="123825"/>
                  </a:lnTo>
                  <a:lnTo>
                    <a:pt x="925068" y="125857"/>
                  </a:lnTo>
                  <a:lnTo>
                    <a:pt x="927227" y="128016"/>
                  </a:lnTo>
                  <a:lnTo>
                    <a:pt x="929386" y="130302"/>
                  </a:lnTo>
                  <a:lnTo>
                    <a:pt x="932053" y="132334"/>
                  </a:lnTo>
                  <a:lnTo>
                    <a:pt x="937895" y="136144"/>
                  </a:lnTo>
                  <a:lnTo>
                    <a:pt x="941451" y="137668"/>
                  </a:lnTo>
                  <a:lnTo>
                    <a:pt x="945388" y="138938"/>
                  </a:lnTo>
                  <a:lnTo>
                    <a:pt x="949198" y="140208"/>
                  </a:lnTo>
                  <a:lnTo>
                    <a:pt x="953770" y="140716"/>
                  </a:lnTo>
                  <a:lnTo>
                    <a:pt x="965327" y="140462"/>
                  </a:lnTo>
                  <a:lnTo>
                    <a:pt x="970915" y="139319"/>
                  </a:lnTo>
                  <a:lnTo>
                    <a:pt x="975868" y="137287"/>
                  </a:lnTo>
                  <a:lnTo>
                    <a:pt x="980821" y="135128"/>
                  </a:lnTo>
                  <a:lnTo>
                    <a:pt x="985012" y="132080"/>
                  </a:lnTo>
                  <a:lnTo>
                    <a:pt x="987247" y="129413"/>
                  </a:lnTo>
                  <a:lnTo>
                    <a:pt x="991616" y="124206"/>
                  </a:lnTo>
                  <a:lnTo>
                    <a:pt x="994156" y="119507"/>
                  </a:lnTo>
                  <a:lnTo>
                    <a:pt x="995972" y="113919"/>
                  </a:lnTo>
                  <a:lnTo>
                    <a:pt x="997585" y="108585"/>
                  </a:lnTo>
                  <a:lnTo>
                    <a:pt x="998474" y="102362"/>
                  </a:lnTo>
                  <a:lnTo>
                    <a:pt x="998474" y="89789"/>
                  </a:lnTo>
                  <a:close/>
                </a:path>
                <a:path w="3691890" h="167004">
                  <a:moveTo>
                    <a:pt x="1096391" y="36322"/>
                  </a:moveTo>
                  <a:lnTo>
                    <a:pt x="1095273" y="31369"/>
                  </a:lnTo>
                  <a:lnTo>
                    <a:pt x="1095184" y="31115"/>
                  </a:lnTo>
                  <a:lnTo>
                    <a:pt x="1093089" y="26670"/>
                  </a:lnTo>
                  <a:lnTo>
                    <a:pt x="1091057" y="22225"/>
                  </a:lnTo>
                  <a:lnTo>
                    <a:pt x="1088136" y="18288"/>
                  </a:lnTo>
                  <a:lnTo>
                    <a:pt x="1086446" y="16891"/>
                  </a:lnTo>
                  <a:lnTo>
                    <a:pt x="1084453" y="15240"/>
                  </a:lnTo>
                  <a:lnTo>
                    <a:pt x="1082370" y="13385"/>
                  </a:lnTo>
                  <a:lnTo>
                    <a:pt x="1082370" y="37592"/>
                  </a:lnTo>
                  <a:lnTo>
                    <a:pt x="1082332" y="109093"/>
                  </a:lnTo>
                  <a:lnTo>
                    <a:pt x="1081659" y="112395"/>
                  </a:lnTo>
                  <a:lnTo>
                    <a:pt x="1079690" y="116078"/>
                  </a:lnTo>
                  <a:lnTo>
                    <a:pt x="1078484" y="118491"/>
                  </a:lnTo>
                  <a:lnTo>
                    <a:pt x="1059561" y="129159"/>
                  </a:lnTo>
                  <a:lnTo>
                    <a:pt x="1053719" y="129159"/>
                  </a:lnTo>
                  <a:lnTo>
                    <a:pt x="1030859" y="109093"/>
                  </a:lnTo>
                  <a:lnTo>
                    <a:pt x="1030859" y="37592"/>
                  </a:lnTo>
                  <a:lnTo>
                    <a:pt x="1046988" y="18161"/>
                  </a:lnTo>
                  <a:lnTo>
                    <a:pt x="1050036" y="17272"/>
                  </a:lnTo>
                  <a:lnTo>
                    <a:pt x="1053211" y="16891"/>
                  </a:lnTo>
                  <a:lnTo>
                    <a:pt x="1059942" y="16891"/>
                  </a:lnTo>
                  <a:lnTo>
                    <a:pt x="1063117" y="17399"/>
                  </a:lnTo>
                  <a:lnTo>
                    <a:pt x="1066292" y="18542"/>
                  </a:lnTo>
                  <a:lnTo>
                    <a:pt x="1069467" y="19558"/>
                  </a:lnTo>
                  <a:lnTo>
                    <a:pt x="1072261" y="21082"/>
                  </a:lnTo>
                  <a:lnTo>
                    <a:pt x="1074547" y="23241"/>
                  </a:lnTo>
                  <a:lnTo>
                    <a:pt x="1076960" y="25273"/>
                  </a:lnTo>
                  <a:lnTo>
                    <a:pt x="1078865" y="27940"/>
                  </a:lnTo>
                  <a:lnTo>
                    <a:pt x="1080262" y="31115"/>
                  </a:lnTo>
                  <a:lnTo>
                    <a:pt x="1081786" y="34163"/>
                  </a:lnTo>
                  <a:lnTo>
                    <a:pt x="1082370" y="37592"/>
                  </a:lnTo>
                  <a:lnTo>
                    <a:pt x="1082370" y="13385"/>
                  </a:lnTo>
                  <a:lnTo>
                    <a:pt x="1080897" y="12065"/>
                  </a:lnTo>
                  <a:lnTo>
                    <a:pt x="1076706" y="9652"/>
                  </a:lnTo>
                  <a:lnTo>
                    <a:pt x="1067054" y="6350"/>
                  </a:lnTo>
                  <a:lnTo>
                    <a:pt x="1061974" y="5461"/>
                  </a:lnTo>
                  <a:lnTo>
                    <a:pt x="1050798" y="5461"/>
                  </a:lnTo>
                  <a:lnTo>
                    <a:pt x="1028192" y="15367"/>
                  </a:lnTo>
                  <a:lnTo>
                    <a:pt x="1024636" y="18542"/>
                  </a:lnTo>
                  <a:lnTo>
                    <a:pt x="1017016" y="110617"/>
                  </a:lnTo>
                  <a:lnTo>
                    <a:pt x="1018120" y="115824"/>
                  </a:lnTo>
                  <a:lnTo>
                    <a:pt x="1051941" y="140589"/>
                  </a:lnTo>
                  <a:lnTo>
                    <a:pt x="1061085" y="140589"/>
                  </a:lnTo>
                  <a:lnTo>
                    <a:pt x="1086459" y="129159"/>
                  </a:lnTo>
                  <a:lnTo>
                    <a:pt x="1087120" y="128651"/>
                  </a:lnTo>
                  <a:lnTo>
                    <a:pt x="1090295" y="124841"/>
                  </a:lnTo>
                  <a:lnTo>
                    <a:pt x="1092708" y="120269"/>
                  </a:lnTo>
                  <a:lnTo>
                    <a:pt x="1095121" y="115824"/>
                  </a:lnTo>
                  <a:lnTo>
                    <a:pt x="1096391" y="110617"/>
                  </a:lnTo>
                  <a:lnTo>
                    <a:pt x="1096391" y="36322"/>
                  </a:lnTo>
                  <a:close/>
                </a:path>
                <a:path w="3691890" h="167004">
                  <a:moveTo>
                    <a:pt x="1193927" y="36322"/>
                  </a:moveTo>
                  <a:lnTo>
                    <a:pt x="1192809" y="31369"/>
                  </a:lnTo>
                  <a:lnTo>
                    <a:pt x="1192720" y="31115"/>
                  </a:lnTo>
                  <a:lnTo>
                    <a:pt x="1190625" y="26670"/>
                  </a:lnTo>
                  <a:lnTo>
                    <a:pt x="1188593" y="22225"/>
                  </a:lnTo>
                  <a:lnTo>
                    <a:pt x="1185672" y="18288"/>
                  </a:lnTo>
                  <a:lnTo>
                    <a:pt x="1183982" y="16891"/>
                  </a:lnTo>
                  <a:lnTo>
                    <a:pt x="1181989" y="15240"/>
                  </a:lnTo>
                  <a:lnTo>
                    <a:pt x="1179906" y="13385"/>
                  </a:lnTo>
                  <a:lnTo>
                    <a:pt x="1179906" y="37592"/>
                  </a:lnTo>
                  <a:lnTo>
                    <a:pt x="1179868" y="109093"/>
                  </a:lnTo>
                  <a:lnTo>
                    <a:pt x="1179195" y="112395"/>
                  </a:lnTo>
                  <a:lnTo>
                    <a:pt x="1177226" y="116078"/>
                  </a:lnTo>
                  <a:lnTo>
                    <a:pt x="1176020" y="118491"/>
                  </a:lnTo>
                  <a:lnTo>
                    <a:pt x="1157097" y="129159"/>
                  </a:lnTo>
                  <a:lnTo>
                    <a:pt x="1151255" y="129159"/>
                  </a:lnTo>
                  <a:lnTo>
                    <a:pt x="1128395" y="109093"/>
                  </a:lnTo>
                  <a:lnTo>
                    <a:pt x="1128395" y="37592"/>
                  </a:lnTo>
                  <a:lnTo>
                    <a:pt x="1144524" y="18161"/>
                  </a:lnTo>
                  <a:lnTo>
                    <a:pt x="1147572" y="17272"/>
                  </a:lnTo>
                  <a:lnTo>
                    <a:pt x="1150747" y="16891"/>
                  </a:lnTo>
                  <a:lnTo>
                    <a:pt x="1157478" y="16891"/>
                  </a:lnTo>
                  <a:lnTo>
                    <a:pt x="1160653" y="17399"/>
                  </a:lnTo>
                  <a:lnTo>
                    <a:pt x="1163828" y="18542"/>
                  </a:lnTo>
                  <a:lnTo>
                    <a:pt x="1167003" y="19558"/>
                  </a:lnTo>
                  <a:lnTo>
                    <a:pt x="1169797" y="21082"/>
                  </a:lnTo>
                  <a:lnTo>
                    <a:pt x="1172083" y="23241"/>
                  </a:lnTo>
                  <a:lnTo>
                    <a:pt x="1174496" y="25273"/>
                  </a:lnTo>
                  <a:lnTo>
                    <a:pt x="1176401" y="27940"/>
                  </a:lnTo>
                  <a:lnTo>
                    <a:pt x="1177798" y="31115"/>
                  </a:lnTo>
                  <a:lnTo>
                    <a:pt x="1179322" y="34163"/>
                  </a:lnTo>
                  <a:lnTo>
                    <a:pt x="1179906" y="37592"/>
                  </a:lnTo>
                  <a:lnTo>
                    <a:pt x="1179906" y="13385"/>
                  </a:lnTo>
                  <a:lnTo>
                    <a:pt x="1178433" y="12065"/>
                  </a:lnTo>
                  <a:lnTo>
                    <a:pt x="1174242" y="9652"/>
                  </a:lnTo>
                  <a:lnTo>
                    <a:pt x="1164590" y="6350"/>
                  </a:lnTo>
                  <a:lnTo>
                    <a:pt x="1159510" y="5461"/>
                  </a:lnTo>
                  <a:lnTo>
                    <a:pt x="1148334" y="5461"/>
                  </a:lnTo>
                  <a:lnTo>
                    <a:pt x="1125728" y="15367"/>
                  </a:lnTo>
                  <a:lnTo>
                    <a:pt x="1122172" y="18542"/>
                  </a:lnTo>
                  <a:lnTo>
                    <a:pt x="1114552" y="110617"/>
                  </a:lnTo>
                  <a:lnTo>
                    <a:pt x="1115656" y="115824"/>
                  </a:lnTo>
                  <a:lnTo>
                    <a:pt x="1149477" y="140589"/>
                  </a:lnTo>
                  <a:lnTo>
                    <a:pt x="1158621" y="140589"/>
                  </a:lnTo>
                  <a:lnTo>
                    <a:pt x="1183995" y="129159"/>
                  </a:lnTo>
                  <a:lnTo>
                    <a:pt x="1184656" y="128651"/>
                  </a:lnTo>
                  <a:lnTo>
                    <a:pt x="1187831" y="124841"/>
                  </a:lnTo>
                  <a:lnTo>
                    <a:pt x="1190244" y="120269"/>
                  </a:lnTo>
                  <a:lnTo>
                    <a:pt x="1192657" y="115824"/>
                  </a:lnTo>
                  <a:lnTo>
                    <a:pt x="1193927" y="110617"/>
                  </a:lnTo>
                  <a:lnTo>
                    <a:pt x="1193927" y="36322"/>
                  </a:lnTo>
                  <a:close/>
                </a:path>
                <a:path w="3691890" h="167004">
                  <a:moveTo>
                    <a:pt x="1269441" y="32131"/>
                  </a:moveTo>
                  <a:lnTo>
                    <a:pt x="1263853" y="15621"/>
                  </a:lnTo>
                  <a:lnTo>
                    <a:pt x="1263396" y="14986"/>
                  </a:lnTo>
                  <a:lnTo>
                    <a:pt x="1261110" y="12065"/>
                  </a:lnTo>
                  <a:lnTo>
                    <a:pt x="1258316" y="9779"/>
                  </a:lnTo>
                  <a:lnTo>
                    <a:pt x="1257173" y="9207"/>
                  </a:lnTo>
                  <a:lnTo>
                    <a:pt x="1257173" y="30353"/>
                  </a:lnTo>
                  <a:lnTo>
                    <a:pt x="1257071" y="40767"/>
                  </a:lnTo>
                  <a:lnTo>
                    <a:pt x="1257046" y="41275"/>
                  </a:lnTo>
                  <a:lnTo>
                    <a:pt x="1256284" y="45974"/>
                  </a:lnTo>
                  <a:lnTo>
                    <a:pt x="1255522" y="48133"/>
                  </a:lnTo>
                  <a:lnTo>
                    <a:pt x="1254379" y="50165"/>
                  </a:lnTo>
                  <a:lnTo>
                    <a:pt x="1253363" y="52070"/>
                  </a:lnTo>
                  <a:lnTo>
                    <a:pt x="1251712" y="53721"/>
                  </a:lnTo>
                  <a:lnTo>
                    <a:pt x="1247648" y="56261"/>
                  </a:lnTo>
                  <a:lnTo>
                    <a:pt x="1244981" y="56769"/>
                  </a:lnTo>
                  <a:lnTo>
                    <a:pt x="1235710" y="56769"/>
                  </a:lnTo>
                  <a:lnTo>
                    <a:pt x="1231646" y="54864"/>
                  </a:lnTo>
                  <a:lnTo>
                    <a:pt x="1229360" y="51181"/>
                  </a:lnTo>
                  <a:lnTo>
                    <a:pt x="1227074" y="47371"/>
                  </a:lnTo>
                  <a:lnTo>
                    <a:pt x="1225931" y="42418"/>
                  </a:lnTo>
                  <a:lnTo>
                    <a:pt x="1225956" y="30353"/>
                  </a:lnTo>
                  <a:lnTo>
                    <a:pt x="1227201" y="25400"/>
                  </a:lnTo>
                  <a:lnTo>
                    <a:pt x="1229487" y="21463"/>
                  </a:lnTo>
                  <a:lnTo>
                    <a:pt x="1231773" y="17653"/>
                  </a:lnTo>
                  <a:lnTo>
                    <a:pt x="1235837" y="15621"/>
                  </a:lnTo>
                  <a:lnTo>
                    <a:pt x="1247521" y="15621"/>
                  </a:lnTo>
                  <a:lnTo>
                    <a:pt x="1251585" y="17526"/>
                  </a:lnTo>
                  <a:lnTo>
                    <a:pt x="1253744" y="21463"/>
                  </a:lnTo>
                  <a:lnTo>
                    <a:pt x="1256030" y="25273"/>
                  </a:lnTo>
                  <a:lnTo>
                    <a:pt x="1257173" y="30353"/>
                  </a:lnTo>
                  <a:lnTo>
                    <a:pt x="1257173" y="9207"/>
                  </a:lnTo>
                  <a:lnTo>
                    <a:pt x="1254760" y="8001"/>
                  </a:lnTo>
                  <a:lnTo>
                    <a:pt x="1251077" y="6350"/>
                  </a:lnTo>
                  <a:lnTo>
                    <a:pt x="1246759" y="5461"/>
                  </a:lnTo>
                  <a:lnTo>
                    <a:pt x="1236853" y="5461"/>
                  </a:lnTo>
                  <a:lnTo>
                    <a:pt x="1215263" y="24130"/>
                  </a:lnTo>
                  <a:lnTo>
                    <a:pt x="1214120" y="27940"/>
                  </a:lnTo>
                  <a:lnTo>
                    <a:pt x="1213485" y="32131"/>
                  </a:lnTo>
                  <a:lnTo>
                    <a:pt x="1213561" y="45974"/>
                  </a:lnTo>
                  <a:lnTo>
                    <a:pt x="1215771" y="53213"/>
                  </a:lnTo>
                  <a:lnTo>
                    <a:pt x="1220343" y="58674"/>
                  </a:lnTo>
                  <a:lnTo>
                    <a:pt x="1224915" y="64262"/>
                  </a:lnTo>
                  <a:lnTo>
                    <a:pt x="1232027" y="66929"/>
                  </a:lnTo>
                  <a:lnTo>
                    <a:pt x="1246505" y="66929"/>
                  </a:lnTo>
                  <a:lnTo>
                    <a:pt x="1262888" y="58039"/>
                  </a:lnTo>
                  <a:lnTo>
                    <a:pt x="1263967" y="56769"/>
                  </a:lnTo>
                  <a:lnTo>
                    <a:pt x="1265174" y="55372"/>
                  </a:lnTo>
                  <a:lnTo>
                    <a:pt x="1266825" y="52070"/>
                  </a:lnTo>
                  <a:lnTo>
                    <a:pt x="1267917" y="48133"/>
                  </a:lnTo>
                  <a:lnTo>
                    <a:pt x="1268984" y="44704"/>
                  </a:lnTo>
                  <a:lnTo>
                    <a:pt x="1269415" y="41275"/>
                  </a:lnTo>
                  <a:lnTo>
                    <a:pt x="1269441" y="32131"/>
                  </a:lnTo>
                  <a:close/>
                </a:path>
                <a:path w="3691890" h="167004">
                  <a:moveTo>
                    <a:pt x="1329563" y="8382"/>
                  </a:moveTo>
                  <a:lnTo>
                    <a:pt x="1315085" y="8382"/>
                  </a:lnTo>
                  <a:lnTo>
                    <a:pt x="1227201" y="137795"/>
                  </a:lnTo>
                  <a:lnTo>
                    <a:pt x="1241806" y="137795"/>
                  </a:lnTo>
                  <a:lnTo>
                    <a:pt x="1329563" y="8382"/>
                  </a:lnTo>
                  <a:close/>
                </a:path>
                <a:path w="3691890" h="167004">
                  <a:moveTo>
                    <a:pt x="1344129" y="105791"/>
                  </a:moveTo>
                  <a:lnTo>
                    <a:pt x="1343787" y="102362"/>
                  </a:lnTo>
                  <a:lnTo>
                    <a:pt x="1342771" y="98679"/>
                  </a:lnTo>
                  <a:lnTo>
                    <a:pt x="1341882" y="94869"/>
                  </a:lnTo>
                  <a:lnTo>
                    <a:pt x="1340231" y="91567"/>
                  </a:lnTo>
                  <a:lnTo>
                    <a:pt x="1338529" y="89281"/>
                  </a:lnTo>
                  <a:lnTo>
                    <a:pt x="1335913" y="85725"/>
                  </a:lnTo>
                  <a:lnTo>
                    <a:pt x="1332992" y="83439"/>
                  </a:lnTo>
                  <a:lnTo>
                    <a:pt x="1331849" y="82867"/>
                  </a:lnTo>
                  <a:lnTo>
                    <a:pt x="1331849" y="104013"/>
                  </a:lnTo>
                  <a:lnTo>
                    <a:pt x="1331722" y="114935"/>
                  </a:lnTo>
                  <a:lnTo>
                    <a:pt x="1319657" y="130429"/>
                  </a:lnTo>
                  <a:lnTo>
                    <a:pt x="1310386" y="130429"/>
                  </a:lnTo>
                  <a:lnTo>
                    <a:pt x="1306195" y="128651"/>
                  </a:lnTo>
                  <a:lnTo>
                    <a:pt x="1303909" y="124841"/>
                  </a:lnTo>
                  <a:lnTo>
                    <a:pt x="1301623" y="121158"/>
                  </a:lnTo>
                  <a:lnTo>
                    <a:pt x="1300480" y="116205"/>
                  </a:lnTo>
                  <a:lnTo>
                    <a:pt x="1300480" y="104013"/>
                  </a:lnTo>
                  <a:lnTo>
                    <a:pt x="1301750" y="99060"/>
                  </a:lnTo>
                  <a:lnTo>
                    <a:pt x="1304036" y="95123"/>
                  </a:lnTo>
                  <a:lnTo>
                    <a:pt x="1306449" y="91186"/>
                  </a:lnTo>
                  <a:lnTo>
                    <a:pt x="1310513" y="89281"/>
                  </a:lnTo>
                  <a:lnTo>
                    <a:pt x="1322197" y="89281"/>
                  </a:lnTo>
                  <a:lnTo>
                    <a:pt x="1326261" y="91186"/>
                  </a:lnTo>
                  <a:lnTo>
                    <a:pt x="1328547" y="95123"/>
                  </a:lnTo>
                  <a:lnTo>
                    <a:pt x="1330833" y="98933"/>
                  </a:lnTo>
                  <a:lnTo>
                    <a:pt x="1331849" y="104013"/>
                  </a:lnTo>
                  <a:lnTo>
                    <a:pt x="1331849" y="82867"/>
                  </a:lnTo>
                  <a:lnTo>
                    <a:pt x="1329436" y="81661"/>
                  </a:lnTo>
                  <a:lnTo>
                    <a:pt x="1325880" y="80010"/>
                  </a:lnTo>
                  <a:lnTo>
                    <a:pt x="1321562" y="79121"/>
                  </a:lnTo>
                  <a:lnTo>
                    <a:pt x="1311529" y="79121"/>
                  </a:lnTo>
                  <a:lnTo>
                    <a:pt x="1295146" y="87884"/>
                  </a:lnTo>
                  <a:lnTo>
                    <a:pt x="1292733" y="90678"/>
                  </a:lnTo>
                  <a:lnTo>
                    <a:pt x="1291082" y="93980"/>
                  </a:lnTo>
                  <a:lnTo>
                    <a:pt x="1288796" y="101600"/>
                  </a:lnTo>
                  <a:lnTo>
                    <a:pt x="1288161" y="105791"/>
                  </a:lnTo>
                  <a:lnTo>
                    <a:pt x="1288237" y="119634"/>
                  </a:lnTo>
                  <a:lnTo>
                    <a:pt x="1290447" y="126873"/>
                  </a:lnTo>
                  <a:lnTo>
                    <a:pt x="1295146" y="132334"/>
                  </a:lnTo>
                  <a:lnTo>
                    <a:pt x="1299718" y="137922"/>
                  </a:lnTo>
                  <a:lnTo>
                    <a:pt x="1306703" y="140589"/>
                  </a:lnTo>
                  <a:lnTo>
                    <a:pt x="1321308" y="140589"/>
                  </a:lnTo>
                  <a:lnTo>
                    <a:pt x="1325499" y="139827"/>
                  </a:lnTo>
                  <a:lnTo>
                    <a:pt x="1328928" y="138176"/>
                  </a:lnTo>
                  <a:lnTo>
                    <a:pt x="1332484" y="136652"/>
                  </a:lnTo>
                  <a:lnTo>
                    <a:pt x="1335405" y="134493"/>
                  </a:lnTo>
                  <a:lnTo>
                    <a:pt x="1337564" y="131699"/>
                  </a:lnTo>
                  <a:lnTo>
                    <a:pt x="1338643" y="130429"/>
                  </a:lnTo>
                  <a:lnTo>
                    <a:pt x="1344091" y="114935"/>
                  </a:lnTo>
                  <a:lnTo>
                    <a:pt x="1344129" y="105791"/>
                  </a:lnTo>
                  <a:close/>
                </a:path>
                <a:path w="3691890" h="167004">
                  <a:moveTo>
                    <a:pt x="2998724" y="4064"/>
                  </a:moveTo>
                  <a:lnTo>
                    <a:pt x="2985643" y="4064"/>
                  </a:lnTo>
                  <a:lnTo>
                    <a:pt x="2985643" y="30988"/>
                  </a:lnTo>
                  <a:lnTo>
                    <a:pt x="2985643" y="42418"/>
                  </a:lnTo>
                  <a:lnTo>
                    <a:pt x="2985643" y="67310"/>
                  </a:lnTo>
                  <a:lnTo>
                    <a:pt x="2913126" y="67310"/>
                  </a:lnTo>
                  <a:lnTo>
                    <a:pt x="2913126" y="42418"/>
                  </a:lnTo>
                  <a:lnTo>
                    <a:pt x="2985643" y="42418"/>
                  </a:lnTo>
                  <a:lnTo>
                    <a:pt x="2985643" y="30988"/>
                  </a:lnTo>
                  <a:lnTo>
                    <a:pt x="2913126" y="30988"/>
                  </a:lnTo>
                  <a:lnTo>
                    <a:pt x="2913126" y="4064"/>
                  </a:lnTo>
                  <a:lnTo>
                    <a:pt x="2900045" y="4064"/>
                  </a:lnTo>
                  <a:lnTo>
                    <a:pt x="2900045" y="78740"/>
                  </a:lnTo>
                  <a:lnTo>
                    <a:pt x="2998724" y="78740"/>
                  </a:lnTo>
                  <a:lnTo>
                    <a:pt x="2998724" y="67310"/>
                  </a:lnTo>
                  <a:lnTo>
                    <a:pt x="2998724" y="42418"/>
                  </a:lnTo>
                  <a:lnTo>
                    <a:pt x="2998724" y="30988"/>
                  </a:lnTo>
                  <a:lnTo>
                    <a:pt x="2998724" y="4064"/>
                  </a:lnTo>
                  <a:close/>
                </a:path>
                <a:path w="3691890" h="167004">
                  <a:moveTo>
                    <a:pt x="3028315" y="102235"/>
                  </a:moveTo>
                  <a:lnTo>
                    <a:pt x="2870708" y="102235"/>
                  </a:lnTo>
                  <a:lnTo>
                    <a:pt x="2870708" y="113665"/>
                  </a:lnTo>
                  <a:lnTo>
                    <a:pt x="2943098" y="113665"/>
                  </a:lnTo>
                  <a:lnTo>
                    <a:pt x="2943098" y="162560"/>
                  </a:lnTo>
                  <a:lnTo>
                    <a:pt x="2956052" y="162560"/>
                  </a:lnTo>
                  <a:lnTo>
                    <a:pt x="2956052" y="113665"/>
                  </a:lnTo>
                  <a:lnTo>
                    <a:pt x="3028315" y="113665"/>
                  </a:lnTo>
                  <a:lnTo>
                    <a:pt x="3028315" y="102235"/>
                  </a:lnTo>
                  <a:close/>
                </a:path>
                <a:path w="3691890" h="167004">
                  <a:moveTo>
                    <a:pt x="3136900" y="77343"/>
                  </a:moveTo>
                  <a:lnTo>
                    <a:pt x="3104527" y="53225"/>
                  </a:lnTo>
                  <a:lnTo>
                    <a:pt x="3099435" y="48387"/>
                  </a:lnTo>
                  <a:lnTo>
                    <a:pt x="3103499" y="44196"/>
                  </a:lnTo>
                  <a:lnTo>
                    <a:pt x="3107690" y="39116"/>
                  </a:lnTo>
                  <a:lnTo>
                    <a:pt x="3111754" y="33147"/>
                  </a:lnTo>
                  <a:lnTo>
                    <a:pt x="3115945" y="27305"/>
                  </a:lnTo>
                  <a:lnTo>
                    <a:pt x="3119374" y="21717"/>
                  </a:lnTo>
                  <a:lnTo>
                    <a:pt x="3122168" y="16129"/>
                  </a:lnTo>
                  <a:lnTo>
                    <a:pt x="3122168" y="5842"/>
                  </a:lnTo>
                  <a:lnTo>
                    <a:pt x="3049270" y="5842"/>
                  </a:lnTo>
                  <a:lnTo>
                    <a:pt x="3049270" y="17272"/>
                  </a:lnTo>
                  <a:lnTo>
                    <a:pt x="3107055" y="17272"/>
                  </a:lnTo>
                  <a:lnTo>
                    <a:pt x="3102813" y="24498"/>
                  </a:lnTo>
                  <a:lnTo>
                    <a:pt x="3072371" y="58026"/>
                  </a:lnTo>
                  <a:lnTo>
                    <a:pt x="3040761" y="80772"/>
                  </a:lnTo>
                  <a:lnTo>
                    <a:pt x="3049651" y="90170"/>
                  </a:lnTo>
                  <a:lnTo>
                    <a:pt x="3085973" y="62484"/>
                  </a:lnTo>
                  <a:lnTo>
                    <a:pt x="3091053" y="57404"/>
                  </a:lnTo>
                  <a:lnTo>
                    <a:pt x="3097022" y="62992"/>
                  </a:lnTo>
                  <a:lnTo>
                    <a:pt x="3128645" y="86233"/>
                  </a:lnTo>
                  <a:lnTo>
                    <a:pt x="3136900" y="77343"/>
                  </a:lnTo>
                  <a:close/>
                </a:path>
                <a:path w="3691890" h="167004">
                  <a:moveTo>
                    <a:pt x="3174492" y="0"/>
                  </a:moveTo>
                  <a:lnTo>
                    <a:pt x="3161411" y="0"/>
                  </a:lnTo>
                  <a:lnTo>
                    <a:pt x="3161411" y="34925"/>
                  </a:lnTo>
                  <a:lnTo>
                    <a:pt x="3124708" y="34925"/>
                  </a:lnTo>
                  <a:lnTo>
                    <a:pt x="3124708" y="46355"/>
                  </a:lnTo>
                  <a:lnTo>
                    <a:pt x="3161411" y="46355"/>
                  </a:lnTo>
                  <a:lnTo>
                    <a:pt x="3161411" y="93345"/>
                  </a:lnTo>
                  <a:lnTo>
                    <a:pt x="3174492" y="93345"/>
                  </a:lnTo>
                  <a:lnTo>
                    <a:pt x="3174492" y="0"/>
                  </a:lnTo>
                  <a:close/>
                </a:path>
                <a:path w="3691890" h="167004">
                  <a:moveTo>
                    <a:pt x="3175000" y="132207"/>
                  </a:moveTo>
                  <a:lnTo>
                    <a:pt x="3162046" y="108280"/>
                  </a:lnTo>
                  <a:lnTo>
                    <a:pt x="3162046" y="139319"/>
                  </a:lnTo>
                  <a:lnTo>
                    <a:pt x="3158744" y="144907"/>
                  </a:lnTo>
                  <a:lnTo>
                    <a:pt x="3145536" y="153797"/>
                  </a:lnTo>
                  <a:lnTo>
                    <a:pt x="3137662" y="155956"/>
                  </a:lnTo>
                  <a:lnTo>
                    <a:pt x="3119120" y="155956"/>
                  </a:lnTo>
                  <a:lnTo>
                    <a:pt x="3111119" y="153797"/>
                  </a:lnTo>
                  <a:lnTo>
                    <a:pt x="3104642" y="149352"/>
                  </a:lnTo>
                  <a:lnTo>
                    <a:pt x="3098038" y="144907"/>
                  </a:lnTo>
                  <a:lnTo>
                    <a:pt x="3094736" y="139319"/>
                  </a:lnTo>
                  <a:lnTo>
                    <a:pt x="3094812" y="125323"/>
                  </a:lnTo>
                  <a:lnTo>
                    <a:pt x="3098038" y="119634"/>
                  </a:lnTo>
                  <a:lnTo>
                    <a:pt x="3104642" y="115189"/>
                  </a:lnTo>
                  <a:lnTo>
                    <a:pt x="3111119" y="110617"/>
                  </a:lnTo>
                  <a:lnTo>
                    <a:pt x="3119120" y="108331"/>
                  </a:lnTo>
                  <a:lnTo>
                    <a:pt x="3137662" y="108331"/>
                  </a:lnTo>
                  <a:lnTo>
                    <a:pt x="3145536" y="110617"/>
                  </a:lnTo>
                  <a:lnTo>
                    <a:pt x="3152140" y="115189"/>
                  </a:lnTo>
                  <a:lnTo>
                    <a:pt x="3158744" y="119634"/>
                  </a:lnTo>
                  <a:lnTo>
                    <a:pt x="3161957" y="125323"/>
                  </a:lnTo>
                  <a:lnTo>
                    <a:pt x="3162046" y="139319"/>
                  </a:lnTo>
                  <a:lnTo>
                    <a:pt x="3162046" y="108280"/>
                  </a:lnTo>
                  <a:lnTo>
                    <a:pt x="3128518" y="97282"/>
                  </a:lnTo>
                  <a:lnTo>
                    <a:pt x="3119158" y="97929"/>
                  </a:lnTo>
                  <a:lnTo>
                    <a:pt x="3085185" y="118960"/>
                  </a:lnTo>
                  <a:lnTo>
                    <a:pt x="3081782" y="132207"/>
                  </a:lnTo>
                  <a:lnTo>
                    <a:pt x="3082518" y="139103"/>
                  </a:lnTo>
                  <a:lnTo>
                    <a:pt x="3117748" y="166243"/>
                  </a:lnTo>
                  <a:lnTo>
                    <a:pt x="3128518" y="166878"/>
                  </a:lnTo>
                  <a:lnTo>
                    <a:pt x="3138944" y="166243"/>
                  </a:lnTo>
                  <a:lnTo>
                    <a:pt x="3148126" y="164325"/>
                  </a:lnTo>
                  <a:lnTo>
                    <a:pt x="3156089" y="161150"/>
                  </a:lnTo>
                  <a:lnTo>
                    <a:pt x="3162808" y="156718"/>
                  </a:lnTo>
                  <a:lnTo>
                    <a:pt x="3163570" y="155956"/>
                  </a:lnTo>
                  <a:lnTo>
                    <a:pt x="3168142" y="151409"/>
                  </a:lnTo>
                  <a:lnTo>
                    <a:pt x="3171952" y="145567"/>
                  </a:lnTo>
                  <a:lnTo>
                    <a:pt x="3174174" y="139319"/>
                  </a:lnTo>
                  <a:lnTo>
                    <a:pt x="3174238" y="139103"/>
                  </a:lnTo>
                  <a:lnTo>
                    <a:pt x="3175000" y="132207"/>
                  </a:lnTo>
                  <a:close/>
                </a:path>
                <a:path w="3691890" h="167004">
                  <a:moveTo>
                    <a:pt x="3302762" y="58547"/>
                  </a:moveTo>
                  <a:lnTo>
                    <a:pt x="3289808" y="20205"/>
                  </a:lnTo>
                  <a:lnTo>
                    <a:pt x="3289808" y="58547"/>
                  </a:lnTo>
                  <a:lnTo>
                    <a:pt x="3289350" y="67056"/>
                  </a:lnTo>
                  <a:lnTo>
                    <a:pt x="3270123" y="98171"/>
                  </a:lnTo>
                  <a:lnTo>
                    <a:pt x="3250311" y="98171"/>
                  </a:lnTo>
                  <a:lnTo>
                    <a:pt x="3230626" y="58547"/>
                  </a:lnTo>
                  <a:lnTo>
                    <a:pt x="3231070" y="50038"/>
                  </a:lnTo>
                  <a:lnTo>
                    <a:pt x="3250311" y="19050"/>
                  </a:lnTo>
                  <a:lnTo>
                    <a:pt x="3270377" y="19050"/>
                  </a:lnTo>
                  <a:lnTo>
                    <a:pt x="3289808" y="58547"/>
                  </a:lnTo>
                  <a:lnTo>
                    <a:pt x="3289808" y="20205"/>
                  </a:lnTo>
                  <a:lnTo>
                    <a:pt x="3288652" y="19050"/>
                  </a:lnTo>
                  <a:lnTo>
                    <a:pt x="3285540" y="15938"/>
                  </a:lnTo>
                  <a:lnTo>
                    <a:pt x="3278251" y="11531"/>
                  </a:lnTo>
                  <a:lnTo>
                    <a:pt x="3269805" y="8890"/>
                  </a:lnTo>
                  <a:lnTo>
                    <a:pt x="3260217" y="8001"/>
                  </a:lnTo>
                  <a:lnTo>
                    <a:pt x="3250615" y="8890"/>
                  </a:lnTo>
                  <a:lnTo>
                    <a:pt x="3220364" y="38328"/>
                  </a:lnTo>
                  <a:lnTo>
                    <a:pt x="3217545" y="58547"/>
                  </a:lnTo>
                  <a:lnTo>
                    <a:pt x="3218243" y="69265"/>
                  </a:lnTo>
                  <a:lnTo>
                    <a:pt x="3242183" y="105702"/>
                  </a:lnTo>
                  <a:lnTo>
                    <a:pt x="3260217" y="109220"/>
                  </a:lnTo>
                  <a:lnTo>
                    <a:pt x="3269284" y="108394"/>
                  </a:lnTo>
                  <a:lnTo>
                    <a:pt x="3277451" y="105879"/>
                  </a:lnTo>
                  <a:lnTo>
                    <a:pt x="3284715" y="101676"/>
                  </a:lnTo>
                  <a:lnTo>
                    <a:pt x="3288474" y="98171"/>
                  </a:lnTo>
                  <a:lnTo>
                    <a:pt x="3291078" y="95758"/>
                  </a:lnTo>
                  <a:lnTo>
                    <a:pt x="3296221" y="88430"/>
                  </a:lnTo>
                  <a:lnTo>
                    <a:pt x="3299866" y="79781"/>
                  </a:lnTo>
                  <a:lnTo>
                    <a:pt x="3302038" y="69811"/>
                  </a:lnTo>
                  <a:lnTo>
                    <a:pt x="3302762" y="58547"/>
                  </a:lnTo>
                  <a:close/>
                </a:path>
                <a:path w="3691890" h="167004">
                  <a:moveTo>
                    <a:pt x="3346704" y="0"/>
                  </a:moveTo>
                  <a:lnTo>
                    <a:pt x="3333623" y="0"/>
                  </a:lnTo>
                  <a:lnTo>
                    <a:pt x="3333623" y="162687"/>
                  </a:lnTo>
                  <a:lnTo>
                    <a:pt x="3346704" y="162687"/>
                  </a:lnTo>
                  <a:lnTo>
                    <a:pt x="3346704" y="0"/>
                  </a:lnTo>
                  <a:close/>
                </a:path>
                <a:path w="3691890" h="167004">
                  <a:moveTo>
                    <a:pt x="3473958" y="41783"/>
                  </a:moveTo>
                  <a:lnTo>
                    <a:pt x="3473196" y="33947"/>
                  </a:lnTo>
                  <a:lnTo>
                    <a:pt x="3470910" y="26822"/>
                  </a:lnTo>
                  <a:lnTo>
                    <a:pt x="3467100" y="20370"/>
                  </a:lnTo>
                  <a:lnTo>
                    <a:pt x="3462350" y="15240"/>
                  </a:lnTo>
                  <a:lnTo>
                    <a:pt x="3461766" y="14605"/>
                  </a:lnTo>
                  <a:lnTo>
                    <a:pt x="3460877" y="13970"/>
                  </a:lnTo>
                  <a:lnTo>
                    <a:pt x="3460877" y="34798"/>
                  </a:lnTo>
                  <a:lnTo>
                    <a:pt x="3460775" y="49771"/>
                  </a:lnTo>
                  <a:lnTo>
                    <a:pt x="3458337" y="55880"/>
                  </a:lnTo>
                  <a:lnTo>
                    <a:pt x="3447669" y="65786"/>
                  </a:lnTo>
                  <a:lnTo>
                    <a:pt x="3440557" y="68199"/>
                  </a:lnTo>
                  <a:lnTo>
                    <a:pt x="3423666" y="68199"/>
                  </a:lnTo>
                  <a:lnTo>
                    <a:pt x="3416681" y="65786"/>
                  </a:lnTo>
                  <a:lnTo>
                    <a:pt x="3405632" y="56007"/>
                  </a:lnTo>
                  <a:lnTo>
                    <a:pt x="3402876" y="49771"/>
                  </a:lnTo>
                  <a:lnTo>
                    <a:pt x="3402888" y="34798"/>
                  </a:lnTo>
                  <a:lnTo>
                    <a:pt x="3405505" y="28702"/>
                  </a:lnTo>
                  <a:lnTo>
                    <a:pt x="3411093" y="23241"/>
                  </a:lnTo>
                  <a:lnTo>
                    <a:pt x="3416427" y="17907"/>
                  </a:lnTo>
                  <a:lnTo>
                    <a:pt x="3423412" y="15240"/>
                  </a:lnTo>
                  <a:lnTo>
                    <a:pt x="3440303" y="15240"/>
                  </a:lnTo>
                  <a:lnTo>
                    <a:pt x="3447161" y="17907"/>
                  </a:lnTo>
                  <a:lnTo>
                    <a:pt x="3452749" y="23241"/>
                  </a:lnTo>
                  <a:lnTo>
                    <a:pt x="3458210" y="28575"/>
                  </a:lnTo>
                  <a:lnTo>
                    <a:pt x="3460877" y="34798"/>
                  </a:lnTo>
                  <a:lnTo>
                    <a:pt x="3460877" y="13970"/>
                  </a:lnTo>
                  <a:lnTo>
                    <a:pt x="3455314" y="9918"/>
                  </a:lnTo>
                  <a:lnTo>
                    <a:pt x="3448177" y="6540"/>
                  </a:lnTo>
                  <a:lnTo>
                    <a:pt x="3440366" y="4508"/>
                  </a:lnTo>
                  <a:lnTo>
                    <a:pt x="3431921" y="3810"/>
                  </a:lnTo>
                  <a:lnTo>
                    <a:pt x="3423323" y="4508"/>
                  </a:lnTo>
                  <a:lnTo>
                    <a:pt x="3390519" y="33947"/>
                  </a:lnTo>
                  <a:lnTo>
                    <a:pt x="3389757" y="41783"/>
                  </a:lnTo>
                  <a:lnTo>
                    <a:pt x="3390493" y="49530"/>
                  </a:lnTo>
                  <a:lnTo>
                    <a:pt x="3423323" y="78968"/>
                  </a:lnTo>
                  <a:lnTo>
                    <a:pt x="3431921" y="79629"/>
                  </a:lnTo>
                  <a:lnTo>
                    <a:pt x="3440442" y="78994"/>
                  </a:lnTo>
                  <a:lnTo>
                    <a:pt x="3448278" y="77063"/>
                  </a:lnTo>
                  <a:lnTo>
                    <a:pt x="3455441" y="73850"/>
                  </a:lnTo>
                  <a:lnTo>
                    <a:pt x="3461893" y="69342"/>
                  </a:lnTo>
                  <a:lnTo>
                    <a:pt x="3462972" y="68199"/>
                  </a:lnTo>
                  <a:lnTo>
                    <a:pt x="3467150" y="63830"/>
                  </a:lnTo>
                  <a:lnTo>
                    <a:pt x="3470922" y="57378"/>
                  </a:lnTo>
                  <a:lnTo>
                    <a:pt x="3473196" y="50025"/>
                  </a:lnTo>
                  <a:lnTo>
                    <a:pt x="3473958" y="41783"/>
                  </a:lnTo>
                  <a:close/>
                </a:path>
                <a:path w="3691890" h="167004">
                  <a:moveTo>
                    <a:pt x="3518662" y="103886"/>
                  </a:moveTo>
                  <a:lnTo>
                    <a:pt x="3422015" y="103886"/>
                  </a:lnTo>
                  <a:lnTo>
                    <a:pt x="3422015" y="115316"/>
                  </a:lnTo>
                  <a:lnTo>
                    <a:pt x="3505708" y="115316"/>
                  </a:lnTo>
                  <a:lnTo>
                    <a:pt x="3505708" y="164719"/>
                  </a:lnTo>
                  <a:lnTo>
                    <a:pt x="3518662" y="164719"/>
                  </a:lnTo>
                  <a:lnTo>
                    <a:pt x="3518662" y="103886"/>
                  </a:lnTo>
                  <a:close/>
                </a:path>
                <a:path w="3691890" h="167004">
                  <a:moveTo>
                    <a:pt x="3518916" y="0"/>
                  </a:moveTo>
                  <a:lnTo>
                    <a:pt x="3505835" y="0"/>
                  </a:lnTo>
                  <a:lnTo>
                    <a:pt x="3505835" y="92837"/>
                  </a:lnTo>
                  <a:lnTo>
                    <a:pt x="3518916" y="92837"/>
                  </a:lnTo>
                  <a:lnTo>
                    <a:pt x="3518916" y="0"/>
                  </a:lnTo>
                  <a:close/>
                </a:path>
                <a:path w="3691890" h="167004">
                  <a:moveTo>
                    <a:pt x="3653282" y="43942"/>
                  </a:moveTo>
                  <a:lnTo>
                    <a:pt x="3641788" y="17399"/>
                  </a:lnTo>
                  <a:lnTo>
                    <a:pt x="3641217" y="16764"/>
                  </a:lnTo>
                  <a:lnTo>
                    <a:pt x="3640328" y="16129"/>
                  </a:lnTo>
                  <a:lnTo>
                    <a:pt x="3640328" y="36957"/>
                  </a:lnTo>
                  <a:lnTo>
                    <a:pt x="3640328" y="50800"/>
                  </a:lnTo>
                  <a:lnTo>
                    <a:pt x="3637661" y="57023"/>
                  </a:lnTo>
                  <a:lnTo>
                    <a:pt x="3632454" y="62357"/>
                  </a:lnTo>
                  <a:lnTo>
                    <a:pt x="3627247" y="67818"/>
                  </a:lnTo>
                  <a:lnTo>
                    <a:pt x="3620135" y="70612"/>
                  </a:lnTo>
                  <a:lnTo>
                    <a:pt x="3602863" y="70612"/>
                  </a:lnTo>
                  <a:lnTo>
                    <a:pt x="3596005" y="67818"/>
                  </a:lnTo>
                  <a:lnTo>
                    <a:pt x="3590544" y="62357"/>
                  </a:lnTo>
                  <a:lnTo>
                    <a:pt x="3585083" y="57023"/>
                  </a:lnTo>
                  <a:lnTo>
                    <a:pt x="3582289" y="50800"/>
                  </a:lnTo>
                  <a:lnTo>
                    <a:pt x="3582289" y="36957"/>
                  </a:lnTo>
                  <a:lnTo>
                    <a:pt x="3585083" y="30861"/>
                  </a:lnTo>
                  <a:lnTo>
                    <a:pt x="3590671" y="25400"/>
                  </a:lnTo>
                  <a:lnTo>
                    <a:pt x="3596005" y="20066"/>
                  </a:lnTo>
                  <a:lnTo>
                    <a:pt x="3602863" y="17399"/>
                  </a:lnTo>
                  <a:lnTo>
                    <a:pt x="3619754" y="17399"/>
                  </a:lnTo>
                  <a:lnTo>
                    <a:pt x="3626739" y="20066"/>
                  </a:lnTo>
                  <a:lnTo>
                    <a:pt x="3632327" y="25527"/>
                  </a:lnTo>
                  <a:lnTo>
                    <a:pt x="3637534" y="30734"/>
                  </a:lnTo>
                  <a:lnTo>
                    <a:pt x="3640328" y="36957"/>
                  </a:lnTo>
                  <a:lnTo>
                    <a:pt x="3640328" y="16129"/>
                  </a:lnTo>
                  <a:lnTo>
                    <a:pt x="3634765" y="12077"/>
                  </a:lnTo>
                  <a:lnTo>
                    <a:pt x="3627602" y="8699"/>
                  </a:lnTo>
                  <a:lnTo>
                    <a:pt x="3619766" y="6667"/>
                  </a:lnTo>
                  <a:lnTo>
                    <a:pt x="3611245" y="5969"/>
                  </a:lnTo>
                  <a:lnTo>
                    <a:pt x="3602672" y="6667"/>
                  </a:lnTo>
                  <a:lnTo>
                    <a:pt x="3570084" y="36042"/>
                  </a:lnTo>
                  <a:lnTo>
                    <a:pt x="3569335" y="43942"/>
                  </a:lnTo>
                  <a:lnTo>
                    <a:pt x="3570084" y="51879"/>
                  </a:lnTo>
                  <a:lnTo>
                    <a:pt x="3602736" y="81254"/>
                  </a:lnTo>
                  <a:lnTo>
                    <a:pt x="3611245" y="81915"/>
                  </a:lnTo>
                  <a:lnTo>
                    <a:pt x="3619830" y="81254"/>
                  </a:lnTo>
                  <a:lnTo>
                    <a:pt x="3627704" y="79235"/>
                  </a:lnTo>
                  <a:lnTo>
                    <a:pt x="3634829" y="75869"/>
                  </a:lnTo>
                  <a:lnTo>
                    <a:pt x="3641217" y="71120"/>
                  </a:lnTo>
                  <a:lnTo>
                    <a:pt x="3641687" y="70612"/>
                  </a:lnTo>
                  <a:lnTo>
                    <a:pt x="3646525" y="65417"/>
                  </a:lnTo>
                  <a:lnTo>
                    <a:pt x="3650284" y="58966"/>
                  </a:lnTo>
                  <a:lnTo>
                    <a:pt x="3652507" y="51879"/>
                  </a:lnTo>
                  <a:lnTo>
                    <a:pt x="3652621" y="50800"/>
                  </a:lnTo>
                  <a:lnTo>
                    <a:pt x="3653282" y="43942"/>
                  </a:lnTo>
                  <a:close/>
                </a:path>
                <a:path w="3691890" h="167004">
                  <a:moveTo>
                    <a:pt x="3691763" y="0"/>
                  </a:moveTo>
                  <a:lnTo>
                    <a:pt x="3678809" y="0"/>
                  </a:lnTo>
                  <a:lnTo>
                    <a:pt x="3678809" y="108204"/>
                  </a:lnTo>
                  <a:lnTo>
                    <a:pt x="3675253" y="109220"/>
                  </a:lnTo>
                  <a:lnTo>
                    <a:pt x="3670935" y="110109"/>
                  </a:lnTo>
                  <a:lnTo>
                    <a:pt x="3660648" y="111125"/>
                  </a:lnTo>
                  <a:lnTo>
                    <a:pt x="3655314" y="111506"/>
                  </a:lnTo>
                  <a:lnTo>
                    <a:pt x="3649726" y="111633"/>
                  </a:lnTo>
                  <a:lnTo>
                    <a:pt x="3644138" y="111887"/>
                  </a:lnTo>
                  <a:lnTo>
                    <a:pt x="3557905" y="111887"/>
                  </a:lnTo>
                  <a:lnTo>
                    <a:pt x="3557905" y="123317"/>
                  </a:lnTo>
                  <a:lnTo>
                    <a:pt x="3637915" y="123317"/>
                  </a:lnTo>
                  <a:lnTo>
                    <a:pt x="3654171" y="122936"/>
                  </a:lnTo>
                  <a:lnTo>
                    <a:pt x="3678809" y="119761"/>
                  </a:lnTo>
                  <a:lnTo>
                    <a:pt x="3678809" y="162687"/>
                  </a:lnTo>
                  <a:lnTo>
                    <a:pt x="3691763" y="162687"/>
                  </a:lnTo>
                  <a:lnTo>
                    <a:pt x="3691763" y="119761"/>
                  </a:lnTo>
                  <a:lnTo>
                    <a:pt x="369176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65494" y="4675377"/>
              <a:ext cx="424891" cy="13525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830055" y="4670043"/>
              <a:ext cx="327660" cy="165735"/>
            </a:xfrm>
            <a:custGeom>
              <a:avLst/>
              <a:gdLst/>
              <a:ahLst/>
              <a:cxnLst/>
              <a:rect l="l" t="t" r="r" b="b"/>
              <a:pathLst>
                <a:path w="327659" h="165735">
                  <a:moveTo>
                    <a:pt x="37084" y="99567"/>
                  </a:moveTo>
                  <a:lnTo>
                    <a:pt x="24511" y="99567"/>
                  </a:lnTo>
                  <a:lnTo>
                    <a:pt x="24511" y="163321"/>
                  </a:lnTo>
                  <a:lnTo>
                    <a:pt x="80137" y="163321"/>
                  </a:lnTo>
                  <a:lnTo>
                    <a:pt x="80137" y="152526"/>
                  </a:lnTo>
                  <a:lnTo>
                    <a:pt x="37084" y="152526"/>
                  </a:lnTo>
                  <a:lnTo>
                    <a:pt x="37084" y="130301"/>
                  </a:lnTo>
                  <a:lnTo>
                    <a:pt x="80137" y="130301"/>
                  </a:lnTo>
                  <a:lnTo>
                    <a:pt x="80137" y="119379"/>
                  </a:lnTo>
                  <a:lnTo>
                    <a:pt x="37084" y="119379"/>
                  </a:lnTo>
                  <a:lnTo>
                    <a:pt x="37084" y="99567"/>
                  </a:lnTo>
                  <a:close/>
                </a:path>
                <a:path w="327659" h="165735">
                  <a:moveTo>
                    <a:pt x="80137" y="130301"/>
                  </a:moveTo>
                  <a:lnTo>
                    <a:pt x="67691" y="130301"/>
                  </a:lnTo>
                  <a:lnTo>
                    <a:pt x="67691" y="152526"/>
                  </a:lnTo>
                  <a:lnTo>
                    <a:pt x="80137" y="152526"/>
                  </a:lnTo>
                  <a:lnTo>
                    <a:pt x="80137" y="130301"/>
                  </a:lnTo>
                  <a:close/>
                </a:path>
                <a:path w="327659" h="165735">
                  <a:moveTo>
                    <a:pt x="80137" y="99567"/>
                  </a:moveTo>
                  <a:lnTo>
                    <a:pt x="67691" y="99567"/>
                  </a:lnTo>
                  <a:lnTo>
                    <a:pt x="67691" y="119379"/>
                  </a:lnTo>
                  <a:lnTo>
                    <a:pt x="80137" y="119379"/>
                  </a:lnTo>
                  <a:lnTo>
                    <a:pt x="80137" y="99567"/>
                  </a:lnTo>
                  <a:close/>
                </a:path>
                <a:path w="327659" h="165735">
                  <a:moveTo>
                    <a:pt x="297688" y="106552"/>
                  </a:moveTo>
                  <a:lnTo>
                    <a:pt x="199136" y="106552"/>
                  </a:lnTo>
                  <a:lnTo>
                    <a:pt x="199136" y="163067"/>
                  </a:lnTo>
                  <a:lnTo>
                    <a:pt x="297688" y="163067"/>
                  </a:lnTo>
                  <a:lnTo>
                    <a:pt x="297688" y="151637"/>
                  </a:lnTo>
                  <a:lnTo>
                    <a:pt x="212090" y="151637"/>
                  </a:lnTo>
                  <a:lnTo>
                    <a:pt x="212090" y="118490"/>
                  </a:lnTo>
                  <a:lnTo>
                    <a:pt x="297688" y="118490"/>
                  </a:lnTo>
                  <a:lnTo>
                    <a:pt x="297688" y="106552"/>
                  </a:lnTo>
                  <a:close/>
                </a:path>
                <a:path w="327659" h="165735">
                  <a:moveTo>
                    <a:pt x="297688" y="118490"/>
                  </a:moveTo>
                  <a:lnTo>
                    <a:pt x="284734" y="118490"/>
                  </a:lnTo>
                  <a:lnTo>
                    <a:pt x="284734" y="151637"/>
                  </a:lnTo>
                  <a:lnTo>
                    <a:pt x="297688" y="151637"/>
                  </a:lnTo>
                  <a:lnTo>
                    <a:pt x="297688" y="118490"/>
                  </a:lnTo>
                  <a:close/>
                </a:path>
                <a:path w="327659" h="165735">
                  <a:moveTo>
                    <a:pt x="123825" y="99567"/>
                  </a:moveTo>
                  <a:lnTo>
                    <a:pt x="111378" y="99567"/>
                  </a:lnTo>
                  <a:lnTo>
                    <a:pt x="111378" y="117347"/>
                  </a:lnTo>
                  <a:lnTo>
                    <a:pt x="110744" y="121538"/>
                  </a:lnTo>
                  <a:lnTo>
                    <a:pt x="94869" y="148081"/>
                  </a:lnTo>
                  <a:lnTo>
                    <a:pt x="90804" y="151764"/>
                  </a:lnTo>
                  <a:lnTo>
                    <a:pt x="86995" y="154558"/>
                  </a:lnTo>
                  <a:lnTo>
                    <a:pt x="83439" y="156336"/>
                  </a:lnTo>
                  <a:lnTo>
                    <a:pt x="91186" y="165607"/>
                  </a:lnTo>
                  <a:lnTo>
                    <a:pt x="95250" y="163194"/>
                  </a:lnTo>
                  <a:lnTo>
                    <a:pt x="99822" y="159638"/>
                  </a:lnTo>
                  <a:lnTo>
                    <a:pt x="104775" y="154939"/>
                  </a:lnTo>
                  <a:lnTo>
                    <a:pt x="109854" y="150240"/>
                  </a:lnTo>
                  <a:lnTo>
                    <a:pt x="113538" y="145541"/>
                  </a:lnTo>
                  <a:lnTo>
                    <a:pt x="116204" y="140842"/>
                  </a:lnTo>
                  <a:lnTo>
                    <a:pt x="131245" y="140842"/>
                  </a:lnTo>
                  <a:lnTo>
                    <a:pt x="130683" y="140334"/>
                  </a:lnTo>
                  <a:lnTo>
                    <a:pt x="125857" y="135254"/>
                  </a:lnTo>
                  <a:lnTo>
                    <a:pt x="121793" y="129793"/>
                  </a:lnTo>
                  <a:lnTo>
                    <a:pt x="122554" y="127253"/>
                  </a:lnTo>
                  <a:lnTo>
                    <a:pt x="123190" y="124586"/>
                  </a:lnTo>
                  <a:lnTo>
                    <a:pt x="123698" y="118744"/>
                  </a:lnTo>
                  <a:lnTo>
                    <a:pt x="123825" y="99567"/>
                  </a:lnTo>
                  <a:close/>
                </a:path>
                <a:path w="327659" h="165735">
                  <a:moveTo>
                    <a:pt x="131245" y="140842"/>
                  </a:moveTo>
                  <a:lnTo>
                    <a:pt x="116204" y="140842"/>
                  </a:lnTo>
                  <a:lnTo>
                    <a:pt x="120396" y="145922"/>
                  </a:lnTo>
                  <a:lnTo>
                    <a:pt x="141732" y="164210"/>
                  </a:lnTo>
                  <a:lnTo>
                    <a:pt x="149351" y="155955"/>
                  </a:lnTo>
                  <a:lnTo>
                    <a:pt x="145669" y="153288"/>
                  </a:lnTo>
                  <a:lnTo>
                    <a:pt x="141224" y="149732"/>
                  </a:lnTo>
                  <a:lnTo>
                    <a:pt x="135890" y="145033"/>
                  </a:lnTo>
                  <a:lnTo>
                    <a:pt x="131245" y="140842"/>
                  </a:lnTo>
                  <a:close/>
                </a:path>
                <a:path w="327659" h="165735">
                  <a:moveTo>
                    <a:pt x="327533" y="76580"/>
                  </a:moveTo>
                  <a:lnTo>
                    <a:pt x="169672" y="76580"/>
                  </a:lnTo>
                  <a:lnTo>
                    <a:pt x="169672" y="88010"/>
                  </a:lnTo>
                  <a:lnTo>
                    <a:pt x="327533" y="88010"/>
                  </a:lnTo>
                  <a:lnTo>
                    <a:pt x="327533" y="76580"/>
                  </a:lnTo>
                  <a:close/>
                </a:path>
                <a:path w="327659" h="165735">
                  <a:moveTo>
                    <a:pt x="129032" y="46608"/>
                  </a:moveTo>
                  <a:lnTo>
                    <a:pt x="116077" y="46608"/>
                  </a:lnTo>
                  <a:lnTo>
                    <a:pt x="116077" y="87502"/>
                  </a:lnTo>
                  <a:lnTo>
                    <a:pt x="129032" y="87502"/>
                  </a:lnTo>
                  <a:lnTo>
                    <a:pt x="129032" y="46608"/>
                  </a:lnTo>
                  <a:close/>
                </a:path>
                <a:path w="327659" h="165735">
                  <a:moveTo>
                    <a:pt x="42037" y="3809"/>
                  </a:moveTo>
                  <a:lnTo>
                    <a:pt x="6750" y="20369"/>
                  </a:lnTo>
                  <a:lnTo>
                    <a:pt x="0" y="41782"/>
                  </a:lnTo>
                  <a:lnTo>
                    <a:pt x="742" y="49764"/>
                  </a:lnTo>
                  <a:lnTo>
                    <a:pt x="33460" y="78964"/>
                  </a:lnTo>
                  <a:lnTo>
                    <a:pt x="42037" y="79628"/>
                  </a:lnTo>
                  <a:lnTo>
                    <a:pt x="50613" y="78988"/>
                  </a:lnTo>
                  <a:lnTo>
                    <a:pt x="58451" y="77073"/>
                  </a:lnTo>
                  <a:lnTo>
                    <a:pt x="65575" y="73896"/>
                  </a:lnTo>
                  <a:lnTo>
                    <a:pt x="72009" y="69468"/>
                  </a:lnTo>
                  <a:lnTo>
                    <a:pt x="73228" y="68198"/>
                  </a:lnTo>
                  <a:lnTo>
                    <a:pt x="33909" y="68198"/>
                  </a:lnTo>
                  <a:lnTo>
                    <a:pt x="26924" y="65785"/>
                  </a:lnTo>
                  <a:lnTo>
                    <a:pt x="21336" y="60832"/>
                  </a:lnTo>
                  <a:lnTo>
                    <a:pt x="15748" y="56006"/>
                  </a:lnTo>
                  <a:lnTo>
                    <a:pt x="13001" y="49764"/>
                  </a:lnTo>
                  <a:lnTo>
                    <a:pt x="13011" y="34797"/>
                  </a:lnTo>
                  <a:lnTo>
                    <a:pt x="15748" y="28701"/>
                  </a:lnTo>
                  <a:lnTo>
                    <a:pt x="21336" y="23240"/>
                  </a:lnTo>
                  <a:lnTo>
                    <a:pt x="26670" y="17906"/>
                  </a:lnTo>
                  <a:lnTo>
                    <a:pt x="33654" y="15239"/>
                  </a:lnTo>
                  <a:lnTo>
                    <a:pt x="72330" y="15239"/>
                  </a:lnTo>
                  <a:lnTo>
                    <a:pt x="71754" y="14731"/>
                  </a:lnTo>
                  <a:lnTo>
                    <a:pt x="65397" y="9971"/>
                  </a:lnTo>
                  <a:lnTo>
                    <a:pt x="58264" y="6540"/>
                  </a:lnTo>
                  <a:lnTo>
                    <a:pt x="50513" y="4496"/>
                  </a:lnTo>
                  <a:lnTo>
                    <a:pt x="42037" y="3809"/>
                  </a:lnTo>
                  <a:close/>
                </a:path>
                <a:path w="327659" h="165735">
                  <a:moveTo>
                    <a:pt x="72330" y="15239"/>
                  </a:moveTo>
                  <a:lnTo>
                    <a:pt x="50673" y="15239"/>
                  </a:lnTo>
                  <a:lnTo>
                    <a:pt x="57658" y="17906"/>
                  </a:lnTo>
                  <a:lnTo>
                    <a:pt x="63119" y="23240"/>
                  </a:lnTo>
                  <a:lnTo>
                    <a:pt x="68707" y="28574"/>
                  </a:lnTo>
                  <a:lnTo>
                    <a:pt x="71500" y="34797"/>
                  </a:lnTo>
                  <a:lnTo>
                    <a:pt x="71402" y="49764"/>
                  </a:lnTo>
                  <a:lnTo>
                    <a:pt x="68834" y="55879"/>
                  </a:lnTo>
                  <a:lnTo>
                    <a:pt x="63373" y="60832"/>
                  </a:lnTo>
                  <a:lnTo>
                    <a:pt x="58039" y="65785"/>
                  </a:lnTo>
                  <a:lnTo>
                    <a:pt x="51053" y="68198"/>
                  </a:lnTo>
                  <a:lnTo>
                    <a:pt x="73228" y="68198"/>
                  </a:lnTo>
                  <a:lnTo>
                    <a:pt x="76604" y="64682"/>
                  </a:lnTo>
                  <a:lnTo>
                    <a:pt x="80105" y="59277"/>
                  </a:lnTo>
                  <a:lnTo>
                    <a:pt x="82510" y="53252"/>
                  </a:lnTo>
                  <a:lnTo>
                    <a:pt x="83820" y="46608"/>
                  </a:lnTo>
                  <a:lnTo>
                    <a:pt x="129032" y="46608"/>
                  </a:lnTo>
                  <a:lnTo>
                    <a:pt x="129032" y="35305"/>
                  </a:lnTo>
                  <a:lnTo>
                    <a:pt x="83566" y="35305"/>
                  </a:lnTo>
                  <a:lnTo>
                    <a:pt x="82169" y="27304"/>
                  </a:lnTo>
                  <a:lnTo>
                    <a:pt x="78232" y="20446"/>
                  </a:lnTo>
                  <a:lnTo>
                    <a:pt x="72330" y="15239"/>
                  </a:lnTo>
                  <a:close/>
                </a:path>
                <a:path w="327659" h="165735">
                  <a:moveTo>
                    <a:pt x="129032" y="0"/>
                  </a:moveTo>
                  <a:lnTo>
                    <a:pt x="116077" y="0"/>
                  </a:lnTo>
                  <a:lnTo>
                    <a:pt x="116077" y="35305"/>
                  </a:lnTo>
                  <a:lnTo>
                    <a:pt x="129032" y="35305"/>
                  </a:lnTo>
                  <a:lnTo>
                    <a:pt x="129032" y="0"/>
                  </a:lnTo>
                  <a:close/>
                </a:path>
                <a:path w="327659" h="165735">
                  <a:moveTo>
                    <a:pt x="248539" y="126"/>
                  </a:moveTo>
                  <a:lnTo>
                    <a:pt x="207494" y="13327"/>
                  </a:lnTo>
                  <a:lnTo>
                    <a:pt x="199136" y="32257"/>
                  </a:lnTo>
                  <a:lnTo>
                    <a:pt x="200042" y="39231"/>
                  </a:lnTo>
                  <a:lnTo>
                    <a:pt x="238869" y="63734"/>
                  </a:lnTo>
                  <a:lnTo>
                    <a:pt x="248539" y="64261"/>
                  </a:lnTo>
                  <a:lnTo>
                    <a:pt x="258224" y="63712"/>
                  </a:lnTo>
                  <a:lnTo>
                    <a:pt x="267255" y="62055"/>
                  </a:lnTo>
                  <a:lnTo>
                    <a:pt x="275595" y="59279"/>
                  </a:lnTo>
                  <a:lnTo>
                    <a:pt x="283210" y="55371"/>
                  </a:lnTo>
                  <a:lnTo>
                    <a:pt x="286437" y="52958"/>
                  </a:lnTo>
                  <a:lnTo>
                    <a:pt x="248539" y="52958"/>
                  </a:lnTo>
                  <a:lnTo>
                    <a:pt x="241666" y="52601"/>
                  </a:lnTo>
                  <a:lnTo>
                    <a:pt x="212090" y="38607"/>
                  </a:lnTo>
                  <a:lnTo>
                    <a:pt x="212090" y="25780"/>
                  </a:lnTo>
                  <a:lnTo>
                    <a:pt x="248539" y="11556"/>
                  </a:lnTo>
                  <a:lnTo>
                    <a:pt x="286763" y="11556"/>
                  </a:lnTo>
                  <a:lnTo>
                    <a:pt x="284352" y="9524"/>
                  </a:lnTo>
                  <a:lnTo>
                    <a:pt x="277042" y="5431"/>
                  </a:lnTo>
                  <a:lnTo>
                    <a:pt x="268636" y="2492"/>
                  </a:lnTo>
                  <a:lnTo>
                    <a:pt x="259135" y="720"/>
                  </a:lnTo>
                  <a:lnTo>
                    <a:pt x="248539" y="126"/>
                  </a:lnTo>
                  <a:close/>
                </a:path>
                <a:path w="327659" h="165735">
                  <a:moveTo>
                    <a:pt x="286763" y="11556"/>
                  </a:moveTo>
                  <a:lnTo>
                    <a:pt x="248539" y="11556"/>
                  </a:lnTo>
                  <a:lnTo>
                    <a:pt x="255325" y="11892"/>
                  </a:lnTo>
                  <a:lnTo>
                    <a:pt x="261778" y="12906"/>
                  </a:lnTo>
                  <a:lnTo>
                    <a:pt x="267898" y="14610"/>
                  </a:lnTo>
                  <a:lnTo>
                    <a:pt x="273685" y="17017"/>
                  </a:lnTo>
                  <a:lnTo>
                    <a:pt x="281177" y="20700"/>
                  </a:lnTo>
                  <a:lnTo>
                    <a:pt x="284861" y="25780"/>
                  </a:lnTo>
                  <a:lnTo>
                    <a:pt x="284861" y="38353"/>
                  </a:lnTo>
                  <a:lnTo>
                    <a:pt x="248539" y="52958"/>
                  </a:lnTo>
                  <a:lnTo>
                    <a:pt x="286437" y="52958"/>
                  </a:lnTo>
                  <a:lnTo>
                    <a:pt x="289617" y="50581"/>
                  </a:lnTo>
                  <a:lnTo>
                    <a:pt x="294179" y="45148"/>
                  </a:lnTo>
                  <a:lnTo>
                    <a:pt x="296908" y="39048"/>
                  </a:lnTo>
                  <a:lnTo>
                    <a:pt x="297815" y="32257"/>
                  </a:lnTo>
                  <a:lnTo>
                    <a:pt x="296979" y="25848"/>
                  </a:lnTo>
                  <a:lnTo>
                    <a:pt x="294465" y="19938"/>
                  </a:lnTo>
                  <a:lnTo>
                    <a:pt x="290260" y="14505"/>
                  </a:lnTo>
                  <a:lnTo>
                    <a:pt x="286763" y="1155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4068" y="5791237"/>
              <a:ext cx="8612505" cy="290195"/>
            </a:xfrm>
            <a:custGeom>
              <a:avLst/>
              <a:gdLst/>
              <a:ahLst/>
              <a:cxnLst/>
              <a:rect l="l" t="t" r="r" b="b"/>
              <a:pathLst>
                <a:path w="8612505" h="290195">
                  <a:moveTo>
                    <a:pt x="2153031" y="0"/>
                  </a:moveTo>
                  <a:lnTo>
                    <a:pt x="0" y="0"/>
                  </a:lnTo>
                  <a:lnTo>
                    <a:pt x="0" y="290118"/>
                  </a:lnTo>
                  <a:lnTo>
                    <a:pt x="2153031" y="290118"/>
                  </a:lnTo>
                  <a:lnTo>
                    <a:pt x="2153031" y="0"/>
                  </a:lnTo>
                  <a:close/>
                </a:path>
                <a:path w="8612505" h="290195">
                  <a:moveTo>
                    <a:pt x="4306176" y="0"/>
                  </a:moveTo>
                  <a:lnTo>
                    <a:pt x="2153158" y="0"/>
                  </a:lnTo>
                  <a:lnTo>
                    <a:pt x="2153158" y="290118"/>
                  </a:lnTo>
                  <a:lnTo>
                    <a:pt x="4306176" y="290118"/>
                  </a:lnTo>
                  <a:lnTo>
                    <a:pt x="4306176" y="0"/>
                  </a:lnTo>
                  <a:close/>
                </a:path>
                <a:path w="8612505" h="290195">
                  <a:moveTo>
                    <a:pt x="8612251" y="0"/>
                  </a:moveTo>
                  <a:lnTo>
                    <a:pt x="6459220" y="0"/>
                  </a:lnTo>
                  <a:lnTo>
                    <a:pt x="4306189" y="0"/>
                  </a:lnTo>
                  <a:lnTo>
                    <a:pt x="4306189" y="290118"/>
                  </a:lnTo>
                  <a:lnTo>
                    <a:pt x="6459220" y="290118"/>
                  </a:lnTo>
                  <a:lnTo>
                    <a:pt x="8612251" y="290118"/>
                  </a:lnTo>
                  <a:lnTo>
                    <a:pt x="8612251" y="0"/>
                  </a:lnTo>
                  <a:close/>
                </a:path>
              </a:pathLst>
            </a:custGeom>
            <a:solidFill>
              <a:srgbClr val="E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4068" y="5789460"/>
              <a:ext cx="8612505" cy="574040"/>
            </a:xfrm>
            <a:custGeom>
              <a:avLst/>
              <a:gdLst/>
              <a:ahLst/>
              <a:cxnLst/>
              <a:rect l="l" t="t" r="r" b="b"/>
              <a:pathLst>
                <a:path w="8612505" h="574039">
                  <a:moveTo>
                    <a:pt x="2153158" y="0"/>
                  </a:moveTo>
                  <a:lnTo>
                    <a:pt x="2153158" y="573760"/>
                  </a:lnTo>
                </a:path>
                <a:path w="8612505" h="574039">
                  <a:moveTo>
                    <a:pt x="4306189" y="0"/>
                  </a:moveTo>
                  <a:lnTo>
                    <a:pt x="4306189" y="573760"/>
                  </a:lnTo>
                </a:path>
                <a:path w="8612505" h="574039">
                  <a:moveTo>
                    <a:pt x="6459220" y="0"/>
                  </a:moveTo>
                  <a:lnTo>
                    <a:pt x="6459220" y="573760"/>
                  </a:lnTo>
                </a:path>
                <a:path w="8612505" h="574039">
                  <a:moveTo>
                    <a:pt x="0" y="291896"/>
                  </a:moveTo>
                  <a:lnTo>
                    <a:pt x="8612251" y="291896"/>
                  </a:lnTo>
                </a:path>
                <a:path w="8612505" h="574039">
                  <a:moveTo>
                    <a:pt x="0" y="1778"/>
                  </a:moveTo>
                  <a:lnTo>
                    <a:pt x="8612251" y="1778"/>
                  </a:lnTo>
                </a:path>
                <a:path w="8612505" h="574039">
                  <a:moveTo>
                    <a:pt x="0" y="571982"/>
                  </a:moveTo>
                  <a:lnTo>
                    <a:pt x="8612251" y="571982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66137" y="5872936"/>
              <a:ext cx="801370" cy="166370"/>
            </a:xfrm>
            <a:custGeom>
              <a:avLst/>
              <a:gdLst/>
              <a:ahLst/>
              <a:cxnLst/>
              <a:rect l="l" t="t" r="r" b="b"/>
              <a:pathLst>
                <a:path w="801369" h="166370">
                  <a:moveTo>
                    <a:pt x="128778" y="2679"/>
                  </a:moveTo>
                  <a:lnTo>
                    <a:pt x="116078" y="2679"/>
                  </a:lnTo>
                  <a:lnTo>
                    <a:pt x="116078" y="24079"/>
                  </a:lnTo>
                  <a:lnTo>
                    <a:pt x="116078" y="36207"/>
                  </a:lnTo>
                  <a:lnTo>
                    <a:pt x="116078" y="63309"/>
                  </a:lnTo>
                  <a:lnTo>
                    <a:pt x="81534" y="63309"/>
                  </a:lnTo>
                  <a:lnTo>
                    <a:pt x="83693" y="58432"/>
                  </a:lnTo>
                  <a:lnTo>
                    <a:pt x="84836" y="52908"/>
                  </a:lnTo>
                  <a:lnTo>
                    <a:pt x="84836" y="43040"/>
                  </a:lnTo>
                  <a:lnTo>
                    <a:pt x="84455" y="39535"/>
                  </a:lnTo>
                  <a:lnTo>
                    <a:pt x="83439" y="36207"/>
                  </a:lnTo>
                  <a:lnTo>
                    <a:pt x="116078" y="36207"/>
                  </a:lnTo>
                  <a:lnTo>
                    <a:pt x="116078" y="24079"/>
                  </a:lnTo>
                  <a:lnTo>
                    <a:pt x="77597" y="24079"/>
                  </a:lnTo>
                  <a:lnTo>
                    <a:pt x="76200" y="22174"/>
                  </a:lnTo>
                  <a:lnTo>
                    <a:pt x="74422" y="20332"/>
                  </a:lnTo>
                  <a:lnTo>
                    <a:pt x="72809" y="18732"/>
                  </a:lnTo>
                  <a:lnTo>
                    <a:pt x="72517" y="18465"/>
                  </a:lnTo>
                  <a:lnTo>
                    <a:pt x="71882" y="17983"/>
                  </a:lnTo>
                  <a:lnTo>
                    <a:pt x="71882" y="39395"/>
                  </a:lnTo>
                  <a:lnTo>
                    <a:pt x="71831" y="54749"/>
                  </a:lnTo>
                  <a:lnTo>
                    <a:pt x="69215" y="61252"/>
                  </a:lnTo>
                  <a:lnTo>
                    <a:pt x="63881" y="66560"/>
                  </a:lnTo>
                  <a:lnTo>
                    <a:pt x="58674" y="71882"/>
                  </a:lnTo>
                  <a:lnTo>
                    <a:pt x="51562" y="74536"/>
                  </a:lnTo>
                  <a:lnTo>
                    <a:pt x="34036" y="74536"/>
                  </a:lnTo>
                  <a:lnTo>
                    <a:pt x="27051" y="71907"/>
                  </a:lnTo>
                  <a:lnTo>
                    <a:pt x="15875" y="61391"/>
                  </a:lnTo>
                  <a:lnTo>
                    <a:pt x="13169" y="54978"/>
                  </a:lnTo>
                  <a:lnTo>
                    <a:pt x="13081" y="39395"/>
                  </a:lnTo>
                  <a:lnTo>
                    <a:pt x="15748" y="32905"/>
                  </a:lnTo>
                  <a:lnTo>
                    <a:pt x="21336" y="27228"/>
                  </a:lnTo>
                  <a:lnTo>
                    <a:pt x="26797" y="21564"/>
                  </a:lnTo>
                  <a:lnTo>
                    <a:pt x="33909" y="18732"/>
                  </a:lnTo>
                  <a:lnTo>
                    <a:pt x="51181" y="18732"/>
                  </a:lnTo>
                  <a:lnTo>
                    <a:pt x="58166" y="21564"/>
                  </a:lnTo>
                  <a:lnTo>
                    <a:pt x="69088" y="32905"/>
                  </a:lnTo>
                  <a:lnTo>
                    <a:pt x="71882" y="39395"/>
                  </a:lnTo>
                  <a:lnTo>
                    <a:pt x="71882" y="17983"/>
                  </a:lnTo>
                  <a:lnTo>
                    <a:pt x="66192" y="13639"/>
                  </a:lnTo>
                  <a:lnTo>
                    <a:pt x="59029" y="10134"/>
                  </a:lnTo>
                  <a:lnTo>
                    <a:pt x="51130" y="8013"/>
                  </a:lnTo>
                  <a:lnTo>
                    <a:pt x="42672" y="7315"/>
                  </a:lnTo>
                  <a:lnTo>
                    <a:pt x="33972" y="8026"/>
                  </a:lnTo>
                  <a:lnTo>
                    <a:pt x="3060" y="31102"/>
                  </a:lnTo>
                  <a:lnTo>
                    <a:pt x="0" y="46723"/>
                  </a:lnTo>
                  <a:lnTo>
                    <a:pt x="762" y="54978"/>
                  </a:lnTo>
                  <a:lnTo>
                    <a:pt x="33997" y="85267"/>
                  </a:lnTo>
                  <a:lnTo>
                    <a:pt x="42672" y="85953"/>
                  </a:lnTo>
                  <a:lnTo>
                    <a:pt x="51193" y="85305"/>
                  </a:lnTo>
                  <a:lnTo>
                    <a:pt x="59029" y="83324"/>
                  </a:lnTo>
                  <a:lnTo>
                    <a:pt x="66192" y="80035"/>
                  </a:lnTo>
                  <a:lnTo>
                    <a:pt x="72644" y="75425"/>
                  </a:lnTo>
                  <a:lnTo>
                    <a:pt x="116078" y="75425"/>
                  </a:lnTo>
                  <a:lnTo>
                    <a:pt x="116078" y="121259"/>
                  </a:lnTo>
                  <a:lnTo>
                    <a:pt x="128778" y="121259"/>
                  </a:lnTo>
                  <a:lnTo>
                    <a:pt x="128778" y="75425"/>
                  </a:lnTo>
                  <a:lnTo>
                    <a:pt x="128778" y="74536"/>
                  </a:lnTo>
                  <a:lnTo>
                    <a:pt x="128778" y="63309"/>
                  </a:lnTo>
                  <a:lnTo>
                    <a:pt x="128778" y="36207"/>
                  </a:lnTo>
                  <a:lnTo>
                    <a:pt x="128778" y="24079"/>
                  </a:lnTo>
                  <a:lnTo>
                    <a:pt x="128778" y="2679"/>
                  </a:lnTo>
                  <a:close/>
                </a:path>
                <a:path w="801369" h="166370">
                  <a:moveTo>
                    <a:pt x="131953" y="153009"/>
                  </a:moveTo>
                  <a:lnTo>
                    <a:pt x="48133" y="153009"/>
                  </a:lnTo>
                  <a:lnTo>
                    <a:pt x="48133" y="112166"/>
                  </a:lnTo>
                  <a:lnTo>
                    <a:pt x="35179" y="112166"/>
                  </a:lnTo>
                  <a:lnTo>
                    <a:pt x="35179" y="164401"/>
                  </a:lnTo>
                  <a:lnTo>
                    <a:pt x="131953" y="164401"/>
                  </a:lnTo>
                  <a:lnTo>
                    <a:pt x="131953" y="153009"/>
                  </a:lnTo>
                  <a:close/>
                </a:path>
                <a:path w="801369" h="166370">
                  <a:moveTo>
                    <a:pt x="233680" y="4457"/>
                  </a:moveTo>
                  <a:lnTo>
                    <a:pt x="188849" y="4457"/>
                  </a:lnTo>
                  <a:lnTo>
                    <a:pt x="188849" y="15875"/>
                  </a:lnTo>
                  <a:lnTo>
                    <a:pt x="233680" y="15875"/>
                  </a:lnTo>
                  <a:lnTo>
                    <a:pt x="233680" y="4457"/>
                  </a:lnTo>
                  <a:close/>
                </a:path>
                <a:path w="801369" h="166370">
                  <a:moveTo>
                    <a:pt x="252222" y="111264"/>
                  </a:moveTo>
                  <a:lnTo>
                    <a:pt x="220853" y="78282"/>
                  </a:lnTo>
                  <a:lnTo>
                    <a:pt x="225171" y="72313"/>
                  </a:lnTo>
                  <a:lnTo>
                    <a:pt x="228981" y="66509"/>
                  </a:lnTo>
                  <a:lnTo>
                    <a:pt x="235331" y="55283"/>
                  </a:lnTo>
                  <a:lnTo>
                    <a:pt x="238252" y="49314"/>
                  </a:lnTo>
                  <a:lnTo>
                    <a:pt x="240919" y="42976"/>
                  </a:lnTo>
                  <a:lnTo>
                    <a:pt x="240919" y="32994"/>
                  </a:lnTo>
                  <a:lnTo>
                    <a:pt x="176911" y="32994"/>
                  </a:lnTo>
                  <a:lnTo>
                    <a:pt x="176911" y="44399"/>
                  </a:lnTo>
                  <a:lnTo>
                    <a:pt x="226441" y="44399"/>
                  </a:lnTo>
                  <a:lnTo>
                    <a:pt x="222885" y="52387"/>
                  </a:lnTo>
                  <a:lnTo>
                    <a:pt x="193865" y="90906"/>
                  </a:lnTo>
                  <a:lnTo>
                    <a:pt x="168148" y="111798"/>
                  </a:lnTo>
                  <a:lnTo>
                    <a:pt x="177038" y="121081"/>
                  </a:lnTo>
                  <a:lnTo>
                    <a:pt x="207772" y="94094"/>
                  </a:lnTo>
                  <a:lnTo>
                    <a:pt x="213106" y="87553"/>
                  </a:lnTo>
                  <a:lnTo>
                    <a:pt x="217551" y="93738"/>
                  </a:lnTo>
                  <a:lnTo>
                    <a:pt x="244221" y="120002"/>
                  </a:lnTo>
                  <a:lnTo>
                    <a:pt x="252222" y="111264"/>
                  </a:lnTo>
                  <a:close/>
                </a:path>
                <a:path w="801369" h="166370">
                  <a:moveTo>
                    <a:pt x="277749" y="4457"/>
                  </a:moveTo>
                  <a:lnTo>
                    <a:pt x="264795" y="4457"/>
                  </a:lnTo>
                  <a:lnTo>
                    <a:pt x="264795" y="65620"/>
                  </a:lnTo>
                  <a:lnTo>
                    <a:pt x="242316" y="65620"/>
                  </a:lnTo>
                  <a:lnTo>
                    <a:pt x="242316" y="77038"/>
                  </a:lnTo>
                  <a:lnTo>
                    <a:pt x="264795" y="77038"/>
                  </a:lnTo>
                  <a:lnTo>
                    <a:pt x="264795" y="159054"/>
                  </a:lnTo>
                  <a:lnTo>
                    <a:pt x="277749" y="159054"/>
                  </a:lnTo>
                  <a:lnTo>
                    <a:pt x="277749" y="4457"/>
                  </a:lnTo>
                  <a:close/>
                </a:path>
                <a:path w="801369" h="166370">
                  <a:moveTo>
                    <a:pt x="309118" y="3568"/>
                  </a:moveTo>
                  <a:lnTo>
                    <a:pt x="296164" y="3568"/>
                  </a:lnTo>
                  <a:lnTo>
                    <a:pt x="296164" y="165481"/>
                  </a:lnTo>
                  <a:lnTo>
                    <a:pt x="309118" y="165481"/>
                  </a:lnTo>
                  <a:lnTo>
                    <a:pt x="309118" y="3568"/>
                  </a:lnTo>
                  <a:close/>
                </a:path>
                <a:path w="801369" h="166370">
                  <a:moveTo>
                    <a:pt x="450596" y="11061"/>
                  </a:moveTo>
                  <a:lnTo>
                    <a:pt x="436880" y="11061"/>
                  </a:lnTo>
                  <a:lnTo>
                    <a:pt x="408940" y="33705"/>
                  </a:lnTo>
                  <a:lnTo>
                    <a:pt x="416941" y="42087"/>
                  </a:lnTo>
                  <a:lnTo>
                    <a:pt x="436880" y="25679"/>
                  </a:lnTo>
                  <a:lnTo>
                    <a:pt x="436880" y="140512"/>
                  </a:lnTo>
                  <a:lnTo>
                    <a:pt x="450596" y="140512"/>
                  </a:lnTo>
                  <a:lnTo>
                    <a:pt x="450596" y="11061"/>
                  </a:lnTo>
                  <a:close/>
                </a:path>
                <a:path w="801369" h="166370">
                  <a:moveTo>
                    <a:pt x="567055" y="14097"/>
                  </a:moveTo>
                  <a:lnTo>
                    <a:pt x="504317" y="14097"/>
                  </a:lnTo>
                  <a:lnTo>
                    <a:pt x="504317" y="25501"/>
                  </a:lnTo>
                  <a:lnTo>
                    <a:pt x="553212" y="25501"/>
                  </a:lnTo>
                  <a:lnTo>
                    <a:pt x="552958" y="29540"/>
                  </a:lnTo>
                  <a:lnTo>
                    <a:pt x="537464" y="70167"/>
                  </a:lnTo>
                  <a:lnTo>
                    <a:pt x="510768" y="98717"/>
                  </a:lnTo>
                  <a:lnTo>
                    <a:pt x="496062" y="109308"/>
                  </a:lnTo>
                  <a:lnTo>
                    <a:pt x="504317" y="119468"/>
                  </a:lnTo>
                  <a:lnTo>
                    <a:pt x="533768" y="94653"/>
                  </a:lnTo>
                  <a:lnTo>
                    <a:pt x="556869" y="60223"/>
                  </a:lnTo>
                  <a:lnTo>
                    <a:pt x="566318" y="21767"/>
                  </a:lnTo>
                  <a:lnTo>
                    <a:pt x="567055" y="14097"/>
                  </a:lnTo>
                  <a:close/>
                </a:path>
                <a:path w="801369" h="166370">
                  <a:moveTo>
                    <a:pt x="633730" y="3568"/>
                  </a:moveTo>
                  <a:lnTo>
                    <a:pt x="620776" y="3568"/>
                  </a:lnTo>
                  <a:lnTo>
                    <a:pt x="620776" y="56527"/>
                  </a:lnTo>
                  <a:lnTo>
                    <a:pt x="598805" y="56527"/>
                  </a:lnTo>
                  <a:lnTo>
                    <a:pt x="598805" y="4457"/>
                  </a:lnTo>
                  <a:lnTo>
                    <a:pt x="585851" y="4457"/>
                  </a:lnTo>
                  <a:lnTo>
                    <a:pt x="585851" y="159054"/>
                  </a:lnTo>
                  <a:lnTo>
                    <a:pt x="598805" y="159054"/>
                  </a:lnTo>
                  <a:lnTo>
                    <a:pt x="598805" y="67945"/>
                  </a:lnTo>
                  <a:lnTo>
                    <a:pt x="620776" y="67945"/>
                  </a:lnTo>
                  <a:lnTo>
                    <a:pt x="620776" y="165481"/>
                  </a:lnTo>
                  <a:lnTo>
                    <a:pt x="633730" y="165481"/>
                  </a:lnTo>
                  <a:lnTo>
                    <a:pt x="633730" y="67945"/>
                  </a:lnTo>
                  <a:lnTo>
                    <a:pt x="633730" y="56527"/>
                  </a:lnTo>
                  <a:lnTo>
                    <a:pt x="633730" y="3568"/>
                  </a:lnTo>
                  <a:close/>
                </a:path>
                <a:path w="801369" h="166370">
                  <a:moveTo>
                    <a:pt x="762508" y="18669"/>
                  </a:moveTo>
                  <a:lnTo>
                    <a:pt x="758317" y="12344"/>
                  </a:lnTo>
                  <a:lnTo>
                    <a:pt x="755611" y="10706"/>
                  </a:lnTo>
                  <a:lnTo>
                    <a:pt x="750189" y="7404"/>
                  </a:lnTo>
                  <a:lnTo>
                    <a:pt x="749427" y="7035"/>
                  </a:lnTo>
                  <a:lnTo>
                    <a:pt x="749427" y="21640"/>
                  </a:lnTo>
                  <a:lnTo>
                    <a:pt x="749427" y="30619"/>
                  </a:lnTo>
                  <a:lnTo>
                    <a:pt x="746633" y="34315"/>
                  </a:lnTo>
                  <a:lnTo>
                    <a:pt x="741045" y="37211"/>
                  </a:lnTo>
                  <a:lnTo>
                    <a:pt x="735330" y="40106"/>
                  </a:lnTo>
                  <a:lnTo>
                    <a:pt x="728472" y="41554"/>
                  </a:lnTo>
                  <a:lnTo>
                    <a:pt x="711962" y="41554"/>
                  </a:lnTo>
                  <a:lnTo>
                    <a:pt x="704977" y="40106"/>
                  </a:lnTo>
                  <a:lnTo>
                    <a:pt x="699389" y="37211"/>
                  </a:lnTo>
                  <a:lnTo>
                    <a:pt x="693928" y="34315"/>
                  </a:lnTo>
                  <a:lnTo>
                    <a:pt x="691134" y="30619"/>
                  </a:lnTo>
                  <a:lnTo>
                    <a:pt x="691134" y="21640"/>
                  </a:lnTo>
                  <a:lnTo>
                    <a:pt x="693928" y="17945"/>
                  </a:lnTo>
                  <a:lnTo>
                    <a:pt x="699389" y="15049"/>
                  </a:lnTo>
                  <a:lnTo>
                    <a:pt x="704977" y="12153"/>
                  </a:lnTo>
                  <a:lnTo>
                    <a:pt x="711962" y="10706"/>
                  </a:lnTo>
                  <a:lnTo>
                    <a:pt x="728472" y="10706"/>
                  </a:lnTo>
                  <a:lnTo>
                    <a:pt x="735330" y="12153"/>
                  </a:lnTo>
                  <a:lnTo>
                    <a:pt x="741045" y="15049"/>
                  </a:lnTo>
                  <a:lnTo>
                    <a:pt x="746633" y="17945"/>
                  </a:lnTo>
                  <a:lnTo>
                    <a:pt x="749427" y="21640"/>
                  </a:lnTo>
                  <a:lnTo>
                    <a:pt x="749427" y="7035"/>
                  </a:lnTo>
                  <a:lnTo>
                    <a:pt x="743673" y="4178"/>
                  </a:lnTo>
                  <a:lnTo>
                    <a:pt x="736523" y="1866"/>
                  </a:lnTo>
                  <a:lnTo>
                    <a:pt x="728713" y="469"/>
                  </a:lnTo>
                  <a:lnTo>
                    <a:pt x="720217" y="0"/>
                  </a:lnTo>
                  <a:lnTo>
                    <a:pt x="711708" y="469"/>
                  </a:lnTo>
                  <a:lnTo>
                    <a:pt x="678180" y="18669"/>
                  </a:lnTo>
                  <a:lnTo>
                    <a:pt x="678294" y="34315"/>
                  </a:lnTo>
                  <a:lnTo>
                    <a:pt x="720217" y="52959"/>
                  </a:lnTo>
                  <a:lnTo>
                    <a:pt x="728713" y="52501"/>
                  </a:lnTo>
                  <a:lnTo>
                    <a:pt x="736523" y="51092"/>
                  </a:lnTo>
                  <a:lnTo>
                    <a:pt x="743673" y="48755"/>
                  </a:lnTo>
                  <a:lnTo>
                    <a:pt x="750189" y="45478"/>
                  </a:lnTo>
                  <a:lnTo>
                    <a:pt x="756577" y="41554"/>
                  </a:lnTo>
                  <a:lnTo>
                    <a:pt x="758317" y="40487"/>
                  </a:lnTo>
                  <a:lnTo>
                    <a:pt x="762381" y="34315"/>
                  </a:lnTo>
                  <a:lnTo>
                    <a:pt x="762508" y="18669"/>
                  </a:lnTo>
                  <a:close/>
                </a:path>
                <a:path w="801369" h="166370">
                  <a:moveTo>
                    <a:pt x="798703" y="2679"/>
                  </a:moveTo>
                  <a:lnTo>
                    <a:pt x="786003" y="2679"/>
                  </a:lnTo>
                  <a:lnTo>
                    <a:pt x="786003" y="58851"/>
                  </a:lnTo>
                  <a:lnTo>
                    <a:pt x="783590" y="59436"/>
                  </a:lnTo>
                  <a:lnTo>
                    <a:pt x="743458" y="62585"/>
                  </a:lnTo>
                  <a:lnTo>
                    <a:pt x="664972" y="62585"/>
                  </a:lnTo>
                  <a:lnTo>
                    <a:pt x="664972" y="74002"/>
                  </a:lnTo>
                  <a:lnTo>
                    <a:pt x="707771" y="74002"/>
                  </a:lnTo>
                  <a:lnTo>
                    <a:pt x="707771" y="96291"/>
                  </a:lnTo>
                  <a:lnTo>
                    <a:pt x="720725" y="96291"/>
                  </a:lnTo>
                  <a:lnTo>
                    <a:pt x="720725" y="74002"/>
                  </a:lnTo>
                  <a:lnTo>
                    <a:pt x="742569" y="74002"/>
                  </a:lnTo>
                  <a:lnTo>
                    <a:pt x="748284" y="73939"/>
                  </a:lnTo>
                  <a:lnTo>
                    <a:pt x="786003" y="70434"/>
                  </a:lnTo>
                  <a:lnTo>
                    <a:pt x="786003" y="80962"/>
                  </a:lnTo>
                  <a:lnTo>
                    <a:pt x="743204" y="80962"/>
                  </a:lnTo>
                  <a:lnTo>
                    <a:pt x="743204" y="92367"/>
                  </a:lnTo>
                  <a:lnTo>
                    <a:pt x="786003" y="92367"/>
                  </a:lnTo>
                  <a:lnTo>
                    <a:pt x="786003" y="98069"/>
                  </a:lnTo>
                  <a:lnTo>
                    <a:pt x="798703" y="98069"/>
                  </a:lnTo>
                  <a:lnTo>
                    <a:pt x="798703" y="70434"/>
                  </a:lnTo>
                  <a:lnTo>
                    <a:pt x="798703" y="2679"/>
                  </a:lnTo>
                  <a:close/>
                </a:path>
                <a:path w="801369" h="166370">
                  <a:moveTo>
                    <a:pt x="801116" y="154241"/>
                  </a:moveTo>
                  <a:lnTo>
                    <a:pt x="715010" y="154241"/>
                  </a:lnTo>
                  <a:lnTo>
                    <a:pt x="715010" y="139979"/>
                  </a:lnTo>
                  <a:lnTo>
                    <a:pt x="798830" y="139979"/>
                  </a:lnTo>
                  <a:lnTo>
                    <a:pt x="798830" y="103962"/>
                  </a:lnTo>
                  <a:lnTo>
                    <a:pt x="702056" y="103962"/>
                  </a:lnTo>
                  <a:lnTo>
                    <a:pt x="702056" y="115722"/>
                  </a:lnTo>
                  <a:lnTo>
                    <a:pt x="785876" y="115722"/>
                  </a:lnTo>
                  <a:lnTo>
                    <a:pt x="785876" y="128562"/>
                  </a:lnTo>
                  <a:lnTo>
                    <a:pt x="702056" y="128562"/>
                  </a:lnTo>
                  <a:lnTo>
                    <a:pt x="702056" y="166014"/>
                  </a:lnTo>
                  <a:lnTo>
                    <a:pt x="801116" y="166014"/>
                  </a:lnTo>
                  <a:lnTo>
                    <a:pt x="801116" y="15424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75076" y="5876505"/>
              <a:ext cx="127126" cy="16191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535932" y="5872936"/>
              <a:ext cx="4511675" cy="166370"/>
            </a:xfrm>
            <a:custGeom>
              <a:avLst/>
              <a:gdLst/>
              <a:ahLst/>
              <a:cxnLst/>
              <a:rect l="l" t="t" r="r" b="b"/>
              <a:pathLst>
                <a:path w="4511675" h="166370">
                  <a:moveTo>
                    <a:pt x="128778" y="2679"/>
                  </a:moveTo>
                  <a:lnTo>
                    <a:pt x="116078" y="2679"/>
                  </a:lnTo>
                  <a:lnTo>
                    <a:pt x="116078" y="24079"/>
                  </a:lnTo>
                  <a:lnTo>
                    <a:pt x="116078" y="36207"/>
                  </a:lnTo>
                  <a:lnTo>
                    <a:pt x="116078" y="63309"/>
                  </a:lnTo>
                  <a:lnTo>
                    <a:pt x="81534" y="63309"/>
                  </a:lnTo>
                  <a:lnTo>
                    <a:pt x="83820" y="58432"/>
                  </a:lnTo>
                  <a:lnTo>
                    <a:pt x="84963" y="52908"/>
                  </a:lnTo>
                  <a:lnTo>
                    <a:pt x="84963" y="43040"/>
                  </a:lnTo>
                  <a:lnTo>
                    <a:pt x="84455" y="39535"/>
                  </a:lnTo>
                  <a:lnTo>
                    <a:pt x="83439" y="36207"/>
                  </a:lnTo>
                  <a:lnTo>
                    <a:pt x="116078" y="36207"/>
                  </a:lnTo>
                  <a:lnTo>
                    <a:pt x="116078" y="24079"/>
                  </a:lnTo>
                  <a:lnTo>
                    <a:pt x="77597" y="24079"/>
                  </a:lnTo>
                  <a:lnTo>
                    <a:pt x="76200" y="22174"/>
                  </a:lnTo>
                  <a:lnTo>
                    <a:pt x="74549" y="20332"/>
                  </a:lnTo>
                  <a:lnTo>
                    <a:pt x="72834" y="18732"/>
                  </a:lnTo>
                  <a:lnTo>
                    <a:pt x="72517" y="18465"/>
                  </a:lnTo>
                  <a:lnTo>
                    <a:pt x="71882" y="17983"/>
                  </a:lnTo>
                  <a:lnTo>
                    <a:pt x="71882" y="39395"/>
                  </a:lnTo>
                  <a:lnTo>
                    <a:pt x="71831" y="54749"/>
                  </a:lnTo>
                  <a:lnTo>
                    <a:pt x="69215" y="61252"/>
                  </a:lnTo>
                  <a:lnTo>
                    <a:pt x="64008" y="66560"/>
                  </a:lnTo>
                  <a:lnTo>
                    <a:pt x="58674" y="71882"/>
                  </a:lnTo>
                  <a:lnTo>
                    <a:pt x="51562" y="74536"/>
                  </a:lnTo>
                  <a:lnTo>
                    <a:pt x="34163" y="74536"/>
                  </a:lnTo>
                  <a:lnTo>
                    <a:pt x="27051" y="71907"/>
                  </a:lnTo>
                  <a:lnTo>
                    <a:pt x="15875" y="61391"/>
                  </a:lnTo>
                  <a:lnTo>
                    <a:pt x="13169" y="54978"/>
                  </a:lnTo>
                  <a:lnTo>
                    <a:pt x="13081" y="39395"/>
                  </a:lnTo>
                  <a:lnTo>
                    <a:pt x="15875" y="32905"/>
                  </a:lnTo>
                  <a:lnTo>
                    <a:pt x="21336" y="27228"/>
                  </a:lnTo>
                  <a:lnTo>
                    <a:pt x="26924" y="21564"/>
                  </a:lnTo>
                  <a:lnTo>
                    <a:pt x="34036" y="18732"/>
                  </a:lnTo>
                  <a:lnTo>
                    <a:pt x="51181" y="18732"/>
                  </a:lnTo>
                  <a:lnTo>
                    <a:pt x="58293" y="21564"/>
                  </a:lnTo>
                  <a:lnTo>
                    <a:pt x="69215" y="32905"/>
                  </a:lnTo>
                  <a:lnTo>
                    <a:pt x="71882" y="39395"/>
                  </a:lnTo>
                  <a:lnTo>
                    <a:pt x="71882" y="17983"/>
                  </a:lnTo>
                  <a:lnTo>
                    <a:pt x="66205" y="13639"/>
                  </a:lnTo>
                  <a:lnTo>
                    <a:pt x="59080" y="10134"/>
                  </a:lnTo>
                  <a:lnTo>
                    <a:pt x="51181" y="8013"/>
                  </a:lnTo>
                  <a:lnTo>
                    <a:pt x="42672" y="7315"/>
                  </a:lnTo>
                  <a:lnTo>
                    <a:pt x="33972" y="8026"/>
                  </a:lnTo>
                  <a:lnTo>
                    <a:pt x="3111" y="31102"/>
                  </a:lnTo>
                  <a:lnTo>
                    <a:pt x="0" y="46723"/>
                  </a:lnTo>
                  <a:lnTo>
                    <a:pt x="774" y="54978"/>
                  </a:lnTo>
                  <a:lnTo>
                    <a:pt x="33997" y="85267"/>
                  </a:lnTo>
                  <a:lnTo>
                    <a:pt x="42672" y="85953"/>
                  </a:lnTo>
                  <a:lnTo>
                    <a:pt x="51244" y="85305"/>
                  </a:lnTo>
                  <a:lnTo>
                    <a:pt x="59080" y="83324"/>
                  </a:lnTo>
                  <a:lnTo>
                    <a:pt x="66205" y="80035"/>
                  </a:lnTo>
                  <a:lnTo>
                    <a:pt x="72644" y="75425"/>
                  </a:lnTo>
                  <a:lnTo>
                    <a:pt x="116078" y="75425"/>
                  </a:lnTo>
                  <a:lnTo>
                    <a:pt x="116078" y="121259"/>
                  </a:lnTo>
                  <a:lnTo>
                    <a:pt x="128778" y="121259"/>
                  </a:lnTo>
                  <a:lnTo>
                    <a:pt x="128778" y="75425"/>
                  </a:lnTo>
                  <a:lnTo>
                    <a:pt x="128778" y="74536"/>
                  </a:lnTo>
                  <a:lnTo>
                    <a:pt x="128778" y="63309"/>
                  </a:lnTo>
                  <a:lnTo>
                    <a:pt x="128778" y="36207"/>
                  </a:lnTo>
                  <a:lnTo>
                    <a:pt x="128778" y="24079"/>
                  </a:lnTo>
                  <a:lnTo>
                    <a:pt x="128778" y="2679"/>
                  </a:lnTo>
                  <a:close/>
                </a:path>
                <a:path w="4511675" h="166370">
                  <a:moveTo>
                    <a:pt x="131953" y="153009"/>
                  </a:moveTo>
                  <a:lnTo>
                    <a:pt x="48133" y="153009"/>
                  </a:lnTo>
                  <a:lnTo>
                    <a:pt x="48133" y="112166"/>
                  </a:lnTo>
                  <a:lnTo>
                    <a:pt x="35179" y="112166"/>
                  </a:lnTo>
                  <a:lnTo>
                    <a:pt x="35179" y="164401"/>
                  </a:lnTo>
                  <a:lnTo>
                    <a:pt x="131953" y="164401"/>
                  </a:lnTo>
                  <a:lnTo>
                    <a:pt x="131953" y="153009"/>
                  </a:lnTo>
                  <a:close/>
                </a:path>
                <a:path w="4511675" h="166370">
                  <a:moveTo>
                    <a:pt x="233807" y="4457"/>
                  </a:moveTo>
                  <a:lnTo>
                    <a:pt x="188849" y="4457"/>
                  </a:lnTo>
                  <a:lnTo>
                    <a:pt x="188849" y="15875"/>
                  </a:lnTo>
                  <a:lnTo>
                    <a:pt x="233807" y="15875"/>
                  </a:lnTo>
                  <a:lnTo>
                    <a:pt x="233807" y="4457"/>
                  </a:lnTo>
                  <a:close/>
                </a:path>
                <a:path w="4511675" h="166370">
                  <a:moveTo>
                    <a:pt x="252349" y="111264"/>
                  </a:moveTo>
                  <a:lnTo>
                    <a:pt x="220980" y="78282"/>
                  </a:lnTo>
                  <a:lnTo>
                    <a:pt x="225171" y="72313"/>
                  </a:lnTo>
                  <a:lnTo>
                    <a:pt x="228981" y="66509"/>
                  </a:lnTo>
                  <a:lnTo>
                    <a:pt x="235331" y="55283"/>
                  </a:lnTo>
                  <a:lnTo>
                    <a:pt x="238252" y="49314"/>
                  </a:lnTo>
                  <a:lnTo>
                    <a:pt x="240919" y="42976"/>
                  </a:lnTo>
                  <a:lnTo>
                    <a:pt x="240919" y="32994"/>
                  </a:lnTo>
                  <a:lnTo>
                    <a:pt x="176911" y="32994"/>
                  </a:lnTo>
                  <a:lnTo>
                    <a:pt x="176911" y="44399"/>
                  </a:lnTo>
                  <a:lnTo>
                    <a:pt x="226441" y="44399"/>
                  </a:lnTo>
                  <a:lnTo>
                    <a:pt x="222885" y="52387"/>
                  </a:lnTo>
                  <a:lnTo>
                    <a:pt x="193865" y="90906"/>
                  </a:lnTo>
                  <a:lnTo>
                    <a:pt x="168148" y="111798"/>
                  </a:lnTo>
                  <a:lnTo>
                    <a:pt x="177038" y="121081"/>
                  </a:lnTo>
                  <a:lnTo>
                    <a:pt x="207899" y="94094"/>
                  </a:lnTo>
                  <a:lnTo>
                    <a:pt x="213106" y="87553"/>
                  </a:lnTo>
                  <a:lnTo>
                    <a:pt x="217551" y="93738"/>
                  </a:lnTo>
                  <a:lnTo>
                    <a:pt x="222631" y="99682"/>
                  </a:lnTo>
                  <a:lnTo>
                    <a:pt x="228219" y="105384"/>
                  </a:lnTo>
                  <a:lnTo>
                    <a:pt x="233680" y="111086"/>
                  </a:lnTo>
                  <a:lnTo>
                    <a:pt x="239014" y="115963"/>
                  </a:lnTo>
                  <a:lnTo>
                    <a:pt x="244348" y="120002"/>
                  </a:lnTo>
                  <a:lnTo>
                    <a:pt x="252349" y="111264"/>
                  </a:lnTo>
                  <a:close/>
                </a:path>
                <a:path w="4511675" h="166370">
                  <a:moveTo>
                    <a:pt x="277876" y="4457"/>
                  </a:moveTo>
                  <a:lnTo>
                    <a:pt x="264795" y="4457"/>
                  </a:lnTo>
                  <a:lnTo>
                    <a:pt x="264795" y="65620"/>
                  </a:lnTo>
                  <a:lnTo>
                    <a:pt x="242316" y="65620"/>
                  </a:lnTo>
                  <a:lnTo>
                    <a:pt x="242316" y="77038"/>
                  </a:lnTo>
                  <a:lnTo>
                    <a:pt x="264795" y="77038"/>
                  </a:lnTo>
                  <a:lnTo>
                    <a:pt x="264795" y="159054"/>
                  </a:lnTo>
                  <a:lnTo>
                    <a:pt x="277876" y="159054"/>
                  </a:lnTo>
                  <a:lnTo>
                    <a:pt x="277876" y="4457"/>
                  </a:lnTo>
                  <a:close/>
                </a:path>
                <a:path w="4511675" h="166370">
                  <a:moveTo>
                    <a:pt x="309245" y="3568"/>
                  </a:moveTo>
                  <a:lnTo>
                    <a:pt x="296164" y="3568"/>
                  </a:lnTo>
                  <a:lnTo>
                    <a:pt x="296164" y="165481"/>
                  </a:lnTo>
                  <a:lnTo>
                    <a:pt x="309245" y="165481"/>
                  </a:lnTo>
                  <a:lnTo>
                    <a:pt x="309245" y="3568"/>
                  </a:lnTo>
                  <a:close/>
                </a:path>
                <a:path w="4511675" h="166370">
                  <a:moveTo>
                    <a:pt x="450723" y="11061"/>
                  </a:moveTo>
                  <a:lnTo>
                    <a:pt x="437007" y="11061"/>
                  </a:lnTo>
                  <a:lnTo>
                    <a:pt x="408940" y="33705"/>
                  </a:lnTo>
                  <a:lnTo>
                    <a:pt x="416941" y="42087"/>
                  </a:lnTo>
                  <a:lnTo>
                    <a:pt x="437007" y="25679"/>
                  </a:lnTo>
                  <a:lnTo>
                    <a:pt x="437007" y="140512"/>
                  </a:lnTo>
                  <a:lnTo>
                    <a:pt x="450723" y="140512"/>
                  </a:lnTo>
                  <a:lnTo>
                    <a:pt x="450723" y="25679"/>
                  </a:lnTo>
                  <a:lnTo>
                    <a:pt x="450723" y="11061"/>
                  </a:lnTo>
                  <a:close/>
                </a:path>
                <a:path w="4511675" h="166370">
                  <a:moveTo>
                    <a:pt x="578485" y="68122"/>
                  </a:moveTo>
                  <a:lnTo>
                    <a:pt x="570484" y="60629"/>
                  </a:lnTo>
                  <a:lnTo>
                    <a:pt x="568071" y="62649"/>
                  </a:lnTo>
                  <a:lnTo>
                    <a:pt x="565404" y="64617"/>
                  </a:lnTo>
                  <a:lnTo>
                    <a:pt x="559054" y="68414"/>
                  </a:lnTo>
                  <a:lnTo>
                    <a:pt x="556006" y="69367"/>
                  </a:lnTo>
                  <a:lnTo>
                    <a:pt x="550164" y="69367"/>
                  </a:lnTo>
                  <a:lnTo>
                    <a:pt x="547497" y="68834"/>
                  </a:lnTo>
                  <a:lnTo>
                    <a:pt x="542163" y="66687"/>
                  </a:lnTo>
                  <a:lnTo>
                    <a:pt x="539496" y="65557"/>
                  </a:lnTo>
                  <a:lnTo>
                    <a:pt x="536829" y="64376"/>
                  </a:lnTo>
                  <a:lnTo>
                    <a:pt x="533654" y="63068"/>
                  </a:lnTo>
                  <a:lnTo>
                    <a:pt x="530225" y="61696"/>
                  </a:lnTo>
                  <a:lnTo>
                    <a:pt x="526796" y="60274"/>
                  </a:lnTo>
                  <a:lnTo>
                    <a:pt x="523240" y="58851"/>
                  </a:lnTo>
                  <a:lnTo>
                    <a:pt x="519811" y="58127"/>
                  </a:lnTo>
                  <a:lnTo>
                    <a:pt x="510921" y="58127"/>
                  </a:lnTo>
                  <a:lnTo>
                    <a:pt x="490093" y="70789"/>
                  </a:lnTo>
                  <a:lnTo>
                    <a:pt x="498094" y="78282"/>
                  </a:lnTo>
                  <a:lnTo>
                    <a:pt x="500888" y="76263"/>
                  </a:lnTo>
                  <a:lnTo>
                    <a:pt x="503682" y="74295"/>
                  </a:lnTo>
                  <a:lnTo>
                    <a:pt x="509524" y="70497"/>
                  </a:lnTo>
                  <a:lnTo>
                    <a:pt x="512699" y="69545"/>
                  </a:lnTo>
                  <a:lnTo>
                    <a:pt x="518668" y="69545"/>
                  </a:lnTo>
                  <a:lnTo>
                    <a:pt x="521208" y="70104"/>
                  </a:lnTo>
                  <a:lnTo>
                    <a:pt x="531622" y="74358"/>
                  </a:lnTo>
                  <a:lnTo>
                    <a:pt x="545973" y="80098"/>
                  </a:lnTo>
                  <a:lnTo>
                    <a:pt x="549402" y="80784"/>
                  </a:lnTo>
                  <a:lnTo>
                    <a:pt x="557911" y="80784"/>
                  </a:lnTo>
                  <a:lnTo>
                    <a:pt x="562356" y="79616"/>
                  </a:lnTo>
                  <a:lnTo>
                    <a:pt x="570484" y="74980"/>
                  </a:lnTo>
                  <a:lnTo>
                    <a:pt x="574548" y="71920"/>
                  </a:lnTo>
                  <a:lnTo>
                    <a:pt x="576999" y="69545"/>
                  </a:lnTo>
                  <a:lnTo>
                    <a:pt x="577189" y="69367"/>
                  </a:lnTo>
                  <a:lnTo>
                    <a:pt x="578485" y="68122"/>
                  </a:lnTo>
                  <a:close/>
                </a:path>
                <a:path w="4511675" h="166370">
                  <a:moveTo>
                    <a:pt x="671449" y="129095"/>
                  </a:moveTo>
                  <a:lnTo>
                    <a:pt x="609600" y="129095"/>
                  </a:lnTo>
                  <a:lnTo>
                    <a:pt x="655193" y="74841"/>
                  </a:lnTo>
                  <a:lnTo>
                    <a:pt x="657352" y="72072"/>
                  </a:lnTo>
                  <a:lnTo>
                    <a:pt x="669925" y="44348"/>
                  </a:lnTo>
                  <a:lnTo>
                    <a:pt x="669798" y="40665"/>
                  </a:lnTo>
                  <a:lnTo>
                    <a:pt x="669544" y="36385"/>
                  </a:lnTo>
                  <a:lnTo>
                    <a:pt x="668528" y="32283"/>
                  </a:lnTo>
                  <a:lnTo>
                    <a:pt x="666496" y="28359"/>
                  </a:lnTo>
                  <a:lnTo>
                    <a:pt x="664591" y="24434"/>
                  </a:lnTo>
                  <a:lnTo>
                    <a:pt x="661924" y="20980"/>
                  </a:lnTo>
                  <a:lnTo>
                    <a:pt x="660146" y="19380"/>
                  </a:lnTo>
                  <a:lnTo>
                    <a:pt x="655320" y="15036"/>
                  </a:lnTo>
                  <a:lnTo>
                    <a:pt x="651256" y="12661"/>
                  </a:lnTo>
                  <a:lnTo>
                    <a:pt x="642112" y="9093"/>
                  </a:lnTo>
                  <a:lnTo>
                    <a:pt x="637159" y="8204"/>
                  </a:lnTo>
                  <a:lnTo>
                    <a:pt x="623443" y="8204"/>
                  </a:lnTo>
                  <a:lnTo>
                    <a:pt x="592963" y="34950"/>
                  </a:lnTo>
                  <a:lnTo>
                    <a:pt x="604901" y="40297"/>
                  </a:lnTo>
                  <a:lnTo>
                    <a:pt x="608076" y="33172"/>
                  </a:lnTo>
                  <a:lnTo>
                    <a:pt x="611886" y="27876"/>
                  </a:lnTo>
                  <a:lnTo>
                    <a:pt x="621284" y="20980"/>
                  </a:lnTo>
                  <a:lnTo>
                    <a:pt x="626364" y="19380"/>
                  </a:lnTo>
                  <a:lnTo>
                    <a:pt x="636397" y="19862"/>
                  </a:lnTo>
                  <a:lnTo>
                    <a:pt x="654812" y="34328"/>
                  </a:lnTo>
                  <a:lnTo>
                    <a:pt x="655701" y="36652"/>
                  </a:lnTo>
                  <a:lnTo>
                    <a:pt x="656209" y="38760"/>
                  </a:lnTo>
                  <a:lnTo>
                    <a:pt x="656463" y="40665"/>
                  </a:lnTo>
                  <a:lnTo>
                    <a:pt x="656717" y="43751"/>
                  </a:lnTo>
                  <a:lnTo>
                    <a:pt x="656336" y="46812"/>
                  </a:lnTo>
                  <a:lnTo>
                    <a:pt x="655193" y="49847"/>
                  </a:lnTo>
                  <a:lnTo>
                    <a:pt x="654177" y="52870"/>
                  </a:lnTo>
                  <a:lnTo>
                    <a:pt x="643255" y="69481"/>
                  </a:lnTo>
                  <a:lnTo>
                    <a:pt x="642239" y="70789"/>
                  </a:lnTo>
                  <a:lnTo>
                    <a:pt x="592963" y="129095"/>
                  </a:lnTo>
                  <a:lnTo>
                    <a:pt x="592963" y="140512"/>
                  </a:lnTo>
                  <a:lnTo>
                    <a:pt x="671449" y="140512"/>
                  </a:lnTo>
                  <a:lnTo>
                    <a:pt x="671449" y="129095"/>
                  </a:lnTo>
                  <a:close/>
                </a:path>
                <a:path w="4511675" h="166370">
                  <a:moveTo>
                    <a:pt x="762254" y="14097"/>
                  </a:moveTo>
                  <a:lnTo>
                    <a:pt x="699389" y="14097"/>
                  </a:lnTo>
                  <a:lnTo>
                    <a:pt x="699389" y="25501"/>
                  </a:lnTo>
                  <a:lnTo>
                    <a:pt x="748284" y="25501"/>
                  </a:lnTo>
                  <a:lnTo>
                    <a:pt x="748030" y="29540"/>
                  </a:lnTo>
                  <a:lnTo>
                    <a:pt x="732536" y="70167"/>
                  </a:lnTo>
                  <a:lnTo>
                    <a:pt x="705916" y="98717"/>
                  </a:lnTo>
                  <a:lnTo>
                    <a:pt x="691261" y="109308"/>
                  </a:lnTo>
                  <a:lnTo>
                    <a:pt x="699389" y="119468"/>
                  </a:lnTo>
                  <a:lnTo>
                    <a:pt x="728891" y="94653"/>
                  </a:lnTo>
                  <a:lnTo>
                    <a:pt x="751992" y="60223"/>
                  </a:lnTo>
                  <a:lnTo>
                    <a:pt x="761441" y="21767"/>
                  </a:lnTo>
                  <a:lnTo>
                    <a:pt x="762254" y="14097"/>
                  </a:lnTo>
                  <a:close/>
                </a:path>
                <a:path w="4511675" h="166370">
                  <a:moveTo>
                    <a:pt x="828929" y="3568"/>
                  </a:moveTo>
                  <a:lnTo>
                    <a:pt x="815848" y="3568"/>
                  </a:lnTo>
                  <a:lnTo>
                    <a:pt x="815848" y="56527"/>
                  </a:lnTo>
                  <a:lnTo>
                    <a:pt x="793877" y="56527"/>
                  </a:lnTo>
                  <a:lnTo>
                    <a:pt x="793877" y="4457"/>
                  </a:lnTo>
                  <a:lnTo>
                    <a:pt x="780923" y="4457"/>
                  </a:lnTo>
                  <a:lnTo>
                    <a:pt x="780923" y="159054"/>
                  </a:lnTo>
                  <a:lnTo>
                    <a:pt x="793877" y="159054"/>
                  </a:lnTo>
                  <a:lnTo>
                    <a:pt x="793877" y="67945"/>
                  </a:lnTo>
                  <a:lnTo>
                    <a:pt x="815848" y="67945"/>
                  </a:lnTo>
                  <a:lnTo>
                    <a:pt x="815848" y="165481"/>
                  </a:lnTo>
                  <a:lnTo>
                    <a:pt x="828929" y="165481"/>
                  </a:lnTo>
                  <a:lnTo>
                    <a:pt x="828929" y="67945"/>
                  </a:lnTo>
                  <a:lnTo>
                    <a:pt x="828929" y="56527"/>
                  </a:lnTo>
                  <a:lnTo>
                    <a:pt x="828929" y="3568"/>
                  </a:lnTo>
                  <a:close/>
                </a:path>
                <a:path w="4511675" h="166370">
                  <a:moveTo>
                    <a:pt x="957580" y="18669"/>
                  </a:moveTo>
                  <a:lnTo>
                    <a:pt x="953516" y="12344"/>
                  </a:lnTo>
                  <a:lnTo>
                    <a:pt x="950772" y="10706"/>
                  </a:lnTo>
                  <a:lnTo>
                    <a:pt x="945261" y="7404"/>
                  </a:lnTo>
                  <a:lnTo>
                    <a:pt x="944626" y="7086"/>
                  </a:lnTo>
                  <a:lnTo>
                    <a:pt x="944626" y="21640"/>
                  </a:lnTo>
                  <a:lnTo>
                    <a:pt x="944626" y="30619"/>
                  </a:lnTo>
                  <a:lnTo>
                    <a:pt x="941705" y="34315"/>
                  </a:lnTo>
                  <a:lnTo>
                    <a:pt x="936117" y="37211"/>
                  </a:lnTo>
                  <a:lnTo>
                    <a:pt x="930402" y="40106"/>
                  </a:lnTo>
                  <a:lnTo>
                    <a:pt x="923544" y="41554"/>
                  </a:lnTo>
                  <a:lnTo>
                    <a:pt x="907034" y="41554"/>
                  </a:lnTo>
                  <a:lnTo>
                    <a:pt x="900049" y="40106"/>
                  </a:lnTo>
                  <a:lnTo>
                    <a:pt x="894588" y="37211"/>
                  </a:lnTo>
                  <a:lnTo>
                    <a:pt x="889000" y="34315"/>
                  </a:lnTo>
                  <a:lnTo>
                    <a:pt x="886206" y="30619"/>
                  </a:lnTo>
                  <a:lnTo>
                    <a:pt x="886206" y="21640"/>
                  </a:lnTo>
                  <a:lnTo>
                    <a:pt x="889000" y="17945"/>
                  </a:lnTo>
                  <a:lnTo>
                    <a:pt x="894588" y="15049"/>
                  </a:lnTo>
                  <a:lnTo>
                    <a:pt x="900049" y="12153"/>
                  </a:lnTo>
                  <a:lnTo>
                    <a:pt x="907034" y="10706"/>
                  </a:lnTo>
                  <a:lnTo>
                    <a:pt x="923544" y="10706"/>
                  </a:lnTo>
                  <a:lnTo>
                    <a:pt x="930402" y="12153"/>
                  </a:lnTo>
                  <a:lnTo>
                    <a:pt x="936117" y="15049"/>
                  </a:lnTo>
                  <a:lnTo>
                    <a:pt x="941705" y="17945"/>
                  </a:lnTo>
                  <a:lnTo>
                    <a:pt x="944626" y="21640"/>
                  </a:lnTo>
                  <a:lnTo>
                    <a:pt x="944626" y="7086"/>
                  </a:lnTo>
                  <a:lnTo>
                    <a:pt x="938809" y="4178"/>
                  </a:lnTo>
                  <a:lnTo>
                    <a:pt x="931646" y="1866"/>
                  </a:lnTo>
                  <a:lnTo>
                    <a:pt x="923810" y="469"/>
                  </a:lnTo>
                  <a:lnTo>
                    <a:pt x="915289" y="0"/>
                  </a:lnTo>
                  <a:lnTo>
                    <a:pt x="906830" y="469"/>
                  </a:lnTo>
                  <a:lnTo>
                    <a:pt x="873252" y="18669"/>
                  </a:lnTo>
                  <a:lnTo>
                    <a:pt x="873366" y="34315"/>
                  </a:lnTo>
                  <a:lnTo>
                    <a:pt x="915289" y="52959"/>
                  </a:lnTo>
                  <a:lnTo>
                    <a:pt x="923810" y="52501"/>
                  </a:lnTo>
                  <a:lnTo>
                    <a:pt x="931646" y="51092"/>
                  </a:lnTo>
                  <a:lnTo>
                    <a:pt x="938809" y="48755"/>
                  </a:lnTo>
                  <a:lnTo>
                    <a:pt x="945261" y="45478"/>
                  </a:lnTo>
                  <a:lnTo>
                    <a:pt x="951750" y="41554"/>
                  </a:lnTo>
                  <a:lnTo>
                    <a:pt x="953516" y="40487"/>
                  </a:lnTo>
                  <a:lnTo>
                    <a:pt x="957453" y="34315"/>
                  </a:lnTo>
                  <a:lnTo>
                    <a:pt x="957580" y="18669"/>
                  </a:lnTo>
                  <a:close/>
                </a:path>
                <a:path w="4511675" h="166370">
                  <a:moveTo>
                    <a:pt x="993775" y="2679"/>
                  </a:moveTo>
                  <a:lnTo>
                    <a:pt x="981075" y="2679"/>
                  </a:lnTo>
                  <a:lnTo>
                    <a:pt x="981075" y="58851"/>
                  </a:lnTo>
                  <a:lnTo>
                    <a:pt x="978789" y="59436"/>
                  </a:lnTo>
                  <a:lnTo>
                    <a:pt x="938530" y="62585"/>
                  </a:lnTo>
                  <a:lnTo>
                    <a:pt x="860044" y="62585"/>
                  </a:lnTo>
                  <a:lnTo>
                    <a:pt x="860044" y="74002"/>
                  </a:lnTo>
                  <a:lnTo>
                    <a:pt x="902843" y="74002"/>
                  </a:lnTo>
                  <a:lnTo>
                    <a:pt x="902843" y="96291"/>
                  </a:lnTo>
                  <a:lnTo>
                    <a:pt x="915924" y="96291"/>
                  </a:lnTo>
                  <a:lnTo>
                    <a:pt x="915924" y="74002"/>
                  </a:lnTo>
                  <a:lnTo>
                    <a:pt x="937768" y="74002"/>
                  </a:lnTo>
                  <a:lnTo>
                    <a:pt x="943483" y="73939"/>
                  </a:lnTo>
                  <a:lnTo>
                    <a:pt x="981075" y="70434"/>
                  </a:lnTo>
                  <a:lnTo>
                    <a:pt x="981075" y="80962"/>
                  </a:lnTo>
                  <a:lnTo>
                    <a:pt x="938276" y="80962"/>
                  </a:lnTo>
                  <a:lnTo>
                    <a:pt x="938276" y="92367"/>
                  </a:lnTo>
                  <a:lnTo>
                    <a:pt x="981075" y="92367"/>
                  </a:lnTo>
                  <a:lnTo>
                    <a:pt x="981075" y="98069"/>
                  </a:lnTo>
                  <a:lnTo>
                    <a:pt x="993775" y="98069"/>
                  </a:lnTo>
                  <a:lnTo>
                    <a:pt x="993775" y="70434"/>
                  </a:lnTo>
                  <a:lnTo>
                    <a:pt x="993775" y="2679"/>
                  </a:lnTo>
                  <a:close/>
                </a:path>
                <a:path w="4511675" h="166370">
                  <a:moveTo>
                    <a:pt x="996315" y="154241"/>
                  </a:moveTo>
                  <a:lnTo>
                    <a:pt x="910209" y="154241"/>
                  </a:lnTo>
                  <a:lnTo>
                    <a:pt x="910209" y="139979"/>
                  </a:lnTo>
                  <a:lnTo>
                    <a:pt x="993902" y="139979"/>
                  </a:lnTo>
                  <a:lnTo>
                    <a:pt x="993902" y="103962"/>
                  </a:lnTo>
                  <a:lnTo>
                    <a:pt x="897128" y="103962"/>
                  </a:lnTo>
                  <a:lnTo>
                    <a:pt x="897128" y="115722"/>
                  </a:lnTo>
                  <a:lnTo>
                    <a:pt x="980948" y="115722"/>
                  </a:lnTo>
                  <a:lnTo>
                    <a:pt x="980948" y="128562"/>
                  </a:lnTo>
                  <a:lnTo>
                    <a:pt x="897128" y="128562"/>
                  </a:lnTo>
                  <a:lnTo>
                    <a:pt x="897128" y="166014"/>
                  </a:lnTo>
                  <a:lnTo>
                    <a:pt x="996315" y="166014"/>
                  </a:lnTo>
                  <a:lnTo>
                    <a:pt x="996315" y="154241"/>
                  </a:lnTo>
                  <a:close/>
                </a:path>
                <a:path w="4511675" h="166370">
                  <a:moveTo>
                    <a:pt x="2281809" y="2679"/>
                  </a:moveTo>
                  <a:lnTo>
                    <a:pt x="2269236" y="2679"/>
                  </a:lnTo>
                  <a:lnTo>
                    <a:pt x="2269236" y="24079"/>
                  </a:lnTo>
                  <a:lnTo>
                    <a:pt x="2269236" y="36207"/>
                  </a:lnTo>
                  <a:lnTo>
                    <a:pt x="2269236" y="63309"/>
                  </a:lnTo>
                  <a:lnTo>
                    <a:pt x="2234565" y="63309"/>
                  </a:lnTo>
                  <a:lnTo>
                    <a:pt x="2236851" y="58432"/>
                  </a:lnTo>
                  <a:lnTo>
                    <a:pt x="2237994" y="52908"/>
                  </a:lnTo>
                  <a:lnTo>
                    <a:pt x="2237994" y="43040"/>
                  </a:lnTo>
                  <a:lnTo>
                    <a:pt x="2237486" y="39535"/>
                  </a:lnTo>
                  <a:lnTo>
                    <a:pt x="2236597" y="36207"/>
                  </a:lnTo>
                  <a:lnTo>
                    <a:pt x="2269236" y="36207"/>
                  </a:lnTo>
                  <a:lnTo>
                    <a:pt x="2269236" y="24079"/>
                  </a:lnTo>
                  <a:lnTo>
                    <a:pt x="2230628" y="24079"/>
                  </a:lnTo>
                  <a:lnTo>
                    <a:pt x="2229231" y="22174"/>
                  </a:lnTo>
                  <a:lnTo>
                    <a:pt x="2227580" y="20332"/>
                  </a:lnTo>
                  <a:lnTo>
                    <a:pt x="2225865" y="18732"/>
                  </a:lnTo>
                  <a:lnTo>
                    <a:pt x="2225548" y="18465"/>
                  </a:lnTo>
                  <a:lnTo>
                    <a:pt x="2224913" y="17983"/>
                  </a:lnTo>
                  <a:lnTo>
                    <a:pt x="2224913" y="39395"/>
                  </a:lnTo>
                  <a:lnTo>
                    <a:pt x="2224862" y="54749"/>
                  </a:lnTo>
                  <a:lnTo>
                    <a:pt x="2222373" y="61252"/>
                  </a:lnTo>
                  <a:lnTo>
                    <a:pt x="2211705" y="71882"/>
                  </a:lnTo>
                  <a:lnTo>
                    <a:pt x="2204593" y="74536"/>
                  </a:lnTo>
                  <a:lnTo>
                    <a:pt x="2187194" y="74536"/>
                  </a:lnTo>
                  <a:lnTo>
                    <a:pt x="2180082" y="71907"/>
                  </a:lnTo>
                  <a:lnTo>
                    <a:pt x="2168906" y="61391"/>
                  </a:lnTo>
                  <a:lnTo>
                    <a:pt x="2166201" y="54978"/>
                  </a:lnTo>
                  <a:lnTo>
                    <a:pt x="2166112" y="39395"/>
                  </a:lnTo>
                  <a:lnTo>
                    <a:pt x="2168906" y="32905"/>
                  </a:lnTo>
                  <a:lnTo>
                    <a:pt x="2174367" y="27228"/>
                  </a:lnTo>
                  <a:lnTo>
                    <a:pt x="2179955" y="21564"/>
                  </a:lnTo>
                  <a:lnTo>
                    <a:pt x="2187067" y="18732"/>
                  </a:lnTo>
                  <a:lnTo>
                    <a:pt x="2204339" y="18732"/>
                  </a:lnTo>
                  <a:lnTo>
                    <a:pt x="2211324" y="21564"/>
                  </a:lnTo>
                  <a:lnTo>
                    <a:pt x="2222246" y="32905"/>
                  </a:lnTo>
                  <a:lnTo>
                    <a:pt x="2224913" y="39395"/>
                  </a:lnTo>
                  <a:lnTo>
                    <a:pt x="2224913" y="17983"/>
                  </a:lnTo>
                  <a:lnTo>
                    <a:pt x="2219236" y="13639"/>
                  </a:lnTo>
                  <a:lnTo>
                    <a:pt x="2212111" y="10134"/>
                  </a:lnTo>
                  <a:lnTo>
                    <a:pt x="2204212" y="8013"/>
                  </a:lnTo>
                  <a:lnTo>
                    <a:pt x="2195703" y="7315"/>
                  </a:lnTo>
                  <a:lnTo>
                    <a:pt x="2187054" y="8026"/>
                  </a:lnTo>
                  <a:lnTo>
                    <a:pt x="2156193" y="31102"/>
                  </a:lnTo>
                  <a:lnTo>
                    <a:pt x="2153158" y="46723"/>
                  </a:lnTo>
                  <a:lnTo>
                    <a:pt x="2153920" y="54978"/>
                  </a:lnTo>
                  <a:lnTo>
                    <a:pt x="2187079" y="85267"/>
                  </a:lnTo>
                  <a:lnTo>
                    <a:pt x="2195703" y="85953"/>
                  </a:lnTo>
                  <a:lnTo>
                    <a:pt x="2204275" y="85305"/>
                  </a:lnTo>
                  <a:lnTo>
                    <a:pt x="2212111" y="83324"/>
                  </a:lnTo>
                  <a:lnTo>
                    <a:pt x="2219236" y="80035"/>
                  </a:lnTo>
                  <a:lnTo>
                    <a:pt x="2225675" y="75425"/>
                  </a:lnTo>
                  <a:lnTo>
                    <a:pt x="2269236" y="75425"/>
                  </a:lnTo>
                  <a:lnTo>
                    <a:pt x="2269236" y="121259"/>
                  </a:lnTo>
                  <a:lnTo>
                    <a:pt x="2281809" y="121259"/>
                  </a:lnTo>
                  <a:lnTo>
                    <a:pt x="2281809" y="75425"/>
                  </a:lnTo>
                  <a:lnTo>
                    <a:pt x="2281809" y="74536"/>
                  </a:lnTo>
                  <a:lnTo>
                    <a:pt x="2281809" y="63309"/>
                  </a:lnTo>
                  <a:lnTo>
                    <a:pt x="2281809" y="36207"/>
                  </a:lnTo>
                  <a:lnTo>
                    <a:pt x="2281809" y="24079"/>
                  </a:lnTo>
                  <a:lnTo>
                    <a:pt x="2281809" y="2679"/>
                  </a:lnTo>
                  <a:close/>
                </a:path>
                <a:path w="4511675" h="166370">
                  <a:moveTo>
                    <a:pt x="2285111" y="153009"/>
                  </a:moveTo>
                  <a:lnTo>
                    <a:pt x="2201291" y="153009"/>
                  </a:lnTo>
                  <a:lnTo>
                    <a:pt x="2201291" y="112166"/>
                  </a:lnTo>
                  <a:lnTo>
                    <a:pt x="2188210" y="112166"/>
                  </a:lnTo>
                  <a:lnTo>
                    <a:pt x="2188210" y="164401"/>
                  </a:lnTo>
                  <a:lnTo>
                    <a:pt x="2285111" y="164401"/>
                  </a:lnTo>
                  <a:lnTo>
                    <a:pt x="2285111" y="153009"/>
                  </a:lnTo>
                  <a:close/>
                </a:path>
                <a:path w="4511675" h="166370">
                  <a:moveTo>
                    <a:pt x="2386838" y="4457"/>
                  </a:moveTo>
                  <a:lnTo>
                    <a:pt x="2341880" y="4457"/>
                  </a:lnTo>
                  <a:lnTo>
                    <a:pt x="2341880" y="15875"/>
                  </a:lnTo>
                  <a:lnTo>
                    <a:pt x="2386838" y="15875"/>
                  </a:lnTo>
                  <a:lnTo>
                    <a:pt x="2386838" y="4457"/>
                  </a:lnTo>
                  <a:close/>
                </a:path>
                <a:path w="4511675" h="166370">
                  <a:moveTo>
                    <a:pt x="2405380" y="111264"/>
                  </a:moveTo>
                  <a:lnTo>
                    <a:pt x="2399538" y="107111"/>
                  </a:lnTo>
                  <a:lnTo>
                    <a:pt x="2393950" y="102146"/>
                  </a:lnTo>
                  <a:lnTo>
                    <a:pt x="2388743" y="96380"/>
                  </a:lnTo>
                  <a:lnTo>
                    <a:pt x="2383409" y="90614"/>
                  </a:lnTo>
                  <a:lnTo>
                    <a:pt x="2380894" y="87553"/>
                  </a:lnTo>
                  <a:lnTo>
                    <a:pt x="2378456" y="84582"/>
                  </a:lnTo>
                  <a:lnTo>
                    <a:pt x="2374011" y="78282"/>
                  </a:lnTo>
                  <a:lnTo>
                    <a:pt x="2378329" y="72313"/>
                  </a:lnTo>
                  <a:lnTo>
                    <a:pt x="2382012" y="66509"/>
                  </a:lnTo>
                  <a:lnTo>
                    <a:pt x="2385187" y="60896"/>
                  </a:lnTo>
                  <a:lnTo>
                    <a:pt x="2388489" y="55283"/>
                  </a:lnTo>
                  <a:lnTo>
                    <a:pt x="2391410" y="49314"/>
                  </a:lnTo>
                  <a:lnTo>
                    <a:pt x="2393950" y="42976"/>
                  </a:lnTo>
                  <a:lnTo>
                    <a:pt x="2393950" y="32994"/>
                  </a:lnTo>
                  <a:lnTo>
                    <a:pt x="2329942" y="32994"/>
                  </a:lnTo>
                  <a:lnTo>
                    <a:pt x="2329942" y="44399"/>
                  </a:lnTo>
                  <a:lnTo>
                    <a:pt x="2379472" y="44399"/>
                  </a:lnTo>
                  <a:lnTo>
                    <a:pt x="2375916" y="52387"/>
                  </a:lnTo>
                  <a:lnTo>
                    <a:pt x="2346896" y="90906"/>
                  </a:lnTo>
                  <a:lnTo>
                    <a:pt x="2321179" y="111798"/>
                  </a:lnTo>
                  <a:lnTo>
                    <a:pt x="2330196" y="121081"/>
                  </a:lnTo>
                  <a:lnTo>
                    <a:pt x="2336927" y="116205"/>
                  </a:lnTo>
                  <a:lnTo>
                    <a:pt x="2343277" y="111036"/>
                  </a:lnTo>
                  <a:lnTo>
                    <a:pt x="2349246" y="105562"/>
                  </a:lnTo>
                  <a:lnTo>
                    <a:pt x="2355342" y="100101"/>
                  </a:lnTo>
                  <a:lnTo>
                    <a:pt x="2360930" y="94094"/>
                  </a:lnTo>
                  <a:lnTo>
                    <a:pt x="2366137" y="87553"/>
                  </a:lnTo>
                  <a:lnTo>
                    <a:pt x="2370709" y="93738"/>
                  </a:lnTo>
                  <a:lnTo>
                    <a:pt x="2375662" y="99682"/>
                  </a:lnTo>
                  <a:lnTo>
                    <a:pt x="2381250" y="105384"/>
                  </a:lnTo>
                  <a:lnTo>
                    <a:pt x="2386711" y="111086"/>
                  </a:lnTo>
                  <a:lnTo>
                    <a:pt x="2392172" y="115963"/>
                  </a:lnTo>
                  <a:lnTo>
                    <a:pt x="2397379" y="120002"/>
                  </a:lnTo>
                  <a:lnTo>
                    <a:pt x="2405380" y="111264"/>
                  </a:lnTo>
                  <a:close/>
                </a:path>
                <a:path w="4511675" h="166370">
                  <a:moveTo>
                    <a:pt x="2430907" y="4457"/>
                  </a:moveTo>
                  <a:lnTo>
                    <a:pt x="2417826" y="4457"/>
                  </a:lnTo>
                  <a:lnTo>
                    <a:pt x="2417826" y="65620"/>
                  </a:lnTo>
                  <a:lnTo>
                    <a:pt x="2395347" y="65620"/>
                  </a:lnTo>
                  <a:lnTo>
                    <a:pt x="2395347" y="77038"/>
                  </a:lnTo>
                  <a:lnTo>
                    <a:pt x="2417826" y="77038"/>
                  </a:lnTo>
                  <a:lnTo>
                    <a:pt x="2417826" y="159054"/>
                  </a:lnTo>
                  <a:lnTo>
                    <a:pt x="2430907" y="159054"/>
                  </a:lnTo>
                  <a:lnTo>
                    <a:pt x="2430907" y="4457"/>
                  </a:lnTo>
                  <a:close/>
                </a:path>
                <a:path w="4511675" h="166370">
                  <a:moveTo>
                    <a:pt x="2462276" y="3568"/>
                  </a:moveTo>
                  <a:lnTo>
                    <a:pt x="2449195" y="3568"/>
                  </a:lnTo>
                  <a:lnTo>
                    <a:pt x="2449195" y="165481"/>
                  </a:lnTo>
                  <a:lnTo>
                    <a:pt x="2462276" y="165481"/>
                  </a:lnTo>
                  <a:lnTo>
                    <a:pt x="2462276" y="3568"/>
                  </a:lnTo>
                  <a:close/>
                </a:path>
                <a:path w="4511675" h="166370">
                  <a:moveTo>
                    <a:pt x="2629408" y="129095"/>
                  </a:moveTo>
                  <a:lnTo>
                    <a:pt x="2567559" y="129095"/>
                  </a:lnTo>
                  <a:lnTo>
                    <a:pt x="2613152" y="74841"/>
                  </a:lnTo>
                  <a:lnTo>
                    <a:pt x="2615311" y="72072"/>
                  </a:lnTo>
                  <a:lnTo>
                    <a:pt x="2617343" y="69278"/>
                  </a:lnTo>
                  <a:lnTo>
                    <a:pt x="2619502" y="66484"/>
                  </a:lnTo>
                  <a:lnTo>
                    <a:pt x="2621318" y="63487"/>
                  </a:lnTo>
                  <a:lnTo>
                    <a:pt x="2624582" y="57505"/>
                  </a:lnTo>
                  <a:lnTo>
                    <a:pt x="2625725" y="54356"/>
                  </a:lnTo>
                  <a:lnTo>
                    <a:pt x="2627503" y="47815"/>
                  </a:lnTo>
                  <a:lnTo>
                    <a:pt x="2627884" y="44348"/>
                  </a:lnTo>
                  <a:lnTo>
                    <a:pt x="2627769" y="38760"/>
                  </a:lnTo>
                  <a:lnTo>
                    <a:pt x="2618105" y="19380"/>
                  </a:lnTo>
                  <a:lnTo>
                    <a:pt x="2613279" y="15036"/>
                  </a:lnTo>
                  <a:lnTo>
                    <a:pt x="2609342" y="12661"/>
                  </a:lnTo>
                  <a:lnTo>
                    <a:pt x="2600198" y="9093"/>
                  </a:lnTo>
                  <a:lnTo>
                    <a:pt x="2595118" y="8204"/>
                  </a:lnTo>
                  <a:lnTo>
                    <a:pt x="2581402" y="8204"/>
                  </a:lnTo>
                  <a:lnTo>
                    <a:pt x="2550922" y="34950"/>
                  </a:lnTo>
                  <a:lnTo>
                    <a:pt x="2562860" y="40297"/>
                  </a:lnTo>
                  <a:lnTo>
                    <a:pt x="2566035" y="33172"/>
                  </a:lnTo>
                  <a:lnTo>
                    <a:pt x="2569845" y="27876"/>
                  </a:lnTo>
                  <a:lnTo>
                    <a:pt x="2579243" y="20980"/>
                  </a:lnTo>
                  <a:lnTo>
                    <a:pt x="2584323" y="19380"/>
                  </a:lnTo>
                  <a:lnTo>
                    <a:pt x="2594483" y="19862"/>
                  </a:lnTo>
                  <a:lnTo>
                    <a:pt x="2614676" y="43751"/>
                  </a:lnTo>
                  <a:lnTo>
                    <a:pt x="2614295" y="46812"/>
                  </a:lnTo>
                  <a:lnTo>
                    <a:pt x="2613152" y="49847"/>
                  </a:lnTo>
                  <a:lnTo>
                    <a:pt x="2612136" y="52870"/>
                  </a:lnTo>
                  <a:lnTo>
                    <a:pt x="2610866" y="55727"/>
                  </a:lnTo>
                  <a:lnTo>
                    <a:pt x="2609215" y="58407"/>
                  </a:lnTo>
                  <a:lnTo>
                    <a:pt x="2607691" y="61074"/>
                  </a:lnTo>
                  <a:lnTo>
                    <a:pt x="2605963" y="63576"/>
                  </a:lnTo>
                  <a:lnTo>
                    <a:pt x="2604389" y="65620"/>
                  </a:lnTo>
                  <a:lnTo>
                    <a:pt x="2601214" y="69481"/>
                  </a:lnTo>
                  <a:lnTo>
                    <a:pt x="2600198" y="70789"/>
                  </a:lnTo>
                  <a:lnTo>
                    <a:pt x="2550922" y="129095"/>
                  </a:lnTo>
                  <a:lnTo>
                    <a:pt x="2550922" y="140512"/>
                  </a:lnTo>
                  <a:lnTo>
                    <a:pt x="2629408" y="140512"/>
                  </a:lnTo>
                  <a:lnTo>
                    <a:pt x="2629408" y="129095"/>
                  </a:lnTo>
                  <a:close/>
                </a:path>
                <a:path w="4511675" h="166370">
                  <a:moveTo>
                    <a:pt x="2731643" y="68122"/>
                  </a:moveTo>
                  <a:lnTo>
                    <a:pt x="2723515" y="60629"/>
                  </a:lnTo>
                  <a:lnTo>
                    <a:pt x="2721229" y="62649"/>
                  </a:lnTo>
                  <a:lnTo>
                    <a:pt x="2718435" y="64617"/>
                  </a:lnTo>
                  <a:lnTo>
                    <a:pt x="2712085" y="68414"/>
                  </a:lnTo>
                  <a:lnTo>
                    <a:pt x="2709037" y="69367"/>
                  </a:lnTo>
                  <a:lnTo>
                    <a:pt x="2703195" y="69367"/>
                  </a:lnTo>
                  <a:lnTo>
                    <a:pt x="2700528" y="68834"/>
                  </a:lnTo>
                  <a:lnTo>
                    <a:pt x="2697861" y="67767"/>
                  </a:lnTo>
                  <a:lnTo>
                    <a:pt x="2689860" y="64376"/>
                  </a:lnTo>
                  <a:lnTo>
                    <a:pt x="2686685" y="63068"/>
                  </a:lnTo>
                  <a:lnTo>
                    <a:pt x="2683256" y="61696"/>
                  </a:lnTo>
                  <a:lnTo>
                    <a:pt x="2679827" y="60274"/>
                  </a:lnTo>
                  <a:lnTo>
                    <a:pt x="2676271" y="58851"/>
                  </a:lnTo>
                  <a:lnTo>
                    <a:pt x="2672842" y="58127"/>
                  </a:lnTo>
                  <a:lnTo>
                    <a:pt x="2664079" y="58127"/>
                  </a:lnTo>
                  <a:lnTo>
                    <a:pt x="2659380" y="59296"/>
                  </a:lnTo>
                  <a:lnTo>
                    <a:pt x="2651252" y="63931"/>
                  </a:lnTo>
                  <a:lnTo>
                    <a:pt x="2647188" y="66992"/>
                  </a:lnTo>
                  <a:lnTo>
                    <a:pt x="2643124" y="70789"/>
                  </a:lnTo>
                  <a:lnTo>
                    <a:pt x="2651125" y="78282"/>
                  </a:lnTo>
                  <a:lnTo>
                    <a:pt x="2653919" y="76263"/>
                  </a:lnTo>
                  <a:lnTo>
                    <a:pt x="2656713" y="74295"/>
                  </a:lnTo>
                  <a:lnTo>
                    <a:pt x="2662555" y="70497"/>
                  </a:lnTo>
                  <a:lnTo>
                    <a:pt x="2665730" y="69545"/>
                  </a:lnTo>
                  <a:lnTo>
                    <a:pt x="2671699" y="69545"/>
                  </a:lnTo>
                  <a:lnTo>
                    <a:pt x="2674366" y="70104"/>
                  </a:lnTo>
                  <a:lnTo>
                    <a:pt x="2682494" y="73406"/>
                  </a:lnTo>
                  <a:lnTo>
                    <a:pt x="2684653" y="74358"/>
                  </a:lnTo>
                  <a:lnTo>
                    <a:pt x="2699004" y="80098"/>
                  </a:lnTo>
                  <a:lnTo>
                    <a:pt x="2702433" y="80784"/>
                  </a:lnTo>
                  <a:lnTo>
                    <a:pt x="2710942" y="80784"/>
                  </a:lnTo>
                  <a:lnTo>
                    <a:pt x="2715387" y="79616"/>
                  </a:lnTo>
                  <a:lnTo>
                    <a:pt x="2723515" y="74980"/>
                  </a:lnTo>
                  <a:lnTo>
                    <a:pt x="2727579" y="71920"/>
                  </a:lnTo>
                  <a:lnTo>
                    <a:pt x="2730119" y="69545"/>
                  </a:lnTo>
                  <a:lnTo>
                    <a:pt x="2730309" y="69367"/>
                  </a:lnTo>
                  <a:lnTo>
                    <a:pt x="2731643" y="68122"/>
                  </a:lnTo>
                  <a:close/>
                </a:path>
                <a:path w="4511675" h="166370">
                  <a:moveTo>
                    <a:pt x="2824988" y="111036"/>
                  </a:moveTo>
                  <a:lnTo>
                    <a:pt x="2821051" y="86042"/>
                  </a:lnTo>
                  <a:lnTo>
                    <a:pt x="2819527" y="83007"/>
                  </a:lnTo>
                  <a:lnTo>
                    <a:pt x="2804160" y="71691"/>
                  </a:lnTo>
                  <a:lnTo>
                    <a:pt x="2806319" y="70612"/>
                  </a:lnTo>
                  <a:lnTo>
                    <a:pt x="2822321" y="48679"/>
                  </a:lnTo>
                  <a:lnTo>
                    <a:pt x="2822321" y="37503"/>
                  </a:lnTo>
                  <a:lnTo>
                    <a:pt x="2821178" y="31750"/>
                  </a:lnTo>
                  <a:lnTo>
                    <a:pt x="2819019" y="27101"/>
                  </a:lnTo>
                  <a:lnTo>
                    <a:pt x="2816733" y="22466"/>
                  </a:lnTo>
                  <a:lnTo>
                    <a:pt x="2814370" y="19621"/>
                  </a:lnTo>
                  <a:lnTo>
                    <a:pt x="2813685" y="18783"/>
                  </a:lnTo>
                  <a:lnTo>
                    <a:pt x="2780411" y="8089"/>
                  </a:lnTo>
                  <a:lnTo>
                    <a:pt x="2776855" y="8559"/>
                  </a:lnTo>
                  <a:lnTo>
                    <a:pt x="2773299" y="9639"/>
                  </a:lnTo>
                  <a:lnTo>
                    <a:pt x="2769616" y="10706"/>
                  </a:lnTo>
                  <a:lnTo>
                    <a:pt x="2766187" y="12192"/>
                  </a:lnTo>
                  <a:lnTo>
                    <a:pt x="2763012" y="14097"/>
                  </a:lnTo>
                  <a:lnTo>
                    <a:pt x="2759710" y="15989"/>
                  </a:lnTo>
                  <a:lnTo>
                    <a:pt x="2756916" y="18186"/>
                  </a:lnTo>
                  <a:lnTo>
                    <a:pt x="2751556" y="23215"/>
                  </a:lnTo>
                  <a:lnTo>
                    <a:pt x="2749423" y="25742"/>
                  </a:lnTo>
                  <a:lnTo>
                    <a:pt x="2747645" y="28359"/>
                  </a:lnTo>
                  <a:lnTo>
                    <a:pt x="2757678" y="35483"/>
                  </a:lnTo>
                  <a:lnTo>
                    <a:pt x="2758948" y="33350"/>
                  </a:lnTo>
                  <a:lnTo>
                    <a:pt x="2760599" y="31330"/>
                  </a:lnTo>
                  <a:lnTo>
                    <a:pt x="2781427" y="19621"/>
                  </a:lnTo>
                  <a:lnTo>
                    <a:pt x="2783967" y="19621"/>
                  </a:lnTo>
                  <a:lnTo>
                    <a:pt x="2789047" y="19735"/>
                  </a:lnTo>
                  <a:lnTo>
                    <a:pt x="2793111" y="20485"/>
                  </a:lnTo>
                  <a:lnTo>
                    <a:pt x="2796286" y="21844"/>
                  </a:lnTo>
                  <a:lnTo>
                    <a:pt x="2799588" y="23215"/>
                  </a:lnTo>
                  <a:lnTo>
                    <a:pt x="2808986" y="41198"/>
                  </a:lnTo>
                  <a:lnTo>
                    <a:pt x="2808859" y="50939"/>
                  </a:lnTo>
                  <a:lnTo>
                    <a:pt x="2806573" y="56286"/>
                  </a:lnTo>
                  <a:lnTo>
                    <a:pt x="2797683" y="64617"/>
                  </a:lnTo>
                  <a:lnTo>
                    <a:pt x="2791587" y="66687"/>
                  </a:lnTo>
                  <a:lnTo>
                    <a:pt x="2779776" y="66687"/>
                  </a:lnTo>
                  <a:lnTo>
                    <a:pt x="2779776" y="78105"/>
                  </a:lnTo>
                  <a:lnTo>
                    <a:pt x="2789428" y="78105"/>
                  </a:lnTo>
                  <a:lnTo>
                    <a:pt x="2794000" y="78841"/>
                  </a:lnTo>
                  <a:lnTo>
                    <a:pt x="2801112" y="81813"/>
                  </a:lnTo>
                  <a:lnTo>
                    <a:pt x="2803906" y="83807"/>
                  </a:lnTo>
                  <a:lnTo>
                    <a:pt x="2805811" y="86309"/>
                  </a:lnTo>
                  <a:lnTo>
                    <a:pt x="2807843" y="88798"/>
                  </a:lnTo>
                  <a:lnTo>
                    <a:pt x="2809240" y="91681"/>
                  </a:lnTo>
                  <a:lnTo>
                    <a:pt x="2810764" y="98221"/>
                  </a:lnTo>
                  <a:lnTo>
                    <a:pt x="2811145" y="101587"/>
                  </a:lnTo>
                  <a:lnTo>
                    <a:pt x="2811145" y="109550"/>
                  </a:lnTo>
                  <a:lnTo>
                    <a:pt x="2786888" y="131953"/>
                  </a:lnTo>
                  <a:lnTo>
                    <a:pt x="2777363" y="131953"/>
                  </a:lnTo>
                  <a:lnTo>
                    <a:pt x="2755265" y="115722"/>
                  </a:lnTo>
                  <a:lnTo>
                    <a:pt x="2745359" y="124104"/>
                  </a:lnTo>
                  <a:lnTo>
                    <a:pt x="2760980" y="137655"/>
                  </a:lnTo>
                  <a:lnTo>
                    <a:pt x="2763901" y="139446"/>
                  </a:lnTo>
                  <a:lnTo>
                    <a:pt x="2767330" y="140843"/>
                  </a:lnTo>
                  <a:lnTo>
                    <a:pt x="2774696" y="142862"/>
                  </a:lnTo>
                  <a:lnTo>
                    <a:pt x="2778887" y="143370"/>
                  </a:lnTo>
                  <a:lnTo>
                    <a:pt x="2789174" y="143370"/>
                  </a:lnTo>
                  <a:lnTo>
                    <a:pt x="2794635" y="142468"/>
                  </a:lnTo>
                  <a:lnTo>
                    <a:pt x="2804668" y="138912"/>
                  </a:lnTo>
                  <a:lnTo>
                    <a:pt x="2809113" y="136347"/>
                  </a:lnTo>
                  <a:lnTo>
                    <a:pt x="2812796" y="133019"/>
                  </a:lnTo>
                  <a:lnTo>
                    <a:pt x="2814015" y="131953"/>
                  </a:lnTo>
                  <a:lnTo>
                    <a:pt x="2816606" y="129692"/>
                  </a:lnTo>
                  <a:lnTo>
                    <a:pt x="2819527" y="125679"/>
                  </a:lnTo>
                  <a:lnTo>
                    <a:pt x="2821686" y="120992"/>
                  </a:lnTo>
                  <a:lnTo>
                    <a:pt x="2823972" y="116293"/>
                  </a:lnTo>
                  <a:lnTo>
                    <a:pt x="2824988" y="111036"/>
                  </a:lnTo>
                  <a:close/>
                </a:path>
                <a:path w="4511675" h="166370">
                  <a:moveTo>
                    <a:pt x="2915285" y="14097"/>
                  </a:moveTo>
                  <a:lnTo>
                    <a:pt x="2852547" y="14097"/>
                  </a:lnTo>
                  <a:lnTo>
                    <a:pt x="2852547" y="25501"/>
                  </a:lnTo>
                  <a:lnTo>
                    <a:pt x="2901315" y="25501"/>
                  </a:lnTo>
                  <a:lnTo>
                    <a:pt x="2901061" y="29540"/>
                  </a:lnTo>
                  <a:lnTo>
                    <a:pt x="2885694" y="70167"/>
                  </a:lnTo>
                  <a:lnTo>
                    <a:pt x="2858947" y="98717"/>
                  </a:lnTo>
                  <a:lnTo>
                    <a:pt x="2844292" y="109308"/>
                  </a:lnTo>
                  <a:lnTo>
                    <a:pt x="2852547" y="119468"/>
                  </a:lnTo>
                  <a:lnTo>
                    <a:pt x="2881922" y="94653"/>
                  </a:lnTo>
                  <a:lnTo>
                    <a:pt x="2905074" y="60223"/>
                  </a:lnTo>
                  <a:lnTo>
                    <a:pt x="2914472" y="21767"/>
                  </a:lnTo>
                  <a:lnTo>
                    <a:pt x="2915285" y="14097"/>
                  </a:lnTo>
                  <a:close/>
                </a:path>
                <a:path w="4511675" h="166370">
                  <a:moveTo>
                    <a:pt x="2981960" y="3568"/>
                  </a:moveTo>
                  <a:lnTo>
                    <a:pt x="2968879" y="3568"/>
                  </a:lnTo>
                  <a:lnTo>
                    <a:pt x="2968879" y="56527"/>
                  </a:lnTo>
                  <a:lnTo>
                    <a:pt x="2947035" y="56527"/>
                  </a:lnTo>
                  <a:lnTo>
                    <a:pt x="2947035" y="4457"/>
                  </a:lnTo>
                  <a:lnTo>
                    <a:pt x="2933954" y="4457"/>
                  </a:lnTo>
                  <a:lnTo>
                    <a:pt x="2933954" y="159054"/>
                  </a:lnTo>
                  <a:lnTo>
                    <a:pt x="2947035" y="159054"/>
                  </a:lnTo>
                  <a:lnTo>
                    <a:pt x="2947035" y="67945"/>
                  </a:lnTo>
                  <a:lnTo>
                    <a:pt x="2968879" y="67945"/>
                  </a:lnTo>
                  <a:lnTo>
                    <a:pt x="2968879" y="165481"/>
                  </a:lnTo>
                  <a:lnTo>
                    <a:pt x="2981960" y="165481"/>
                  </a:lnTo>
                  <a:lnTo>
                    <a:pt x="2981960" y="67945"/>
                  </a:lnTo>
                  <a:lnTo>
                    <a:pt x="2981960" y="56527"/>
                  </a:lnTo>
                  <a:lnTo>
                    <a:pt x="2981960" y="3568"/>
                  </a:lnTo>
                  <a:close/>
                </a:path>
                <a:path w="4511675" h="166370">
                  <a:moveTo>
                    <a:pt x="3110611" y="18669"/>
                  </a:moveTo>
                  <a:lnTo>
                    <a:pt x="3106547" y="12344"/>
                  </a:lnTo>
                  <a:lnTo>
                    <a:pt x="3103803" y="10706"/>
                  </a:lnTo>
                  <a:lnTo>
                    <a:pt x="3098292" y="7404"/>
                  </a:lnTo>
                  <a:lnTo>
                    <a:pt x="3097657" y="7086"/>
                  </a:lnTo>
                  <a:lnTo>
                    <a:pt x="3097657" y="21640"/>
                  </a:lnTo>
                  <a:lnTo>
                    <a:pt x="3097657" y="30619"/>
                  </a:lnTo>
                  <a:lnTo>
                    <a:pt x="3094863" y="34315"/>
                  </a:lnTo>
                  <a:lnTo>
                    <a:pt x="3089148" y="37211"/>
                  </a:lnTo>
                  <a:lnTo>
                    <a:pt x="3083560" y="40106"/>
                  </a:lnTo>
                  <a:lnTo>
                    <a:pt x="3076575" y="41554"/>
                  </a:lnTo>
                  <a:lnTo>
                    <a:pt x="3060065" y="41554"/>
                  </a:lnTo>
                  <a:lnTo>
                    <a:pt x="3053207" y="40106"/>
                  </a:lnTo>
                  <a:lnTo>
                    <a:pt x="3042031" y="34315"/>
                  </a:lnTo>
                  <a:lnTo>
                    <a:pt x="3039364" y="30619"/>
                  </a:lnTo>
                  <a:lnTo>
                    <a:pt x="3039364" y="21640"/>
                  </a:lnTo>
                  <a:lnTo>
                    <a:pt x="3042031" y="17945"/>
                  </a:lnTo>
                  <a:lnTo>
                    <a:pt x="3053207" y="12153"/>
                  </a:lnTo>
                  <a:lnTo>
                    <a:pt x="3060065" y="10706"/>
                  </a:lnTo>
                  <a:lnTo>
                    <a:pt x="3076575" y="10706"/>
                  </a:lnTo>
                  <a:lnTo>
                    <a:pt x="3083560" y="12153"/>
                  </a:lnTo>
                  <a:lnTo>
                    <a:pt x="3089148" y="15049"/>
                  </a:lnTo>
                  <a:lnTo>
                    <a:pt x="3094863" y="17945"/>
                  </a:lnTo>
                  <a:lnTo>
                    <a:pt x="3068447" y="0"/>
                  </a:lnTo>
                  <a:lnTo>
                    <a:pt x="3059938" y="469"/>
                  </a:lnTo>
                  <a:lnTo>
                    <a:pt x="3026283" y="18669"/>
                  </a:lnTo>
                  <a:lnTo>
                    <a:pt x="3026397" y="34315"/>
                  </a:lnTo>
                  <a:lnTo>
                    <a:pt x="3059938" y="52501"/>
                  </a:lnTo>
                  <a:lnTo>
                    <a:pt x="3068447" y="52959"/>
                  </a:lnTo>
                  <a:lnTo>
                    <a:pt x="3076892" y="52501"/>
                  </a:lnTo>
                  <a:lnTo>
                    <a:pt x="3084703" y="51092"/>
                  </a:lnTo>
                  <a:lnTo>
                    <a:pt x="3091840" y="48755"/>
                  </a:lnTo>
                  <a:lnTo>
                    <a:pt x="3098292" y="45478"/>
                  </a:lnTo>
                  <a:lnTo>
                    <a:pt x="3104781" y="41554"/>
                  </a:lnTo>
                  <a:lnTo>
                    <a:pt x="3106547" y="40487"/>
                  </a:lnTo>
                  <a:lnTo>
                    <a:pt x="3110484" y="34315"/>
                  </a:lnTo>
                  <a:lnTo>
                    <a:pt x="3110611" y="18669"/>
                  </a:lnTo>
                  <a:close/>
                </a:path>
                <a:path w="4511675" h="166370">
                  <a:moveTo>
                    <a:pt x="3146806" y="2679"/>
                  </a:moveTo>
                  <a:lnTo>
                    <a:pt x="3134233" y="2679"/>
                  </a:lnTo>
                  <a:lnTo>
                    <a:pt x="3134233" y="58851"/>
                  </a:lnTo>
                  <a:lnTo>
                    <a:pt x="3131820" y="59436"/>
                  </a:lnTo>
                  <a:lnTo>
                    <a:pt x="3091688" y="62585"/>
                  </a:lnTo>
                  <a:lnTo>
                    <a:pt x="3013075" y="62585"/>
                  </a:lnTo>
                  <a:lnTo>
                    <a:pt x="3013075" y="74002"/>
                  </a:lnTo>
                  <a:lnTo>
                    <a:pt x="3055874" y="74002"/>
                  </a:lnTo>
                  <a:lnTo>
                    <a:pt x="3055874" y="96291"/>
                  </a:lnTo>
                  <a:lnTo>
                    <a:pt x="3068955" y="96291"/>
                  </a:lnTo>
                  <a:lnTo>
                    <a:pt x="3068955" y="74002"/>
                  </a:lnTo>
                  <a:lnTo>
                    <a:pt x="3090799" y="74002"/>
                  </a:lnTo>
                  <a:lnTo>
                    <a:pt x="3096514" y="73939"/>
                  </a:lnTo>
                  <a:lnTo>
                    <a:pt x="3134233" y="70434"/>
                  </a:lnTo>
                  <a:lnTo>
                    <a:pt x="3134233" y="80962"/>
                  </a:lnTo>
                  <a:lnTo>
                    <a:pt x="3091434" y="80962"/>
                  </a:lnTo>
                  <a:lnTo>
                    <a:pt x="3091434" y="92367"/>
                  </a:lnTo>
                  <a:lnTo>
                    <a:pt x="3134233" y="92367"/>
                  </a:lnTo>
                  <a:lnTo>
                    <a:pt x="3134233" y="98069"/>
                  </a:lnTo>
                  <a:lnTo>
                    <a:pt x="3146806" y="98069"/>
                  </a:lnTo>
                  <a:lnTo>
                    <a:pt x="3146806" y="70434"/>
                  </a:lnTo>
                  <a:lnTo>
                    <a:pt x="3146806" y="2679"/>
                  </a:lnTo>
                  <a:close/>
                </a:path>
                <a:path w="4511675" h="166370">
                  <a:moveTo>
                    <a:pt x="3149346" y="154241"/>
                  </a:moveTo>
                  <a:lnTo>
                    <a:pt x="3063240" y="154241"/>
                  </a:lnTo>
                  <a:lnTo>
                    <a:pt x="3063240" y="139979"/>
                  </a:lnTo>
                  <a:lnTo>
                    <a:pt x="3147060" y="139979"/>
                  </a:lnTo>
                  <a:lnTo>
                    <a:pt x="3147060" y="103962"/>
                  </a:lnTo>
                  <a:lnTo>
                    <a:pt x="3050159" y="103962"/>
                  </a:lnTo>
                  <a:lnTo>
                    <a:pt x="3050159" y="115722"/>
                  </a:lnTo>
                  <a:lnTo>
                    <a:pt x="3133979" y="115722"/>
                  </a:lnTo>
                  <a:lnTo>
                    <a:pt x="3133979" y="128562"/>
                  </a:lnTo>
                  <a:lnTo>
                    <a:pt x="3050159" y="128562"/>
                  </a:lnTo>
                  <a:lnTo>
                    <a:pt x="3050159" y="166014"/>
                  </a:lnTo>
                  <a:lnTo>
                    <a:pt x="3149346" y="166014"/>
                  </a:lnTo>
                  <a:lnTo>
                    <a:pt x="3149346" y="154241"/>
                  </a:lnTo>
                  <a:close/>
                </a:path>
                <a:path w="4511675" h="166370">
                  <a:moveTo>
                    <a:pt x="4331208" y="2679"/>
                  </a:moveTo>
                  <a:lnTo>
                    <a:pt x="4318635" y="2679"/>
                  </a:lnTo>
                  <a:lnTo>
                    <a:pt x="4318635" y="24079"/>
                  </a:lnTo>
                  <a:lnTo>
                    <a:pt x="4318635" y="36207"/>
                  </a:lnTo>
                  <a:lnTo>
                    <a:pt x="4318635" y="63309"/>
                  </a:lnTo>
                  <a:lnTo>
                    <a:pt x="4283964" y="63309"/>
                  </a:lnTo>
                  <a:lnTo>
                    <a:pt x="4286250" y="58432"/>
                  </a:lnTo>
                  <a:lnTo>
                    <a:pt x="4287393" y="52908"/>
                  </a:lnTo>
                  <a:lnTo>
                    <a:pt x="4287393" y="43040"/>
                  </a:lnTo>
                  <a:lnTo>
                    <a:pt x="4286885" y="39535"/>
                  </a:lnTo>
                  <a:lnTo>
                    <a:pt x="4285996" y="36207"/>
                  </a:lnTo>
                  <a:lnTo>
                    <a:pt x="4318635" y="36207"/>
                  </a:lnTo>
                  <a:lnTo>
                    <a:pt x="4318635" y="24079"/>
                  </a:lnTo>
                  <a:lnTo>
                    <a:pt x="4280027" y="24079"/>
                  </a:lnTo>
                  <a:lnTo>
                    <a:pt x="4278630" y="22174"/>
                  </a:lnTo>
                  <a:lnTo>
                    <a:pt x="4276979" y="20332"/>
                  </a:lnTo>
                  <a:lnTo>
                    <a:pt x="4275264" y="18732"/>
                  </a:lnTo>
                  <a:lnTo>
                    <a:pt x="4274947" y="18465"/>
                  </a:lnTo>
                  <a:lnTo>
                    <a:pt x="4274312" y="17983"/>
                  </a:lnTo>
                  <a:lnTo>
                    <a:pt x="4274312" y="39395"/>
                  </a:lnTo>
                  <a:lnTo>
                    <a:pt x="4274261" y="54749"/>
                  </a:lnTo>
                  <a:lnTo>
                    <a:pt x="4271772" y="61252"/>
                  </a:lnTo>
                  <a:lnTo>
                    <a:pt x="4261104" y="71882"/>
                  </a:lnTo>
                  <a:lnTo>
                    <a:pt x="4253992" y="74536"/>
                  </a:lnTo>
                  <a:lnTo>
                    <a:pt x="4236593" y="74536"/>
                  </a:lnTo>
                  <a:lnTo>
                    <a:pt x="4229481" y="71907"/>
                  </a:lnTo>
                  <a:lnTo>
                    <a:pt x="4218305" y="61391"/>
                  </a:lnTo>
                  <a:lnTo>
                    <a:pt x="4215600" y="54978"/>
                  </a:lnTo>
                  <a:lnTo>
                    <a:pt x="4215511" y="39395"/>
                  </a:lnTo>
                  <a:lnTo>
                    <a:pt x="4218305" y="32905"/>
                  </a:lnTo>
                  <a:lnTo>
                    <a:pt x="4223766" y="27228"/>
                  </a:lnTo>
                  <a:lnTo>
                    <a:pt x="4229354" y="21564"/>
                  </a:lnTo>
                  <a:lnTo>
                    <a:pt x="4236466" y="18732"/>
                  </a:lnTo>
                  <a:lnTo>
                    <a:pt x="4253738" y="18732"/>
                  </a:lnTo>
                  <a:lnTo>
                    <a:pt x="4260723" y="21564"/>
                  </a:lnTo>
                  <a:lnTo>
                    <a:pt x="4271645" y="32905"/>
                  </a:lnTo>
                  <a:lnTo>
                    <a:pt x="4274312" y="39395"/>
                  </a:lnTo>
                  <a:lnTo>
                    <a:pt x="4274312" y="17983"/>
                  </a:lnTo>
                  <a:lnTo>
                    <a:pt x="4268635" y="13639"/>
                  </a:lnTo>
                  <a:lnTo>
                    <a:pt x="4261510" y="10134"/>
                  </a:lnTo>
                  <a:lnTo>
                    <a:pt x="4253611" y="8013"/>
                  </a:lnTo>
                  <a:lnTo>
                    <a:pt x="4245102" y="7315"/>
                  </a:lnTo>
                  <a:lnTo>
                    <a:pt x="4236466" y="8026"/>
                  </a:lnTo>
                  <a:lnTo>
                    <a:pt x="4205617" y="31102"/>
                  </a:lnTo>
                  <a:lnTo>
                    <a:pt x="4202557" y="46723"/>
                  </a:lnTo>
                  <a:lnTo>
                    <a:pt x="4203319" y="54978"/>
                  </a:lnTo>
                  <a:lnTo>
                    <a:pt x="4236478" y="85267"/>
                  </a:lnTo>
                  <a:lnTo>
                    <a:pt x="4245102" y="85953"/>
                  </a:lnTo>
                  <a:lnTo>
                    <a:pt x="4253674" y="85305"/>
                  </a:lnTo>
                  <a:lnTo>
                    <a:pt x="4261510" y="83324"/>
                  </a:lnTo>
                  <a:lnTo>
                    <a:pt x="4268635" y="80035"/>
                  </a:lnTo>
                  <a:lnTo>
                    <a:pt x="4275074" y="75425"/>
                  </a:lnTo>
                  <a:lnTo>
                    <a:pt x="4318635" y="75425"/>
                  </a:lnTo>
                  <a:lnTo>
                    <a:pt x="4318635" y="121259"/>
                  </a:lnTo>
                  <a:lnTo>
                    <a:pt x="4331208" y="121259"/>
                  </a:lnTo>
                  <a:lnTo>
                    <a:pt x="4331208" y="75425"/>
                  </a:lnTo>
                  <a:lnTo>
                    <a:pt x="4331208" y="74536"/>
                  </a:lnTo>
                  <a:lnTo>
                    <a:pt x="4331208" y="63309"/>
                  </a:lnTo>
                  <a:lnTo>
                    <a:pt x="4331208" y="36207"/>
                  </a:lnTo>
                  <a:lnTo>
                    <a:pt x="4331208" y="24079"/>
                  </a:lnTo>
                  <a:lnTo>
                    <a:pt x="4331208" y="2679"/>
                  </a:lnTo>
                  <a:close/>
                </a:path>
                <a:path w="4511675" h="166370">
                  <a:moveTo>
                    <a:pt x="4334510" y="153009"/>
                  </a:moveTo>
                  <a:lnTo>
                    <a:pt x="4250690" y="153009"/>
                  </a:lnTo>
                  <a:lnTo>
                    <a:pt x="4250690" y="112166"/>
                  </a:lnTo>
                  <a:lnTo>
                    <a:pt x="4237609" y="112166"/>
                  </a:lnTo>
                  <a:lnTo>
                    <a:pt x="4237609" y="164401"/>
                  </a:lnTo>
                  <a:lnTo>
                    <a:pt x="4334510" y="164401"/>
                  </a:lnTo>
                  <a:lnTo>
                    <a:pt x="4334510" y="153009"/>
                  </a:lnTo>
                  <a:close/>
                </a:path>
                <a:path w="4511675" h="166370">
                  <a:moveTo>
                    <a:pt x="4436237" y="4457"/>
                  </a:moveTo>
                  <a:lnTo>
                    <a:pt x="4391279" y="4457"/>
                  </a:lnTo>
                  <a:lnTo>
                    <a:pt x="4391279" y="15875"/>
                  </a:lnTo>
                  <a:lnTo>
                    <a:pt x="4436237" y="15875"/>
                  </a:lnTo>
                  <a:lnTo>
                    <a:pt x="4436237" y="4457"/>
                  </a:lnTo>
                  <a:close/>
                </a:path>
                <a:path w="4511675" h="166370">
                  <a:moveTo>
                    <a:pt x="4454779" y="111264"/>
                  </a:moveTo>
                  <a:lnTo>
                    <a:pt x="4448937" y="107111"/>
                  </a:lnTo>
                  <a:lnTo>
                    <a:pt x="4443349" y="102146"/>
                  </a:lnTo>
                  <a:lnTo>
                    <a:pt x="4438142" y="96380"/>
                  </a:lnTo>
                  <a:lnTo>
                    <a:pt x="4432808" y="90614"/>
                  </a:lnTo>
                  <a:lnTo>
                    <a:pt x="4430357" y="87553"/>
                  </a:lnTo>
                  <a:lnTo>
                    <a:pt x="4427982" y="84582"/>
                  </a:lnTo>
                  <a:lnTo>
                    <a:pt x="4423410" y="78282"/>
                  </a:lnTo>
                  <a:lnTo>
                    <a:pt x="4427728" y="72313"/>
                  </a:lnTo>
                  <a:lnTo>
                    <a:pt x="4431411" y="66509"/>
                  </a:lnTo>
                  <a:lnTo>
                    <a:pt x="4434586" y="60896"/>
                  </a:lnTo>
                  <a:lnTo>
                    <a:pt x="4437888" y="55283"/>
                  </a:lnTo>
                  <a:lnTo>
                    <a:pt x="4440809" y="49314"/>
                  </a:lnTo>
                  <a:lnTo>
                    <a:pt x="4443349" y="42976"/>
                  </a:lnTo>
                  <a:lnTo>
                    <a:pt x="4443349" y="32994"/>
                  </a:lnTo>
                  <a:lnTo>
                    <a:pt x="4379341" y="32994"/>
                  </a:lnTo>
                  <a:lnTo>
                    <a:pt x="4379341" y="44399"/>
                  </a:lnTo>
                  <a:lnTo>
                    <a:pt x="4428871" y="44399"/>
                  </a:lnTo>
                  <a:lnTo>
                    <a:pt x="4425315" y="52387"/>
                  </a:lnTo>
                  <a:lnTo>
                    <a:pt x="4396295" y="90906"/>
                  </a:lnTo>
                  <a:lnTo>
                    <a:pt x="4370578" y="111798"/>
                  </a:lnTo>
                  <a:lnTo>
                    <a:pt x="4379595" y="121081"/>
                  </a:lnTo>
                  <a:lnTo>
                    <a:pt x="4386326" y="116205"/>
                  </a:lnTo>
                  <a:lnTo>
                    <a:pt x="4392676" y="111036"/>
                  </a:lnTo>
                  <a:lnTo>
                    <a:pt x="4398645" y="105562"/>
                  </a:lnTo>
                  <a:lnTo>
                    <a:pt x="4404741" y="100101"/>
                  </a:lnTo>
                  <a:lnTo>
                    <a:pt x="4410329" y="94094"/>
                  </a:lnTo>
                  <a:lnTo>
                    <a:pt x="4415536" y="87553"/>
                  </a:lnTo>
                  <a:lnTo>
                    <a:pt x="4420108" y="93738"/>
                  </a:lnTo>
                  <a:lnTo>
                    <a:pt x="4425061" y="99682"/>
                  </a:lnTo>
                  <a:lnTo>
                    <a:pt x="4430649" y="105384"/>
                  </a:lnTo>
                  <a:lnTo>
                    <a:pt x="4436110" y="111086"/>
                  </a:lnTo>
                  <a:lnTo>
                    <a:pt x="4441571" y="115963"/>
                  </a:lnTo>
                  <a:lnTo>
                    <a:pt x="4446778" y="120002"/>
                  </a:lnTo>
                  <a:lnTo>
                    <a:pt x="4454779" y="111264"/>
                  </a:lnTo>
                  <a:close/>
                </a:path>
                <a:path w="4511675" h="166370">
                  <a:moveTo>
                    <a:pt x="4480306" y="4457"/>
                  </a:moveTo>
                  <a:lnTo>
                    <a:pt x="4467225" y="4457"/>
                  </a:lnTo>
                  <a:lnTo>
                    <a:pt x="4467225" y="65620"/>
                  </a:lnTo>
                  <a:lnTo>
                    <a:pt x="4444746" y="65620"/>
                  </a:lnTo>
                  <a:lnTo>
                    <a:pt x="4444746" y="77038"/>
                  </a:lnTo>
                  <a:lnTo>
                    <a:pt x="4467225" y="77038"/>
                  </a:lnTo>
                  <a:lnTo>
                    <a:pt x="4467225" y="159054"/>
                  </a:lnTo>
                  <a:lnTo>
                    <a:pt x="4480306" y="159054"/>
                  </a:lnTo>
                  <a:lnTo>
                    <a:pt x="4480306" y="4457"/>
                  </a:lnTo>
                  <a:close/>
                </a:path>
                <a:path w="4511675" h="166370">
                  <a:moveTo>
                    <a:pt x="4511675" y="3568"/>
                  </a:moveTo>
                  <a:lnTo>
                    <a:pt x="4498594" y="3568"/>
                  </a:lnTo>
                  <a:lnTo>
                    <a:pt x="4498594" y="165481"/>
                  </a:lnTo>
                  <a:lnTo>
                    <a:pt x="4511675" y="165481"/>
                  </a:lnTo>
                  <a:lnTo>
                    <a:pt x="4511675" y="356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35617" y="5881027"/>
              <a:ext cx="79628" cy="13528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548890" y="5872936"/>
              <a:ext cx="7418070" cy="436245"/>
            </a:xfrm>
            <a:custGeom>
              <a:avLst/>
              <a:gdLst/>
              <a:ahLst/>
              <a:cxnLst/>
              <a:rect l="l" t="t" r="r" b="b"/>
              <a:pathLst>
                <a:path w="7418070" h="436245">
                  <a:moveTo>
                    <a:pt x="110109" y="296760"/>
                  </a:moveTo>
                  <a:lnTo>
                    <a:pt x="99187" y="296760"/>
                  </a:lnTo>
                  <a:lnTo>
                    <a:pt x="99187" y="315048"/>
                  </a:lnTo>
                  <a:lnTo>
                    <a:pt x="99187" y="325412"/>
                  </a:lnTo>
                  <a:lnTo>
                    <a:pt x="99187" y="348576"/>
                  </a:lnTo>
                  <a:lnTo>
                    <a:pt x="69723" y="348576"/>
                  </a:lnTo>
                  <a:lnTo>
                    <a:pt x="71628" y="344411"/>
                  </a:lnTo>
                  <a:lnTo>
                    <a:pt x="72517" y="339686"/>
                  </a:lnTo>
                  <a:lnTo>
                    <a:pt x="72517" y="331254"/>
                  </a:lnTo>
                  <a:lnTo>
                    <a:pt x="72136" y="328256"/>
                  </a:lnTo>
                  <a:lnTo>
                    <a:pt x="71374" y="325412"/>
                  </a:lnTo>
                  <a:lnTo>
                    <a:pt x="99187" y="325412"/>
                  </a:lnTo>
                  <a:lnTo>
                    <a:pt x="99187" y="315048"/>
                  </a:lnTo>
                  <a:lnTo>
                    <a:pt x="66294" y="315048"/>
                  </a:lnTo>
                  <a:lnTo>
                    <a:pt x="65151" y="313423"/>
                  </a:lnTo>
                  <a:lnTo>
                    <a:pt x="63627" y="311848"/>
                  </a:lnTo>
                  <a:lnTo>
                    <a:pt x="62255" y="310476"/>
                  </a:lnTo>
                  <a:lnTo>
                    <a:pt x="62001" y="310248"/>
                  </a:lnTo>
                  <a:lnTo>
                    <a:pt x="61468" y="309854"/>
                  </a:lnTo>
                  <a:lnTo>
                    <a:pt x="61468" y="328142"/>
                  </a:lnTo>
                  <a:lnTo>
                    <a:pt x="61341" y="341464"/>
                  </a:lnTo>
                  <a:lnTo>
                    <a:pt x="59182" y="346824"/>
                  </a:lnTo>
                  <a:lnTo>
                    <a:pt x="54533" y="351434"/>
                  </a:lnTo>
                  <a:lnTo>
                    <a:pt x="50165" y="355904"/>
                  </a:lnTo>
                  <a:lnTo>
                    <a:pt x="44069" y="358178"/>
                  </a:lnTo>
                  <a:lnTo>
                    <a:pt x="29083" y="358178"/>
                  </a:lnTo>
                  <a:lnTo>
                    <a:pt x="11176" y="328142"/>
                  </a:lnTo>
                  <a:lnTo>
                    <a:pt x="13462" y="322592"/>
                  </a:lnTo>
                  <a:lnTo>
                    <a:pt x="18288" y="317741"/>
                  </a:lnTo>
                  <a:lnTo>
                    <a:pt x="22987" y="312902"/>
                  </a:lnTo>
                  <a:lnTo>
                    <a:pt x="29083" y="310476"/>
                  </a:lnTo>
                  <a:lnTo>
                    <a:pt x="43815" y="310476"/>
                  </a:lnTo>
                  <a:lnTo>
                    <a:pt x="49784" y="312902"/>
                  </a:lnTo>
                  <a:lnTo>
                    <a:pt x="54483" y="317741"/>
                  </a:lnTo>
                  <a:lnTo>
                    <a:pt x="59055" y="322592"/>
                  </a:lnTo>
                  <a:lnTo>
                    <a:pt x="61468" y="328142"/>
                  </a:lnTo>
                  <a:lnTo>
                    <a:pt x="61468" y="309854"/>
                  </a:lnTo>
                  <a:lnTo>
                    <a:pt x="56565" y="306133"/>
                  </a:lnTo>
                  <a:lnTo>
                    <a:pt x="50457" y="303123"/>
                  </a:lnTo>
                  <a:lnTo>
                    <a:pt x="43700" y="301320"/>
                  </a:lnTo>
                  <a:lnTo>
                    <a:pt x="36449" y="300723"/>
                  </a:lnTo>
                  <a:lnTo>
                    <a:pt x="29019" y="301332"/>
                  </a:lnTo>
                  <a:lnTo>
                    <a:pt x="660" y="327418"/>
                  </a:lnTo>
                  <a:lnTo>
                    <a:pt x="0" y="334403"/>
                  </a:lnTo>
                  <a:lnTo>
                    <a:pt x="660" y="341464"/>
                  </a:lnTo>
                  <a:lnTo>
                    <a:pt x="29032" y="367347"/>
                  </a:lnTo>
                  <a:lnTo>
                    <a:pt x="36449" y="367931"/>
                  </a:lnTo>
                  <a:lnTo>
                    <a:pt x="43751" y="367372"/>
                  </a:lnTo>
                  <a:lnTo>
                    <a:pt x="50457" y="365683"/>
                  </a:lnTo>
                  <a:lnTo>
                    <a:pt x="56565" y="362877"/>
                  </a:lnTo>
                  <a:lnTo>
                    <a:pt x="62103" y="358940"/>
                  </a:lnTo>
                  <a:lnTo>
                    <a:pt x="99187" y="358940"/>
                  </a:lnTo>
                  <a:lnTo>
                    <a:pt x="99187" y="398106"/>
                  </a:lnTo>
                  <a:lnTo>
                    <a:pt x="110109" y="398106"/>
                  </a:lnTo>
                  <a:lnTo>
                    <a:pt x="110109" y="358940"/>
                  </a:lnTo>
                  <a:lnTo>
                    <a:pt x="110109" y="358178"/>
                  </a:lnTo>
                  <a:lnTo>
                    <a:pt x="110109" y="348576"/>
                  </a:lnTo>
                  <a:lnTo>
                    <a:pt x="110109" y="325412"/>
                  </a:lnTo>
                  <a:lnTo>
                    <a:pt x="110109" y="315048"/>
                  </a:lnTo>
                  <a:lnTo>
                    <a:pt x="110109" y="296760"/>
                  </a:lnTo>
                  <a:close/>
                </a:path>
                <a:path w="7418070" h="436245">
                  <a:moveTo>
                    <a:pt x="112776" y="425234"/>
                  </a:moveTo>
                  <a:lnTo>
                    <a:pt x="41148" y="425234"/>
                  </a:lnTo>
                  <a:lnTo>
                    <a:pt x="41148" y="390334"/>
                  </a:lnTo>
                  <a:lnTo>
                    <a:pt x="30099" y="390334"/>
                  </a:lnTo>
                  <a:lnTo>
                    <a:pt x="30099" y="434987"/>
                  </a:lnTo>
                  <a:lnTo>
                    <a:pt x="112776" y="434987"/>
                  </a:lnTo>
                  <a:lnTo>
                    <a:pt x="112776" y="425234"/>
                  </a:lnTo>
                  <a:close/>
                </a:path>
                <a:path w="7418070" h="436245">
                  <a:moveTo>
                    <a:pt x="200406" y="298284"/>
                  </a:moveTo>
                  <a:lnTo>
                    <a:pt x="162052" y="298284"/>
                  </a:lnTo>
                  <a:lnTo>
                    <a:pt x="162052" y="308038"/>
                  </a:lnTo>
                  <a:lnTo>
                    <a:pt x="200406" y="308038"/>
                  </a:lnTo>
                  <a:lnTo>
                    <a:pt x="200406" y="298284"/>
                  </a:lnTo>
                  <a:close/>
                </a:path>
                <a:path w="7418070" h="436245">
                  <a:moveTo>
                    <a:pt x="216281" y="389572"/>
                  </a:moveTo>
                  <a:lnTo>
                    <a:pt x="211328" y="386016"/>
                  </a:lnTo>
                  <a:lnTo>
                    <a:pt x="206502" y="381774"/>
                  </a:lnTo>
                  <a:lnTo>
                    <a:pt x="202057" y="376847"/>
                  </a:lnTo>
                  <a:lnTo>
                    <a:pt x="197485" y="371919"/>
                  </a:lnTo>
                  <a:lnTo>
                    <a:pt x="195351" y="369303"/>
                  </a:lnTo>
                  <a:lnTo>
                    <a:pt x="193294" y="366763"/>
                  </a:lnTo>
                  <a:lnTo>
                    <a:pt x="189484" y="361378"/>
                  </a:lnTo>
                  <a:lnTo>
                    <a:pt x="193167" y="356273"/>
                  </a:lnTo>
                  <a:lnTo>
                    <a:pt x="196342" y="351320"/>
                  </a:lnTo>
                  <a:lnTo>
                    <a:pt x="199009" y="346519"/>
                  </a:lnTo>
                  <a:lnTo>
                    <a:pt x="201803" y="341718"/>
                  </a:lnTo>
                  <a:lnTo>
                    <a:pt x="204343" y="336613"/>
                  </a:lnTo>
                  <a:lnTo>
                    <a:pt x="206502" y="331203"/>
                  </a:lnTo>
                  <a:lnTo>
                    <a:pt x="206502" y="322668"/>
                  </a:lnTo>
                  <a:lnTo>
                    <a:pt x="151765" y="322668"/>
                  </a:lnTo>
                  <a:lnTo>
                    <a:pt x="151765" y="332422"/>
                  </a:lnTo>
                  <a:lnTo>
                    <a:pt x="194183" y="332422"/>
                  </a:lnTo>
                  <a:lnTo>
                    <a:pt x="191135" y="339255"/>
                  </a:lnTo>
                  <a:lnTo>
                    <a:pt x="166344" y="372173"/>
                  </a:lnTo>
                  <a:lnTo>
                    <a:pt x="144399" y="390029"/>
                  </a:lnTo>
                  <a:lnTo>
                    <a:pt x="152019" y="397954"/>
                  </a:lnTo>
                  <a:lnTo>
                    <a:pt x="182753" y="369303"/>
                  </a:lnTo>
                  <a:lnTo>
                    <a:pt x="186563" y="374586"/>
                  </a:lnTo>
                  <a:lnTo>
                    <a:pt x="209423" y="397040"/>
                  </a:lnTo>
                  <a:lnTo>
                    <a:pt x="216281" y="389572"/>
                  </a:lnTo>
                  <a:close/>
                </a:path>
                <a:path w="7418070" h="436245">
                  <a:moveTo>
                    <a:pt x="238125" y="298284"/>
                  </a:moveTo>
                  <a:lnTo>
                    <a:pt x="226949" y="298284"/>
                  </a:lnTo>
                  <a:lnTo>
                    <a:pt x="226949" y="350558"/>
                  </a:lnTo>
                  <a:lnTo>
                    <a:pt x="207772" y="350558"/>
                  </a:lnTo>
                  <a:lnTo>
                    <a:pt x="207772" y="360311"/>
                  </a:lnTo>
                  <a:lnTo>
                    <a:pt x="226949" y="360311"/>
                  </a:lnTo>
                  <a:lnTo>
                    <a:pt x="226949" y="430415"/>
                  </a:lnTo>
                  <a:lnTo>
                    <a:pt x="238125" y="430415"/>
                  </a:lnTo>
                  <a:lnTo>
                    <a:pt x="238125" y="298284"/>
                  </a:lnTo>
                  <a:close/>
                </a:path>
                <a:path w="7418070" h="436245">
                  <a:moveTo>
                    <a:pt x="264922" y="297522"/>
                  </a:moveTo>
                  <a:lnTo>
                    <a:pt x="253746" y="297522"/>
                  </a:lnTo>
                  <a:lnTo>
                    <a:pt x="253746" y="435902"/>
                  </a:lnTo>
                  <a:lnTo>
                    <a:pt x="264922" y="435902"/>
                  </a:lnTo>
                  <a:lnTo>
                    <a:pt x="264922" y="297522"/>
                  </a:lnTo>
                  <a:close/>
                </a:path>
                <a:path w="7418070" h="436245">
                  <a:moveTo>
                    <a:pt x="428371" y="399630"/>
                  </a:moveTo>
                  <a:lnTo>
                    <a:pt x="386334" y="399630"/>
                  </a:lnTo>
                  <a:lnTo>
                    <a:pt x="386334" y="375246"/>
                  </a:lnTo>
                  <a:lnTo>
                    <a:pt x="406019" y="375246"/>
                  </a:lnTo>
                  <a:lnTo>
                    <a:pt x="406019" y="365493"/>
                  </a:lnTo>
                  <a:lnTo>
                    <a:pt x="375539" y="365493"/>
                  </a:lnTo>
                  <a:lnTo>
                    <a:pt x="375539" y="375246"/>
                  </a:lnTo>
                  <a:lnTo>
                    <a:pt x="375539" y="399630"/>
                  </a:lnTo>
                  <a:lnTo>
                    <a:pt x="347345" y="399630"/>
                  </a:lnTo>
                  <a:lnTo>
                    <a:pt x="347345" y="375246"/>
                  </a:lnTo>
                  <a:lnTo>
                    <a:pt x="375539" y="375246"/>
                  </a:lnTo>
                  <a:lnTo>
                    <a:pt x="375539" y="365493"/>
                  </a:lnTo>
                  <a:lnTo>
                    <a:pt x="329692" y="365493"/>
                  </a:lnTo>
                  <a:lnTo>
                    <a:pt x="329692" y="343547"/>
                  </a:lnTo>
                  <a:lnTo>
                    <a:pt x="401574" y="343547"/>
                  </a:lnTo>
                  <a:lnTo>
                    <a:pt x="401574" y="303314"/>
                  </a:lnTo>
                  <a:lnTo>
                    <a:pt x="318135" y="303314"/>
                  </a:lnTo>
                  <a:lnTo>
                    <a:pt x="318135" y="313067"/>
                  </a:lnTo>
                  <a:lnTo>
                    <a:pt x="390525" y="313067"/>
                  </a:lnTo>
                  <a:lnTo>
                    <a:pt x="390525" y="333794"/>
                  </a:lnTo>
                  <a:lnTo>
                    <a:pt x="318516" y="333794"/>
                  </a:lnTo>
                  <a:lnTo>
                    <a:pt x="318516" y="375246"/>
                  </a:lnTo>
                  <a:lnTo>
                    <a:pt x="336550" y="375246"/>
                  </a:lnTo>
                  <a:lnTo>
                    <a:pt x="336550" y="399630"/>
                  </a:lnTo>
                  <a:lnTo>
                    <a:pt x="293497" y="399630"/>
                  </a:lnTo>
                  <a:lnTo>
                    <a:pt x="293497" y="409384"/>
                  </a:lnTo>
                  <a:lnTo>
                    <a:pt x="428371" y="409384"/>
                  </a:lnTo>
                  <a:lnTo>
                    <a:pt x="428371" y="399630"/>
                  </a:lnTo>
                  <a:close/>
                </a:path>
                <a:path w="7418070" h="436245">
                  <a:moveTo>
                    <a:pt x="6756654" y="14097"/>
                  </a:moveTo>
                  <a:lnTo>
                    <a:pt x="6693916" y="14097"/>
                  </a:lnTo>
                  <a:lnTo>
                    <a:pt x="6693916" y="25501"/>
                  </a:lnTo>
                  <a:lnTo>
                    <a:pt x="6742684" y="25501"/>
                  </a:lnTo>
                  <a:lnTo>
                    <a:pt x="6742430" y="29540"/>
                  </a:lnTo>
                  <a:lnTo>
                    <a:pt x="6727063" y="70167"/>
                  </a:lnTo>
                  <a:lnTo>
                    <a:pt x="6700317" y="98717"/>
                  </a:lnTo>
                  <a:lnTo>
                    <a:pt x="6685661" y="109308"/>
                  </a:lnTo>
                  <a:lnTo>
                    <a:pt x="6693916" y="119468"/>
                  </a:lnTo>
                  <a:lnTo>
                    <a:pt x="6723291" y="94653"/>
                  </a:lnTo>
                  <a:lnTo>
                    <a:pt x="6746443" y="60223"/>
                  </a:lnTo>
                  <a:lnTo>
                    <a:pt x="6755841" y="21767"/>
                  </a:lnTo>
                  <a:lnTo>
                    <a:pt x="6756654" y="14097"/>
                  </a:lnTo>
                  <a:close/>
                </a:path>
                <a:path w="7418070" h="436245">
                  <a:moveTo>
                    <a:pt x="6823329" y="3568"/>
                  </a:moveTo>
                  <a:lnTo>
                    <a:pt x="6810248" y="3568"/>
                  </a:lnTo>
                  <a:lnTo>
                    <a:pt x="6810248" y="56527"/>
                  </a:lnTo>
                  <a:lnTo>
                    <a:pt x="6788404" y="56527"/>
                  </a:lnTo>
                  <a:lnTo>
                    <a:pt x="6788404" y="4457"/>
                  </a:lnTo>
                  <a:lnTo>
                    <a:pt x="6775323" y="4457"/>
                  </a:lnTo>
                  <a:lnTo>
                    <a:pt x="6775323" y="159054"/>
                  </a:lnTo>
                  <a:lnTo>
                    <a:pt x="6788404" y="159054"/>
                  </a:lnTo>
                  <a:lnTo>
                    <a:pt x="6788404" y="67945"/>
                  </a:lnTo>
                  <a:lnTo>
                    <a:pt x="6810248" y="67945"/>
                  </a:lnTo>
                  <a:lnTo>
                    <a:pt x="6810248" y="165481"/>
                  </a:lnTo>
                  <a:lnTo>
                    <a:pt x="6823329" y="165481"/>
                  </a:lnTo>
                  <a:lnTo>
                    <a:pt x="6823329" y="67945"/>
                  </a:lnTo>
                  <a:lnTo>
                    <a:pt x="6823329" y="56527"/>
                  </a:lnTo>
                  <a:lnTo>
                    <a:pt x="6823329" y="3568"/>
                  </a:lnTo>
                  <a:close/>
                </a:path>
                <a:path w="7418070" h="436245">
                  <a:moveTo>
                    <a:pt x="6951980" y="18669"/>
                  </a:moveTo>
                  <a:lnTo>
                    <a:pt x="6947916" y="12344"/>
                  </a:lnTo>
                  <a:lnTo>
                    <a:pt x="6945173" y="10706"/>
                  </a:lnTo>
                  <a:lnTo>
                    <a:pt x="6939661" y="7404"/>
                  </a:lnTo>
                  <a:lnTo>
                    <a:pt x="6939026" y="7086"/>
                  </a:lnTo>
                  <a:lnTo>
                    <a:pt x="6939026" y="21640"/>
                  </a:lnTo>
                  <a:lnTo>
                    <a:pt x="6939026" y="30619"/>
                  </a:lnTo>
                  <a:lnTo>
                    <a:pt x="6936232" y="34315"/>
                  </a:lnTo>
                  <a:lnTo>
                    <a:pt x="6930517" y="37211"/>
                  </a:lnTo>
                  <a:lnTo>
                    <a:pt x="6924929" y="40106"/>
                  </a:lnTo>
                  <a:lnTo>
                    <a:pt x="6917944" y="41554"/>
                  </a:lnTo>
                  <a:lnTo>
                    <a:pt x="6901434" y="41554"/>
                  </a:lnTo>
                  <a:lnTo>
                    <a:pt x="6894576" y="40106"/>
                  </a:lnTo>
                  <a:lnTo>
                    <a:pt x="6888988" y="37211"/>
                  </a:lnTo>
                  <a:lnTo>
                    <a:pt x="6883527" y="34315"/>
                  </a:lnTo>
                  <a:lnTo>
                    <a:pt x="6880733" y="30619"/>
                  </a:lnTo>
                  <a:lnTo>
                    <a:pt x="6880733" y="21640"/>
                  </a:lnTo>
                  <a:lnTo>
                    <a:pt x="6883527" y="17945"/>
                  </a:lnTo>
                  <a:lnTo>
                    <a:pt x="6888988" y="15049"/>
                  </a:lnTo>
                  <a:lnTo>
                    <a:pt x="6894576" y="12153"/>
                  </a:lnTo>
                  <a:lnTo>
                    <a:pt x="6901434" y="10706"/>
                  </a:lnTo>
                  <a:lnTo>
                    <a:pt x="6917944" y="10706"/>
                  </a:lnTo>
                  <a:lnTo>
                    <a:pt x="6924929" y="12153"/>
                  </a:lnTo>
                  <a:lnTo>
                    <a:pt x="6930517" y="15049"/>
                  </a:lnTo>
                  <a:lnTo>
                    <a:pt x="6936232" y="17945"/>
                  </a:lnTo>
                  <a:lnTo>
                    <a:pt x="6909816" y="0"/>
                  </a:lnTo>
                  <a:lnTo>
                    <a:pt x="6901307" y="469"/>
                  </a:lnTo>
                  <a:lnTo>
                    <a:pt x="6867652" y="18669"/>
                  </a:lnTo>
                  <a:lnTo>
                    <a:pt x="6867766" y="34315"/>
                  </a:lnTo>
                  <a:lnTo>
                    <a:pt x="6901307" y="52501"/>
                  </a:lnTo>
                  <a:lnTo>
                    <a:pt x="6909816" y="52959"/>
                  </a:lnTo>
                  <a:lnTo>
                    <a:pt x="6918261" y="52501"/>
                  </a:lnTo>
                  <a:lnTo>
                    <a:pt x="6926072" y="51092"/>
                  </a:lnTo>
                  <a:lnTo>
                    <a:pt x="6933209" y="48755"/>
                  </a:lnTo>
                  <a:lnTo>
                    <a:pt x="6939661" y="45478"/>
                  </a:lnTo>
                  <a:lnTo>
                    <a:pt x="6946151" y="41554"/>
                  </a:lnTo>
                  <a:lnTo>
                    <a:pt x="6947916" y="40487"/>
                  </a:lnTo>
                  <a:lnTo>
                    <a:pt x="6951853" y="34315"/>
                  </a:lnTo>
                  <a:lnTo>
                    <a:pt x="6951980" y="18669"/>
                  </a:lnTo>
                  <a:close/>
                </a:path>
                <a:path w="7418070" h="436245">
                  <a:moveTo>
                    <a:pt x="6988175" y="2679"/>
                  </a:moveTo>
                  <a:lnTo>
                    <a:pt x="6975602" y="2679"/>
                  </a:lnTo>
                  <a:lnTo>
                    <a:pt x="6975602" y="58851"/>
                  </a:lnTo>
                  <a:lnTo>
                    <a:pt x="6973189" y="59436"/>
                  </a:lnTo>
                  <a:lnTo>
                    <a:pt x="6933057" y="62585"/>
                  </a:lnTo>
                  <a:lnTo>
                    <a:pt x="6854444" y="62585"/>
                  </a:lnTo>
                  <a:lnTo>
                    <a:pt x="6854444" y="74002"/>
                  </a:lnTo>
                  <a:lnTo>
                    <a:pt x="6897243" y="74002"/>
                  </a:lnTo>
                  <a:lnTo>
                    <a:pt x="6897243" y="96291"/>
                  </a:lnTo>
                  <a:lnTo>
                    <a:pt x="6910324" y="96291"/>
                  </a:lnTo>
                  <a:lnTo>
                    <a:pt x="6910324" y="74002"/>
                  </a:lnTo>
                  <a:lnTo>
                    <a:pt x="6932168" y="74002"/>
                  </a:lnTo>
                  <a:lnTo>
                    <a:pt x="6937883" y="73939"/>
                  </a:lnTo>
                  <a:lnTo>
                    <a:pt x="6975602" y="70434"/>
                  </a:lnTo>
                  <a:lnTo>
                    <a:pt x="6975602" y="80962"/>
                  </a:lnTo>
                  <a:lnTo>
                    <a:pt x="6932803" y="80962"/>
                  </a:lnTo>
                  <a:lnTo>
                    <a:pt x="6932803" y="92367"/>
                  </a:lnTo>
                  <a:lnTo>
                    <a:pt x="6975602" y="92367"/>
                  </a:lnTo>
                  <a:lnTo>
                    <a:pt x="6975602" y="98069"/>
                  </a:lnTo>
                  <a:lnTo>
                    <a:pt x="6988175" y="98069"/>
                  </a:lnTo>
                  <a:lnTo>
                    <a:pt x="6988175" y="70434"/>
                  </a:lnTo>
                  <a:lnTo>
                    <a:pt x="6988175" y="2679"/>
                  </a:lnTo>
                  <a:close/>
                </a:path>
                <a:path w="7418070" h="436245">
                  <a:moveTo>
                    <a:pt x="6990715" y="154241"/>
                  </a:moveTo>
                  <a:lnTo>
                    <a:pt x="6904609" y="154241"/>
                  </a:lnTo>
                  <a:lnTo>
                    <a:pt x="6904609" y="139979"/>
                  </a:lnTo>
                  <a:lnTo>
                    <a:pt x="6988429" y="139979"/>
                  </a:lnTo>
                  <a:lnTo>
                    <a:pt x="6988429" y="103962"/>
                  </a:lnTo>
                  <a:lnTo>
                    <a:pt x="6891528" y="103962"/>
                  </a:lnTo>
                  <a:lnTo>
                    <a:pt x="6891528" y="115722"/>
                  </a:lnTo>
                  <a:lnTo>
                    <a:pt x="6975348" y="115722"/>
                  </a:lnTo>
                  <a:lnTo>
                    <a:pt x="6975348" y="128562"/>
                  </a:lnTo>
                  <a:lnTo>
                    <a:pt x="6891528" y="128562"/>
                  </a:lnTo>
                  <a:lnTo>
                    <a:pt x="6891528" y="166014"/>
                  </a:lnTo>
                  <a:lnTo>
                    <a:pt x="6990715" y="166014"/>
                  </a:lnTo>
                  <a:lnTo>
                    <a:pt x="6990715" y="154241"/>
                  </a:lnTo>
                  <a:close/>
                </a:path>
                <a:path w="7418070" h="436245">
                  <a:moveTo>
                    <a:pt x="7173976" y="61341"/>
                  </a:moveTo>
                  <a:lnTo>
                    <a:pt x="7162800" y="24879"/>
                  </a:lnTo>
                  <a:lnTo>
                    <a:pt x="7160895" y="22961"/>
                  </a:lnTo>
                  <a:lnTo>
                    <a:pt x="7160895" y="61341"/>
                  </a:lnTo>
                  <a:lnTo>
                    <a:pt x="7160438" y="69824"/>
                  </a:lnTo>
                  <a:lnTo>
                    <a:pt x="7141337" y="100926"/>
                  </a:lnTo>
                  <a:lnTo>
                    <a:pt x="7121525" y="100926"/>
                  </a:lnTo>
                  <a:lnTo>
                    <a:pt x="7101713" y="61341"/>
                  </a:lnTo>
                  <a:lnTo>
                    <a:pt x="7102183" y="52793"/>
                  </a:lnTo>
                  <a:lnTo>
                    <a:pt x="7121525" y="21755"/>
                  </a:lnTo>
                  <a:lnTo>
                    <a:pt x="7141591" y="21755"/>
                  </a:lnTo>
                  <a:lnTo>
                    <a:pt x="7160895" y="61341"/>
                  </a:lnTo>
                  <a:lnTo>
                    <a:pt x="7160895" y="22961"/>
                  </a:lnTo>
                  <a:lnTo>
                    <a:pt x="7131304" y="10706"/>
                  </a:lnTo>
                  <a:lnTo>
                    <a:pt x="7121703" y="11595"/>
                  </a:lnTo>
                  <a:lnTo>
                    <a:pt x="7091515" y="41084"/>
                  </a:lnTo>
                  <a:lnTo>
                    <a:pt x="7088759" y="61341"/>
                  </a:lnTo>
                  <a:lnTo>
                    <a:pt x="7089445" y="72059"/>
                  </a:lnTo>
                  <a:lnTo>
                    <a:pt x="7113270" y="108470"/>
                  </a:lnTo>
                  <a:lnTo>
                    <a:pt x="7131304" y="111988"/>
                  </a:lnTo>
                  <a:lnTo>
                    <a:pt x="7140372" y="111150"/>
                  </a:lnTo>
                  <a:lnTo>
                    <a:pt x="7148538" y="108623"/>
                  </a:lnTo>
                  <a:lnTo>
                    <a:pt x="7155802" y="104419"/>
                  </a:lnTo>
                  <a:lnTo>
                    <a:pt x="7159561" y="100926"/>
                  </a:lnTo>
                  <a:lnTo>
                    <a:pt x="7162165" y="98526"/>
                  </a:lnTo>
                  <a:lnTo>
                    <a:pt x="7167321" y="91160"/>
                  </a:lnTo>
                  <a:lnTo>
                    <a:pt x="7171017" y="82499"/>
                  </a:lnTo>
                  <a:lnTo>
                    <a:pt x="7173227" y="72567"/>
                  </a:lnTo>
                  <a:lnTo>
                    <a:pt x="7173976" y="61341"/>
                  </a:lnTo>
                  <a:close/>
                </a:path>
                <a:path w="7418070" h="436245">
                  <a:moveTo>
                    <a:pt x="7217791" y="2679"/>
                  </a:moveTo>
                  <a:lnTo>
                    <a:pt x="7204837" y="2679"/>
                  </a:lnTo>
                  <a:lnTo>
                    <a:pt x="7204837" y="165481"/>
                  </a:lnTo>
                  <a:lnTo>
                    <a:pt x="7217791" y="165481"/>
                  </a:lnTo>
                  <a:lnTo>
                    <a:pt x="7217791" y="2679"/>
                  </a:lnTo>
                  <a:close/>
                </a:path>
                <a:path w="7418070" h="436245">
                  <a:moveTo>
                    <a:pt x="7348474" y="76860"/>
                  </a:moveTo>
                  <a:lnTo>
                    <a:pt x="7313498" y="49034"/>
                  </a:lnTo>
                  <a:lnTo>
                    <a:pt x="7308723" y="42443"/>
                  </a:lnTo>
                  <a:lnTo>
                    <a:pt x="7309612" y="39116"/>
                  </a:lnTo>
                  <a:lnTo>
                    <a:pt x="7310374" y="35928"/>
                  </a:lnTo>
                  <a:lnTo>
                    <a:pt x="7310628" y="32842"/>
                  </a:lnTo>
                  <a:lnTo>
                    <a:pt x="7311009" y="29870"/>
                  </a:lnTo>
                  <a:lnTo>
                    <a:pt x="7311174" y="27876"/>
                  </a:lnTo>
                  <a:lnTo>
                    <a:pt x="7311263" y="6426"/>
                  </a:lnTo>
                  <a:lnTo>
                    <a:pt x="7298182" y="6426"/>
                  </a:lnTo>
                  <a:lnTo>
                    <a:pt x="7298182" y="27876"/>
                  </a:lnTo>
                  <a:lnTo>
                    <a:pt x="7297521" y="32905"/>
                  </a:lnTo>
                  <a:lnTo>
                    <a:pt x="7273798" y="68033"/>
                  </a:lnTo>
                  <a:lnTo>
                    <a:pt x="7256653" y="79527"/>
                  </a:lnTo>
                  <a:lnTo>
                    <a:pt x="7265035" y="89331"/>
                  </a:lnTo>
                  <a:lnTo>
                    <a:pt x="7298944" y="61404"/>
                  </a:lnTo>
                  <a:lnTo>
                    <a:pt x="7303008" y="54749"/>
                  </a:lnTo>
                  <a:lnTo>
                    <a:pt x="7307593" y="60401"/>
                  </a:lnTo>
                  <a:lnTo>
                    <a:pt x="7340981" y="86487"/>
                  </a:lnTo>
                  <a:lnTo>
                    <a:pt x="7348474" y="76860"/>
                  </a:lnTo>
                  <a:close/>
                </a:path>
                <a:path w="7418070" h="436245">
                  <a:moveTo>
                    <a:pt x="7386828" y="134988"/>
                  </a:moveTo>
                  <a:lnTo>
                    <a:pt x="7373747" y="110845"/>
                  </a:lnTo>
                  <a:lnTo>
                    <a:pt x="7373747" y="142062"/>
                  </a:lnTo>
                  <a:lnTo>
                    <a:pt x="7370572" y="147701"/>
                  </a:lnTo>
                  <a:lnTo>
                    <a:pt x="7357364" y="156502"/>
                  </a:lnTo>
                  <a:lnTo>
                    <a:pt x="7349490" y="158699"/>
                  </a:lnTo>
                  <a:lnTo>
                    <a:pt x="7330948" y="158699"/>
                  </a:lnTo>
                  <a:lnTo>
                    <a:pt x="7322947" y="156502"/>
                  </a:lnTo>
                  <a:lnTo>
                    <a:pt x="7316343" y="152107"/>
                  </a:lnTo>
                  <a:lnTo>
                    <a:pt x="7309866" y="147701"/>
                  </a:lnTo>
                  <a:lnTo>
                    <a:pt x="7306564" y="142062"/>
                  </a:lnTo>
                  <a:lnTo>
                    <a:pt x="7306577" y="128104"/>
                  </a:lnTo>
                  <a:lnTo>
                    <a:pt x="7309866" y="122389"/>
                  </a:lnTo>
                  <a:lnTo>
                    <a:pt x="7316343" y="117868"/>
                  </a:lnTo>
                  <a:lnTo>
                    <a:pt x="7322947" y="113347"/>
                  </a:lnTo>
                  <a:lnTo>
                    <a:pt x="7330948" y="111086"/>
                  </a:lnTo>
                  <a:lnTo>
                    <a:pt x="7349490" y="111086"/>
                  </a:lnTo>
                  <a:lnTo>
                    <a:pt x="7357364" y="113347"/>
                  </a:lnTo>
                  <a:lnTo>
                    <a:pt x="7370572" y="122389"/>
                  </a:lnTo>
                  <a:lnTo>
                    <a:pt x="7373721" y="128104"/>
                  </a:lnTo>
                  <a:lnTo>
                    <a:pt x="7373747" y="142062"/>
                  </a:lnTo>
                  <a:lnTo>
                    <a:pt x="7373747" y="110845"/>
                  </a:lnTo>
                  <a:lnTo>
                    <a:pt x="7340219" y="100037"/>
                  </a:lnTo>
                  <a:lnTo>
                    <a:pt x="7330872" y="100685"/>
                  </a:lnTo>
                  <a:lnTo>
                    <a:pt x="7296975" y="121704"/>
                  </a:lnTo>
                  <a:lnTo>
                    <a:pt x="7293610" y="134988"/>
                  </a:lnTo>
                  <a:lnTo>
                    <a:pt x="7294346" y="141871"/>
                  </a:lnTo>
                  <a:lnTo>
                    <a:pt x="7329614" y="168948"/>
                  </a:lnTo>
                  <a:lnTo>
                    <a:pt x="7340219" y="169570"/>
                  </a:lnTo>
                  <a:lnTo>
                    <a:pt x="7350684" y="168948"/>
                  </a:lnTo>
                  <a:lnTo>
                    <a:pt x="7359955" y="167043"/>
                  </a:lnTo>
                  <a:lnTo>
                    <a:pt x="7367892" y="163918"/>
                  </a:lnTo>
                  <a:lnTo>
                    <a:pt x="7374636" y="159512"/>
                  </a:lnTo>
                  <a:lnTo>
                    <a:pt x="7375436" y="158699"/>
                  </a:lnTo>
                  <a:lnTo>
                    <a:pt x="7379957" y="154190"/>
                  </a:lnTo>
                  <a:lnTo>
                    <a:pt x="7383767" y="148336"/>
                  </a:lnTo>
                  <a:lnTo>
                    <a:pt x="7386015" y="142062"/>
                  </a:lnTo>
                  <a:lnTo>
                    <a:pt x="7386066" y="141871"/>
                  </a:lnTo>
                  <a:lnTo>
                    <a:pt x="7386828" y="134988"/>
                  </a:lnTo>
                  <a:close/>
                </a:path>
                <a:path w="7418070" h="436245">
                  <a:moveTo>
                    <a:pt x="7418070" y="39763"/>
                  </a:moveTo>
                  <a:lnTo>
                    <a:pt x="7386447" y="39763"/>
                  </a:lnTo>
                  <a:lnTo>
                    <a:pt x="7386447" y="2679"/>
                  </a:lnTo>
                  <a:lnTo>
                    <a:pt x="7373493" y="2679"/>
                  </a:lnTo>
                  <a:lnTo>
                    <a:pt x="7373493" y="95580"/>
                  </a:lnTo>
                  <a:lnTo>
                    <a:pt x="7386447" y="95580"/>
                  </a:lnTo>
                  <a:lnTo>
                    <a:pt x="7386447" y="51181"/>
                  </a:lnTo>
                  <a:lnTo>
                    <a:pt x="7418070" y="51181"/>
                  </a:lnTo>
                  <a:lnTo>
                    <a:pt x="7418070" y="39763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36951" y="6174422"/>
              <a:ext cx="196169" cy="11551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290441" y="6169697"/>
              <a:ext cx="428625" cy="139700"/>
            </a:xfrm>
            <a:custGeom>
              <a:avLst/>
              <a:gdLst/>
              <a:ahLst/>
              <a:cxnLst/>
              <a:rect l="l" t="t" r="r" b="b"/>
              <a:pathLst>
                <a:path w="428625" h="139700">
                  <a:moveTo>
                    <a:pt x="41148" y="93573"/>
                  </a:moveTo>
                  <a:lnTo>
                    <a:pt x="30099" y="93573"/>
                  </a:lnTo>
                  <a:lnTo>
                    <a:pt x="30099" y="138226"/>
                  </a:lnTo>
                  <a:lnTo>
                    <a:pt x="112775" y="138226"/>
                  </a:lnTo>
                  <a:lnTo>
                    <a:pt x="112775" y="128473"/>
                  </a:lnTo>
                  <a:lnTo>
                    <a:pt x="41148" y="128473"/>
                  </a:lnTo>
                  <a:lnTo>
                    <a:pt x="41148" y="93573"/>
                  </a:lnTo>
                  <a:close/>
                </a:path>
                <a:path w="428625" h="139700">
                  <a:moveTo>
                    <a:pt x="110109" y="62179"/>
                  </a:moveTo>
                  <a:lnTo>
                    <a:pt x="99187" y="62179"/>
                  </a:lnTo>
                  <a:lnTo>
                    <a:pt x="99187" y="101346"/>
                  </a:lnTo>
                  <a:lnTo>
                    <a:pt x="110109" y="101346"/>
                  </a:lnTo>
                  <a:lnTo>
                    <a:pt x="110109" y="62179"/>
                  </a:lnTo>
                  <a:close/>
                </a:path>
                <a:path w="428625" h="139700">
                  <a:moveTo>
                    <a:pt x="36449" y="3962"/>
                  </a:moveTo>
                  <a:lnTo>
                    <a:pt x="2651" y="24288"/>
                  </a:lnTo>
                  <a:lnTo>
                    <a:pt x="0" y="37642"/>
                  </a:lnTo>
                  <a:lnTo>
                    <a:pt x="664" y="44696"/>
                  </a:lnTo>
                  <a:lnTo>
                    <a:pt x="29043" y="70585"/>
                  </a:lnTo>
                  <a:lnTo>
                    <a:pt x="36449" y="71170"/>
                  </a:lnTo>
                  <a:lnTo>
                    <a:pt x="43761" y="70608"/>
                  </a:lnTo>
                  <a:lnTo>
                    <a:pt x="50466" y="68922"/>
                  </a:lnTo>
                  <a:lnTo>
                    <a:pt x="56576" y="66113"/>
                  </a:lnTo>
                  <a:lnTo>
                    <a:pt x="62103" y="62179"/>
                  </a:lnTo>
                  <a:lnTo>
                    <a:pt x="110109" y="62179"/>
                  </a:lnTo>
                  <a:lnTo>
                    <a:pt x="110109" y="61417"/>
                  </a:lnTo>
                  <a:lnTo>
                    <a:pt x="29083" y="61417"/>
                  </a:lnTo>
                  <a:lnTo>
                    <a:pt x="23113" y="59169"/>
                  </a:lnTo>
                  <a:lnTo>
                    <a:pt x="18208" y="54597"/>
                  </a:lnTo>
                  <a:lnTo>
                    <a:pt x="13588" y="50190"/>
                  </a:lnTo>
                  <a:lnTo>
                    <a:pt x="11258" y="44696"/>
                  </a:lnTo>
                  <a:lnTo>
                    <a:pt x="11175" y="31381"/>
                  </a:lnTo>
                  <a:lnTo>
                    <a:pt x="13462" y="25831"/>
                  </a:lnTo>
                  <a:lnTo>
                    <a:pt x="18287" y="20980"/>
                  </a:lnTo>
                  <a:lnTo>
                    <a:pt x="22987" y="16141"/>
                  </a:lnTo>
                  <a:lnTo>
                    <a:pt x="29083" y="13716"/>
                  </a:lnTo>
                  <a:lnTo>
                    <a:pt x="62255" y="13716"/>
                  </a:lnTo>
                  <a:lnTo>
                    <a:pt x="62002" y="13487"/>
                  </a:lnTo>
                  <a:lnTo>
                    <a:pt x="56576" y="9363"/>
                  </a:lnTo>
                  <a:lnTo>
                    <a:pt x="50466" y="6362"/>
                  </a:lnTo>
                  <a:lnTo>
                    <a:pt x="43703" y="4557"/>
                  </a:lnTo>
                  <a:lnTo>
                    <a:pt x="36449" y="3962"/>
                  </a:lnTo>
                  <a:close/>
                </a:path>
                <a:path w="428625" h="139700">
                  <a:moveTo>
                    <a:pt x="62255" y="13716"/>
                  </a:moveTo>
                  <a:lnTo>
                    <a:pt x="43814" y="13716"/>
                  </a:lnTo>
                  <a:lnTo>
                    <a:pt x="49784" y="16141"/>
                  </a:lnTo>
                  <a:lnTo>
                    <a:pt x="54483" y="20980"/>
                  </a:lnTo>
                  <a:lnTo>
                    <a:pt x="59055" y="25831"/>
                  </a:lnTo>
                  <a:lnTo>
                    <a:pt x="61468" y="31381"/>
                  </a:lnTo>
                  <a:lnTo>
                    <a:pt x="61348" y="44696"/>
                  </a:lnTo>
                  <a:lnTo>
                    <a:pt x="59182" y="50063"/>
                  </a:lnTo>
                  <a:lnTo>
                    <a:pt x="54535" y="54673"/>
                  </a:lnTo>
                  <a:lnTo>
                    <a:pt x="50164" y="59143"/>
                  </a:lnTo>
                  <a:lnTo>
                    <a:pt x="44069" y="61417"/>
                  </a:lnTo>
                  <a:lnTo>
                    <a:pt x="110109" y="61417"/>
                  </a:lnTo>
                  <a:lnTo>
                    <a:pt x="110109" y="51816"/>
                  </a:lnTo>
                  <a:lnTo>
                    <a:pt x="69723" y="51816"/>
                  </a:lnTo>
                  <a:lnTo>
                    <a:pt x="71628" y="47650"/>
                  </a:lnTo>
                  <a:lnTo>
                    <a:pt x="72517" y="42926"/>
                  </a:lnTo>
                  <a:lnTo>
                    <a:pt x="72517" y="34493"/>
                  </a:lnTo>
                  <a:lnTo>
                    <a:pt x="72136" y="31496"/>
                  </a:lnTo>
                  <a:lnTo>
                    <a:pt x="71374" y="28651"/>
                  </a:lnTo>
                  <a:lnTo>
                    <a:pt x="110109" y="28651"/>
                  </a:lnTo>
                  <a:lnTo>
                    <a:pt x="110109" y="18288"/>
                  </a:lnTo>
                  <a:lnTo>
                    <a:pt x="66294" y="18288"/>
                  </a:lnTo>
                  <a:lnTo>
                    <a:pt x="65150" y="16662"/>
                  </a:lnTo>
                  <a:lnTo>
                    <a:pt x="63626" y="15087"/>
                  </a:lnTo>
                  <a:lnTo>
                    <a:pt x="62255" y="13716"/>
                  </a:lnTo>
                  <a:close/>
                </a:path>
                <a:path w="428625" h="139700">
                  <a:moveTo>
                    <a:pt x="110109" y="28651"/>
                  </a:moveTo>
                  <a:lnTo>
                    <a:pt x="99187" y="28651"/>
                  </a:lnTo>
                  <a:lnTo>
                    <a:pt x="99187" y="51816"/>
                  </a:lnTo>
                  <a:lnTo>
                    <a:pt x="110109" y="51816"/>
                  </a:lnTo>
                  <a:lnTo>
                    <a:pt x="110109" y="28651"/>
                  </a:lnTo>
                  <a:close/>
                </a:path>
                <a:path w="428625" h="139700">
                  <a:moveTo>
                    <a:pt x="110109" y="0"/>
                  </a:moveTo>
                  <a:lnTo>
                    <a:pt x="99187" y="0"/>
                  </a:lnTo>
                  <a:lnTo>
                    <a:pt x="99187" y="18288"/>
                  </a:lnTo>
                  <a:lnTo>
                    <a:pt x="110109" y="18288"/>
                  </a:lnTo>
                  <a:lnTo>
                    <a:pt x="110109" y="0"/>
                  </a:lnTo>
                  <a:close/>
                </a:path>
                <a:path w="428625" h="139700">
                  <a:moveTo>
                    <a:pt x="428371" y="102870"/>
                  </a:moveTo>
                  <a:lnTo>
                    <a:pt x="293497" y="102870"/>
                  </a:lnTo>
                  <a:lnTo>
                    <a:pt x="293497" y="112623"/>
                  </a:lnTo>
                  <a:lnTo>
                    <a:pt x="428371" y="112623"/>
                  </a:lnTo>
                  <a:lnTo>
                    <a:pt x="428371" y="102870"/>
                  </a:lnTo>
                  <a:close/>
                </a:path>
                <a:path w="428625" h="139700">
                  <a:moveTo>
                    <a:pt x="347345" y="78486"/>
                  </a:moveTo>
                  <a:lnTo>
                    <a:pt x="336550" y="78486"/>
                  </a:lnTo>
                  <a:lnTo>
                    <a:pt x="336550" y="102870"/>
                  </a:lnTo>
                  <a:lnTo>
                    <a:pt x="347345" y="102870"/>
                  </a:lnTo>
                  <a:lnTo>
                    <a:pt x="347345" y="78486"/>
                  </a:lnTo>
                  <a:close/>
                </a:path>
                <a:path w="428625" h="139700">
                  <a:moveTo>
                    <a:pt x="386334" y="78486"/>
                  </a:moveTo>
                  <a:lnTo>
                    <a:pt x="375538" y="78486"/>
                  </a:lnTo>
                  <a:lnTo>
                    <a:pt x="375538" y="102870"/>
                  </a:lnTo>
                  <a:lnTo>
                    <a:pt x="386334" y="102870"/>
                  </a:lnTo>
                  <a:lnTo>
                    <a:pt x="386334" y="78486"/>
                  </a:lnTo>
                  <a:close/>
                </a:path>
                <a:path w="428625" h="139700">
                  <a:moveTo>
                    <a:pt x="401574" y="6553"/>
                  </a:moveTo>
                  <a:lnTo>
                    <a:pt x="318135" y="6553"/>
                  </a:lnTo>
                  <a:lnTo>
                    <a:pt x="318135" y="16306"/>
                  </a:lnTo>
                  <a:lnTo>
                    <a:pt x="390525" y="16306"/>
                  </a:lnTo>
                  <a:lnTo>
                    <a:pt x="390525" y="37033"/>
                  </a:lnTo>
                  <a:lnTo>
                    <a:pt x="318516" y="37033"/>
                  </a:lnTo>
                  <a:lnTo>
                    <a:pt x="318516" y="78486"/>
                  </a:lnTo>
                  <a:lnTo>
                    <a:pt x="406019" y="78486"/>
                  </a:lnTo>
                  <a:lnTo>
                    <a:pt x="406019" y="68732"/>
                  </a:lnTo>
                  <a:lnTo>
                    <a:pt x="329692" y="68732"/>
                  </a:lnTo>
                  <a:lnTo>
                    <a:pt x="329692" y="46786"/>
                  </a:lnTo>
                  <a:lnTo>
                    <a:pt x="401574" y="46786"/>
                  </a:lnTo>
                  <a:lnTo>
                    <a:pt x="401574" y="6553"/>
                  </a:lnTo>
                  <a:close/>
                </a:path>
                <a:path w="428625" h="139700">
                  <a:moveTo>
                    <a:pt x="238125" y="1524"/>
                  </a:moveTo>
                  <a:lnTo>
                    <a:pt x="226949" y="1524"/>
                  </a:lnTo>
                  <a:lnTo>
                    <a:pt x="226949" y="53797"/>
                  </a:lnTo>
                  <a:lnTo>
                    <a:pt x="207772" y="53797"/>
                  </a:lnTo>
                  <a:lnTo>
                    <a:pt x="207772" y="63550"/>
                  </a:lnTo>
                  <a:lnTo>
                    <a:pt x="226949" y="63550"/>
                  </a:lnTo>
                  <a:lnTo>
                    <a:pt x="226949" y="133654"/>
                  </a:lnTo>
                  <a:lnTo>
                    <a:pt x="238125" y="133654"/>
                  </a:lnTo>
                  <a:lnTo>
                    <a:pt x="238125" y="1524"/>
                  </a:lnTo>
                  <a:close/>
                </a:path>
                <a:path w="428625" h="139700">
                  <a:moveTo>
                    <a:pt x="206501" y="25908"/>
                  </a:moveTo>
                  <a:lnTo>
                    <a:pt x="151764" y="25908"/>
                  </a:lnTo>
                  <a:lnTo>
                    <a:pt x="151764" y="35661"/>
                  </a:lnTo>
                  <a:lnTo>
                    <a:pt x="194183" y="35661"/>
                  </a:lnTo>
                  <a:lnTo>
                    <a:pt x="191135" y="42486"/>
                  </a:lnTo>
                  <a:lnTo>
                    <a:pt x="166348" y="75402"/>
                  </a:lnTo>
                  <a:lnTo>
                    <a:pt x="144399" y="93268"/>
                  </a:lnTo>
                  <a:lnTo>
                    <a:pt x="152019" y="101193"/>
                  </a:lnTo>
                  <a:lnTo>
                    <a:pt x="182753" y="72542"/>
                  </a:lnTo>
                  <a:lnTo>
                    <a:pt x="195358" y="72542"/>
                  </a:lnTo>
                  <a:lnTo>
                    <a:pt x="193294" y="70002"/>
                  </a:lnTo>
                  <a:lnTo>
                    <a:pt x="189484" y="64617"/>
                  </a:lnTo>
                  <a:lnTo>
                    <a:pt x="193167" y="59512"/>
                  </a:lnTo>
                  <a:lnTo>
                    <a:pt x="196342" y="54559"/>
                  </a:lnTo>
                  <a:lnTo>
                    <a:pt x="199009" y="49758"/>
                  </a:lnTo>
                  <a:lnTo>
                    <a:pt x="201803" y="44958"/>
                  </a:lnTo>
                  <a:lnTo>
                    <a:pt x="204343" y="39852"/>
                  </a:lnTo>
                  <a:lnTo>
                    <a:pt x="206501" y="34442"/>
                  </a:lnTo>
                  <a:lnTo>
                    <a:pt x="206501" y="25908"/>
                  </a:lnTo>
                  <a:close/>
                </a:path>
                <a:path w="428625" h="139700">
                  <a:moveTo>
                    <a:pt x="195358" y="72542"/>
                  </a:moveTo>
                  <a:lnTo>
                    <a:pt x="182753" y="72542"/>
                  </a:lnTo>
                  <a:lnTo>
                    <a:pt x="186562" y="77825"/>
                  </a:lnTo>
                  <a:lnTo>
                    <a:pt x="209423" y="100279"/>
                  </a:lnTo>
                  <a:lnTo>
                    <a:pt x="216281" y="92811"/>
                  </a:lnTo>
                  <a:lnTo>
                    <a:pt x="211328" y="89255"/>
                  </a:lnTo>
                  <a:lnTo>
                    <a:pt x="206501" y="85013"/>
                  </a:lnTo>
                  <a:lnTo>
                    <a:pt x="202057" y="80086"/>
                  </a:lnTo>
                  <a:lnTo>
                    <a:pt x="197485" y="75158"/>
                  </a:lnTo>
                  <a:lnTo>
                    <a:pt x="195358" y="72542"/>
                  </a:lnTo>
                  <a:close/>
                </a:path>
                <a:path w="428625" h="139700">
                  <a:moveTo>
                    <a:pt x="200406" y="1524"/>
                  </a:moveTo>
                  <a:lnTo>
                    <a:pt x="162051" y="1524"/>
                  </a:lnTo>
                  <a:lnTo>
                    <a:pt x="162051" y="11277"/>
                  </a:lnTo>
                  <a:lnTo>
                    <a:pt x="200406" y="11277"/>
                  </a:lnTo>
                  <a:lnTo>
                    <a:pt x="200406" y="1524"/>
                  </a:lnTo>
                  <a:close/>
                </a:path>
                <a:path w="428625" h="139700">
                  <a:moveTo>
                    <a:pt x="264922" y="762"/>
                  </a:moveTo>
                  <a:lnTo>
                    <a:pt x="253746" y="762"/>
                  </a:lnTo>
                  <a:lnTo>
                    <a:pt x="253746" y="139141"/>
                  </a:lnTo>
                  <a:lnTo>
                    <a:pt x="264922" y="139141"/>
                  </a:lnTo>
                  <a:lnTo>
                    <a:pt x="264922" y="76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78502" y="6174422"/>
              <a:ext cx="196169" cy="11551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85969" y="6199568"/>
              <a:ext cx="66928" cy="6355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261610" y="6169697"/>
              <a:ext cx="281940" cy="139700"/>
            </a:xfrm>
            <a:custGeom>
              <a:avLst/>
              <a:gdLst/>
              <a:ahLst/>
              <a:cxnLst/>
              <a:rect l="l" t="t" r="r" b="b"/>
              <a:pathLst>
                <a:path w="281939" h="139700">
                  <a:moveTo>
                    <a:pt x="186054" y="92049"/>
                  </a:moveTo>
                  <a:lnTo>
                    <a:pt x="174878" y="92049"/>
                  </a:lnTo>
                  <a:lnTo>
                    <a:pt x="174878" y="138226"/>
                  </a:lnTo>
                  <a:lnTo>
                    <a:pt x="257682" y="138226"/>
                  </a:lnTo>
                  <a:lnTo>
                    <a:pt x="257682" y="128473"/>
                  </a:lnTo>
                  <a:lnTo>
                    <a:pt x="186054" y="128473"/>
                  </a:lnTo>
                  <a:lnTo>
                    <a:pt x="186054" y="92049"/>
                  </a:lnTo>
                  <a:close/>
                </a:path>
                <a:path w="281939" h="139700">
                  <a:moveTo>
                    <a:pt x="254762" y="0"/>
                  </a:moveTo>
                  <a:lnTo>
                    <a:pt x="243586" y="0"/>
                  </a:lnTo>
                  <a:lnTo>
                    <a:pt x="243586" y="99364"/>
                  </a:lnTo>
                  <a:lnTo>
                    <a:pt x="254762" y="99364"/>
                  </a:lnTo>
                  <a:lnTo>
                    <a:pt x="254762" y="45567"/>
                  </a:lnTo>
                  <a:lnTo>
                    <a:pt x="281686" y="45567"/>
                  </a:lnTo>
                  <a:lnTo>
                    <a:pt x="281686" y="35814"/>
                  </a:lnTo>
                  <a:lnTo>
                    <a:pt x="254762" y="35814"/>
                  </a:lnTo>
                  <a:lnTo>
                    <a:pt x="254762" y="0"/>
                  </a:lnTo>
                  <a:close/>
                </a:path>
                <a:path w="281939" h="139700">
                  <a:moveTo>
                    <a:pt x="190500" y="5029"/>
                  </a:moveTo>
                  <a:lnTo>
                    <a:pt x="179324" y="5029"/>
                  </a:lnTo>
                  <a:lnTo>
                    <a:pt x="179324" y="30022"/>
                  </a:lnTo>
                  <a:lnTo>
                    <a:pt x="178688" y="34798"/>
                  </a:lnTo>
                  <a:lnTo>
                    <a:pt x="158623" y="66522"/>
                  </a:lnTo>
                  <a:lnTo>
                    <a:pt x="153924" y="70535"/>
                  </a:lnTo>
                  <a:lnTo>
                    <a:pt x="149351" y="73863"/>
                  </a:lnTo>
                  <a:lnTo>
                    <a:pt x="144906" y="76504"/>
                  </a:lnTo>
                  <a:lnTo>
                    <a:pt x="152780" y="84124"/>
                  </a:lnTo>
                  <a:lnTo>
                    <a:pt x="184023" y="52120"/>
                  </a:lnTo>
                  <a:lnTo>
                    <a:pt x="197772" y="52120"/>
                  </a:lnTo>
                  <a:lnTo>
                    <a:pt x="197135" y="51473"/>
                  </a:lnTo>
                  <a:lnTo>
                    <a:pt x="192869" y="46586"/>
                  </a:lnTo>
                  <a:lnTo>
                    <a:pt x="188722" y="41300"/>
                  </a:lnTo>
                  <a:lnTo>
                    <a:pt x="189484" y="38354"/>
                  </a:lnTo>
                  <a:lnTo>
                    <a:pt x="189910" y="35814"/>
                  </a:lnTo>
                  <a:lnTo>
                    <a:pt x="190013" y="34798"/>
                  </a:lnTo>
                  <a:lnTo>
                    <a:pt x="190118" y="32232"/>
                  </a:lnTo>
                  <a:lnTo>
                    <a:pt x="190373" y="29133"/>
                  </a:lnTo>
                  <a:lnTo>
                    <a:pt x="190500" y="5029"/>
                  </a:lnTo>
                  <a:close/>
                </a:path>
                <a:path w="281939" h="139700">
                  <a:moveTo>
                    <a:pt x="197772" y="52120"/>
                  </a:moveTo>
                  <a:lnTo>
                    <a:pt x="184023" y="52120"/>
                  </a:lnTo>
                  <a:lnTo>
                    <a:pt x="189102" y="58623"/>
                  </a:lnTo>
                  <a:lnTo>
                    <a:pt x="194437" y="64236"/>
                  </a:lnTo>
                  <a:lnTo>
                    <a:pt x="200151" y="68961"/>
                  </a:lnTo>
                  <a:lnTo>
                    <a:pt x="205739" y="73685"/>
                  </a:lnTo>
                  <a:lnTo>
                    <a:pt x="210947" y="77673"/>
                  </a:lnTo>
                  <a:lnTo>
                    <a:pt x="215645" y="80924"/>
                  </a:lnTo>
                  <a:lnTo>
                    <a:pt x="222630" y="72390"/>
                  </a:lnTo>
                  <a:lnTo>
                    <a:pt x="217804" y="69342"/>
                  </a:lnTo>
                  <a:lnTo>
                    <a:pt x="212216" y="65227"/>
                  </a:lnTo>
                  <a:lnTo>
                    <a:pt x="206120" y="60045"/>
                  </a:lnTo>
                  <a:lnTo>
                    <a:pt x="201545" y="55959"/>
                  </a:lnTo>
                  <a:lnTo>
                    <a:pt x="197772" y="52120"/>
                  </a:lnTo>
                  <a:close/>
                </a:path>
                <a:path w="281939" h="139700">
                  <a:moveTo>
                    <a:pt x="67817" y="9753"/>
                  </a:moveTo>
                  <a:lnTo>
                    <a:pt x="6095" y="9753"/>
                  </a:lnTo>
                  <a:lnTo>
                    <a:pt x="6095" y="19507"/>
                  </a:lnTo>
                  <a:lnTo>
                    <a:pt x="55372" y="19507"/>
                  </a:lnTo>
                  <a:lnTo>
                    <a:pt x="54610" y="26720"/>
                  </a:lnTo>
                  <a:lnTo>
                    <a:pt x="52831" y="33604"/>
                  </a:lnTo>
                  <a:lnTo>
                    <a:pt x="50037" y="40157"/>
                  </a:lnTo>
                  <a:lnTo>
                    <a:pt x="47370" y="46710"/>
                  </a:lnTo>
                  <a:lnTo>
                    <a:pt x="22098" y="76352"/>
                  </a:lnTo>
                  <a:lnTo>
                    <a:pt x="0" y="90830"/>
                  </a:lnTo>
                  <a:lnTo>
                    <a:pt x="6857" y="99669"/>
                  </a:lnTo>
                  <a:lnTo>
                    <a:pt x="41116" y="73361"/>
                  </a:lnTo>
                  <a:lnTo>
                    <a:pt x="62864" y="36804"/>
                  </a:lnTo>
                  <a:lnTo>
                    <a:pt x="67508" y="15959"/>
                  </a:lnTo>
                  <a:lnTo>
                    <a:pt x="67817" y="9753"/>
                  </a:lnTo>
                  <a:close/>
                </a:path>
                <a:path w="281939" h="139700">
                  <a:moveTo>
                    <a:pt x="106934" y="0"/>
                  </a:moveTo>
                  <a:lnTo>
                    <a:pt x="95757" y="0"/>
                  </a:lnTo>
                  <a:lnTo>
                    <a:pt x="95757" y="139141"/>
                  </a:lnTo>
                  <a:lnTo>
                    <a:pt x="106934" y="139141"/>
                  </a:lnTo>
                  <a:lnTo>
                    <a:pt x="106934" y="53644"/>
                  </a:lnTo>
                  <a:lnTo>
                    <a:pt x="133857" y="53644"/>
                  </a:lnTo>
                  <a:lnTo>
                    <a:pt x="133857" y="43891"/>
                  </a:lnTo>
                  <a:lnTo>
                    <a:pt x="106934" y="43891"/>
                  </a:lnTo>
                  <a:lnTo>
                    <a:pt x="10693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10860" y="6174422"/>
              <a:ext cx="186771" cy="11551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466458" y="6169697"/>
              <a:ext cx="428625" cy="139700"/>
            </a:xfrm>
            <a:custGeom>
              <a:avLst/>
              <a:gdLst/>
              <a:ahLst/>
              <a:cxnLst/>
              <a:rect l="l" t="t" r="r" b="b"/>
              <a:pathLst>
                <a:path w="428625" h="139700">
                  <a:moveTo>
                    <a:pt x="41147" y="93573"/>
                  </a:moveTo>
                  <a:lnTo>
                    <a:pt x="29971" y="93573"/>
                  </a:lnTo>
                  <a:lnTo>
                    <a:pt x="29971" y="138226"/>
                  </a:lnTo>
                  <a:lnTo>
                    <a:pt x="112775" y="138226"/>
                  </a:lnTo>
                  <a:lnTo>
                    <a:pt x="112775" y="128473"/>
                  </a:lnTo>
                  <a:lnTo>
                    <a:pt x="41147" y="128473"/>
                  </a:lnTo>
                  <a:lnTo>
                    <a:pt x="41147" y="93573"/>
                  </a:lnTo>
                  <a:close/>
                </a:path>
                <a:path w="428625" h="139700">
                  <a:moveTo>
                    <a:pt x="109982" y="62179"/>
                  </a:moveTo>
                  <a:lnTo>
                    <a:pt x="99187" y="62179"/>
                  </a:lnTo>
                  <a:lnTo>
                    <a:pt x="99187" y="101346"/>
                  </a:lnTo>
                  <a:lnTo>
                    <a:pt x="109982" y="101346"/>
                  </a:lnTo>
                  <a:lnTo>
                    <a:pt x="109982" y="62179"/>
                  </a:lnTo>
                  <a:close/>
                </a:path>
                <a:path w="428625" h="139700">
                  <a:moveTo>
                    <a:pt x="36448" y="3962"/>
                  </a:moveTo>
                  <a:lnTo>
                    <a:pt x="2603" y="24288"/>
                  </a:lnTo>
                  <a:lnTo>
                    <a:pt x="0" y="37642"/>
                  </a:lnTo>
                  <a:lnTo>
                    <a:pt x="646" y="44696"/>
                  </a:lnTo>
                  <a:lnTo>
                    <a:pt x="29043" y="70585"/>
                  </a:lnTo>
                  <a:lnTo>
                    <a:pt x="36448" y="71170"/>
                  </a:lnTo>
                  <a:lnTo>
                    <a:pt x="43759" y="70608"/>
                  </a:lnTo>
                  <a:lnTo>
                    <a:pt x="50450" y="68922"/>
                  </a:lnTo>
                  <a:lnTo>
                    <a:pt x="56522" y="66113"/>
                  </a:lnTo>
                  <a:lnTo>
                    <a:pt x="61975" y="62179"/>
                  </a:lnTo>
                  <a:lnTo>
                    <a:pt x="109982" y="62179"/>
                  </a:lnTo>
                  <a:lnTo>
                    <a:pt x="109982" y="61417"/>
                  </a:lnTo>
                  <a:lnTo>
                    <a:pt x="29082" y="61417"/>
                  </a:lnTo>
                  <a:lnTo>
                    <a:pt x="22987" y="59169"/>
                  </a:lnTo>
                  <a:lnTo>
                    <a:pt x="18287" y="54673"/>
                  </a:lnTo>
                  <a:lnTo>
                    <a:pt x="13462" y="50190"/>
                  </a:lnTo>
                  <a:lnTo>
                    <a:pt x="11131" y="44696"/>
                  </a:lnTo>
                  <a:lnTo>
                    <a:pt x="11049" y="31381"/>
                  </a:lnTo>
                  <a:lnTo>
                    <a:pt x="13462" y="25831"/>
                  </a:lnTo>
                  <a:lnTo>
                    <a:pt x="22860" y="16141"/>
                  </a:lnTo>
                  <a:lnTo>
                    <a:pt x="28955" y="13716"/>
                  </a:lnTo>
                  <a:lnTo>
                    <a:pt x="62141" y="13716"/>
                  </a:lnTo>
                  <a:lnTo>
                    <a:pt x="61877" y="13487"/>
                  </a:lnTo>
                  <a:lnTo>
                    <a:pt x="56522" y="9363"/>
                  </a:lnTo>
                  <a:lnTo>
                    <a:pt x="50450" y="6362"/>
                  </a:lnTo>
                  <a:lnTo>
                    <a:pt x="43701" y="4557"/>
                  </a:lnTo>
                  <a:lnTo>
                    <a:pt x="36448" y="3962"/>
                  </a:lnTo>
                  <a:close/>
                </a:path>
                <a:path w="428625" h="139700">
                  <a:moveTo>
                    <a:pt x="62141" y="13716"/>
                  </a:moveTo>
                  <a:lnTo>
                    <a:pt x="43687" y="13716"/>
                  </a:lnTo>
                  <a:lnTo>
                    <a:pt x="49657" y="16141"/>
                  </a:lnTo>
                  <a:lnTo>
                    <a:pt x="59055" y="25831"/>
                  </a:lnTo>
                  <a:lnTo>
                    <a:pt x="61340" y="31381"/>
                  </a:lnTo>
                  <a:lnTo>
                    <a:pt x="61227" y="44696"/>
                  </a:lnTo>
                  <a:lnTo>
                    <a:pt x="59182" y="50063"/>
                  </a:lnTo>
                  <a:lnTo>
                    <a:pt x="50037" y="59143"/>
                  </a:lnTo>
                  <a:lnTo>
                    <a:pt x="44068" y="61417"/>
                  </a:lnTo>
                  <a:lnTo>
                    <a:pt x="109982" y="61417"/>
                  </a:lnTo>
                  <a:lnTo>
                    <a:pt x="109982" y="51816"/>
                  </a:lnTo>
                  <a:lnTo>
                    <a:pt x="69595" y="51816"/>
                  </a:lnTo>
                  <a:lnTo>
                    <a:pt x="71500" y="47650"/>
                  </a:lnTo>
                  <a:lnTo>
                    <a:pt x="72516" y="42926"/>
                  </a:lnTo>
                  <a:lnTo>
                    <a:pt x="72516" y="34493"/>
                  </a:lnTo>
                  <a:lnTo>
                    <a:pt x="72136" y="31496"/>
                  </a:lnTo>
                  <a:lnTo>
                    <a:pt x="71246" y="28651"/>
                  </a:lnTo>
                  <a:lnTo>
                    <a:pt x="109982" y="28651"/>
                  </a:lnTo>
                  <a:lnTo>
                    <a:pt x="109982" y="18288"/>
                  </a:lnTo>
                  <a:lnTo>
                    <a:pt x="66293" y="18288"/>
                  </a:lnTo>
                  <a:lnTo>
                    <a:pt x="65023" y="16662"/>
                  </a:lnTo>
                  <a:lnTo>
                    <a:pt x="63626" y="15087"/>
                  </a:lnTo>
                  <a:lnTo>
                    <a:pt x="62141" y="13716"/>
                  </a:lnTo>
                  <a:close/>
                </a:path>
                <a:path w="428625" h="139700">
                  <a:moveTo>
                    <a:pt x="109982" y="28651"/>
                  </a:moveTo>
                  <a:lnTo>
                    <a:pt x="99187" y="28651"/>
                  </a:lnTo>
                  <a:lnTo>
                    <a:pt x="99187" y="51816"/>
                  </a:lnTo>
                  <a:lnTo>
                    <a:pt x="109982" y="51816"/>
                  </a:lnTo>
                  <a:lnTo>
                    <a:pt x="109982" y="28651"/>
                  </a:lnTo>
                  <a:close/>
                </a:path>
                <a:path w="428625" h="139700">
                  <a:moveTo>
                    <a:pt x="109982" y="0"/>
                  </a:moveTo>
                  <a:lnTo>
                    <a:pt x="99187" y="0"/>
                  </a:lnTo>
                  <a:lnTo>
                    <a:pt x="99187" y="18288"/>
                  </a:lnTo>
                  <a:lnTo>
                    <a:pt x="109982" y="18288"/>
                  </a:lnTo>
                  <a:lnTo>
                    <a:pt x="109982" y="0"/>
                  </a:lnTo>
                  <a:close/>
                </a:path>
                <a:path w="428625" h="139700">
                  <a:moveTo>
                    <a:pt x="428370" y="102870"/>
                  </a:moveTo>
                  <a:lnTo>
                    <a:pt x="293496" y="102870"/>
                  </a:lnTo>
                  <a:lnTo>
                    <a:pt x="293496" y="112623"/>
                  </a:lnTo>
                  <a:lnTo>
                    <a:pt x="428370" y="112623"/>
                  </a:lnTo>
                  <a:lnTo>
                    <a:pt x="428370" y="102870"/>
                  </a:lnTo>
                  <a:close/>
                </a:path>
                <a:path w="428625" h="139700">
                  <a:moveTo>
                    <a:pt x="347344" y="78486"/>
                  </a:moveTo>
                  <a:lnTo>
                    <a:pt x="336422" y="78486"/>
                  </a:lnTo>
                  <a:lnTo>
                    <a:pt x="336422" y="102870"/>
                  </a:lnTo>
                  <a:lnTo>
                    <a:pt x="347344" y="102870"/>
                  </a:lnTo>
                  <a:lnTo>
                    <a:pt x="347344" y="78486"/>
                  </a:lnTo>
                  <a:close/>
                </a:path>
                <a:path w="428625" h="139700">
                  <a:moveTo>
                    <a:pt x="386334" y="78486"/>
                  </a:moveTo>
                  <a:lnTo>
                    <a:pt x="375538" y="78486"/>
                  </a:lnTo>
                  <a:lnTo>
                    <a:pt x="375538" y="102870"/>
                  </a:lnTo>
                  <a:lnTo>
                    <a:pt x="386334" y="102870"/>
                  </a:lnTo>
                  <a:lnTo>
                    <a:pt x="386334" y="78486"/>
                  </a:lnTo>
                  <a:close/>
                </a:path>
                <a:path w="428625" h="139700">
                  <a:moveTo>
                    <a:pt x="401573" y="6553"/>
                  </a:moveTo>
                  <a:lnTo>
                    <a:pt x="318008" y="6553"/>
                  </a:lnTo>
                  <a:lnTo>
                    <a:pt x="318008" y="16306"/>
                  </a:lnTo>
                  <a:lnTo>
                    <a:pt x="390397" y="16306"/>
                  </a:lnTo>
                  <a:lnTo>
                    <a:pt x="390397" y="37033"/>
                  </a:lnTo>
                  <a:lnTo>
                    <a:pt x="318515" y="37033"/>
                  </a:lnTo>
                  <a:lnTo>
                    <a:pt x="318515" y="78486"/>
                  </a:lnTo>
                  <a:lnTo>
                    <a:pt x="406018" y="78486"/>
                  </a:lnTo>
                  <a:lnTo>
                    <a:pt x="406018" y="68732"/>
                  </a:lnTo>
                  <a:lnTo>
                    <a:pt x="329564" y="68732"/>
                  </a:lnTo>
                  <a:lnTo>
                    <a:pt x="329564" y="46786"/>
                  </a:lnTo>
                  <a:lnTo>
                    <a:pt x="401573" y="46786"/>
                  </a:lnTo>
                  <a:lnTo>
                    <a:pt x="401573" y="6553"/>
                  </a:lnTo>
                  <a:close/>
                </a:path>
                <a:path w="428625" h="139700">
                  <a:moveTo>
                    <a:pt x="237997" y="1524"/>
                  </a:moveTo>
                  <a:lnTo>
                    <a:pt x="226948" y="1524"/>
                  </a:lnTo>
                  <a:lnTo>
                    <a:pt x="226948" y="53797"/>
                  </a:lnTo>
                  <a:lnTo>
                    <a:pt x="207644" y="53797"/>
                  </a:lnTo>
                  <a:lnTo>
                    <a:pt x="207644" y="63550"/>
                  </a:lnTo>
                  <a:lnTo>
                    <a:pt x="226948" y="63550"/>
                  </a:lnTo>
                  <a:lnTo>
                    <a:pt x="226948" y="133654"/>
                  </a:lnTo>
                  <a:lnTo>
                    <a:pt x="237997" y="133654"/>
                  </a:lnTo>
                  <a:lnTo>
                    <a:pt x="237997" y="1524"/>
                  </a:lnTo>
                  <a:close/>
                </a:path>
                <a:path w="428625" h="139700">
                  <a:moveTo>
                    <a:pt x="206501" y="25908"/>
                  </a:moveTo>
                  <a:lnTo>
                    <a:pt x="151764" y="25908"/>
                  </a:lnTo>
                  <a:lnTo>
                    <a:pt x="151764" y="35661"/>
                  </a:lnTo>
                  <a:lnTo>
                    <a:pt x="194183" y="35661"/>
                  </a:lnTo>
                  <a:lnTo>
                    <a:pt x="191135" y="42486"/>
                  </a:lnTo>
                  <a:lnTo>
                    <a:pt x="166292" y="75402"/>
                  </a:lnTo>
                  <a:lnTo>
                    <a:pt x="144271" y="93268"/>
                  </a:lnTo>
                  <a:lnTo>
                    <a:pt x="151891" y="101193"/>
                  </a:lnTo>
                  <a:lnTo>
                    <a:pt x="157734" y="97028"/>
                  </a:lnTo>
                  <a:lnTo>
                    <a:pt x="163194" y="92608"/>
                  </a:lnTo>
                  <a:lnTo>
                    <a:pt x="168274" y="87934"/>
                  </a:lnTo>
                  <a:lnTo>
                    <a:pt x="173482" y="83261"/>
                  </a:lnTo>
                  <a:lnTo>
                    <a:pt x="178181" y="78130"/>
                  </a:lnTo>
                  <a:lnTo>
                    <a:pt x="182752" y="72542"/>
                  </a:lnTo>
                  <a:lnTo>
                    <a:pt x="195358" y="72542"/>
                  </a:lnTo>
                  <a:lnTo>
                    <a:pt x="193293" y="70002"/>
                  </a:lnTo>
                  <a:lnTo>
                    <a:pt x="189357" y="64617"/>
                  </a:lnTo>
                  <a:lnTo>
                    <a:pt x="193039" y="59512"/>
                  </a:lnTo>
                  <a:lnTo>
                    <a:pt x="196214" y="54559"/>
                  </a:lnTo>
                  <a:lnTo>
                    <a:pt x="201802" y="44958"/>
                  </a:lnTo>
                  <a:lnTo>
                    <a:pt x="204215" y="39852"/>
                  </a:lnTo>
                  <a:lnTo>
                    <a:pt x="206501" y="34442"/>
                  </a:lnTo>
                  <a:lnTo>
                    <a:pt x="206501" y="25908"/>
                  </a:lnTo>
                  <a:close/>
                </a:path>
                <a:path w="428625" h="139700">
                  <a:moveTo>
                    <a:pt x="195358" y="72542"/>
                  </a:moveTo>
                  <a:lnTo>
                    <a:pt x="182752" y="72542"/>
                  </a:lnTo>
                  <a:lnTo>
                    <a:pt x="186562" y="77825"/>
                  </a:lnTo>
                  <a:lnTo>
                    <a:pt x="190881" y="82905"/>
                  </a:lnTo>
                  <a:lnTo>
                    <a:pt x="200279" y="92659"/>
                  </a:lnTo>
                  <a:lnTo>
                    <a:pt x="204850" y="96824"/>
                  </a:lnTo>
                  <a:lnTo>
                    <a:pt x="209422" y="100279"/>
                  </a:lnTo>
                  <a:lnTo>
                    <a:pt x="216281" y="92811"/>
                  </a:lnTo>
                  <a:lnTo>
                    <a:pt x="211200" y="89255"/>
                  </a:lnTo>
                  <a:lnTo>
                    <a:pt x="206501" y="85013"/>
                  </a:lnTo>
                  <a:lnTo>
                    <a:pt x="201930" y="80086"/>
                  </a:lnTo>
                  <a:lnTo>
                    <a:pt x="197485" y="75158"/>
                  </a:lnTo>
                  <a:lnTo>
                    <a:pt x="195358" y="72542"/>
                  </a:lnTo>
                  <a:close/>
                </a:path>
                <a:path w="428625" h="139700">
                  <a:moveTo>
                    <a:pt x="200406" y="1524"/>
                  </a:moveTo>
                  <a:lnTo>
                    <a:pt x="161924" y="1524"/>
                  </a:lnTo>
                  <a:lnTo>
                    <a:pt x="161924" y="11277"/>
                  </a:lnTo>
                  <a:lnTo>
                    <a:pt x="200406" y="11277"/>
                  </a:lnTo>
                  <a:lnTo>
                    <a:pt x="200406" y="1524"/>
                  </a:lnTo>
                  <a:close/>
                </a:path>
                <a:path w="428625" h="139700">
                  <a:moveTo>
                    <a:pt x="264794" y="762"/>
                  </a:moveTo>
                  <a:lnTo>
                    <a:pt x="253745" y="762"/>
                  </a:lnTo>
                  <a:lnTo>
                    <a:pt x="253745" y="139141"/>
                  </a:lnTo>
                  <a:lnTo>
                    <a:pt x="264794" y="139141"/>
                  </a:lnTo>
                  <a:lnTo>
                    <a:pt x="264794" y="76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54393" y="6174422"/>
              <a:ext cx="196294" cy="11551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61987" y="6199568"/>
              <a:ext cx="66929" cy="6355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391781" y="6169697"/>
              <a:ext cx="281940" cy="139700"/>
            </a:xfrm>
            <a:custGeom>
              <a:avLst/>
              <a:gdLst/>
              <a:ahLst/>
              <a:cxnLst/>
              <a:rect l="l" t="t" r="r" b="b"/>
              <a:pathLst>
                <a:path w="281940" h="139700">
                  <a:moveTo>
                    <a:pt x="186054" y="92049"/>
                  </a:moveTo>
                  <a:lnTo>
                    <a:pt x="175005" y="92049"/>
                  </a:lnTo>
                  <a:lnTo>
                    <a:pt x="175005" y="138226"/>
                  </a:lnTo>
                  <a:lnTo>
                    <a:pt x="257683" y="138226"/>
                  </a:lnTo>
                  <a:lnTo>
                    <a:pt x="257683" y="128473"/>
                  </a:lnTo>
                  <a:lnTo>
                    <a:pt x="186054" y="128473"/>
                  </a:lnTo>
                  <a:lnTo>
                    <a:pt x="186054" y="92049"/>
                  </a:lnTo>
                  <a:close/>
                </a:path>
                <a:path w="281940" h="139700">
                  <a:moveTo>
                    <a:pt x="254889" y="0"/>
                  </a:moveTo>
                  <a:lnTo>
                    <a:pt x="243713" y="0"/>
                  </a:lnTo>
                  <a:lnTo>
                    <a:pt x="243713" y="99364"/>
                  </a:lnTo>
                  <a:lnTo>
                    <a:pt x="254889" y="99364"/>
                  </a:lnTo>
                  <a:lnTo>
                    <a:pt x="254889" y="45567"/>
                  </a:lnTo>
                  <a:lnTo>
                    <a:pt x="281813" y="45567"/>
                  </a:lnTo>
                  <a:lnTo>
                    <a:pt x="281813" y="35814"/>
                  </a:lnTo>
                  <a:lnTo>
                    <a:pt x="254889" y="35814"/>
                  </a:lnTo>
                  <a:lnTo>
                    <a:pt x="254889" y="0"/>
                  </a:lnTo>
                  <a:close/>
                </a:path>
                <a:path w="281940" h="139700">
                  <a:moveTo>
                    <a:pt x="190500" y="5029"/>
                  </a:moveTo>
                  <a:lnTo>
                    <a:pt x="179450" y="5029"/>
                  </a:lnTo>
                  <a:lnTo>
                    <a:pt x="179450" y="30022"/>
                  </a:lnTo>
                  <a:lnTo>
                    <a:pt x="178816" y="34798"/>
                  </a:lnTo>
                  <a:lnTo>
                    <a:pt x="177546" y="39471"/>
                  </a:lnTo>
                  <a:lnTo>
                    <a:pt x="176402" y="44145"/>
                  </a:lnTo>
                  <a:lnTo>
                    <a:pt x="174371" y="48463"/>
                  </a:lnTo>
                  <a:lnTo>
                    <a:pt x="171450" y="52425"/>
                  </a:lnTo>
                  <a:lnTo>
                    <a:pt x="167767" y="57810"/>
                  </a:lnTo>
                  <a:lnTo>
                    <a:pt x="163449" y="62509"/>
                  </a:lnTo>
                  <a:lnTo>
                    <a:pt x="154050" y="70535"/>
                  </a:lnTo>
                  <a:lnTo>
                    <a:pt x="149478" y="73863"/>
                  </a:lnTo>
                  <a:lnTo>
                    <a:pt x="144907" y="76504"/>
                  </a:lnTo>
                  <a:lnTo>
                    <a:pt x="152908" y="84124"/>
                  </a:lnTo>
                  <a:lnTo>
                    <a:pt x="159512" y="79959"/>
                  </a:lnTo>
                  <a:lnTo>
                    <a:pt x="165480" y="75234"/>
                  </a:lnTo>
                  <a:lnTo>
                    <a:pt x="170688" y="69951"/>
                  </a:lnTo>
                  <a:lnTo>
                    <a:pt x="176022" y="64668"/>
                  </a:lnTo>
                  <a:lnTo>
                    <a:pt x="180467" y="58724"/>
                  </a:lnTo>
                  <a:lnTo>
                    <a:pt x="184150" y="52120"/>
                  </a:lnTo>
                  <a:lnTo>
                    <a:pt x="197834" y="52120"/>
                  </a:lnTo>
                  <a:lnTo>
                    <a:pt x="197199" y="51473"/>
                  </a:lnTo>
                  <a:lnTo>
                    <a:pt x="192940" y="46586"/>
                  </a:lnTo>
                  <a:lnTo>
                    <a:pt x="188849" y="41300"/>
                  </a:lnTo>
                  <a:lnTo>
                    <a:pt x="189611" y="38354"/>
                  </a:lnTo>
                  <a:lnTo>
                    <a:pt x="189931" y="35814"/>
                  </a:lnTo>
                  <a:lnTo>
                    <a:pt x="190035" y="34798"/>
                  </a:lnTo>
                  <a:lnTo>
                    <a:pt x="190246" y="32232"/>
                  </a:lnTo>
                  <a:lnTo>
                    <a:pt x="190500" y="26212"/>
                  </a:lnTo>
                  <a:lnTo>
                    <a:pt x="190500" y="5029"/>
                  </a:lnTo>
                  <a:close/>
                </a:path>
                <a:path w="281940" h="139700">
                  <a:moveTo>
                    <a:pt x="197834" y="52120"/>
                  </a:moveTo>
                  <a:lnTo>
                    <a:pt x="184150" y="52120"/>
                  </a:lnTo>
                  <a:lnTo>
                    <a:pt x="189229" y="58623"/>
                  </a:lnTo>
                  <a:lnTo>
                    <a:pt x="215646" y="80924"/>
                  </a:lnTo>
                  <a:lnTo>
                    <a:pt x="222630" y="72390"/>
                  </a:lnTo>
                  <a:lnTo>
                    <a:pt x="217804" y="69342"/>
                  </a:lnTo>
                  <a:lnTo>
                    <a:pt x="212344" y="65227"/>
                  </a:lnTo>
                  <a:lnTo>
                    <a:pt x="206121" y="60045"/>
                  </a:lnTo>
                  <a:lnTo>
                    <a:pt x="201600" y="55959"/>
                  </a:lnTo>
                  <a:lnTo>
                    <a:pt x="197834" y="52120"/>
                  </a:lnTo>
                  <a:close/>
                </a:path>
                <a:path w="281940" h="139700">
                  <a:moveTo>
                    <a:pt x="67818" y="9753"/>
                  </a:moveTo>
                  <a:lnTo>
                    <a:pt x="6096" y="9753"/>
                  </a:lnTo>
                  <a:lnTo>
                    <a:pt x="6096" y="19507"/>
                  </a:lnTo>
                  <a:lnTo>
                    <a:pt x="55499" y="19507"/>
                  </a:lnTo>
                  <a:lnTo>
                    <a:pt x="54737" y="26720"/>
                  </a:lnTo>
                  <a:lnTo>
                    <a:pt x="36296" y="62807"/>
                  </a:lnTo>
                  <a:lnTo>
                    <a:pt x="5881" y="87410"/>
                  </a:lnTo>
                  <a:lnTo>
                    <a:pt x="0" y="90830"/>
                  </a:lnTo>
                  <a:lnTo>
                    <a:pt x="6858" y="99669"/>
                  </a:lnTo>
                  <a:lnTo>
                    <a:pt x="41163" y="73361"/>
                  </a:lnTo>
                  <a:lnTo>
                    <a:pt x="62865" y="36804"/>
                  </a:lnTo>
                  <a:lnTo>
                    <a:pt x="67508" y="15959"/>
                  </a:lnTo>
                  <a:lnTo>
                    <a:pt x="67818" y="9753"/>
                  </a:lnTo>
                  <a:close/>
                </a:path>
                <a:path w="281940" h="139700">
                  <a:moveTo>
                    <a:pt x="107061" y="0"/>
                  </a:moveTo>
                  <a:lnTo>
                    <a:pt x="95885" y="0"/>
                  </a:lnTo>
                  <a:lnTo>
                    <a:pt x="95885" y="139141"/>
                  </a:lnTo>
                  <a:lnTo>
                    <a:pt x="107061" y="139141"/>
                  </a:lnTo>
                  <a:lnTo>
                    <a:pt x="107061" y="53644"/>
                  </a:lnTo>
                  <a:lnTo>
                    <a:pt x="133985" y="53644"/>
                  </a:lnTo>
                  <a:lnTo>
                    <a:pt x="133985" y="43891"/>
                  </a:lnTo>
                  <a:lnTo>
                    <a:pt x="107061" y="43891"/>
                  </a:lnTo>
                  <a:lnTo>
                    <a:pt x="107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31632" y="6174422"/>
              <a:ext cx="196294" cy="11551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619490" y="6169697"/>
              <a:ext cx="428625" cy="139700"/>
            </a:xfrm>
            <a:custGeom>
              <a:avLst/>
              <a:gdLst/>
              <a:ahLst/>
              <a:cxnLst/>
              <a:rect l="l" t="t" r="r" b="b"/>
              <a:pathLst>
                <a:path w="428625" h="139700">
                  <a:moveTo>
                    <a:pt x="41148" y="93573"/>
                  </a:moveTo>
                  <a:lnTo>
                    <a:pt x="29971" y="93573"/>
                  </a:lnTo>
                  <a:lnTo>
                    <a:pt x="29971" y="138226"/>
                  </a:lnTo>
                  <a:lnTo>
                    <a:pt x="112775" y="138226"/>
                  </a:lnTo>
                  <a:lnTo>
                    <a:pt x="112775" y="128473"/>
                  </a:lnTo>
                  <a:lnTo>
                    <a:pt x="41148" y="128473"/>
                  </a:lnTo>
                  <a:lnTo>
                    <a:pt x="41148" y="93573"/>
                  </a:lnTo>
                  <a:close/>
                </a:path>
                <a:path w="428625" h="139700">
                  <a:moveTo>
                    <a:pt x="109981" y="62179"/>
                  </a:moveTo>
                  <a:lnTo>
                    <a:pt x="99186" y="62179"/>
                  </a:lnTo>
                  <a:lnTo>
                    <a:pt x="99186" y="101346"/>
                  </a:lnTo>
                  <a:lnTo>
                    <a:pt x="109981" y="101346"/>
                  </a:lnTo>
                  <a:lnTo>
                    <a:pt x="109981" y="62179"/>
                  </a:lnTo>
                  <a:close/>
                </a:path>
                <a:path w="428625" h="139700">
                  <a:moveTo>
                    <a:pt x="36321" y="3962"/>
                  </a:moveTo>
                  <a:lnTo>
                    <a:pt x="2587" y="24288"/>
                  </a:lnTo>
                  <a:lnTo>
                    <a:pt x="0" y="37642"/>
                  </a:lnTo>
                  <a:lnTo>
                    <a:pt x="644" y="44696"/>
                  </a:lnTo>
                  <a:lnTo>
                    <a:pt x="28987" y="70585"/>
                  </a:lnTo>
                  <a:lnTo>
                    <a:pt x="36321" y="71170"/>
                  </a:lnTo>
                  <a:lnTo>
                    <a:pt x="43652" y="70608"/>
                  </a:lnTo>
                  <a:lnTo>
                    <a:pt x="50387" y="68922"/>
                  </a:lnTo>
                  <a:lnTo>
                    <a:pt x="56503" y="66113"/>
                  </a:lnTo>
                  <a:lnTo>
                    <a:pt x="61975" y="62179"/>
                  </a:lnTo>
                  <a:lnTo>
                    <a:pt x="109981" y="62179"/>
                  </a:lnTo>
                  <a:lnTo>
                    <a:pt x="109981" y="61417"/>
                  </a:lnTo>
                  <a:lnTo>
                    <a:pt x="29082" y="61417"/>
                  </a:lnTo>
                  <a:lnTo>
                    <a:pt x="22986" y="59169"/>
                  </a:lnTo>
                  <a:lnTo>
                    <a:pt x="18205" y="54597"/>
                  </a:lnTo>
                  <a:lnTo>
                    <a:pt x="13461" y="50190"/>
                  </a:lnTo>
                  <a:lnTo>
                    <a:pt x="11131" y="44696"/>
                  </a:lnTo>
                  <a:lnTo>
                    <a:pt x="11049" y="31381"/>
                  </a:lnTo>
                  <a:lnTo>
                    <a:pt x="13461" y="25831"/>
                  </a:lnTo>
                  <a:lnTo>
                    <a:pt x="22859" y="16141"/>
                  </a:lnTo>
                  <a:lnTo>
                    <a:pt x="28955" y="13716"/>
                  </a:lnTo>
                  <a:lnTo>
                    <a:pt x="62141" y="13716"/>
                  </a:lnTo>
                  <a:lnTo>
                    <a:pt x="61876" y="13487"/>
                  </a:lnTo>
                  <a:lnTo>
                    <a:pt x="56503" y="9363"/>
                  </a:lnTo>
                  <a:lnTo>
                    <a:pt x="50387" y="6362"/>
                  </a:lnTo>
                  <a:lnTo>
                    <a:pt x="43594" y="4557"/>
                  </a:lnTo>
                  <a:lnTo>
                    <a:pt x="36321" y="3962"/>
                  </a:lnTo>
                  <a:close/>
                </a:path>
                <a:path w="428625" h="139700">
                  <a:moveTo>
                    <a:pt x="62141" y="13716"/>
                  </a:moveTo>
                  <a:lnTo>
                    <a:pt x="43687" y="13716"/>
                  </a:lnTo>
                  <a:lnTo>
                    <a:pt x="49656" y="16141"/>
                  </a:lnTo>
                  <a:lnTo>
                    <a:pt x="59054" y="25831"/>
                  </a:lnTo>
                  <a:lnTo>
                    <a:pt x="61340" y="31381"/>
                  </a:lnTo>
                  <a:lnTo>
                    <a:pt x="61221" y="44696"/>
                  </a:lnTo>
                  <a:lnTo>
                    <a:pt x="59054" y="50063"/>
                  </a:lnTo>
                  <a:lnTo>
                    <a:pt x="54533" y="54673"/>
                  </a:lnTo>
                  <a:lnTo>
                    <a:pt x="50037" y="59143"/>
                  </a:lnTo>
                  <a:lnTo>
                    <a:pt x="43941" y="61417"/>
                  </a:lnTo>
                  <a:lnTo>
                    <a:pt x="109981" y="61417"/>
                  </a:lnTo>
                  <a:lnTo>
                    <a:pt x="109981" y="51816"/>
                  </a:lnTo>
                  <a:lnTo>
                    <a:pt x="69595" y="51816"/>
                  </a:lnTo>
                  <a:lnTo>
                    <a:pt x="71500" y="47650"/>
                  </a:lnTo>
                  <a:lnTo>
                    <a:pt x="72516" y="42926"/>
                  </a:lnTo>
                  <a:lnTo>
                    <a:pt x="72516" y="34493"/>
                  </a:lnTo>
                  <a:lnTo>
                    <a:pt x="72135" y="31496"/>
                  </a:lnTo>
                  <a:lnTo>
                    <a:pt x="71246" y="28651"/>
                  </a:lnTo>
                  <a:lnTo>
                    <a:pt x="109981" y="28651"/>
                  </a:lnTo>
                  <a:lnTo>
                    <a:pt x="109981" y="18288"/>
                  </a:lnTo>
                  <a:lnTo>
                    <a:pt x="66293" y="18288"/>
                  </a:lnTo>
                  <a:lnTo>
                    <a:pt x="65024" y="16662"/>
                  </a:lnTo>
                  <a:lnTo>
                    <a:pt x="63626" y="15087"/>
                  </a:lnTo>
                  <a:lnTo>
                    <a:pt x="62141" y="13716"/>
                  </a:lnTo>
                  <a:close/>
                </a:path>
                <a:path w="428625" h="139700">
                  <a:moveTo>
                    <a:pt x="109981" y="28651"/>
                  </a:moveTo>
                  <a:lnTo>
                    <a:pt x="99186" y="28651"/>
                  </a:lnTo>
                  <a:lnTo>
                    <a:pt x="99186" y="51816"/>
                  </a:lnTo>
                  <a:lnTo>
                    <a:pt x="109981" y="51816"/>
                  </a:lnTo>
                  <a:lnTo>
                    <a:pt x="109981" y="28651"/>
                  </a:lnTo>
                  <a:close/>
                </a:path>
                <a:path w="428625" h="139700">
                  <a:moveTo>
                    <a:pt x="109981" y="0"/>
                  </a:moveTo>
                  <a:lnTo>
                    <a:pt x="99186" y="0"/>
                  </a:lnTo>
                  <a:lnTo>
                    <a:pt x="99186" y="18288"/>
                  </a:lnTo>
                  <a:lnTo>
                    <a:pt x="109981" y="18288"/>
                  </a:lnTo>
                  <a:lnTo>
                    <a:pt x="109981" y="0"/>
                  </a:lnTo>
                  <a:close/>
                </a:path>
                <a:path w="428625" h="139700">
                  <a:moveTo>
                    <a:pt x="428370" y="102870"/>
                  </a:moveTo>
                  <a:lnTo>
                    <a:pt x="293496" y="102870"/>
                  </a:lnTo>
                  <a:lnTo>
                    <a:pt x="293496" y="112623"/>
                  </a:lnTo>
                  <a:lnTo>
                    <a:pt x="428370" y="112623"/>
                  </a:lnTo>
                  <a:lnTo>
                    <a:pt x="428370" y="102870"/>
                  </a:lnTo>
                  <a:close/>
                </a:path>
                <a:path w="428625" h="139700">
                  <a:moveTo>
                    <a:pt x="347217" y="78486"/>
                  </a:moveTo>
                  <a:lnTo>
                    <a:pt x="336423" y="78486"/>
                  </a:lnTo>
                  <a:lnTo>
                    <a:pt x="336423" y="102870"/>
                  </a:lnTo>
                  <a:lnTo>
                    <a:pt x="347217" y="102870"/>
                  </a:lnTo>
                  <a:lnTo>
                    <a:pt x="347217" y="78486"/>
                  </a:lnTo>
                  <a:close/>
                </a:path>
                <a:path w="428625" h="139700">
                  <a:moveTo>
                    <a:pt x="386333" y="78486"/>
                  </a:moveTo>
                  <a:lnTo>
                    <a:pt x="375411" y="78486"/>
                  </a:lnTo>
                  <a:lnTo>
                    <a:pt x="375411" y="102870"/>
                  </a:lnTo>
                  <a:lnTo>
                    <a:pt x="386333" y="102870"/>
                  </a:lnTo>
                  <a:lnTo>
                    <a:pt x="386333" y="78486"/>
                  </a:lnTo>
                  <a:close/>
                </a:path>
                <a:path w="428625" h="139700">
                  <a:moveTo>
                    <a:pt x="401574" y="6553"/>
                  </a:moveTo>
                  <a:lnTo>
                    <a:pt x="318007" y="6553"/>
                  </a:lnTo>
                  <a:lnTo>
                    <a:pt x="318007" y="16306"/>
                  </a:lnTo>
                  <a:lnTo>
                    <a:pt x="390398" y="16306"/>
                  </a:lnTo>
                  <a:lnTo>
                    <a:pt x="390398" y="37033"/>
                  </a:lnTo>
                  <a:lnTo>
                    <a:pt x="318515" y="37033"/>
                  </a:lnTo>
                  <a:lnTo>
                    <a:pt x="318515" y="78486"/>
                  </a:lnTo>
                  <a:lnTo>
                    <a:pt x="405891" y="78486"/>
                  </a:lnTo>
                  <a:lnTo>
                    <a:pt x="405891" y="68732"/>
                  </a:lnTo>
                  <a:lnTo>
                    <a:pt x="329564" y="68732"/>
                  </a:lnTo>
                  <a:lnTo>
                    <a:pt x="329564" y="46786"/>
                  </a:lnTo>
                  <a:lnTo>
                    <a:pt x="401574" y="46786"/>
                  </a:lnTo>
                  <a:lnTo>
                    <a:pt x="401574" y="6553"/>
                  </a:lnTo>
                  <a:close/>
                </a:path>
                <a:path w="428625" h="139700">
                  <a:moveTo>
                    <a:pt x="237998" y="1524"/>
                  </a:moveTo>
                  <a:lnTo>
                    <a:pt x="226821" y="1524"/>
                  </a:lnTo>
                  <a:lnTo>
                    <a:pt x="226821" y="53797"/>
                  </a:lnTo>
                  <a:lnTo>
                    <a:pt x="207644" y="53797"/>
                  </a:lnTo>
                  <a:lnTo>
                    <a:pt x="207644" y="63550"/>
                  </a:lnTo>
                  <a:lnTo>
                    <a:pt x="226821" y="63550"/>
                  </a:lnTo>
                  <a:lnTo>
                    <a:pt x="226821" y="133654"/>
                  </a:lnTo>
                  <a:lnTo>
                    <a:pt x="237998" y="133654"/>
                  </a:lnTo>
                  <a:lnTo>
                    <a:pt x="237998" y="1524"/>
                  </a:lnTo>
                  <a:close/>
                </a:path>
                <a:path w="428625" h="139700">
                  <a:moveTo>
                    <a:pt x="206501" y="25908"/>
                  </a:moveTo>
                  <a:lnTo>
                    <a:pt x="151764" y="25908"/>
                  </a:lnTo>
                  <a:lnTo>
                    <a:pt x="151764" y="35661"/>
                  </a:lnTo>
                  <a:lnTo>
                    <a:pt x="194055" y="35661"/>
                  </a:lnTo>
                  <a:lnTo>
                    <a:pt x="191079" y="42486"/>
                  </a:lnTo>
                  <a:lnTo>
                    <a:pt x="166221" y="75402"/>
                  </a:lnTo>
                  <a:lnTo>
                    <a:pt x="144271" y="93268"/>
                  </a:lnTo>
                  <a:lnTo>
                    <a:pt x="151891" y="101193"/>
                  </a:lnTo>
                  <a:lnTo>
                    <a:pt x="182625" y="72542"/>
                  </a:lnTo>
                  <a:lnTo>
                    <a:pt x="195358" y="72542"/>
                  </a:lnTo>
                  <a:lnTo>
                    <a:pt x="193293" y="70002"/>
                  </a:lnTo>
                  <a:lnTo>
                    <a:pt x="189356" y="64617"/>
                  </a:lnTo>
                  <a:lnTo>
                    <a:pt x="193039" y="59512"/>
                  </a:lnTo>
                  <a:lnTo>
                    <a:pt x="196214" y="54559"/>
                  </a:lnTo>
                  <a:lnTo>
                    <a:pt x="199008" y="49758"/>
                  </a:lnTo>
                  <a:lnTo>
                    <a:pt x="201675" y="44958"/>
                  </a:lnTo>
                  <a:lnTo>
                    <a:pt x="204215" y="39852"/>
                  </a:lnTo>
                  <a:lnTo>
                    <a:pt x="206501" y="34442"/>
                  </a:lnTo>
                  <a:lnTo>
                    <a:pt x="206501" y="25908"/>
                  </a:lnTo>
                  <a:close/>
                </a:path>
                <a:path w="428625" h="139700">
                  <a:moveTo>
                    <a:pt x="195358" y="72542"/>
                  </a:moveTo>
                  <a:lnTo>
                    <a:pt x="182625" y="72542"/>
                  </a:lnTo>
                  <a:lnTo>
                    <a:pt x="186562" y="77825"/>
                  </a:lnTo>
                  <a:lnTo>
                    <a:pt x="190880" y="82905"/>
                  </a:lnTo>
                  <a:lnTo>
                    <a:pt x="200278" y="92659"/>
                  </a:lnTo>
                  <a:lnTo>
                    <a:pt x="204850" y="96824"/>
                  </a:lnTo>
                  <a:lnTo>
                    <a:pt x="209295" y="100279"/>
                  </a:lnTo>
                  <a:lnTo>
                    <a:pt x="216153" y="92811"/>
                  </a:lnTo>
                  <a:lnTo>
                    <a:pt x="211200" y="89255"/>
                  </a:lnTo>
                  <a:lnTo>
                    <a:pt x="206501" y="85013"/>
                  </a:lnTo>
                  <a:lnTo>
                    <a:pt x="201929" y="80086"/>
                  </a:lnTo>
                  <a:lnTo>
                    <a:pt x="197484" y="75158"/>
                  </a:lnTo>
                  <a:lnTo>
                    <a:pt x="195358" y="72542"/>
                  </a:lnTo>
                  <a:close/>
                </a:path>
                <a:path w="428625" h="139700">
                  <a:moveTo>
                    <a:pt x="200405" y="1524"/>
                  </a:moveTo>
                  <a:lnTo>
                    <a:pt x="161925" y="1524"/>
                  </a:lnTo>
                  <a:lnTo>
                    <a:pt x="161925" y="11277"/>
                  </a:lnTo>
                  <a:lnTo>
                    <a:pt x="200405" y="11277"/>
                  </a:lnTo>
                  <a:lnTo>
                    <a:pt x="200405" y="1524"/>
                  </a:lnTo>
                  <a:close/>
                </a:path>
                <a:path w="428625" h="139700">
                  <a:moveTo>
                    <a:pt x="264794" y="762"/>
                  </a:moveTo>
                  <a:lnTo>
                    <a:pt x="253745" y="762"/>
                  </a:lnTo>
                  <a:lnTo>
                    <a:pt x="253745" y="139141"/>
                  </a:lnTo>
                  <a:lnTo>
                    <a:pt x="264794" y="139141"/>
                  </a:lnTo>
                  <a:lnTo>
                    <a:pt x="264794" y="76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07424" y="6174422"/>
              <a:ext cx="196281" cy="11551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15017" y="6199568"/>
              <a:ext cx="66801" cy="6355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544812" y="6169697"/>
              <a:ext cx="281940" cy="139700"/>
            </a:xfrm>
            <a:custGeom>
              <a:avLst/>
              <a:gdLst/>
              <a:ahLst/>
              <a:cxnLst/>
              <a:rect l="l" t="t" r="r" b="b"/>
              <a:pathLst>
                <a:path w="281940" h="139700">
                  <a:moveTo>
                    <a:pt x="186055" y="92049"/>
                  </a:moveTo>
                  <a:lnTo>
                    <a:pt x="175006" y="92049"/>
                  </a:lnTo>
                  <a:lnTo>
                    <a:pt x="175006" y="138226"/>
                  </a:lnTo>
                  <a:lnTo>
                    <a:pt x="257683" y="138226"/>
                  </a:lnTo>
                  <a:lnTo>
                    <a:pt x="257683" y="128473"/>
                  </a:lnTo>
                  <a:lnTo>
                    <a:pt x="186055" y="128473"/>
                  </a:lnTo>
                  <a:lnTo>
                    <a:pt x="186055" y="92049"/>
                  </a:lnTo>
                  <a:close/>
                </a:path>
                <a:path w="281940" h="139700">
                  <a:moveTo>
                    <a:pt x="254762" y="0"/>
                  </a:moveTo>
                  <a:lnTo>
                    <a:pt x="243713" y="0"/>
                  </a:lnTo>
                  <a:lnTo>
                    <a:pt x="243713" y="99364"/>
                  </a:lnTo>
                  <a:lnTo>
                    <a:pt x="254762" y="99364"/>
                  </a:lnTo>
                  <a:lnTo>
                    <a:pt x="254762" y="45567"/>
                  </a:lnTo>
                  <a:lnTo>
                    <a:pt x="281813" y="45567"/>
                  </a:lnTo>
                  <a:lnTo>
                    <a:pt x="281813" y="35814"/>
                  </a:lnTo>
                  <a:lnTo>
                    <a:pt x="254762" y="35814"/>
                  </a:lnTo>
                  <a:lnTo>
                    <a:pt x="254762" y="0"/>
                  </a:lnTo>
                  <a:close/>
                </a:path>
                <a:path w="281940" h="139700">
                  <a:moveTo>
                    <a:pt x="190500" y="5029"/>
                  </a:moveTo>
                  <a:lnTo>
                    <a:pt x="179324" y="5029"/>
                  </a:lnTo>
                  <a:lnTo>
                    <a:pt x="179324" y="30022"/>
                  </a:lnTo>
                  <a:lnTo>
                    <a:pt x="178816" y="34798"/>
                  </a:lnTo>
                  <a:lnTo>
                    <a:pt x="154051" y="70535"/>
                  </a:lnTo>
                  <a:lnTo>
                    <a:pt x="144907" y="76504"/>
                  </a:lnTo>
                  <a:lnTo>
                    <a:pt x="152908" y="84124"/>
                  </a:lnTo>
                  <a:lnTo>
                    <a:pt x="184150" y="52120"/>
                  </a:lnTo>
                  <a:lnTo>
                    <a:pt x="197786" y="52120"/>
                  </a:lnTo>
                  <a:lnTo>
                    <a:pt x="197151" y="51473"/>
                  </a:lnTo>
                  <a:lnTo>
                    <a:pt x="192922" y="46586"/>
                  </a:lnTo>
                  <a:lnTo>
                    <a:pt x="188849" y="41300"/>
                  </a:lnTo>
                  <a:lnTo>
                    <a:pt x="189484" y="38354"/>
                  </a:lnTo>
                  <a:lnTo>
                    <a:pt x="189910" y="35814"/>
                  </a:lnTo>
                  <a:lnTo>
                    <a:pt x="190035" y="34798"/>
                  </a:lnTo>
                  <a:lnTo>
                    <a:pt x="190246" y="32232"/>
                  </a:lnTo>
                  <a:lnTo>
                    <a:pt x="190500" y="26212"/>
                  </a:lnTo>
                  <a:lnTo>
                    <a:pt x="190500" y="5029"/>
                  </a:lnTo>
                  <a:close/>
                </a:path>
                <a:path w="281940" h="139700">
                  <a:moveTo>
                    <a:pt x="197786" y="52120"/>
                  </a:moveTo>
                  <a:lnTo>
                    <a:pt x="184150" y="52120"/>
                  </a:lnTo>
                  <a:lnTo>
                    <a:pt x="189230" y="58623"/>
                  </a:lnTo>
                  <a:lnTo>
                    <a:pt x="215646" y="80924"/>
                  </a:lnTo>
                  <a:lnTo>
                    <a:pt x="222631" y="72390"/>
                  </a:lnTo>
                  <a:lnTo>
                    <a:pt x="217805" y="69342"/>
                  </a:lnTo>
                  <a:lnTo>
                    <a:pt x="212344" y="65227"/>
                  </a:lnTo>
                  <a:lnTo>
                    <a:pt x="206121" y="60045"/>
                  </a:lnTo>
                  <a:lnTo>
                    <a:pt x="201547" y="55959"/>
                  </a:lnTo>
                  <a:lnTo>
                    <a:pt x="197786" y="52120"/>
                  </a:lnTo>
                  <a:close/>
                </a:path>
                <a:path w="281940" h="139700">
                  <a:moveTo>
                    <a:pt x="67818" y="9753"/>
                  </a:moveTo>
                  <a:lnTo>
                    <a:pt x="6096" y="9753"/>
                  </a:lnTo>
                  <a:lnTo>
                    <a:pt x="6096" y="19507"/>
                  </a:lnTo>
                  <a:lnTo>
                    <a:pt x="55499" y="19507"/>
                  </a:lnTo>
                  <a:lnTo>
                    <a:pt x="54610" y="26720"/>
                  </a:lnTo>
                  <a:lnTo>
                    <a:pt x="36296" y="62807"/>
                  </a:lnTo>
                  <a:lnTo>
                    <a:pt x="5810" y="87410"/>
                  </a:lnTo>
                  <a:lnTo>
                    <a:pt x="0" y="90830"/>
                  </a:lnTo>
                  <a:lnTo>
                    <a:pt x="6858" y="99669"/>
                  </a:lnTo>
                  <a:lnTo>
                    <a:pt x="41163" y="73361"/>
                  </a:lnTo>
                  <a:lnTo>
                    <a:pt x="62865" y="36804"/>
                  </a:lnTo>
                  <a:lnTo>
                    <a:pt x="67508" y="15959"/>
                  </a:lnTo>
                  <a:lnTo>
                    <a:pt x="67818" y="9753"/>
                  </a:lnTo>
                  <a:close/>
                </a:path>
                <a:path w="281940" h="139700">
                  <a:moveTo>
                    <a:pt x="106934" y="0"/>
                  </a:moveTo>
                  <a:lnTo>
                    <a:pt x="95885" y="0"/>
                  </a:lnTo>
                  <a:lnTo>
                    <a:pt x="95885" y="139141"/>
                  </a:lnTo>
                  <a:lnTo>
                    <a:pt x="106934" y="139141"/>
                  </a:lnTo>
                  <a:lnTo>
                    <a:pt x="106934" y="53644"/>
                  </a:lnTo>
                  <a:lnTo>
                    <a:pt x="133985" y="53644"/>
                  </a:lnTo>
                  <a:lnTo>
                    <a:pt x="133985" y="43891"/>
                  </a:lnTo>
                  <a:lnTo>
                    <a:pt x="106934" y="43891"/>
                  </a:lnTo>
                  <a:lnTo>
                    <a:pt x="10693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884028" y="6174320"/>
              <a:ext cx="196916" cy="11562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813560" y="1812035"/>
              <a:ext cx="8612505" cy="320040"/>
            </a:xfrm>
            <a:custGeom>
              <a:avLst/>
              <a:gdLst/>
              <a:ahLst/>
              <a:cxnLst/>
              <a:rect l="l" t="t" r="r" b="b"/>
              <a:pathLst>
                <a:path w="8612505" h="320039">
                  <a:moveTo>
                    <a:pt x="0" y="320039"/>
                  </a:moveTo>
                  <a:lnTo>
                    <a:pt x="8612124" y="320039"/>
                  </a:lnTo>
                  <a:lnTo>
                    <a:pt x="8612124" y="0"/>
                  </a:lnTo>
                  <a:lnTo>
                    <a:pt x="0" y="0"/>
                  </a:lnTo>
                  <a:lnTo>
                    <a:pt x="0" y="32003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813560" y="1135380"/>
            <a:ext cx="8613140" cy="32004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349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85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부정이익</a:t>
            </a:r>
            <a:r>
              <a:rPr sz="1600" b="1" spc="18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’20.</a:t>
            </a:r>
            <a:r>
              <a:rPr sz="1600" b="1" spc="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01.</a:t>
            </a:r>
            <a:r>
              <a:rPr sz="1600" b="1" spc="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01.</a:t>
            </a:r>
            <a:r>
              <a:rPr sz="1600" b="1" spc="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이후</a:t>
            </a:r>
            <a:r>
              <a:rPr sz="1600" b="1" spc="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지급된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국가근로장학금에</a:t>
            </a:r>
            <a:r>
              <a:rPr sz="1600" b="1" spc="8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해당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010536" y="1823085"/>
            <a:ext cx="753427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5450" algn="l"/>
                <a:tab pos="838200" algn="l"/>
              </a:tabLst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	자	ㅣ</a:t>
            </a:r>
            <a:r>
              <a:rPr sz="1600" b="1" spc="4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부정이익</a:t>
            </a:r>
            <a:r>
              <a:rPr sz="1600" b="1" spc="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가액을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기준으로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이자율,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기간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등을</a:t>
            </a:r>
            <a:r>
              <a:rPr sz="16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적용하여</a:t>
            </a:r>
            <a:r>
              <a:rPr sz="1600" b="1" spc="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산출한</a:t>
            </a:r>
            <a:r>
              <a:rPr sz="1600" b="1" spc="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금액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13560" y="3842003"/>
            <a:ext cx="8613140" cy="32004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413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90"/>
              </a:spcBef>
            </a:pPr>
            <a:r>
              <a:rPr sz="1600" b="1" spc="-7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재제부과금ㅣ환수범위,</a:t>
            </a:r>
            <a:r>
              <a:rPr sz="1600" b="1" spc="8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금액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등에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따라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부정이익의</a:t>
            </a:r>
            <a:r>
              <a:rPr sz="1600" b="1" spc="7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최대</a:t>
            </a:r>
            <a:r>
              <a:rPr sz="1600" b="1" spc="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5배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부과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징수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13560" y="5297423"/>
            <a:ext cx="8612505" cy="320040"/>
          </a:xfrm>
          <a:custGeom>
            <a:avLst/>
            <a:gdLst/>
            <a:ahLst/>
            <a:cxnLst/>
            <a:rect l="l" t="t" r="r" b="b"/>
            <a:pathLst>
              <a:path w="8612505" h="320039">
                <a:moveTo>
                  <a:pt x="0" y="320039"/>
                </a:moveTo>
                <a:lnTo>
                  <a:pt x="8612124" y="320039"/>
                </a:lnTo>
                <a:lnTo>
                  <a:pt x="8612124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010536" y="5309996"/>
            <a:ext cx="743356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가</a:t>
            </a:r>
            <a:r>
              <a:rPr sz="1600" b="1" spc="5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산</a:t>
            </a:r>
            <a:r>
              <a:rPr sz="1600" b="1" spc="50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금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납부기한(통지일로부터</a:t>
            </a:r>
            <a:r>
              <a:rPr sz="1600" b="1" spc="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30일)이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지났을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경우</a:t>
            </a:r>
            <a:r>
              <a:rPr sz="1600" b="1" spc="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체납금에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대한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연체료</a:t>
            </a:r>
            <a:r>
              <a:rPr sz="1600" b="1" spc="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부과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973" y="277825"/>
            <a:ext cx="9920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07270" algn="l"/>
              </a:tabLst>
            </a:pP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사고예방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1800" b="1" spc="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처리절차</a:t>
            </a: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8582" y="2330018"/>
            <a:ext cx="6417818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755"/>
              </a:lnSpc>
              <a:spcBef>
                <a:spcPts val="100"/>
              </a:spcBef>
            </a:pPr>
            <a:r>
              <a:rPr sz="6600" dirty="0">
                <a:solidFill>
                  <a:srgbClr val="001AD5"/>
                </a:solidFill>
                <a:latin typeface="Bahnschrift"/>
                <a:cs typeface="Bahnschrift"/>
              </a:rPr>
              <a:t>5</a:t>
            </a:r>
            <a:endParaRPr sz="6600" dirty="0">
              <a:latin typeface="Bahnschrift"/>
              <a:cs typeface="Bahnschrift"/>
            </a:endParaRPr>
          </a:p>
          <a:p>
            <a:pPr marL="484505">
              <a:lnSpc>
                <a:spcPts val="2435"/>
              </a:lnSpc>
            </a:pPr>
            <a:r>
              <a:rPr sz="3000" spc="-85" dirty="0">
                <a:solidFill>
                  <a:srgbClr val="1524E8"/>
                </a:solidFill>
              </a:rPr>
              <a:t>국가근로장학생사고예방및처리절차</a:t>
            </a:r>
            <a:endParaRPr sz="3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64680" y="1207008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19">
                  <a:moveTo>
                    <a:pt x="23622" y="0"/>
                  </a:moveTo>
                  <a:lnTo>
                    <a:pt x="14412" y="1803"/>
                  </a:lnTo>
                  <a:lnTo>
                    <a:pt x="6905" y="6715"/>
                  </a:lnTo>
                  <a:lnTo>
                    <a:pt x="1851" y="13983"/>
                  </a:lnTo>
                  <a:lnTo>
                    <a:pt x="0" y="22859"/>
                  </a:lnTo>
                  <a:lnTo>
                    <a:pt x="1851" y="31736"/>
                  </a:lnTo>
                  <a:lnTo>
                    <a:pt x="6905" y="39004"/>
                  </a:lnTo>
                  <a:lnTo>
                    <a:pt x="14412" y="43916"/>
                  </a:lnTo>
                  <a:lnTo>
                    <a:pt x="23622" y="45719"/>
                  </a:lnTo>
                  <a:lnTo>
                    <a:pt x="32831" y="43916"/>
                  </a:lnTo>
                  <a:lnTo>
                    <a:pt x="40338" y="39004"/>
                  </a:lnTo>
                  <a:lnTo>
                    <a:pt x="45392" y="31736"/>
                  </a:lnTo>
                  <a:lnTo>
                    <a:pt x="47244" y="22859"/>
                  </a:lnTo>
                  <a:lnTo>
                    <a:pt x="45392" y="13983"/>
                  </a:lnTo>
                  <a:lnTo>
                    <a:pt x="40338" y="6715"/>
                  </a:lnTo>
                  <a:lnTo>
                    <a:pt x="32831" y="1803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b="1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5.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사고예방</a:t>
            </a:r>
            <a:r>
              <a:rPr sz="18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18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처리절차	</a:t>
            </a:r>
            <a:r>
              <a:rPr sz="1800" u="sng" spc="-95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14016" y="984503"/>
            <a:ext cx="8144509" cy="5722620"/>
            <a:chOff x="2414016" y="984503"/>
            <a:chExt cx="8144509" cy="5722620"/>
          </a:xfrm>
        </p:grpSpPr>
        <p:sp>
          <p:nvSpPr>
            <p:cNvPr id="10" name="object 10"/>
            <p:cNvSpPr/>
            <p:nvPr/>
          </p:nvSpPr>
          <p:spPr>
            <a:xfrm>
              <a:off x="7242048" y="1207007"/>
              <a:ext cx="584200" cy="47625"/>
            </a:xfrm>
            <a:custGeom>
              <a:avLst/>
              <a:gdLst/>
              <a:ahLst/>
              <a:cxnLst/>
              <a:rect l="l" t="t" r="r" b="b"/>
              <a:pathLst>
                <a:path w="584200" h="47625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584200" h="47625">
                  <a:moveTo>
                    <a:pt x="315468" y="22860"/>
                  </a:moveTo>
                  <a:lnTo>
                    <a:pt x="313613" y="13995"/>
                  </a:lnTo>
                  <a:lnTo>
                    <a:pt x="308559" y="6718"/>
                  </a:lnTo>
                  <a:lnTo>
                    <a:pt x="301053" y="1816"/>
                  </a:lnTo>
                  <a:lnTo>
                    <a:pt x="291846" y="0"/>
                  </a:lnTo>
                  <a:lnTo>
                    <a:pt x="282625" y="1816"/>
                  </a:lnTo>
                  <a:lnTo>
                    <a:pt x="275120" y="6718"/>
                  </a:lnTo>
                  <a:lnTo>
                    <a:pt x="270065" y="13995"/>
                  </a:lnTo>
                  <a:lnTo>
                    <a:pt x="268224" y="22860"/>
                  </a:lnTo>
                  <a:lnTo>
                    <a:pt x="270065" y="31737"/>
                  </a:lnTo>
                  <a:lnTo>
                    <a:pt x="275120" y="39014"/>
                  </a:lnTo>
                  <a:lnTo>
                    <a:pt x="282625" y="43916"/>
                  </a:lnTo>
                  <a:lnTo>
                    <a:pt x="291846" y="45720"/>
                  </a:lnTo>
                  <a:lnTo>
                    <a:pt x="301053" y="43916"/>
                  </a:lnTo>
                  <a:lnTo>
                    <a:pt x="308559" y="39014"/>
                  </a:lnTo>
                  <a:lnTo>
                    <a:pt x="313613" y="31737"/>
                  </a:lnTo>
                  <a:lnTo>
                    <a:pt x="315468" y="22860"/>
                  </a:lnTo>
                  <a:close/>
                </a:path>
                <a:path w="584200" h="47625">
                  <a:moveTo>
                    <a:pt x="583692" y="24384"/>
                  </a:moveTo>
                  <a:lnTo>
                    <a:pt x="581837" y="15519"/>
                  </a:lnTo>
                  <a:lnTo>
                    <a:pt x="576783" y="8242"/>
                  </a:lnTo>
                  <a:lnTo>
                    <a:pt x="569277" y="3340"/>
                  </a:lnTo>
                  <a:lnTo>
                    <a:pt x="560070" y="1524"/>
                  </a:lnTo>
                  <a:lnTo>
                    <a:pt x="550849" y="3340"/>
                  </a:lnTo>
                  <a:lnTo>
                    <a:pt x="543344" y="8242"/>
                  </a:lnTo>
                  <a:lnTo>
                    <a:pt x="538289" y="15519"/>
                  </a:lnTo>
                  <a:lnTo>
                    <a:pt x="536448" y="24384"/>
                  </a:lnTo>
                  <a:lnTo>
                    <a:pt x="538289" y="33261"/>
                  </a:lnTo>
                  <a:lnTo>
                    <a:pt x="543344" y="40538"/>
                  </a:lnTo>
                  <a:lnTo>
                    <a:pt x="550849" y="45440"/>
                  </a:lnTo>
                  <a:lnTo>
                    <a:pt x="560070" y="47244"/>
                  </a:lnTo>
                  <a:lnTo>
                    <a:pt x="569277" y="45440"/>
                  </a:lnTo>
                  <a:lnTo>
                    <a:pt x="576783" y="40538"/>
                  </a:lnTo>
                  <a:lnTo>
                    <a:pt x="581837" y="33261"/>
                  </a:lnTo>
                  <a:lnTo>
                    <a:pt x="583692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3483" y="1217675"/>
              <a:ext cx="1213103" cy="496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9296" y="984503"/>
              <a:ext cx="6987540" cy="1399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5804" y="1963877"/>
              <a:ext cx="2948940" cy="46730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9860" y="2484107"/>
              <a:ext cx="2333243" cy="12542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3324" y="2887967"/>
              <a:ext cx="1770888" cy="3871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15768" y="2510027"/>
              <a:ext cx="2231390" cy="1152525"/>
            </a:xfrm>
            <a:custGeom>
              <a:avLst/>
              <a:gdLst/>
              <a:ahLst/>
              <a:cxnLst/>
              <a:rect l="l" t="t" r="r" b="b"/>
              <a:pathLst>
                <a:path w="2231390" h="1152525">
                  <a:moveTo>
                    <a:pt x="1943099" y="0"/>
                  </a:moveTo>
                  <a:lnTo>
                    <a:pt x="288036" y="0"/>
                  </a:lnTo>
                  <a:lnTo>
                    <a:pt x="0" y="576072"/>
                  </a:lnTo>
                  <a:lnTo>
                    <a:pt x="288036" y="1152144"/>
                  </a:lnTo>
                  <a:lnTo>
                    <a:pt x="1943099" y="1152144"/>
                  </a:lnTo>
                  <a:lnTo>
                    <a:pt x="2231135" y="576072"/>
                  </a:lnTo>
                  <a:lnTo>
                    <a:pt x="194309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00375" y="2915030"/>
              <a:ext cx="1034796" cy="2844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47692" y="2926333"/>
              <a:ext cx="516890" cy="267335"/>
            </a:xfrm>
            <a:custGeom>
              <a:avLst/>
              <a:gdLst/>
              <a:ahLst/>
              <a:cxnLst/>
              <a:rect l="l" t="t" r="r" b="b"/>
              <a:pathLst>
                <a:path w="516889" h="267335">
                  <a:moveTo>
                    <a:pt x="66040" y="177673"/>
                  </a:moveTo>
                  <a:lnTo>
                    <a:pt x="31369" y="177673"/>
                  </a:lnTo>
                  <a:lnTo>
                    <a:pt x="31369" y="256920"/>
                  </a:lnTo>
                  <a:lnTo>
                    <a:pt x="31877" y="259079"/>
                  </a:lnTo>
                  <a:lnTo>
                    <a:pt x="33020" y="260350"/>
                  </a:lnTo>
                  <a:lnTo>
                    <a:pt x="34162" y="261492"/>
                  </a:lnTo>
                  <a:lnTo>
                    <a:pt x="36322" y="262127"/>
                  </a:lnTo>
                  <a:lnTo>
                    <a:pt x="229108" y="262127"/>
                  </a:lnTo>
                  <a:lnTo>
                    <a:pt x="229108" y="232917"/>
                  </a:lnTo>
                  <a:lnTo>
                    <a:pt x="66040" y="232917"/>
                  </a:lnTo>
                  <a:lnTo>
                    <a:pt x="66040" y="177673"/>
                  </a:lnTo>
                  <a:close/>
                </a:path>
                <a:path w="516889" h="267335">
                  <a:moveTo>
                    <a:pt x="148082" y="156971"/>
                  </a:moveTo>
                  <a:lnTo>
                    <a:pt x="112776" y="156971"/>
                  </a:lnTo>
                  <a:lnTo>
                    <a:pt x="112776" y="212470"/>
                  </a:lnTo>
                  <a:lnTo>
                    <a:pt x="148082" y="212470"/>
                  </a:lnTo>
                  <a:lnTo>
                    <a:pt x="148082" y="156971"/>
                  </a:lnTo>
                  <a:close/>
                </a:path>
                <a:path w="516889" h="267335">
                  <a:moveTo>
                    <a:pt x="251460" y="128015"/>
                  </a:moveTo>
                  <a:lnTo>
                    <a:pt x="0" y="128015"/>
                  </a:lnTo>
                  <a:lnTo>
                    <a:pt x="0" y="156971"/>
                  </a:lnTo>
                  <a:lnTo>
                    <a:pt x="251460" y="156971"/>
                  </a:lnTo>
                  <a:lnTo>
                    <a:pt x="251460" y="128015"/>
                  </a:lnTo>
                  <a:close/>
                </a:path>
                <a:path w="516889" h="267335">
                  <a:moveTo>
                    <a:pt x="408940" y="171323"/>
                  </a:moveTo>
                  <a:lnTo>
                    <a:pt x="373888" y="171323"/>
                  </a:lnTo>
                  <a:lnTo>
                    <a:pt x="373888" y="267335"/>
                  </a:lnTo>
                  <a:lnTo>
                    <a:pt x="408940" y="267335"/>
                  </a:lnTo>
                  <a:lnTo>
                    <a:pt x="408940" y="171323"/>
                  </a:lnTo>
                  <a:close/>
                </a:path>
                <a:path w="516889" h="267335">
                  <a:moveTo>
                    <a:pt x="516636" y="142366"/>
                  </a:moveTo>
                  <a:lnTo>
                    <a:pt x="265176" y="142366"/>
                  </a:lnTo>
                  <a:lnTo>
                    <a:pt x="265176" y="171323"/>
                  </a:lnTo>
                  <a:lnTo>
                    <a:pt x="516636" y="171323"/>
                  </a:lnTo>
                  <a:lnTo>
                    <a:pt x="516636" y="142366"/>
                  </a:lnTo>
                  <a:close/>
                </a:path>
                <a:path w="516889" h="267335">
                  <a:moveTo>
                    <a:pt x="169232" y="59436"/>
                  </a:moveTo>
                  <a:lnTo>
                    <a:pt x="124968" y="59436"/>
                  </a:lnTo>
                  <a:lnTo>
                    <a:pt x="129412" y="66166"/>
                  </a:lnTo>
                  <a:lnTo>
                    <a:pt x="164084" y="92328"/>
                  </a:lnTo>
                  <a:lnTo>
                    <a:pt x="204597" y="107473"/>
                  </a:lnTo>
                  <a:lnTo>
                    <a:pt x="219075" y="110616"/>
                  </a:lnTo>
                  <a:lnTo>
                    <a:pt x="239776" y="85343"/>
                  </a:lnTo>
                  <a:lnTo>
                    <a:pt x="223869" y="82101"/>
                  </a:lnTo>
                  <a:lnTo>
                    <a:pt x="208724" y="77882"/>
                  </a:lnTo>
                  <a:lnTo>
                    <a:pt x="194341" y="72663"/>
                  </a:lnTo>
                  <a:lnTo>
                    <a:pt x="180721" y="66420"/>
                  </a:lnTo>
                  <a:lnTo>
                    <a:pt x="174557" y="62944"/>
                  </a:lnTo>
                  <a:lnTo>
                    <a:pt x="169232" y="59436"/>
                  </a:lnTo>
                  <a:close/>
                </a:path>
                <a:path w="516889" h="267335">
                  <a:moveTo>
                    <a:pt x="145669" y="30225"/>
                  </a:moveTo>
                  <a:lnTo>
                    <a:pt x="105156" y="30225"/>
                  </a:lnTo>
                  <a:lnTo>
                    <a:pt x="100060" y="40653"/>
                  </a:lnTo>
                  <a:lnTo>
                    <a:pt x="92773" y="50022"/>
                  </a:lnTo>
                  <a:lnTo>
                    <a:pt x="58007" y="71786"/>
                  </a:lnTo>
                  <a:lnTo>
                    <a:pt x="19288" y="83607"/>
                  </a:lnTo>
                  <a:lnTo>
                    <a:pt x="10668" y="85343"/>
                  </a:lnTo>
                  <a:lnTo>
                    <a:pt x="31623" y="110362"/>
                  </a:lnTo>
                  <a:lnTo>
                    <a:pt x="75110" y="96843"/>
                  </a:lnTo>
                  <a:lnTo>
                    <a:pt x="108553" y="76962"/>
                  </a:lnTo>
                  <a:lnTo>
                    <a:pt x="124968" y="59436"/>
                  </a:lnTo>
                  <a:lnTo>
                    <a:pt x="169232" y="59436"/>
                  </a:lnTo>
                  <a:lnTo>
                    <a:pt x="148462" y="37973"/>
                  </a:lnTo>
                  <a:lnTo>
                    <a:pt x="145669" y="30225"/>
                  </a:lnTo>
                  <a:close/>
                </a:path>
                <a:path w="516889" h="267335">
                  <a:moveTo>
                    <a:pt x="222123" y="1269"/>
                  </a:moveTo>
                  <a:lnTo>
                    <a:pt x="28956" y="1269"/>
                  </a:lnTo>
                  <a:lnTo>
                    <a:pt x="28956" y="30225"/>
                  </a:lnTo>
                  <a:lnTo>
                    <a:pt x="222123" y="30225"/>
                  </a:lnTo>
                  <a:lnTo>
                    <a:pt x="222123" y="1269"/>
                  </a:lnTo>
                  <a:close/>
                </a:path>
                <a:path w="516889" h="267335">
                  <a:moveTo>
                    <a:pt x="409956" y="0"/>
                  </a:moveTo>
                  <a:lnTo>
                    <a:pt x="371856" y="0"/>
                  </a:lnTo>
                  <a:lnTo>
                    <a:pt x="371856" y="14096"/>
                  </a:lnTo>
                  <a:lnTo>
                    <a:pt x="371238" y="21574"/>
                  </a:lnTo>
                  <a:lnTo>
                    <a:pt x="350450" y="57132"/>
                  </a:lnTo>
                  <a:lnTo>
                    <a:pt x="313944" y="78231"/>
                  </a:lnTo>
                  <a:lnTo>
                    <a:pt x="274320" y="90296"/>
                  </a:lnTo>
                  <a:lnTo>
                    <a:pt x="297180" y="115569"/>
                  </a:lnTo>
                  <a:lnTo>
                    <a:pt x="329037" y="105017"/>
                  </a:lnTo>
                  <a:lnTo>
                    <a:pt x="355250" y="92011"/>
                  </a:lnTo>
                  <a:lnTo>
                    <a:pt x="375796" y="76529"/>
                  </a:lnTo>
                  <a:lnTo>
                    <a:pt x="390652" y="58546"/>
                  </a:lnTo>
                  <a:lnTo>
                    <a:pt x="432689" y="58546"/>
                  </a:lnTo>
                  <a:lnTo>
                    <a:pt x="424386" y="51238"/>
                  </a:lnTo>
                  <a:lnTo>
                    <a:pt x="416242" y="39957"/>
                  </a:lnTo>
                  <a:lnTo>
                    <a:pt x="411432" y="27461"/>
                  </a:lnTo>
                  <a:lnTo>
                    <a:pt x="409996" y="14096"/>
                  </a:lnTo>
                  <a:lnTo>
                    <a:pt x="409956" y="0"/>
                  </a:lnTo>
                  <a:close/>
                </a:path>
                <a:path w="516889" h="267335">
                  <a:moveTo>
                    <a:pt x="432689" y="58546"/>
                  </a:moveTo>
                  <a:lnTo>
                    <a:pt x="390652" y="58546"/>
                  </a:lnTo>
                  <a:lnTo>
                    <a:pt x="397321" y="67881"/>
                  </a:lnTo>
                  <a:lnTo>
                    <a:pt x="437759" y="97793"/>
                  </a:lnTo>
                  <a:lnTo>
                    <a:pt x="485140" y="115188"/>
                  </a:lnTo>
                  <a:lnTo>
                    <a:pt x="505968" y="90550"/>
                  </a:lnTo>
                  <a:lnTo>
                    <a:pt x="485084" y="84861"/>
                  </a:lnTo>
                  <a:lnTo>
                    <a:pt x="466439" y="78089"/>
                  </a:lnTo>
                  <a:lnTo>
                    <a:pt x="450032" y="70244"/>
                  </a:lnTo>
                  <a:lnTo>
                    <a:pt x="435864" y="61340"/>
                  </a:lnTo>
                  <a:lnTo>
                    <a:pt x="432689" y="58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74489" y="3099434"/>
              <a:ext cx="206883" cy="935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47692" y="3054349"/>
              <a:ext cx="516890" cy="139700"/>
            </a:xfrm>
            <a:custGeom>
              <a:avLst/>
              <a:gdLst/>
              <a:ahLst/>
              <a:cxnLst/>
              <a:rect l="l" t="t" r="r" b="b"/>
              <a:pathLst>
                <a:path w="516889" h="139700">
                  <a:moveTo>
                    <a:pt x="265176" y="14350"/>
                  </a:moveTo>
                  <a:lnTo>
                    <a:pt x="516636" y="14350"/>
                  </a:lnTo>
                  <a:lnTo>
                    <a:pt x="516636" y="43307"/>
                  </a:lnTo>
                  <a:lnTo>
                    <a:pt x="408940" y="43307"/>
                  </a:lnTo>
                  <a:lnTo>
                    <a:pt x="408940" y="139319"/>
                  </a:lnTo>
                  <a:lnTo>
                    <a:pt x="373888" y="139319"/>
                  </a:lnTo>
                  <a:lnTo>
                    <a:pt x="373888" y="43307"/>
                  </a:lnTo>
                  <a:lnTo>
                    <a:pt x="265176" y="43307"/>
                  </a:lnTo>
                  <a:lnTo>
                    <a:pt x="265176" y="14350"/>
                  </a:lnTo>
                  <a:close/>
                </a:path>
                <a:path w="516889" h="139700">
                  <a:moveTo>
                    <a:pt x="0" y="0"/>
                  </a:moveTo>
                  <a:lnTo>
                    <a:pt x="251460" y="0"/>
                  </a:lnTo>
                  <a:lnTo>
                    <a:pt x="251460" y="28955"/>
                  </a:lnTo>
                  <a:lnTo>
                    <a:pt x="148082" y="28955"/>
                  </a:lnTo>
                  <a:lnTo>
                    <a:pt x="148082" y="84454"/>
                  </a:lnTo>
                  <a:lnTo>
                    <a:pt x="112776" y="84454"/>
                  </a:lnTo>
                  <a:lnTo>
                    <a:pt x="112776" y="28955"/>
                  </a:lnTo>
                  <a:lnTo>
                    <a:pt x="0" y="2895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3789" y="2923031"/>
              <a:ext cx="238252" cy="1184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17441" y="2921761"/>
              <a:ext cx="240792" cy="1247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4316" y="3092183"/>
              <a:ext cx="2333243" cy="12542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85004" y="3342157"/>
              <a:ext cx="2028444" cy="70253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40223" y="3118103"/>
              <a:ext cx="2231390" cy="1152525"/>
            </a:xfrm>
            <a:custGeom>
              <a:avLst/>
              <a:gdLst/>
              <a:ahLst/>
              <a:cxnLst/>
              <a:rect l="l" t="t" r="r" b="b"/>
              <a:pathLst>
                <a:path w="2231390" h="1152525">
                  <a:moveTo>
                    <a:pt x="1943100" y="0"/>
                  </a:moveTo>
                  <a:lnTo>
                    <a:pt x="288036" y="0"/>
                  </a:lnTo>
                  <a:lnTo>
                    <a:pt x="0" y="576072"/>
                  </a:lnTo>
                  <a:lnTo>
                    <a:pt x="288036" y="1152144"/>
                  </a:lnTo>
                  <a:lnTo>
                    <a:pt x="1943100" y="1152144"/>
                  </a:lnTo>
                  <a:lnTo>
                    <a:pt x="2231135" y="576072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11039" y="3368674"/>
              <a:ext cx="1926209" cy="2649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98948" y="3703700"/>
              <a:ext cx="1354963" cy="2654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9860" y="3784079"/>
              <a:ext cx="2333243" cy="12542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07436" y="4006570"/>
              <a:ext cx="1522476" cy="74983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715768" y="3809999"/>
              <a:ext cx="2231390" cy="1152525"/>
            </a:xfrm>
            <a:custGeom>
              <a:avLst/>
              <a:gdLst/>
              <a:ahLst/>
              <a:cxnLst/>
              <a:rect l="l" t="t" r="r" b="b"/>
              <a:pathLst>
                <a:path w="2231390" h="1152525">
                  <a:moveTo>
                    <a:pt x="1943099" y="0"/>
                  </a:moveTo>
                  <a:lnTo>
                    <a:pt x="288036" y="0"/>
                  </a:lnTo>
                  <a:lnTo>
                    <a:pt x="0" y="576072"/>
                  </a:lnTo>
                  <a:lnTo>
                    <a:pt x="288036" y="1152144"/>
                  </a:lnTo>
                  <a:lnTo>
                    <a:pt x="1943099" y="1152144"/>
                  </a:lnTo>
                  <a:lnTo>
                    <a:pt x="2231135" y="576072"/>
                  </a:lnTo>
                  <a:lnTo>
                    <a:pt x="194309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94786" y="4037583"/>
              <a:ext cx="692150" cy="274955"/>
            </a:xfrm>
            <a:custGeom>
              <a:avLst/>
              <a:gdLst/>
              <a:ahLst/>
              <a:cxnLst/>
              <a:rect l="l" t="t" r="r" b="b"/>
              <a:pathLst>
                <a:path w="692150" h="274954">
                  <a:moveTo>
                    <a:pt x="225678" y="169545"/>
                  </a:moveTo>
                  <a:lnTo>
                    <a:pt x="56514" y="169545"/>
                  </a:lnTo>
                  <a:lnTo>
                    <a:pt x="54228" y="170180"/>
                  </a:lnTo>
                  <a:lnTo>
                    <a:pt x="52959" y="171450"/>
                  </a:lnTo>
                  <a:lnTo>
                    <a:pt x="51815" y="172847"/>
                  </a:lnTo>
                  <a:lnTo>
                    <a:pt x="51275" y="174684"/>
                  </a:lnTo>
                  <a:lnTo>
                    <a:pt x="51180" y="264541"/>
                  </a:lnTo>
                  <a:lnTo>
                    <a:pt x="51815" y="266700"/>
                  </a:lnTo>
                  <a:lnTo>
                    <a:pt x="52959" y="267970"/>
                  </a:lnTo>
                  <a:lnTo>
                    <a:pt x="54228" y="269113"/>
                  </a:lnTo>
                  <a:lnTo>
                    <a:pt x="56514" y="269748"/>
                  </a:lnTo>
                  <a:lnTo>
                    <a:pt x="223138" y="269748"/>
                  </a:lnTo>
                  <a:lnTo>
                    <a:pt x="225298" y="269113"/>
                  </a:lnTo>
                  <a:lnTo>
                    <a:pt x="227964" y="266700"/>
                  </a:lnTo>
                  <a:lnTo>
                    <a:pt x="228600" y="264541"/>
                  </a:lnTo>
                  <a:lnTo>
                    <a:pt x="228600" y="241427"/>
                  </a:lnTo>
                  <a:lnTo>
                    <a:pt x="85343" y="241427"/>
                  </a:lnTo>
                  <a:lnTo>
                    <a:pt x="85343" y="198120"/>
                  </a:lnTo>
                  <a:lnTo>
                    <a:pt x="276274" y="198120"/>
                  </a:lnTo>
                  <a:lnTo>
                    <a:pt x="277143" y="197104"/>
                  </a:lnTo>
                  <a:lnTo>
                    <a:pt x="228600" y="197104"/>
                  </a:lnTo>
                  <a:lnTo>
                    <a:pt x="228600" y="172339"/>
                  </a:lnTo>
                  <a:lnTo>
                    <a:pt x="225678" y="169545"/>
                  </a:lnTo>
                  <a:close/>
                </a:path>
                <a:path w="692150" h="274954">
                  <a:moveTo>
                    <a:pt x="276274" y="198120"/>
                  </a:moveTo>
                  <a:lnTo>
                    <a:pt x="194437" y="198120"/>
                  </a:lnTo>
                  <a:lnTo>
                    <a:pt x="194437" y="241427"/>
                  </a:lnTo>
                  <a:lnTo>
                    <a:pt x="228600" y="241427"/>
                  </a:lnTo>
                  <a:lnTo>
                    <a:pt x="228600" y="204470"/>
                  </a:lnTo>
                  <a:lnTo>
                    <a:pt x="270320" y="204470"/>
                  </a:lnTo>
                  <a:lnTo>
                    <a:pt x="276002" y="198437"/>
                  </a:lnTo>
                  <a:lnTo>
                    <a:pt x="276274" y="198120"/>
                  </a:lnTo>
                  <a:close/>
                </a:path>
                <a:path w="692150" h="274954">
                  <a:moveTo>
                    <a:pt x="270320" y="204470"/>
                  </a:moveTo>
                  <a:lnTo>
                    <a:pt x="228600" y="204470"/>
                  </a:lnTo>
                  <a:lnTo>
                    <a:pt x="251713" y="221869"/>
                  </a:lnTo>
                  <a:lnTo>
                    <a:pt x="260191" y="214439"/>
                  </a:lnTo>
                  <a:lnTo>
                    <a:pt x="268287" y="206629"/>
                  </a:lnTo>
                  <a:lnTo>
                    <a:pt x="270320" y="204470"/>
                  </a:lnTo>
                  <a:close/>
                </a:path>
                <a:path w="692150" h="274954">
                  <a:moveTo>
                    <a:pt x="339509" y="155194"/>
                  </a:moveTo>
                  <a:lnTo>
                    <a:pt x="302894" y="155194"/>
                  </a:lnTo>
                  <a:lnTo>
                    <a:pt x="306538" y="162931"/>
                  </a:lnTo>
                  <a:lnTo>
                    <a:pt x="329068" y="193782"/>
                  </a:lnTo>
                  <a:lnTo>
                    <a:pt x="352678" y="213106"/>
                  </a:lnTo>
                  <a:lnTo>
                    <a:pt x="375538" y="189865"/>
                  </a:lnTo>
                  <a:lnTo>
                    <a:pt x="368319" y="185058"/>
                  </a:lnTo>
                  <a:lnTo>
                    <a:pt x="361696" y="179990"/>
                  </a:lnTo>
                  <a:lnTo>
                    <a:pt x="355643" y="174684"/>
                  </a:lnTo>
                  <a:lnTo>
                    <a:pt x="350138" y="169164"/>
                  </a:lnTo>
                  <a:lnTo>
                    <a:pt x="345257" y="163425"/>
                  </a:lnTo>
                  <a:lnTo>
                    <a:pt x="340899" y="157448"/>
                  </a:lnTo>
                  <a:lnTo>
                    <a:pt x="339509" y="155194"/>
                  </a:lnTo>
                  <a:close/>
                </a:path>
                <a:path w="692150" h="274954">
                  <a:moveTo>
                    <a:pt x="321183" y="46101"/>
                  </a:moveTo>
                  <a:lnTo>
                    <a:pt x="285241" y="46101"/>
                  </a:lnTo>
                  <a:lnTo>
                    <a:pt x="285197" y="75057"/>
                  </a:lnTo>
                  <a:lnTo>
                    <a:pt x="284336" y="94845"/>
                  </a:lnTo>
                  <a:lnTo>
                    <a:pt x="276937" y="132941"/>
                  </a:lnTo>
                  <a:lnTo>
                    <a:pt x="254206" y="174275"/>
                  </a:lnTo>
                  <a:lnTo>
                    <a:pt x="228600" y="197104"/>
                  </a:lnTo>
                  <a:lnTo>
                    <a:pt x="277143" y="197104"/>
                  </a:lnTo>
                  <a:lnTo>
                    <a:pt x="299660" y="163861"/>
                  </a:lnTo>
                  <a:lnTo>
                    <a:pt x="302894" y="155194"/>
                  </a:lnTo>
                  <a:lnTo>
                    <a:pt x="339509" y="155194"/>
                  </a:lnTo>
                  <a:lnTo>
                    <a:pt x="324326" y="113061"/>
                  </a:lnTo>
                  <a:lnTo>
                    <a:pt x="321183" y="75057"/>
                  </a:lnTo>
                  <a:lnTo>
                    <a:pt x="321183" y="46101"/>
                  </a:lnTo>
                  <a:close/>
                </a:path>
                <a:path w="692150" h="274954">
                  <a:moveTo>
                    <a:pt x="228600" y="0"/>
                  </a:moveTo>
                  <a:lnTo>
                    <a:pt x="193801" y="0"/>
                  </a:lnTo>
                  <a:lnTo>
                    <a:pt x="193801" y="158242"/>
                  </a:lnTo>
                  <a:lnTo>
                    <a:pt x="228600" y="158242"/>
                  </a:lnTo>
                  <a:lnTo>
                    <a:pt x="228600" y="87503"/>
                  </a:lnTo>
                  <a:lnTo>
                    <a:pt x="263016" y="87503"/>
                  </a:lnTo>
                  <a:lnTo>
                    <a:pt x="263016" y="57658"/>
                  </a:lnTo>
                  <a:lnTo>
                    <a:pt x="228600" y="57658"/>
                  </a:lnTo>
                  <a:lnTo>
                    <a:pt x="228600" y="0"/>
                  </a:lnTo>
                  <a:close/>
                </a:path>
                <a:path w="692150" h="274954">
                  <a:moveTo>
                    <a:pt x="107314" y="40259"/>
                  </a:moveTo>
                  <a:lnTo>
                    <a:pt x="70358" y="40259"/>
                  </a:lnTo>
                  <a:lnTo>
                    <a:pt x="70314" y="46609"/>
                  </a:lnTo>
                  <a:lnTo>
                    <a:pt x="69193" y="59555"/>
                  </a:lnTo>
                  <a:lnTo>
                    <a:pt x="51815" y="95631"/>
                  </a:lnTo>
                  <a:lnTo>
                    <a:pt x="15668" y="123384"/>
                  </a:lnTo>
                  <a:lnTo>
                    <a:pt x="0" y="130429"/>
                  </a:lnTo>
                  <a:lnTo>
                    <a:pt x="25526" y="153289"/>
                  </a:lnTo>
                  <a:lnTo>
                    <a:pt x="64135" y="128016"/>
                  </a:lnTo>
                  <a:lnTo>
                    <a:pt x="89026" y="97282"/>
                  </a:lnTo>
                  <a:lnTo>
                    <a:pt x="128950" y="97282"/>
                  </a:lnTo>
                  <a:lnTo>
                    <a:pt x="108317" y="59156"/>
                  </a:lnTo>
                  <a:lnTo>
                    <a:pt x="107314" y="46609"/>
                  </a:lnTo>
                  <a:lnTo>
                    <a:pt x="107314" y="40259"/>
                  </a:lnTo>
                  <a:close/>
                </a:path>
                <a:path w="692150" h="274954">
                  <a:moveTo>
                    <a:pt x="128950" y="97282"/>
                  </a:moveTo>
                  <a:lnTo>
                    <a:pt x="89026" y="97282"/>
                  </a:lnTo>
                  <a:lnTo>
                    <a:pt x="91439" y="101981"/>
                  </a:lnTo>
                  <a:lnTo>
                    <a:pt x="94868" y="106680"/>
                  </a:lnTo>
                  <a:lnTo>
                    <a:pt x="99440" y="111379"/>
                  </a:lnTo>
                  <a:lnTo>
                    <a:pt x="104012" y="116205"/>
                  </a:lnTo>
                  <a:lnTo>
                    <a:pt x="109219" y="120777"/>
                  </a:lnTo>
                  <a:lnTo>
                    <a:pt x="114935" y="124968"/>
                  </a:lnTo>
                  <a:lnTo>
                    <a:pt x="120523" y="129286"/>
                  </a:lnTo>
                  <a:lnTo>
                    <a:pt x="126491" y="133223"/>
                  </a:lnTo>
                  <a:lnTo>
                    <a:pt x="138937" y="140843"/>
                  </a:lnTo>
                  <a:lnTo>
                    <a:pt x="144906" y="143891"/>
                  </a:lnTo>
                  <a:lnTo>
                    <a:pt x="150494" y="146304"/>
                  </a:lnTo>
                  <a:lnTo>
                    <a:pt x="171830" y="121666"/>
                  </a:lnTo>
                  <a:lnTo>
                    <a:pt x="156733" y="115788"/>
                  </a:lnTo>
                  <a:lnTo>
                    <a:pt x="143636" y="108839"/>
                  </a:lnTo>
                  <a:lnTo>
                    <a:pt x="132540" y="100841"/>
                  </a:lnTo>
                  <a:lnTo>
                    <a:pt x="128950" y="97282"/>
                  </a:lnTo>
                  <a:close/>
                </a:path>
                <a:path w="692150" h="274954">
                  <a:moveTo>
                    <a:pt x="362712" y="17145"/>
                  </a:moveTo>
                  <a:lnTo>
                    <a:pt x="243839" y="17145"/>
                  </a:lnTo>
                  <a:lnTo>
                    <a:pt x="243839" y="46101"/>
                  </a:lnTo>
                  <a:lnTo>
                    <a:pt x="362712" y="46101"/>
                  </a:lnTo>
                  <a:lnTo>
                    <a:pt x="362712" y="17145"/>
                  </a:lnTo>
                  <a:close/>
                </a:path>
                <a:path w="692150" h="274954">
                  <a:moveTo>
                    <a:pt x="156972" y="11557"/>
                  </a:moveTo>
                  <a:lnTo>
                    <a:pt x="21336" y="11557"/>
                  </a:lnTo>
                  <a:lnTo>
                    <a:pt x="21336" y="40259"/>
                  </a:lnTo>
                  <a:lnTo>
                    <a:pt x="156972" y="40259"/>
                  </a:lnTo>
                  <a:lnTo>
                    <a:pt x="156972" y="11557"/>
                  </a:lnTo>
                  <a:close/>
                </a:path>
                <a:path w="692150" h="274954">
                  <a:moveTo>
                    <a:pt x="688975" y="176149"/>
                  </a:moveTo>
                  <a:lnTo>
                    <a:pt x="504443" y="176149"/>
                  </a:lnTo>
                  <a:lnTo>
                    <a:pt x="504443" y="204851"/>
                  </a:lnTo>
                  <a:lnTo>
                    <a:pt x="657478" y="204851"/>
                  </a:lnTo>
                  <a:lnTo>
                    <a:pt x="657478" y="274701"/>
                  </a:lnTo>
                  <a:lnTo>
                    <a:pt x="691896" y="274701"/>
                  </a:lnTo>
                  <a:lnTo>
                    <a:pt x="691896" y="179070"/>
                  </a:lnTo>
                  <a:lnTo>
                    <a:pt x="688975" y="176149"/>
                  </a:lnTo>
                  <a:close/>
                </a:path>
                <a:path w="692150" h="274954">
                  <a:moveTo>
                    <a:pt x="523666" y="130175"/>
                  </a:moveTo>
                  <a:lnTo>
                    <a:pt x="437388" y="130175"/>
                  </a:lnTo>
                  <a:lnTo>
                    <a:pt x="437388" y="272796"/>
                  </a:lnTo>
                  <a:lnTo>
                    <a:pt x="470535" y="272796"/>
                  </a:lnTo>
                  <a:lnTo>
                    <a:pt x="470535" y="151384"/>
                  </a:lnTo>
                  <a:lnTo>
                    <a:pt x="495847" y="151384"/>
                  </a:lnTo>
                  <a:lnTo>
                    <a:pt x="499999" y="148590"/>
                  </a:lnTo>
                  <a:lnTo>
                    <a:pt x="506602" y="144272"/>
                  </a:lnTo>
                  <a:lnTo>
                    <a:pt x="512825" y="139573"/>
                  </a:lnTo>
                  <a:lnTo>
                    <a:pt x="518794" y="134493"/>
                  </a:lnTo>
                  <a:lnTo>
                    <a:pt x="523666" y="130175"/>
                  </a:lnTo>
                  <a:close/>
                </a:path>
                <a:path w="692150" h="274954">
                  <a:moveTo>
                    <a:pt x="414147" y="4572"/>
                  </a:moveTo>
                  <a:lnTo>
                    <a:pt x="380618" y="4572"/>
                  </a:lnTo>
                  <a:lnTo>
                    <a:pt x="380618" y="259969"/>
                  </a:lnTo>
                  <a:lnTo>
                    <a:pt x="414147" y="259969"/>
                  </a:lnTo>
                  <a:lnTo>
                    <a:pt x="414147" y="130175"/>
                  </a:lnTo>
                  <a:lnTo>
                    <a:pt x="523666" y="130175"/>
                  </a:lnTo>
                  <a:lnTo>
                    <a:pt x="524513" y="129413"/>
                  </a:lnTo>
                  <a:lnTo>
                    <a:pt x="470535" y="129413"/>
                  </a:lnTo>
                  <a:lnTo>
                    <a:pt x="470535" y="95123"/>
                  </a:lnTo>
                  <a:lnTo>
                    <a:pt x="414147" y="95123"/>
                  </a:lnTo>
                  <a:lnTo>
                    <a:pt x="414147" y="4572"/>
                  </a:lnTo>
                  <a:close/>
                </a:path>
                <a:path w="692150" h="274954">
                  <a:moveTo>
                    <a:pt x="692150" y="0"/>
                  </a:moveTo>
                  <a:lnTo>
                    <a:pt x="657733" y="0"/>
                  </a:lnTo>
                  <a:lnTo>
                    <a:pt x="657733" y="60071"/>
                  </a:lnTo>
                  <a:lnTo>
                    <a:pt x="607187" y="60071"/>
                  </a:lnTo>
                  <a:lnTo>
                    <a:pt x="607187" y="89916"/>
                  </a:lnTo>
                  <a:lnTo>
                    <a:pt x="657733" y="89916"/>
                  </a:lnTo>
                  <a:lnTo>
                    <a:pt x="657733" y="164592"/>
                  </a:lnTo>
                  <a:lnTo>
                    <a:pt x="692150" y="164592"/>
                  </a:lnTo>
                  <a:lnTo>
                    <a:pt x="692150" y="0"/>
                  </a:lnTo>
                  <a:close/>
                </a:path>
                <a:path w="692150" h="274954">
                  <a:moveTo>
                    <a:pt x="495847" y="151384"/>
                  </a:moveTo>
                  <a:lnTo>
                    <a:pt x="470535" y="151384"/>
                  </a:lnTo>
                  <a:lnTo>
                    <a:pt x="480060" y="160020"/>
                  </a:lnTo>
                  <a:lnTo>
                    <a:pt x="486790" y="156845"/>
                  </a:lnTo>
                  <a:lnTo>
                    <a:pt x="493394" y="153035"/>
                  </a:lnTo>
                  <a:lnTo>
                    <a:pt x="495847" y="151384"/>
                  </a:lnTo>
                  <a:close/>
                </a:path>
                <a:path w="692150" h="274954">
                  <a:moveTo>
                    <a:pt x="585001" y="104013"/>
                  </a:moveTo>
                  <a:lnTo>
                    <a:pt x="543687" y="104013"/>
                  </a:lnTo>
                  <a:lnTo>
                    <a:pt x="546353" y="108585"/>
                  </a:lnTo>
                  <a:lnTo>
                    <a:pt x="574548" y="135636"/>
                  </a:lnTo>
                  <a:lnTo>
                    <a:pt x="586613" y="143383"/>
                  </a:lnTo>
                  <a:lnTo>
                    <a:pt x="592709" y="147193"/>
                  </a:lnTo>
                  <a:lnTo>
                    <a:pt x="599059" y="150368"/>
                  </a:lnTo>
                  <a:lnTo>
                    <a:pt x="605281" y="153035"/>
                  </a:lnTo>
                  <a:lnTo>
                    <a:pt x="626617" y="128016"/>
                  </a:lnTo>
                  <a:lnTo>
                    <a:pt x="619783" y="125708"/>
                  </a:lnTo>
                  <a:lnTo>
                    <a:pt x="613187" y="122983"/>
                  </a:lnTo>
                  <a:lnTo>
                    <a:pt x="606829" y="119854"/>
                  </a:lnTo>
                  <a:lnTo>
                    <a:pt x="600710" y="116332"/>
                  </a:lnTo>
                  <a:lnTo>
                    <a:pt x="594996" y="112454"/>
                  </a:lnTo>
                  <a:lnTo>
                    <a:pt x="589676" y="108267"/>
                  </a:lnTo>
                  <a:lnTo>
                    <a:pt x="585001" y="104013"/>
                  </a:lnTo>
                  <a:close/>
                </a:path>
                <a:path w="692150" h="274954">
                  <a:moveTo>
                    <a:pt x="561975" y="40513"/>
                  </a:moveTo>
                  <a:lnTo>
                    <a:pt x="525144" y="40513"/>
                  </a:lnTo>
                  <a:lnTo>
                    <a:pt x="525060" y="52197"/>
                  </a:lnTo>
                  <a:lnTo>
                    <a:pt x="523971" y="65145"/>
                  </a:lnTo>
                  <a:lnTo>
                    <a:pt x="506602" y="101473"/>
                  </a:lnTo>
                  <a:lnTo>
                    <a:pt x="470535" y="129413"/>
                  </a:lnTo>
                  <a:lnTo>
                    <a:pt x="524513" y="129413"/>
                  </a:lnTo>
                  <a:lnTo>
                    <a:pt x="529463" y="124587"/>
                  </a:lnTo>
                  <a:lnTo>
                    <a:pt x="533780" y="119380"/>
                  </a:lnTo>
                  <a:lnTo>
                    <a:pt x="538226" y="114173"/>
                  </a:lnTo>
                  <a:lnTo>
                    <a:pt x="541527" y="109093"/>
                  </a:lnTo>
                  <a:lnTo>
                    <a:pt x="543687" y="104013"/>
                  </a:lnTo>
                  <a:lnTo>
                    <a:pt x="585001" y="104013"/>
                  </a:lnTo>
                  <a:lnTo>
                    <a:pt x="563115" y="65111"/>
                  </a:lnTo>
                  <a:lnTo>
                    <a:pt x="561975" y="52197"/>
                  </a:lnTo>
                  <a:lnTo>
                    <a:pt x="561975" y="40513"/>
                  </a:lnTo>
                  <a:close/>
                </a:path>
                <a:path w="692150" h="274954">
                  <a:moveTo>
                    <a:pt x="470535" y="0"/>
                  </a:moveTo>
                  <a:lnTo>
                    <a:pt x="437388" y="0"/>
                  </a:lnTo>
                  <a:lnTo>
                    <a:pt x="437388" y="95123"/>
                  </a:lnTo>
                  <a:lnTo>
                    <a:pt x="470535" y="95123"/>
                  </a:lnTo>
                  <a:lnTo>
                    <a:pt x="470535" y="0"/>
                  </a:lnTo>
                  <a:close/>
                </a:path>
                <a:path w="692150" h="274954">
                  <a:moveTo>
                    <a:pt x="611759" y="11557"/>
                  </a:moveTo>
                  <a:lnTo>
                    <a:pt x="476123" y="11557"/>
                  </a:lnTo>
                  <a:lnTo>
                    <a:pt x="476123" y="40513"/>
                  </a:lnTo>
                  <a:lnTo>
                    <a:pt x="611759" y="40513"/>
                  </a:lnTo>
                  <a:lnTo>
                    <a:pt x="611759" y="115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80130" y="4235703"/>
              <a:ext cx="109220" cy="43815"/>
            </a:xfrm>
            <a:custGeom>
              <a:avLst/>
              <a:gdLst/>
              <a:ahLst/>
              <a:cxnLst/>
              <a:rect l="l" t="t" r="r" b="b"/>
              <a:pathLst>
                <a:path w="109220" h="43814">
                  <a:moveTo>
                    <a:pt x="0" y="0"/>
                  </a:moveTo>
                  <a:lnTo>
                    <a:pt x="0" y="43307"/>
                  </a:lnTo>
                  <a:lnTo>
                    <a:pt x="109093" y="43307"/>
                  </a:lnTo>
                  <a:lnTo>
                    <a:pt x="109093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94658" y="4209161"/>
              <a:ext cx="196596" cy="10769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545966" y="4054728"/>
              <a:ext cx="324485" cy="252729"/>
            </a:xfrm>
            <a:custGeom>
              <a:avLst/>
              <a:gdLst/>
              <a:ahLst/>
              <a:cxnLst/>
              <a:rect l="l" t="t" r="r" b="b"/>
              <a:pathLst>
                <a:path w="324485" h="252729">
                  <a:moveTo>
                    <a:pt x="192659" y="0"/>
                  </a:moveTo>
                  <a:lnTo>
                    <a:pt x="311531" y="0"/>
                  </a:lnTo>
                  <a:lnTo>
                    <a:pt x="311531" y="28956"/>
                  </a:lnTo>
                  <a:lnTo>
                    <a:pt x="270002" y="28956"/>
                  </a:lnTo>
                  <a:lnTo>
                    <a:pt x="270002" y="57912"/>
                  </a:lnTo>
                  <a:lnTo>
                    <a:pt x="273145" y="95916"/>
                  </a:lnTo>
                  <a:lnTo>
                    <a:pt x="285884" y="134088"/>
                  </a:lnTo>
                  <a:lnTo>
                    <a:pt x="317138" y="167913"/>
                  </a:lnTo>
                  <a:lnTo>
                    <a:pt x="324358" y="172720"/>
                  </a:lnTo>
                  <a:lnTo>
                    <a:pt x="301498" y="195961"/>
                  </a:lnTo>
                  <a:lnTo>
                    <a:pt x="271145" y="169164"/>
                  </a:lnTo>
                  <a:lnTo>
                    <a:pt x="251713" y="138049"/>
                  </a:lnTo>
                  <a:lnTo>
                    <a:pt x="248479" y="146716"/>
                  </a:lnTo>
                  <a:lnTo>
                    <a:pt x="224821" y="181292"/>
                  </a:lnTo>
                  <a:lnTo>
                    <a:pt x="200533" y="204724"/>
                  </a:lnTo>
                  <a:lnTo>
                    <a:pt x="177419" y="187325"/>
                  </a:lnTo>
                  <a:lnTo>
                    <a:pt x="177419" y="244094"/>
                  </a:lnTo>
                  <a:lnTo>
                    <a:pt x="177419" y="247396"/>
                  </a:lnTo>
                  <a:lnTo>
                    <a:pt x="176784" y="249555"/>
                  </a:lnTo>
                  <a:lnTo>
                    <a:pt x="175387" y="250825"/>
                  </a:lnTo>
                  <a:lnTo>
                    <a:pt x="174117" y="251968"/>
                  </a:lnTo>
                  <a:lnTo>
                    <a:pt x="171958" y="252603"/>
                  </a:lnTo>
                  <a:lnTo>
                    <a:pt x="168910" y="252603"/>
                  </a:lnTo>
                  <a:lnTo>
                    <a:pt x="8509" y="252603"/>
                  </a:lnTo>
                  <a:lnTo>
                    <a:pt x="5334" y="252603"/>
                  </a:lnTo>
                  <a:lnTo>
                    <a:pt x="3048" y="251968"/>
                  </a:lnTo>
                  <a:lnTo>
                    <a:pt x="1778" y="250825"/>
                  </a:lnTo>
                  <a:lnTo>
                    <a:pt x="635" y="249555"/>
                  </a:lnTo>
                  <a:lnTo>
                    <a:pt x="0" y="247396"/>
                  </a:lnTo>
                  <a:lnTo>
                    <a:pt x="0" y="244094"/>
                  </a:lnTo>
                  <a:lnTo>
                    <a:pt x="0" y="160909"/>
                  </a:lnTo>
                  <a:lnTo>
                    <a:pt x="0" y="157861"/>
                  </a:lnTo>
                  <a:lnTo>
                    <a:pt x="635" y="155702"/>
                  </a:lnTo>
                  <a:lnTo>
                    <a:pt x="1778" y="154305"/>
                  </a:lnTo>
                  <a:lnTo>
                    <a:pt x="3048" y="153035"/>
                  </a:lnTo>
                  <a:lnTo>
                    <a:pt x="5334" y="152400"/>
                  </a:lnTo>
                  <a:lnTo>
                    <a:pt x="8509" y="152400"/>
                  </a:lnTo>
                  <a:lnTo>
                    <a:pt x="168910" y="152400"/>
                  </a:lnTo>
                  <a:lnTo>
                    <a:pt x="174498" y="152400"/>
                  </a:lnTo>
                  <a:lnTo>
                    <a:pt x="177419" y="155194"/>
                  </a:lnTo>
                  <a:lnTo>
                    <a:pt x="177419" y="160909"/>
                  </a:lnTo>
                  <a:lnTo>
                    <a:pt x="177419" y="179959"/>
                  </a:lnTo>
                  <a:lnTo>
                    <a:pt x="212016" y="145105"/>
                  </a:lnTo>
                  <a:lnTo>
                    <a:pt x="230362" y="97821"/>
                  </a:lnTo>
                  <a:lnTo>
                    <a:pt x="234061" y="56896"/>
                  </a:lnTo>
                  <a:lnTo>
                    <a:pt x="234061" y="28956"/>
                  </a:lnTo>
                  <a:lnTo>
                    <a:pt x="192659" y="28956"/>
                  </a:lnTo>
                  <a:lnTo>
                    <a:pt x="19265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90213" y="4044568"/>
              <a:ext cx="180975" cy="1508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688588" y="4037583"/>
              <a:ext cx="498475" cy="273050"/>
            </a:xfrm>
            <a:custGeom>
              <a:avLst/>
              <a:gdLst/>
              <a:ahLst/>
              <a:cxnLst/>
              <a:rect l="l" t="t" r="r" b="b"/>
              <a:pathLst>
                <a:path w="498475" h="273050">
                  <a:moveTo>
                    <a:pt x="463931" y="0"/>
                  </a:moveTo>
                  <a:lnTo>
                    <a:pt x="498348" y="0"/>
                  </a:lnTo>
                  <a:lnTo>
                    <a:pt x="498348" y="164592"/>
                  </a:lnTo>
                  <a:lnTo>
                    <a:pt x="463931" y="164592"/>
                  </a:lnTo>
                  <a:lnTo>
                    <a:pt x="463931" y="89916"/>
                  </a:lnTo>
                  <a:lnTo>
                    <a:pt x="413385" y="89916"/>
                  </a:lnTo>
                  <a:lnTo>
                    <a:pt x="413385" y="60071"/>
                  </a:lnTo>
                  <a:lnTo>
                    <a:pt x="463931" y="60071"/>
                  </a:lnTo>
                  <a:lnTo>
                    <a:pt x="463931" y="0"/>
                  </a:lnTo>
                  <a:close/>
                </a:path>
                <a:path w="498475" h="273050">
                  <a:moveTo>
                    <a:pt x="243586" y="0"/>
                  </a:moveTo>
                  <a:lnTo>
                    <a:pt x="276733" y="0"/>
                  </a:lnTo>
                  <a:lnTo>
                    <a:pt x="276733" y="129413"/>
                  </a:lnTo>
                  <a:lnTo>
                    <a:pt x="290449" y="121158"/>
                  </a:lnTo>
                  <a:lnTo>
                    <a:pt x="320895" y="90257"/>
                  </a:lnTo>
                  <a:lnTo>
                    <a:pt x="331342" y="51181"/>
                  </a:lnTo>
                  <a:lnTo>
                    <a:pt x="331342" y="40513"/>
                  </a:lnTo>
                  <a:lnTo>
                    <a:pt x="282321" y="40513"/>
                  </a:lnTo>
                  <a:lnTo>
                    <a:pt x="282321" y="11557"/>
                  </a:lnTo>
                  <a:lnTo>
                    <a:pt x="417957" y="11557"/>
                  </a:lnTo>
                  <a:lnTo>
                    <a:pt x="417957" y="40513"/>
                  </a:lnTo>
                  <a:lnTo>
                    <a:pt x="368173" y="40513"/>
                  </a:lnTo>
                  <a:lnTo>
                    <a:pt x="368173" y="52197"/>
                  </a:lnTo>
                  <a:lnTo>
                    <a:pt x="386461" y="99060"/>
                  </a:lnTo>
                  <a:lnTo>
                    <a:pt x="419385" y="122983"/>
                  </a:lnTo>
                  <a:lnTo>
                    <a:pt x="432815" y="128016"/>
                  </a:lnTo>
                  <a:lnTo>
                    <a:pt x="411479" y="153035"/>
                  </a:lnTo>
                  <a:lnTo>
                    <a:pt x="405257" y="150368"/>
                  </a:lnTo>
                  <a:lnTo>
                    <a:pt x="398907" y="147193"/>
                  </a:lnTo>
                  <a:lnTo>
                    <a:pt x="392811" y="143383"/>
                  </a:lnTo>
                  <a:lnTo>
                    <a:pt x="386588" y="139700"/>
                  </a:lnTo>
                  <a:lnTo>
                    <a:pt x="356108" y="113284"/>
                  </a:lnTo>
                  <a:lnTo>
                    <a:pt x="349885" y="104013"/>
                  </a:lnTo>
                  <a:lnTo>
                    <a:pt x="347725" y="109093"/>
                  </a:lnTo>
                  <a:lnTo>
                    <a:pt x="344424" y="114173"/>
                  </a:lnTo>
                  <a:lnTo>
                    <a:pt x="339978" y="119380"/>
                  </a:lnTo>
                  <a:lnTo>
                    <a:pt x="335661" y="124587"/>
                  </a:lnTo>
                  <a:lnTo>
                    <a:pt x="306197" y="148590"/>
                  </a:lnTo>
                  <a:lnTo>
                    <a:pt x="299592" y="153035"/>
                  </a:lnTo>
                  <a:lnTo>
                    <a:pt x="292988" y="156845"/>
                  </a:lnTo>
                  <a:lnTo>
                    <a:pt x="286258" y="160020"/>
                  </a:lnTo>
                  <a:lnTo>
                    <a:pt x="276733" y="151384"/>
                  </a:lnTo>
                  <a:lnTo>
                    <a:pt x="276733" y="272796"/>
                  </a:lnTo>
                  <a:lnTo>
                    <a:pt x="243586" y="272796"/>
                  </a:lnTo>
                  <a:lnTo>
                    <a:pt x="243586" y="130175"/>
                  </a:lnTo>
                  <a:lnTo>
                    <a:pt x="220345" y="130175"/>
                  </a:lnTo>
                  <a:lnTo>
                    <a:pt x="220345" y="259969"/>
                  </a:lnTo>
                  <a:lnTo>
                    <a:pt x="186816" y="259969"/>
                  </a:lnTo>
                  <a:lnTo>
                    <a:pt x="186816" y="4572"/>
                  </a:lnTo>
                  <a:lnTo>
                    <a:pt x="220345" y="4572"/>
                  </a:lnTo>
                  <a:lnTo>
                    <a:pt x="220345" y="95123"/>
                  </a:lnTo>
                  <a:lnTo>
                    <a:pt x="243586" y="95123"/>
                  </a:lnTo>
                  <a:lnTo>
                    <a:pt x="243586" y="0"/>
                  </a:lnTo>
                  <a:close/>
                </a:path>
                <a:path w="498475" h="273050">
                  <a:moveTo>
                    <a:pt x="0" y="0"/>
                  </a:moveTo>
                  <a:lnTo>
                    <a:pt x="34798" y="0"/>
                  </a:lnTo>
                  <a:lnTo>
                    <a:pt x="34798" y="57658"/>
                  </a:lnTo>
                  <a:lnTo>
                    <a:pt x="69214" y="57658"/>
                  </a:lnTo>
                  <a:lnTo>
                    <a:pt x="69214" y="87503"/>
                  </a:lnTo>
                  <a:lnTo>
                    <a:pt x="34798" y="87503"/>
                  </a:lnTo>
                  <a:lnTo>
                    <a:pt x="34798" y="158242"/>
                  </a:lnTo>
                  <a:lnTo>
                    <a:pt x="0" y="15824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33852" y="4397628"/>
              <a:ext cx="1419733" cy="28308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6027" y="4431791"/>
              <a:ext cx="2333244" cy="125426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35295" y="4683239"/>
              <a:ext cx="1883663" cy="69800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821936" y="4457700"/>
              <a:ext cx="2231390" cy="1152525"/>
            </a:xfrm>
            <a:custGeom>
              <a:avLst/>
              <a:gdLst/>
              <a:ahLst/>
              <a:cxnLst/>
              <a:rect l="l" t="t" r="r" b="b"/>
              <a:pathLst>
                <a:path w="2231390" h="1152525">
                  <a:moveTo>
                    <a:pt x="1943099" y="0"/>
                  </a:moveTo>
                  <a:lnTo>
                    <a:pt x="288036" y="0"/>
                  </a:lnTo>
                  <a:lnTo>
                    <a:pt x="0" y="576072"/>
                  </a:lnTo>
                  <a:lnTo>
                    <a:pt x="288036" y="1152144"/>
                  </a:lnTo>
                  <a:lnTo>
                    <a:pt x="1943099" y="1152144"/>
                  </a:lnTo>
                  <a:lnTo>
                    <a:pt x="2231136" y="576072"/>
                  </a:lnTo>
                  <a:lnTo>
                    <a:pt x="1943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61839" y="4709921"/>
              <a:ext cx="1781302" cy="59550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671566" y="1942337"/>
              <a:ext cx="4872355" cy="4750435"/>
            </a:xfrm>
            <a:custGeom>
              <a:avLst/>
              <a:gdLst/>
              <a:ahLst/>
              <a:cxnLst/>
              <a:rect l="l" t="t" r="r" b="b"/>
              <a:pathLst>
                <a:path w="4872355" h="4750434">
                  <a:moveTo>
                    <a:pt x="0" y="1171956"/>
                  </a:moveTo>
                  <a:lnTo>
                    <a:pt x="3175" y="1171956"/>
                  </a:lnTo>
                  <a:lnTo>
                    <a:pt x="3175" y="856488"/>
                  </a:lnTo>
                  <a:lnTo>
                    <a:pt x="1868805" y="856488"/>
                  </a:lnTo>
                </a:path>
                <a:path w="4872355" h="4750434">
                  <a:moveTo>
                    <a:pt x="1851660" y="4750308"/>
                  </a:moveTo>
                  <a:lnTo>
                    <a:pt x="4872228" y="4750308"/>
                  </a:lnTo>
                  <a:lnTo>
                    <a:pt x="4872228" y="0"/>
                  </a:lnTo>
                  <a:lnTo>
                    <a:pt x="1851660" y="0"/>
                  </a:lnTo>
                  <a:lnTo>
                    <a:pt x="1851660" y="4750308"/>
                  </a:lnTo>
                  <a:close/>
                </a:path>
              </a:pathLst>
            </a:custGeom>
            <a:ln w="28956">
              <a:solidFill>
                <a:srgbClr val="7E7E7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08504" y="5318759"/>
              <a:ext cx="2078736" cy="131825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428494" y="5246369"/>
              <a:ext cx="3509010" cy="1440180"/>
            </a:xfrm>
            <a:custGeom>
              <a:avLst/>
              <a:gdLst/>
              <a:ahLst/>
              <a:cxnLst/>
              <a:rect l="l" t="t" r="r" b="b"/>
              <a:pathLst>
                <a:path w="3509010" h="1440179">
                  <a:moveTo>
                    <a:pt x="0" y="1440179"/>
                  </a:moveTo>
                  <a:lnTo>
                    <a:pt x="2231135" y="1440179"/>
                  </a:lnTo>
                  <a:lnTo>
                    <a:pt x="2231135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  <a:path w="3509010" h="1440179">
                  <a:moveTo>
                    <a:pt x="3509009" y="368807"/>
                  </a:moveTo>
                  <a:lnTo>
                    <a:pt x="3499993" y="368807"/>
                  </a:lnTo>
                  <a:lnTo>
                    <a:pt x="3499993" y="742086"/>
                  </a:lnTo>
                  <a:lnTo>
                    <a:pt x="2231135" y="742086"/>
                  </a:lnTo>
                </a:path>
              </a:pathLst>
            </a:custGeom>
            <a:ln w="2895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781680" y="1259789"/>
            <a:ext cx="7362063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/>
              <a:t>근로활동</a:t>
            </a:r>
            <a:r>
              <a:rPr sz="2400" spc="35" dirty="0"/>
              <a:t> </a:t>
            </a:r>
            <a:r>
              <a:rPr sz="2400" spc="-125" dirty="0"/>
              <a:t>전</a:t>
            </a:r>
            <a:r>
              <a:rPr sz="2400" spc="40" dirty="0"/>
              <a:t> </a:t>
            </a:r>
            <a:r>
              <a:rPr sz="2400" spc="-135" dirty="0"/>
              <a:t>안전수칙을</a:t>
            </a:r>
            <a:r>
              <a:rPr sz="2400" spc="50" dirty="0"/>
              <a:t> </a:t>
            </a:r>
            <a:r>
              <a:rPr sz="2400" spc="-135" dirty="0"/>
              <a:t>숙지하여</a:t>
            </a:r>
            <a:r>
              <a:rPr sz="2400" spc="35" dirty="0"/>
              <a:t> </a:t>
            </a:r>
            <a:r>
              <a:rPr sz="2400" spc="-135" dirty="0"/>
              <a:t>안전사고를</a:t>
            </a:r>
            <a:r>
              <a:rPr sz="2400" spc="40" dirty="0"/>
              <a:t> </a:t>
            </a:r>
            <a:r>
              <a:rPr sz="2400" spc="-114" dirty="0"/>
              <a:t>예방하세요!</a:t>
            </a:r>
            <a:endParaRPr sz="2400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9318" y="308780"/>
            <a:ext cx="1537447" cy="4371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306324"/>
            <a:ext cx="2935605" cy="251460"/>
            <a:chOff x="0" y="306324"/>
            <a:chExt cx="2935605" cy="251460"/>
          </a:xfrm>
        </p:grpSpPr>
        <p:sp>
          <p:nvSpPr>
            <p:cNvPr id="4" name="object 4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b="1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5.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사고예방</a:t>
            </a:r>
            <a:r>
              <a:rPr sz="18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18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처리절차	</a:t>
            </a:r>
            <a:r>
              <a:rPr sz="1800" u="sng" spc="-95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22903" y="928116"/>
            <a:ext cx="5821680" cy="1399540"/>
            <a:chOff x="3422903" y="928116"/>
            <a:chExt cx="5821680" cy="1399540"/>
          </a:xfrm>
        </p:grpSpPr>
        <p:sp>
          <p:nvSpPr>
            <p:cNvPr id="8" name="object 8"/>
            <p:cNvSpPr/>
            <p:nvPr/>
          </p:nvSpPr>
          <p:spPr>
            <a:xfrm>
              <a:off x="4774692" y="1130807"/>
              <a:ext cx="917575" cy="58419"/>
            </a:xfrm>
            <a:custGeom>
              <a:avLst/>
              <a:gdLst/>
              <a:ahLst/>
              <a:cxnLst/>
              <a:rect l="l" t="t" r="r" b="b"/>
              <a:pathLst>
                <a:path w="917575" h="584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917575" h="58419">
                  <a:moveTo>
                    <a:pt x="324612" y="22860"/>
                  </a:moveTo>
                  <a:lnTo>
                    <a:pt x="322757" y="13995"/>
                  </a:lnTo>
                  <a:lnTo>
                    <a:pt x="317703" y="6718"/>
                  </a:lnTo>
                  <a:lnTo>
                    <a:pt x="310197" y="1816"/>
                  </a:lnTo>
                  <a:lnTo>
                    <a:pt x="300990" y="0"/>
                  </a:lnTo>
                  <a:lnTo>
                    <a:pt x="291769" y="1816"/>
                  </a:lnTo>
                  <a:lnTo>
                    <a:pt x="284264" y="6718"/>
                  </a:lnTo>
                  <a:lnTo>
                    <a:pt x="279209" y="13995"/>
                  </a:lnTo>
                  <a:lnTo>
                    <a:pt x="277368" y="22860"/>
                  </a:lnTo>
                  <a:lnTo>
                    <a:pt x="279209" y="31737"/>
                  </a:lnTo>
                  <a:lnTo>
                    <a:pt x="284264" y="39014"/>
                  </a:lnTo>
                  <a:lnTo>
                    <a:pt x="291769" y="43916"/>
                  </a:lnTo>
                  <a:lnTo>
                    <a:pt x="300990" y="45720"/>
                  </a:lnTo>
                  <a:lnTo>
                    <a:pt x="310197" y="43916"/>
                  </a:lnTo>
                  <a:lnTo>
                    <a:pt x="317703" y="39014"/>
                  </a:lnTo>
                  <a:lnTo>
                    <a:pt x="322757" y="31737"/>
                  </a:lnTo>
                  <a:lnTo>
                    <a:pt x="324612" y="22860"/>
                  </a:lnTo>
                  <a:close/>
                </a:path>
                <a:path w="917575" h="58419">
                  <a:moveTo>
                    <a:pt x="649224" y="32004"/>
                  </a:moveTo>
                  <a:lnTo>
                    <a:pt x="647369" y="23139"/>
                  </a:lnTo>
                  <a:lnTo>
                    <a:pt x="642315" y="15862"/>
                  </a:lnTo>
                  <a:lnTo>
                    <a:pt x="634809" y="10960"/>
                  </a:lnTo>
                  <a:lnTo>
                    <a:pt x="625602" y="9144"/>
                  </a:lnTo>
                  <a:lnTo>
                    <a:pt x="616381" y="10960"/>
                  </a:lnTo>
                  <a:lnTo>
                    <a:pt x="608876" y="15862"/>
                  </a:lnTo>
                  <a:lnTo>
                    <a:pt x="603821" y="23139"/>
                  </a:lnTo>
                  <a:lnTo>
                    <a:pt x="601980" y="32004"/>
                  </a:lnTo>
                  <a:lnTo>
                    <a:pt x="603821" y="40881"/>
                  </a:lnTo>
                  <a:lnTo>
                    <a:pt x="608876" y="48158"/>
                  </a:lnTo>
                  <a:lnTo>
                    <a:pt x="616381" y="53060"/>
                  </a:lnTo>
                  <a:lnTo>
                    <a:pt x="625602" y="54864"/>
                  </a:lnTo>
                  <a:lnTo>
                    <a:pt x="634809" y="53060"/>
                  </a:lnTo>
                  <a:lnTo>
                    <a:pt x="642315" y="48158"/>
                  </a:lnTo>
                  <a:lnTo>
                    <a:pt x="647369" y="40881"/>
                  </a:lnTo>
                  <a:lnTo>
                    <a:pt x="649224" y="32004"/>
                  </a:lnTo>
                  <a:close/>
                </a:path>
                <a:path w="917575" h="58419">
                  <a:moveTo>
                    <a:pt x="917448" y="35052"/>
                  </a:moveTo>
                  <a:lnTo>
                    <a:pt x="915593" y="26187"/>
                  </a:lnTo>
                  <a:lnTo>
                    <a:pt x="910539" y="18910"/>
                  </a:lnTo>
                  <a:lnTo>
                    <a:pt x="903033" y="14008"/>
                  </a:lnTo>
                  <a:lnTo>
                    <a:pt x="893826" y="12192"/>
                  </a:lnTo>
                  <a:lnTo>
                    <a:pt x="884605" y="14008"/>
                  </a:lnTo>
                  <a:lnTo>
                    <a:pt x="877100" y="18910"/>
                  </a:lnTo>
                  <a:lnTo>
                    <a:pt x="872045" y="26187"/>
                  </a:lnTo>
                  <a:lnTo>
                    <a:pt x="870204" y="35052"/>
                  </a:lnTo>
                  <a:lnTo>
                    <a:pt x="872045" y="43929"/>
                  </a:lnTo>
                  <a:lnTo>
                    <a:pt x="877100" y="51206"/>
                  </a:lnTo>
                  <a:lnTo>
                    <a:pt x="884605" y="56108"/>
                  </a:lnTo>
                  <a:lnTo>
                    <a:pt x="893826" y="57912"/>
                  </a:lnTo>
                  <a:lnTo>
                    <a:pt x="903033" y="56108"/>
                  </a:lnTo>
                  <a:lnTo>
                    <a:pt x="910539" y="51206"/>
                  </a:lnTo>
                  <a:lnTo>
                    <a:pt x="915593" y="43929"/>
                  </a:lnTo>
                  <a:lnTo>
                    <a:pt x="917448" y="350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8623" y="1121664"/>
              <a:ext cx="1213103" cy="495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2903" y="928116"/>
              <a:ext cx="5821680" cy="139903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49192" y="1174496"/>
            <a:ext cx="607580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/>
              <a:t>코로나19</a:t>
            </a:r>
            <a:r>
              <a:rPr sz="2400" spc="30" dirty="0"/>
              <a:t> </a:t>
            </a:r>
            <a:r>
              <a:rPr sz="2400" spc="-130" dirty="0"/>
              <a:t>지침</a:t>
            </a:r>
            <a:r>
              <a:rPr sz="2400" spc="30" dirty="0"/>
              <a:t> </a:t>
            </a:r>
            <a:r>
              <a:rPr sz="2400" spc="-130" dirty="0"/>
              <a:t>준수로</a:t>
            </a:r>
            <a:r>
              <a:rPr sz="2400" spc="45" dirty="0"/>
              <a:t> </a:t>
            </a:r>
            <a:r>
              <a:rPr sz="2400" spc="-130" dirty="0"/>
              <a:t>안전한</a:t>
            </a:r>
            <a:r>
              <a:rPr sz="2400" spc="35" dirty="0"/>
              <a:t> </a:t>
            </a:r>
            <a:r>
              <a:rPr sz="2400" spc="-120" dirty="0"/>
              <a:t>근로활동하세요!</a:t>
            </a:r>
            <a:endParaRPr sz="2400" dirty="0"/>
          </a:p>
        </p:txBody>
      </p:sp>
      <p:sp>
        <p:nvSpPr>
          <p:cNvPr id="12" name="object 12"/>
          <p:cNvSpPr txBox="1"/>
          <p:nvPr/>
        </p:nvSpPr>
        <p:spPr>
          <a:xfrm>
            <a:off x="2008632" y="2022348"/>
            <a:ext cx="8612505" cy="32004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349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85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공통사항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①</a:t>
            </a:r>
            <a:r>
              <a:rPr sz="1600" b="1" spc="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발열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또는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호흡기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증상(기침,</a:t>
            </a:r>
            <a:r>
              <a:rPr sz="1600" b="1" spc="7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인후통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등)이</a:t>
            </a:r>
            <a:r>
              <a:rPr sz="1600" b="1" spc="6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있는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경우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근로를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자제하기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8632" y="2470404"/>
            <a:ext cx="8612505" cy="3200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8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공통사항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②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다른</a:t>
            </a:r>
            <a:r>
              <a:rPr sz="16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사람과</a:t>
            </a:r>
            <a:r>
              <a:rPr sz="16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6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2m(최소</a:t>
            </a:r>
            <a:r>
              <a:rPr sz="1600" b="1" spc="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1m)이상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거리두기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8632" y="2918460"/>
            <a:ext cx="8612505" cy="31877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286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80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공통사항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③</a:t>
            </a:r>
            <a:r>
              <a:rPr sz="1600" b="1" spc="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흐르는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물과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비누로</a:t>
            </a:r>
            <a:r>
              <a:rPr sz="1600" b="1" spc="6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30초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이상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손을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씻거나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손</a:t>
            </a:r>
            <a:r>
              <a:rPr sz="1600" b="1" spc="5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소독제로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손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소독하기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8632" y="3322320"/>
            <a:ext cx="8612505" cy="3200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90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공통사항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④</a:t>
            </a:r>
            <a:r>
              <a:rPr sz="16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기침이나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재채기를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할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때는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휴지,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옷소매로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입과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코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가리기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8632" y="3770376"/>
            <a:ext cx="8612505" cy="32004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349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85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공통사항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⑤</a:t>
            </a:r>
            <a:r>
              <a:rPr sz="1600" b="1" spc="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침방울이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튀는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7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행위(불필요한</a:t>
            </a:r>
            <a:r>
              <a:rPr sz="1600" b="1" spc="8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대화,</a:t>
            </a:r>
            <a:r>
              <a:rPr sz="1600" b="1" spc="5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통화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등)나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7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신체접촉(악수</a:t>
            </a:r>
            <a:r>
              <a:rPr sz="1600" b="1" spc="8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등)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자제하기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08632" y="4169664"/>
            <a:ext cx="8612505" cy="3200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8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공통사항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⑥</a:t>
            </a:r>
            <a:r>
              <a:rPr sz="16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실내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2m</a:t>
            </a:r>
            <a:r>
              <a:rPr sz="1600" b="1" spc="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이상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거리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유지가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어려운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실외에서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마스크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착용하기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89141" y="1672589"/>
            <a:ext cx="3090545" cy="195580"/>
            <a:chOff x="6089141" y="1672589"/>
            <a:chExt cx="3090545" cy="19558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9141" y="1710816"/>
              <a:ext cx="125857" cy="12471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2054" y="1674113"/>
              <a:ext cx="906145" cy="1870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4521" y="1672589"/>
              <a:ext cx="1955164" cy="195579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33044" y="1798320"/>
            <a:ext cx="1026160" cy="495300"/>
            <a:chOff x="733044" y="1798320"/>
            <a:chExt cx="1026160" cy="495300"/>
          </a:xfrm>
        </p:grpSpPr>
        <p:sp>
          <p:nvSpPr>
            <p:cNvPr id="23" name="object 23"/>
            <p:cNvSpPr/>
            <p:nvPr/>
          </p:nvSpPr>
          <p:spPr>
            <a:xfrm>
              <a:off x="733044" y="2109216"/>
              <a:ext cx="958850" cy="184785"/>
            </a:xfrm>
            <a:custGeom>
              <a:avLst/>
              <a:gdLst/>
              <a:ahLst/>
              <a:cxnLst/>
              <a:rect l="l" t="t" r="r" b="b"/>
              <a:pathLst>
                <a:path w="958850" h="184785">
                  <a:moveTo>
                    <a:pt x="866394" y="0"/>
                  </a:moveTo>
                  <a:lnTo>
                    <a:pt x="92202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1"/>
                  </a:lnTo>
                  <a:lnTo>
                    <a:pt x="7244" y="128093"/>
                  </a:lnTo>
                  <a:lnTo>
                    <a:pt x="27003" y="157400"/>
                  </a:lnTo>
                  <a:lnTo>
                    <a:pt x="56310" y="177159"/>
                  </a:lnTo>
                  <a:lnTo>
                    <a:pt x="92202" y="184404"/>
                  </a:lnTo>
                  <a:lnTo>
                    <a:pt x="866394" y="184404"/>
                  </a:lnTo>
                  <a:lnTo>
                    <a:pt x="902285" y="177159"/>
                  </a:lnTo>
                  <a:lnTo>
                    <a:pt x="931592" y="157400"/>
                  </a:lnTo>
                  <a:lnTo>
                    <a:pt x="951351" y="128093"/>
                  </a:lnTo>
                  <a:lnTo>
                    <a:pt x="958595" y="92201"/>
                  </a:lnTo>
                  <a:lnTo>
                    <a:pt x="951351" y="56310"/>
                  </a:lnTo>
                  <a:lnTo>
                    <a:pt x="931592" y="27003"/>
                  </a:lnTo>
                  <a:lnTo>
                    <a:pt x="902285" y="7244"/>
                  </a:lnTo>
                  <a:lnTo>
                    <a:pt x="866394" y="0"/>
                  </a:lnTo>
                  <a:close/>
                </a:path>
              </a:pathLst>
            </a:custGeom>
            <a:solidFill>
              <a:srgbClr val="1F90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8552" y="1798320"/>
              <a:ext cx="390144" cy="45872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99973" y="1930654"/>
            <a:ext cx="89428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사무실</a:t>
            </a:r>
            <a:endParaRPr sz="20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28444" y="5157215"/>
            <a:ext cx="8612505" cy="31877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286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80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일반수칙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①</a:t>
            </a:r>
            <a:r>
              <a:rPr sz="1600" b="1" spc="3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출장</a:t>
            </a:r>
            <a:r>
              <a:rPr sz="1600" b="1" spc="4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인원,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소요시간,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경로를</a:t>
            </a:r>
            <a:r>
              <a:rPr sz="1600" b="1" spc="5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최소화하기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28444" y="5603747"/>
            <a:ext cx="8612505" cy="3200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90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일반수칙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②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출장자는</a:t>
            </a:r>
            <a:r>
              <a:rPr sz="1600" b="1" spc="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손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씻기,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마스크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착용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등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개인위생수칙</a:t>
            </a:r>
            <a:r>
              <a:rPr sz="1600" b="1" spc="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준수하기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28444" y="6051803"/>
            <a:ext cx="8612505" cy="31877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23495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85"/>
              </a:spcBef>
            </a:pP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일반수칙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③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ㅣ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스스로</a:t>
            </a:r>
            <a:r>
              <a:rPr sz="1600" b="1" spc="5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체온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확인하고,</a:t>
            </a:r>
            <a:r>
              <a:rPr sz="1600" b="1" spc="6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발열</a:t>
            </a:r>
            <a:r>
              <a:rPr sz="1600" b="1" spc="5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호흡기증상이</a:t>
            </a:r>
            <a:r>
              <a:rPr sz="1600" b="1" spc="8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있는</a:t>
            </a:r>
            <a:r>
              <a:rPr sz="1600" b="1" spc="4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경우</a:t>
            </a:r>
            <a:r>
              <a:rPr sz="1600" b="1" spc="35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출장</a:t>
            </a:r>
            <a:r>
              <a:rPr sz="1600" b="1" spc="5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Sandoll 국대떡볶이 02 Bold"/>
                <a:cs typeface="Sandoll 국대떡볶이 02 Bold"/>
              </a:rPr>
              <a:t>연기하기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40663" y="4981955"/>
            <a:ext cx="1027430" cy="494030"/>
            <a:chOff x="740663" y="4981955"/>
            <a:chExt cx="1027430" cy="494030"/>
          </a:xfrm>
        </p:grpSpPr>
        <p:sp>
          <p:nvSpPr>
            <p:cNvPr id="30" name="object 30"/>
            <p:cNvSpPr/>
            <p:nvPr/>
          </p:nvSpPr>
          <p:spPr>
            <a:xfrm>
              <a:off x="740663" y="5291327"/>
              <a:ext cx="960119" cy="184785"/>
            </a:xfrm>
            <a:custGeom>
              <a:avLst/>
              <a:gdLst/>
              <a:ahLst/>
              <a:cxnLst/>
              <a:rect l="l" t="t" r="r" b="b"/>
              <a:pathLst>
                <a:path w="960119" h="184785">
                  <a:moveTo>
                    <a:pt x="867918" y="0"/>
                  </a:moveTo>
                  <a:lnTo>
                    <a:pt x="92201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2"/>
                  </a:lnTo>
                  <a:lnTo>
                    <a:pt x="7244" y="128093"/>
                  </a:lnTo>
                  <a:lnTo>
                    <a:pt x="27003" y="157400"/>
                  </a:lnTo>
                  <a:lnTo>
                    <a:pt x="56310" y="177159"/>
                  </a:lnTo>
                  <a:lnTo>
                    <a:pt x="92201" y="184404"/>
                  </a:lnTo>
                  <a:lnTo>
                    <a:pt x="867918" y="184404"/>
                  </a:lnTo>
                  <a:lnTo>
                    <a:pt x="903809" y="177159"/>
                  </a:lnTo>
                  <a:lnTo>
                    <a:pt x="933116" y="157400"/>
                  </a:lnTo>
                  <a:lnTo>
                    <a:pt x="952875" y="128093"/>
                  </a:lnTo>
                  <a:lnTo>
                    <a:pt x="960119" y="92202"/>
                  </a:lnTo>
                  <a:lnTo>
                    <a:pt x="952875" y="56310"/>
                  </a:lnTo>
                  <a:lnTo>
                    <a:pt x="933116" y="27003"/>
                  </a:lnTo>
                  <a:lnTo>
                    <a:pt x="903809" y="7244"/>
                  </a:lnTo>
                  <a:lnTo>
                    <a:pt x="867918" y="0"/>
                  </a:lnTo>
                  <a:close/>
                </a:path>
              </a:pathLst>
            </a:custGeom>
            <a:solidFill>
              <a:srgbClr val="1F90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7695" y="4981955"/>
              <a:ext cx="390143" cy="45720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99973" y="5114035"/>
            <a:ext cx="90312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출장중</a:t>
            </a:r>
            <a:endParaRPr sz="20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9318" y="308780"/>
            <a:ext cx="1537447" cy="4371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306324"/>
            <a:ext cx="2935605" cy="251460"/>
            <a:chOff x="0" y="306324"/>
            <a:chExt cx="2935605" cy="251460"/>
          </a:xfrm>
        </p:grpSpPr>
        <p:sp>
          <p:nvSpPr>
            <p:cNvPr id="4" name="object 4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b="1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5.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사고예방</a:t>
            </a:r>
            <a:r>
              <a:rPr sz="18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18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처리절차	</a:t>
            </a:r>
            <a:r>
              <a:rPr sz="1800" u="sng" spc="-95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37203" y="1476755"/>
            <a:ext cx="5821680" cy="1399540"/>
            <a:chOff x="3537203" y="1476755"/>
            <a:chExt cx="5821680" cy="1399540"/>
          </a:xfrm>
        </p:grpSpPr>
        <p:sp>
          <p:nvSpPr>
            <p:cNvPr id="8" name="object 8"/>
            <p:cNvSpPr/>
            <p:nvPr/>
          </p:nvSpPr>
          <p:spPr>
            <a:xfrm>
              <a:off x="5173980" y="1757171"/>
              <a:ext cx="325120" cy="45720"/>
            </a:xfrm>
            <a:custGeom>
              <a:avLst/>
              <a:gdLst/>
              <a:ahLst/>
              <a:cxnLst/>
              <a:rect l="l" t="t" r="r" b="b"/>
              <a:pathLst>
                <a:path w="325120" h="457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325120" h="45719">
                  <a:moveTo>
                    <a:pt x="324612" y="22860"/>
                  </a:moveTo>
                  <a:lnTo>
                    <a:pt x="322757" y="13995"/>
                  </a:lnTo>
                  <a:lnTo>
                    <a:pt x="317703" y="6718"/>
                  </a:lnTo>
                  <a:lnTo>
                    <a:pt x="310197" y="1816"/>
                  </a:lnTo>
                  <a:lnTo>
                    <a:pt x="300990" y="0"/>
                  </a:lnTo>
                  <a:lnTo>
                    <a:pt x="291769" y="1816"/>
                  </a:lnTo>
                  <a:lnTo>
                    <a:pt x="284264" y="6718"/>
                  </a:lnTo>
                  <a:lnTo>
                    <a:pt x="279209" y="13995"/>
                  </a:lnTo>
                  <a:lnTo>
                    <a:pt x="277368" y="22860"/>
                  </a:lnTo>
                  <a:lnTo>
                    <a:pt x="279209" y="31737"/>
                  </a:lnTo>
                  <a:lnTo>
                    <a:pt x="284264" y="39014"/>
                  </a:lnTo>
                  <a:lnTo>
                    <a:pt x="291769" y="43916"/>
                  </a:lnTo>
                  <a:lnTo>
                    <a:pt x="300990" y="45720"/>
                  </a:lnTo>
                  <a:lnTo>
                    <a:pt x="310197" y="43916"/>
                  </a:lnTo>
                  <a:lnTo>
                    <a:pt x="317703" y="39014"/>
                  </a:lnTo>
                  <a:lnTo>
                    <a:pt x="322757" y="31737"/>
                  </a:lnTo>
                  <a:lnTo>
                    <a:pt x="324612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2923" y="1746503"/>
              <a:ext cx="1213103" cy="4968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7203" y="1476755"/>
              <a:ext cx="5821680" cy="139903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47694" y="1800605"/>
            <a:ext cx="587730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/>
              <a:t>근로지에서</a:t>
            </a:r>
            <a:r>
              <a:rPr sz="2400" spc="20" dirty="0"/>
              <a:t> </a:t>
            </a:r>
            <a:r>
              <a:rPr sz="2400" spc="-130" dirty="0"/>
              <a:t>코로나</a:t>
            </a:r>
            <a:r>
              <a:rPr sz="2400" spc="30" dirty="0"/>
              <a:t> </a:t>
            </a:r>
            <a:r>
              <a:rPr sz="2400" spc="-130" dirty="0"/>
              <a:t>확진자가</a:t>
            </a:r>
            <a:r>
              <a:rPr sz="2400" spc="40" dirty="0"/>
              <a:t> </a:t>
            </a:r>
            <a:r>
              <a:rPr sz="2400" spc="-120" dirty="0"/>
              <a:t>발생하였습니다!</a:t>
            </a:r>
            <a:endParaRPr sz="240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1944623" y="1757172"/>
            <a:ext cx="8647430" cy="1301750"/>
            <a:chOff x="1944623" y="1757172"/>
            <a:chExt cx="8647430" cy="1301750"/>
          </a:xfrm>
        </p:grpSpPr>
        <p:sp>
          <p:nvSpPr>
            <p:cNvPr id="13" name="object 13"/>
            <p:cNvSpPr/>
            <p:nvPr/>
          </p:nvSpPr>
          <p:spPr>
            <a:xfrm>
              <a:off x="5728715" y="1757172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19">
                  <a:moveTo>
                    <a:pt x="23622" y="0"/>
                  </a:moveTo>
                  <a:lnTo>
                    <a:pt x="14412" y="1803"/>
                  </a:lnTo>
                  <a:lnTo>
                    <a:pt x="6905" y="6715"/>
                  </a:lnTo>
                  <a:lnTo>
                    <a:pt x="1851" y="13983"/>
                  </a:lnTo>
                  <a:lnTo>
                    <a:pt x="0" y="22860"/>
                  </a:lnTo>
                  <a:lnTo>
                    <a:pt x="1851" y="31736"/>
                  </a:lnTo>
                  <a:lnTo>
                    <a:pt x="6905" y="39004"/>
                  </a:lnTo>
                  <a:lnTo>
                    <a:pt x="14412" y="43916"/>
                  </a:lnTo>
                  <a:lnTo>
                    <a:pt x="23622" y="45719"/>
                  </a:lnTo>
                  <a:lnTo>
                    <a:pt x="32831" y="43916"/>
                  </a:lnTo>
                  <a:lnTo>
                    <a:pt x="40338" y="39004"/>
                  </a:lnTo>
                  <a:lnTo>
                    <a:pt x="45392" y="31736"/>
                  </a:lnTo>
                  <a:lnTo>
                    <a:pt x="47244" y="22860"/>
                  </a:lnTo>
                  <a:lnTo>
                    <a:pt x="45392" y="13983"/>
                  </a:lnTo>
                  <a:lnTo>
                    <a:pt x="40338" y="6715"/>
                  </a:lnTo>
                  <a:lnTo>
                    <a:pt x="32831" y="1803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50719" y="2583180"/>
              <a:ext cx="8635365" cy="469900"/>
            </a:xfrm>
            <a:custGeom>
              <a:avLst/>
              <a:gdLst/>
              <a:ahLst/>
              <a:cxnLst/>
              <a:rect l="l" t="t" r="r" b="b"/>
              <a:pathLst>
                <a:path w="8635365" h="469900">
                  <a:moveTo>
                    <a:pt x="0" y="85979"/>
                  </a:moveTo>
                  <a:lnTo>
                    <a:pt x="6754" y="52506"/>
                  </a:lnTo>
                  <a:lnTo>
                    <a:pt x="25177" y="25177"/>
                  </a:lnTo>
                  <a:lnTo>
                    <a:pt x="52506" y="6754"/>
                  </a:lnTo>
                  <a:lnTo>
                    <a:pt x="85979" y="0"/>
                  </a:lnTo>
                  <a:lnTo>
                    <a:pt x="8549005" y="0"/>
                  </a:lnTo>
                  <a:lnTo>
                    <a:pt x="8582477" y="6754"/>
                  </a:lnTo>
                  <a:lnTo>
                    <a:pt x="8609806" y="25177"/>
                  </a:lnTo>
                  <a:lnTo>
                    <a:pt x="8628229" y="52506"/>
                  </a:lnTo>
                  <a:lnTo>
                    <a:pt x="8634984" y="85979"/>
                  </a:lnTo>
                  <a:lnTo>
                    <a:pt x="8634984" y="383413"/>
                  </a:lnTo>
                  <a:lnTo>
                    <a:pt x="8628229" y="416885"/>
                  </a:lnTo>
                  <a:lnTo>
                    <a:pt x="8609806" y="444214"/>
                  </a:lnTo>
                  <a:lnTo>
                    <a:pt x="8582477" y="462637"/>
                  </a:lnTo>
                  <a:lnTo>
                    <a:pt x="8549005" y="469392"/>
                  </a:lnTo>
                  <a:lnTo>
                    <a:pt x="85979" y="469392"/>
                  </a:lnTo>
                  <a:lnTo>
                    <a:pt x="52506" y="462637"/>
                  </a:lnTo>
                  <a:lnTo>
                    <a:pt x="25177" y="444214"/>
                  </a:lnTo>
                  <a:lnTo>
                    <a:pt x="6754" y="416885"/>
                  </a:lnTo>
                  <a:lnTo>
                    <a:pt x="0" y="383413"/>
                  </a:lnTo>
                  <a:lnTo>
                    <a:pt x="0" y="8597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55292" y="3403091"/>
            <a:ext cx="2519680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2069" rIns="0" bIns="0" rtlCol="0">
            <a:spAutoFit/>
          </a:bodyPr>
          <a:lstStyle/>
          <a:p>
            <a:pPr marL="565785">
              <a:lnSpc>
                <a:spcPct val="100000"/>
              </a:lnSpc>
              <a:spcBef>
                <a:spcPts val="409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코로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나</a:t>
            </a:r>
            <a:r>
              <a:rPr sz="1600" b="1" spc="-18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확진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자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발생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28515" y="4136135"/>
            <a:ext cx="721360" cy="318770"/>
          </a:xfrm>
          <a:custGeom>
            <a:avLst/>
            <a:gdLst/>
            <a:ahLst/>
            <a:cxnLst/>
            <a:rect l="l" t="t" r="r" b="b"/>
            <a:pathLst>
              <a:path w="721360" h="318770">
                <a:moveTo>
                  <a:pt x="561594" y="0"/>
                </a:moveTo>
                <a:lnTo>
                  <a:pt x="561594" y="79628"/>
                </a:lnTo>
                <a:lnTo>
                  <a:pt x="0" y="79628"/>
                </a:lnTo>
                <a:lnTo>
                  <a:pt x="0" y="238887"/>
                </a:lnTo>
                <a:lnTo>
                  <a:pt x="561594" y="238887"/>
                </a:lnTo>
                <a:lnTo>
                  <a:pt x="561594" y="318515"/>
                </a:lnTo>
                <a:lnTo>
                  <a:pt x="720851" y="159257"/>
                </a:lnTo>
                <a:lnTo>
                  <a:pt x="561594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50720" y="3886200"/>
            <a:ext cx="2516505" cy="862965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5285">
              <a:lnSpc>
                <a:spcPts val="2014"/>
              </a:lnSpc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근로장학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생</a:t>
            </a:r>
            <a:r>
              <a:rPr sz="180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본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인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혹은</a:t>
            </a:r>
            <a:endParaRPr sz="1800">
              <a:latin typeface="함초롬돋움"/>
              <a:cs typeface="함초롬돋움"/>
            </a:endParaRPr>
          </a:p>
          <a:p>
            <a:pPr marL="770255" marR="408305" indent="-338455">
              <a:lnSpc>
                <a:spcPct val="100000"/>
              </a:lnSpc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근로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지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직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원</a:t>
            </a:r>
            <a:r>
              <a:rPr sz="1400" spc="-130" dirty="0">
                <a:solidFill>
                  <a:srgbClr val="4D4D4D"/>
                </a:solidFill>
                <a:latin typeface="함초롬돋움"/>
                <a:cs typeface="함초롬돋움"/>
              </a:rPr>
              <a:t>(</a:t>
            </a:r>
            <a:r>
              <a:rPr sz="1400" spc="-254" dirty="0">
                <a:solidFill>
                  <a:srgbClr val="4D4D4D"/>
                </a:solidFill>
                <a:latin typeface="함초롬돋움"/>
                <a:cs typeface="함초롬돋움"/>
              </a:rPr>
              <a:t>담당</a:t>
            </a:r>
            <a:r>
              <a:rPr sz="1400" spc="-135" dirty="0">
                <a:solidFill>
                  <a:srgbClr val="4D4D4D"/>
                </a:solidFill>
                <a:latin typeface="함초롬돋움"/>
                <a:cs typeface="함초롬돋움"/>
              </a:rPr>
              <a:t>자</a:t>
            </a:r>
            <a:r>
              <a:rPr sz="140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4D4D4D"/>
                </a:solidFill>
                <a:latin typeface="함초롬돋움"/>
                <a:cs typeface="함초롬돋움"/>
              </a:rPr>
              <a:t>등</a:t>
            </a:r>
            <a:r>
              <a:rPr sz="1400" spc="-5" dirty="0">
                <a:solidFill>
                  <a:srgbClr val="4D4D4D"/>
                </a:solidFill>
                <a:latin typeface="함초롬돋움"/>
                <a:cs typeface="함초롬돋움"/>
              </a:rPr>
              <a:t>) 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확진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자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발생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30723" y="3403091"/>
            <a:ext cx="2517775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2069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09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초기대응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02423" y="4136135"/>
            <a:ext cx="722630" cy="318770"/>
          </a:xfrm>
          <a:custGeom>
            <a:avLst/>
            <a:gdLst/>
            <a:ahLst/>
            <a:cxnLst/>
            <a:rect l="l" t="t" r="r" b="b"/>
            <a:pathLst>
              <a:path w="722629" h="318770">
                <a:moveTo>
                  <a:pt x="563118" y="0"/>
                </a:moveTo>
                <a:lnTo>
                  <a:pt x="563118" y="79628"/>
                </a:lnTo>
                <a:lnTo>
                  <a:pt x="0" y="79628"/>
                </a:lnTo>
                <a:lnTo>
                  <a:pt x="0" y="238887"/>
                </a:lnTo>
                <a:lnTo>
                  <a:pt x="563118" y="238887"/>
                </a:lnTo>
                <a:lnTo>
                  <a:pt x="563118" y="318515"/>
                </a:lnTo>
                <a:lnTo>
                  <a:pt x="722376" y="159257"/>
                </a:lnTo>
                <a:lnTo>
                  <a:pt x="563118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26152" y="3886200"/>
            <a:ext cx="2514600" cy="862965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2575">
              <a:lnSpc>
                <a:spcPts val="2014"/>
              </a:lnSpc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보건당국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의</a:t>
            </a:r>
            <a:r>
              <a:rPr sz="180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지침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에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따라</a:t>
            </a:r>
            <a:endParaRPr sz="1800" dirty="0">
              <a:latin typeface="함초롬돋움"/>
              <a:cs typeface="함초롬돋움"/>
            </a:endParaRPr>
          </a:p>
          <a:p>
            <a:pPr marL="1073785" marR="206375" indent="-843280">
              <a:lnSpc>
                <a:spcPct val="100000"/>
              </a:lnSpc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코로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나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검사</a:t>
            </a:r>
            <a:r>
              <a:rPr sz="1800" spc="75" dirty="0">
                <a:solidFill>
                  <a:srgbClr val="4D4D4D"/>
                </a:solidFill>
                <a:latin typeface="함초롬돋움"/>
                <a:cs typeface="함초롬돋움"/>
              </a:rPr>
              <a:t>,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자가격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리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100" dirty="0">
                <a:solidFill>
                  <a:srgbClr val="4D4D4D"/>
                </a:solidFill>
                <a:latin typeface="함초롬돋움"/>
                <a:cs typeface="함초롬돋움"/>
              </a:rPr>
              <a:t>등 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진행</a:t>
            </a:r>
            <a:endParaRPr sz="1800" dirty="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8075676" y="3403091"/>
            <a:ext cx="2517775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2069" rIns="0" bIns="0" rtlCol="0">
            <a:spAutoFit/>
          </a:bodyPr>
          <a:lstStyle/>
          <a:p>
            <a:pPr marL="669925">
              <a:lnSpc>
                <a:spcPct val="100000"/>
              </a:lnSpc>
              <a:spcBef>
                <a:spcPts val="409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소속대학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1600" b="1" spc="-17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연락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69580" y="3886200"/>
            <a:ext cx="2516505" cy="862965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175"/>
              </a:spcBef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소속대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학</a:t>
            </a:r>
            <a:r>
              <a:rPr sz="180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담당자에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게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보고</a:t>
            </a:r>
            <a:endParaRPr sz="1800">
              <a:latin typeface="함초롬돋움"/>
              <a:cs typeface="함초롬돋움"/>
            </a:endParaRPr>
          </a:p>
          <a:p>
            <a:pPr marL="216535">
              <a:lnSpc>
                <a:spcPct val="100000"/>
              </a:lnSpc>
              <a:spcBef>
                <a:spcPts val="265"/>
              </a:spcBef>
            </a:pPr>
            <a:r>
              <a:rPr sz="1400" spc="-125" dirty="0">
                <a:solidFill>
                  <a:srgbClr val="4D4D4D"/>
                </a:solidFill>
                <a:latin typeface="나눔손글씨 펜"/>
                <a:cs typeface="나눔손글씨 펜"/>
              </a:rPr>
              <a:t>(</a:t>
            </a:r>
            <a:r>
              <a:rPr sz="1400" dirty="0">
                <a:solidFill>
                  <a:srgbClr val="4D4D4D"/>
                </a:solidFill>
                <a:latin typeface="나눔손글씨 펜"/>
                <a:cs typeface="나눔손글씨 펜"/>
              </a:rPr>
              <a:t>*</a:t>
            </a:r>
            <a:r>
              <a:rPr sz="1400" spc="-245" dirty="0">
                <a:solidFill>
                  <a:srgbClr val="4D4D4D"/>
                </a:solidFill>
                <a:latin typeface="나눔손글씨 펜"/>
                <a:cs typeface="나눔손글씨 펜"/>
              </a:rPr>
              <a:t> </a:t>
            </a:r>
            <a:r>
              <a:rPr sz="1400" spc="-125" dirty="0">
                <a:solidFill>
                  <a:srgbClr val="4D4D4D"/>
                </a:solidFill>
                <a:latin typeface="나눔손글씨 펜"/>
                <a:cs typeface="나눔손글씨 펜"/>
              </a:rPr>
              <a:t>근로</a:t>
            </a:r>
            <a:r>
              <a:rPr sz="1400" spc="-120" dirty="0">
                <a:solidFill>
                  <a:srgbClr val="4D4D4D"/>
                </a:solidFill>
                <a:latin typeface="나눔손글씨 펜"/>
                <a:cs typeface="나눔손글씨 펜"/>
              </a:rPr>
              <a:t>장</a:t>
            </a:r>
            <a:r>
              <a:rPr sz="1400" spc="-125" dirty="0">
                <a:solidFill>
                  <a:srgbClr val="4D4D4D"/>
                </a:solidFill>
                <a:latin typeface="나눔손글씨 펜"/>
                <a:cs typeface="나눔손글씨 펜"/>
              </a:rPr>
              <a:t>학</a:t>
            </a:r>
            <a:r>
              <a:rPr sz="1400" dirty="0">
                <a:solidFill>
                  <a:srgbClr val="4D4D4D"/>
                </a:solidFill>
                <a:latin typeface="나눔손글씨 펜"/>
                <a:cs typeface="나눔손글씨 펜"/>
              </a:rPr>
              <a:t>생</a:t>
            </a:r>
            <a:r>
              <a:rPr sz="1400" spc="-260" dirty="0">
                <a:solidFill>
                  <a:srgbClr val="4D4D4D"/>
                </a:solidFill>
                <a:latin typeface="나눔손글씨 펜"/>
                <a:cs typeface="나눔손글씨 펜"/>
              </a:rPr>
              <a:t> </a:t>
            </a:r>
            <a:r>
              <a:rPr sz="1400" spc="-130" dirty="0">
                <a:solidFill>
                  <a:srgbClr val="4D4D4D"/>
                </a:solidFill>
                <a:latin typeface="나눔손글씨 펜"/>
                <a:cs typeface="나눔손글씨 펜"/>
              </a:rPr>
              <a:t>확</a:t>
            </a:r>
            <a:r>
              <a:rPr sz="1400" dirty="0">
                <a:solidFill>
                  <a:srgbClr val="4D4D4D"/>
                </a:solidFill>
                <a:latin typeface="나눔손글씨 펜"/>
                <a:cs typeface="나눔손글씨 펜"/>
              </a:rPr>
              <a:t>진</a:t>
            </a:r>
            <a:r>
              <a:rPr sz="1400" spc="-245" dirty="0">
                <a:solidFill>
                  <a:srgbClr val="4D4D4D"/>
                </a:solidFill>
                <a:latin typeface="나눔손글씨 펜"/>
                <a:cs typeface="나눔손글씨 펜"/>
              </a:rPr>
              <a:t> </a:t>
            </a:r>
            <a:r>
              <a:rPr sz="1400" dirty="0">
                <a:solidFill>
                  <a:srgbClr val="4D4D4D"/>
                </a:solidFill>
                <a:latin typeface="나눔손글씨 펜"/>
                <a:cs typeface="나눔손글씨 펜"/>
              </a:rPr>
              <a:t>시</a:t>
            </a:r>
            <a:r>
              <a:rPr sz="1400" spc="-250" dirty="0">
                <a:solidFill>
                  <a:srgbClr val="4D4D4D"/>
                </a:solidFill>
                <a:latin typeface="나눔손글씨 펜"/>
                <a:cs typeface="나눔손글씨 펜"/>
              </a:rPr>
              <a:t> </a:t>
            </a:r>
            <a:r>
              <a:rPr sz="1400" spc="-125" dirty="0">
                <a:solidFill>
                  <a:srgbClr val="4D4D4D"/>
                </a:solidFill>
                <a:latin typeface="나눔손글씨 펜"/>
                <a:cs typeface="나눔손글씨 펜"/>
              </a:rPr>
              <a:t>대</a:t>
            </a:r>
            <a:r>
              <a:rPr sz="1400" dirty="0">
                <a:solidFill>
                  <a:srgbClr val="4D4D4D"/>
                </a:solidFill>
                <a:latin typeface="나눔손글씨 펜"/>
                <a:cs typeface="나눔손글씨 펜"/>
              </a:rPr>
              <a:t>학</a:t>
            </a:r>
            <a:r>
              <a:rPr sz="1400" spc="-254" dirty="0">
                <a:solidFill>
                  <a:srgbClr val="4D4D4D"/>
                </a:solidFill>
                <a:latin typeface="나눔손글씨 펜"/>
                <a:cs typeface="나눔손글씨 펜"/>
              </a:rPr>
              <a:t> </a:t>
            </a:r>
            <a:r>
              <a:rPr sz="1400" spc="-120" dirty="0">
                <a:solidFill>
                  <a:srgbClr val="4D4D4D"/>
                </a:solidFill>
                <a:latin typeface="나눔손글씨 펜"/>
                <a:cs typeface="나눔손글씨 펜"/>
              </a:rPr>
              <a:t>담</a:t>
            </a:r>
            <a:r>
              <a:rPr sz="1400" spc="-125" dirty="0">
                <a:solidFill>
                  <a:srgbClr val="4D4D4D"/>
                </a:solidFill>
                <a:latin typeface="나눔손글씨 펜"/>
                <a:cs typeface="나눔손글씨 펜"/>
              </a:rPr>
              <a:t>당자</a:t>
            </a:r>
            <a:r>
              <a:rPr sz="1400" dirty="0">
                <a:solidFill>
                  <a:srgbClr val="4D4D4D"/>
                </a:solidFill>
                <a:latin typeface="나눔손글씨 펜"/>
                <a:cs typeface="나눔손글씨 펜"/>
              </a:rPr>
              <a:t>는</a:t>
            </a:r>
            <a:r>
              <a:rPr sz="1400" spc="-250" dirty="0">
                <a:solidFill>
                  <a:srgbClr val="4D4D4D"/>
                </a:solidFill>
                <a:latin typeface="나눔손글씨 펜"/>
                <a:cs typeface="나눔손글씨 펜"/>
              </a:rPr>
              <a:t> </a:t>
            </a:r>
            <a:r>
              <a:rPr sz="1400" spc="-125" dirty="0">
                <a:solidFill>
                  <a:srgbClr val="4D4D4D"/>
                </a:solidFill>
                <a:latin typeface="나눔손글씨 펜"/>
                <a:cs typeface="나눔손글씨 펜"/>
              </a:rPr>
              <a:t>재</a:t>
            </a:r>
            <a:r>
              <a:rPr sz="1400" spc="-120" dirty="0">
                <a:solidFill>
                  <a:srgbClr val="4D4D4D"/>
                </a:solidFill>
                <a:latin typeface="나눔손글씨 펜"/>
                <a:cs typeface="나눔손글씨 펜"/>
              </a:rPr>
              <a:t>단으</a:t>
            </a:r>
            <a:r>
              <a:rPr sz="1400" dirty="0">
                <a:solidFill>
                  <a:srgbClr val="4D4D4D"/>
                </a:solidFill>
                <a:latin typeface="나눔손글씨 펜"/>
                <a:cs typeface="나눔손글씨 펜"/>
              </a:rPr>
              <a:t>로</a:t>
            </a:r>
            <a:r>
              <a:rPr sz="1400" spc="-254" dirty="0">
                <a:solidFill>
                  <a:srgbClr val="4D4D4D"/>
                </a:solidFill>
                <a:latin typeface="나눔손글씨 펜"/>
                <a:cs typeface="나눔손글씨 펜"/>
              </a:rPr>
              <a:t> </a:t>
            </a:r>
            <a:r>
              <a:rPr sz="1400" spc="-125" dirty="0">
                <a:solidFill>
                  <a:srgbClr val="4D4D4D"/>
                </a:solidFill>
                <a:latin typeface="나눔손글씨 펜"/>
                <a:cs typeface="나눔손글씨 펜"/>
              </a:rPr>
              <a:t>보고</a:t>
            </a:r>
            <a:r>
              <a:rPr sz="1400" dirty="0">
                <a:solidFill>
                  <a:srgbClr val="4D4D4D"/>
                </a:solidFill>
                <a:latin typeface="나눔손글씨 펜"/>
                <a:cs typeface="나눔손글씨 펜"/>
              </a:rPr>
              <a:t>)</a:t>
            </a:r>
            <a:endParaRPr sz="1400">
              <a:latin typeface="나눔손글씨 펜"/>
              <a:cs typeface="나눔손글씨 펜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38248" y="2649169"/>
            <a:ext cx="8062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코로나</a:t>
            </a:r>
            <a:r>
              <a:rPr sz="1600" b="1" spc="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확진자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발생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시,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반드시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보건당국(중앙방역대책본부</a:t>
            </a:r>
            <a:r>
              <a:rPr sz="1800" b="1" spc="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7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등)에서</a:t>
            </a:r>
            <a:r>
              <a:rPr sz="1800" b="1" spc="5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제시하는</a:t>
            </a:r>
            <a:r>
              <a:rPr sz="1800" b="1" spc="5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지침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따라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진행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38248" y="5298440"/>
            <a:ext cx="80610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코로나19</a:t>
            </a:r>
            <a:r>
              <a:rPr sz="28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8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예방</a:t>
            </a:r>
            <a:r>
              <a:rPr sz="28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8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수칙을</a:t>
            </a:r>
            <a:r>
              <a:rPr sz="28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8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지켜</a:t>
            </a:r>
            <a:r>
              <a:rPr sz="2800" spc="2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8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안전하고</a:t>
            </a:r>
            <a:r>
              <a:rPr sz="2800" spc="2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8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건강한</a:t>
            </a:r>
            <a:r>
              <a:rPr sz="2800" spc="-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8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근로활동</a:t>
            </a:r>
            <a:r>
              <a:rPr sz="28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 </a:t>
            </a:r>
            <a:r>
              <a:rPr sz="28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나눔손글씨 펜"/>
              </a:rPr>
              <a:t>되세요!</a:t>
            </a:r>
            <a:endParaRPr sz="28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나눔손글씨 펜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" y="0"/>
            <a:ext cx="12187555" cy="6858000"/>
            <a:chOff x="4572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82924" y="1220723"/>
              <a:ext cx="861060" cy="48895"/>
            </a:xfrm>
            <a:custGeom>
              <a:avLst/>
              <a:gdLst/>
              <a:ahLst/>
              <a:cxnLst/>
              <a:rect l="l" t="t" r="r" b="b"/>
              <a:pathLst>
                <a:path w="861060" h="48894">
                  <a:moveTo>
                    <a:pt x="48768" y="22860"/>
                  </a:moveTo>
                  <a:lnTo>
                    <a:pt x="46850" y="13995"/>
                  </a:lnTo>
                  <a:lnTo>
                    <a:pt x="41617" y="6718"/>
                  </a:lnTo>
                  <a:lnTo>
                    <a:pt x="33870" y="1816"/>
                  </a:lnTo>
                  <a:lnTo>
                    <a:pt x="24384" y="0"/>
                  </a:lnTo>
                  <a:lnTo>
                    <a:pt x="14884" y="1816"/>
                  </a:lnTo>
                  <a:lnTo>
                    <a:pt x="7137" y="6718"/>
                  </a:lnTo>
                  <a:lnTo>
                    <a:pt x="1905" y="13995"/>
                  </a:lnTo>
                  <a:lnTo>
                    <a:pt x="0" y="22860"/>
                  </a:lnTo>
                  <a:lnTo>
                    <a:pt x="1905" y="31737"/>
                  </a:lnTo>
                  <a:lnTo>
                    <a:pt x="7137" y="39014"/>
                  </a:lnTo>
                  <a:lnTo>
                    <a:pt x="14884" y="43916"/>
                  </a:lnTo>
                  <a:lnTo>
                    <a:pt x="24384" y="45720"/>
                  </a:lnTo>
                  <a:lnTo>
                    <a:pt x="33870" y="43916"/>
                  </a:lnTo>
                  <a:lnTo>
                    <a:pt x="41617" y="39014"/>
                  </a:lnTo>
                  <a:lnTo>
                    <a:pt x="46850" y="31737"/>
                  </a:lnTo>
                  <a:lnTo>
                    <a:pt x="48768" y="22860"/>
                  </a:lnTo>
                  <a:close/>
                </a:path>
                <a:path w="861060" h="48894">
                  <a:moveTo>
                    <a:pt x="326136" y="22860"/>
                  </a:moveTo>
                  <a:lnTo>
                    <a:pt x="324218" y="13995"/>
                  </a:lnTo>
                  <a:lnTo>
                    <a:pt x="318985" y="6718"/>
                  </a:lnTo>
                  <a:lnTo>
                    <a:pt x="311238" y="1816"/>
                  </a:lnTo>
                  <a:lnTo>
                    <a:pt x="301752" y="0"/>
                  </a:lnTo>
                  <a:lnTo>
                    <a:pt x="292252" y="1816"/>
                  </a:lnTo>
                  <a:lnTo>
                    <a:pt x="284505" y="6718"/>
                  </a:lnTo>
                  <a:lnTo>
                    <a:pt x="279273" y="13995"/>
                  </a:lnTo>
                  <a:lnTo>
                    <a:pt x="277368" y="22860"/>
                  </a:lnTo>
                  <a:lnTo>
                    <a:pt x="279273" y="31737"/>
                  </a:lnTo>
                  <a:lnTo>
                    <a:pt x="284505" y="39014"/>
                  </a:lnTo>
                  <a:lnTo>
                    <a:pt x="292252" y="43916"/>
                  </a:lnTo>
                  <a:lnTo>
                    <a:pt x="301752" y="45720"/>
                  </a:lnTo>
                  <a:lnTo>
                    <a:pt x="311238" y="43916"/>
                  </a:lnTo>
                  <a:lnTo>
                    <a:pt x="318985" y="39014"/>
                  </a:lnTo>
                  <a:lnTo>
                    <a:pt x="324218" y="31737"/>
                  </a:lnTo>
                  <a:lnTo>
                    <a:pt x="326136" y="22860"/>
                  </a:lnTo>
                  <a:close/>
                </a:path>
                <a:path w="861060" h="48894">
                  <a:moveTo>
                    <a:pt x="592836" y="22860"/>
                  </a:moveTo>
                  <a:lnTo>
                    <a:pt x="590981" y="13995"/>
                  </a:lnTo>
                  <a:lnTo>
                    <a:pt x="585927" y="6718"/>
                  </a:lnTo>
                  <a:lnTo>
                    <a:pt x="578421" y="1816"/>
                  </a:lnTo>
                  <a:lnTo>
                    <a:pt x="569214" y="0"/>
                  </a:lnTo>
                  <a:lnTo>
                    <a:pt x="559993" y="1816"/>
                  </a:lnTo>
                  <a:lnTo>
                    <a:pt x="552488" y="6718"/>
                  </a:lnTo>
                  <a:lnTo>
                    <a:pt x="547433" y="13995"/>
                  </a:lnTo>
                  <a:lnTo>
                    <a:pt x="545592" y="22860"/>
                  </a:lnTo>
                  <a:lnTo>
                    <a:pt x="547433" y="31737"/>
                  </a:lnTo>
                  <a:lnTo>
                    <a:pt x="552488" y="39014"/>
                  </a:lnTo>
                  <a:lnTo>
                    <a:pt x="559993" y="43916"/>
                  </a:lnTo>
                  <a:lnTo>
                    <a:pt x="569214" y="45720"/>
                  </a:lnTo>
                  <a:lnTo>
                    <a:pt x="578421" y="43916"/>
                  </a:lnTo>
                  <a:lnTo>
                    <a:pt x="585927" y="39014"/>
                  </a:lnTo>
                  <a:lnTo>
                    <a:pt x="590981" y="31737"/>
                  </a:lnTo>
                  <a:lnTo>
                    <a:pt x="592836" y="22860"/>
                  </a:lnTo>
                  <a:close/>
                </a:path>
                <a:path w="861060" h="48894">
                  <a:moveTo>
                    <a:pt x="861060" y="25908"/>
                  </a:moveTo>
                  <a:lnTo>
                    <a:pt x="859205" y="17043"/>
                  </a:lnTo>
                  <a:lnTo>
                    <a:pt x="854151" y="9766"/>
                  </a:lnTo>
                  <a:lnTo>
                    <a:pt x="846645" y="4864"/>
                  </a:lnTo>
                  <a:lnTo>
                    <a:pt x="837438" y="3048"/>
                  </a:lnTo>
                  <a:lnTo>
                    <a:pt x="828217" y="4864"/>
                  </a:lnTo>
                  <a:lnTo>
                    <a:pt x="820712" y="9766"/>
                  </a:lnTo>
                  <a:lnTo>
                    <a:pt x="815657" y="17043"/>
                  </a:lnTo>
                  <a:lnTo>
                    <a:pt x="813816" y="25908"/>
                  </a:lnTo>
                  <a:lnTo>
                    <a:pt x="815657" y="34785"/>
                  </a:lnTo>
                  <a:lnTo>
                    <a:pt x="820712" y="42062"/>
                  </a:lnTo>
                  <a:lnTo>
                    <a:pt x="828217" y="46964"/>
                  </a:lnTo>
                  <a:lnTo>
                    <a:pt x="837438" y="48768"/>
                  </a:lnTo>
                  <a:lnTo>
                    <a:pt x="846645" y="46964"/>
                  </a:lnTo>
                  <a:lnTo>
                    <a:pt x="854151" y="42062"/>
                  </a:lnTo>
                  <a:lnTo>
                    <a:pt x="859205" y="34785"/>
                  </a:lnTo>
                  <a:lnTo>
                    <a:pt x="861060" y="2590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0680" y="1225296"/>
              <a:ext cx="1213103" cy="496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5012" y="960119"/>
              <a:ext cx="5647944" cy="13990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89176" y="2007107"/>
              <a:ext cx="8613775" cy="965200"/>
            </a:xfrm>
            <a:custGeom>
              <a:avLst/>
              <a:gdLst/>
              <a:ahLst/>
              <a:cxnLst/>
              <a:rect l="l" t="t" r="r" b="b"/>
              <a:pathLst>
                <a:path w="8613775" h="965200">
                  <a:moveTo>
                    <a:pt x="8519541" y="0"/>
                  </a:moveTo>
                  <a:lnTo>
                    <a:pt x="94106" y="0"/>
                  </a:lnTo>
                  <a:lnTo>
                    <a:pt x="57489" y="7399"/>
                  </a:lnTo>
                  <a:lnTo>
                    <a:pt x="27574" y="27574"/>
                  </a:lnTo>
                  <a:lnTo>
                    <a:pt x="7399" y="57489"/>
                  </a:lnTo>
                  <a:lnTo>
                    <a:pt x="0" y="94106"/>
                  </a:lnTo>
                  <a:lnTo>
                    <a:pt x="0" y="870584"/>
                  </a:lnTo>
                  <a:lnTo>
                    <a:pt x="7399" y="907202"/>
                  </a:lnTo>
                  <a:lnTo>
                    <a:pt x="27574" y="937117"/>
                  </a:lnTo>
                  <a:lnTo>
                    <a:pt x="57489" y="957292"/>
                  </a:lnTo>
                  <a:lnTo>
                    <a:pt x="94106" y="964691"/>
                  </a:lnTo>
                  <a:lnTo>
                    <a:pt x="8519541" y="964691"/>
                  </a:lnTo>
                  <a:lnTo>
                    <a:pt x="8556158" y="957292"/>
                  </a:lnTo>
                  <a:lnTo>
                    <a:pt x="8586073" y="937117"/>
                  </a:lnTo>
                  <a:lnTo>
                    <a:pt x="8606248" y="907202"/>
                  </a:lnTo>
                  <a:lnTo>
                    <a:pt x="8613648" y="870584"/>
                  </a:lnTo>
                  <a:lnTo>
                    <a:pt x="8613648" y="94106"/>
                  </a:lnTo>
                  <a:lnTo>
                    <a:pt x="8606248" y="57489"/>
                  </a:lnTo>
                  <a:lnTo>
                    <a:pt x="8586073" y="27574"/>
                  </a:lnTo>
                  <a:lnTo>
                    <a:pt x="8556158" y="7399"/>
                  </a:lnTo>
                  <a:lnTo>
                    <a:pt x="8519541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9176" y="2007107"/>
              <a:ext cx="8613775" cy="965200"/>
            </a:xfrm>
            <a:custGeom>
              <a:avLst/>
              <a:gdLst/>
              <a:ahLst/>
              <a:cxnLst/>
              <a:rect l="l" t="t" r="r" b="b"/>
              <a:pathLst>
                <a:path w="8613775" h="965200">
                  <a:moveTo>
                    <a:pt x="0" y="94106"/>
                  </a:moveTo>
                  <a:lnTo>
                    <a:pt x="7399" y="57489"/>
                  </a:lnTo>
                  <a:lnTo>
                    <a:pt x="27574" y="27574"/>
                  </a:lnTo>
                  <a:lnTo>
                    <a:pt x="57489" y="7399"/>
                  </a:lnTo>
                  <a:lnTo>
                    <a:pt x="94106" y="0"/>
                  </a:lnTo>
                  <a:lnTo>
                    <a:pt x="8519541" y="0"/>
                  </a:lnTo>
                  <a:lnTo>
                    <a:pt x="8556158" y="7399"/>
                  </a:lnTo>
                  <a:lnTo>
                    <a:pt x="8586073" y="27574"/>
                  </a:lnTo>
                  <a:lnTo>
                    <a:pt x="8606248" y="57489"/>
                  </a:lnTo>
                  <a:lnTo>
                    <a:pt x="8613648" y="94106"/>
                  </a:lnTo>
                  <a:lnTo>
                    <a:pt x="8613648" y="870584"/>
                  </a:lnTo>
                  <a:lnTo>
                    <a:pt x="8606248" y="907202"/>
                  </a:lnTo>
                  <a:lnTo>
                    <a:pt x="8586073" y="937117"/>
                  </a:lnTo>
                  <a:lnTo>
                    <a:pt x="8556158" y="957292"/>
                  </a:lnTo>
                  <a:lnTo>
                    <a:pt x="8519541" y="964691"/>
                  </a:lnTo>
                  <a:lnTo>
                    <a:pt x="94106" y="964691"/>
                  </a:lnTo>
                  <a:lnTo>
                    <a:pt x="57489" y="957292"/>
                  </a:lnTo>
                  <a:lnTo>
                    <a:pt x="27574" y="937117"/>
                  </a:lnTo>
                  <a:lnTo>
                    <a:pt x="7399" y="907202"/>
                  </a:lnTo>
                  <a:lnTo>
                    <a:pt x="0" y="870584"/>
                  </a:lnTo>
                  <a:lnTo>
                    <a:pt x="0" y="94106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94026" y="1259789"/>
            <a:ext cx="7208520" cy="163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 algn="ctr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교외근로활동</a:t>
            </a:r>
            <a:r>
              <a:rPr sz="2400" b="1" spc="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중</a:t>
            </a:r>
            <a:r>
              <a:rPr sz="2400" b="1" spc="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안전사고가</a:t>
            </a:r>
            <a:r>
              <a:rPr sz="24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발생하였습니다!</a:t>
            </a:r>
            <a:endParaRPr sz="2400">
              <a:latin typeface="Sandoll 국대떡볶이 02 Bold"/>
              <a:cs typeface="Sandoll 국대떡볶이 02 Bol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Sandoll 국대떡볶이 02 Bold"/>
              <a:cs typeface="Sandoll 국대떡볶이 02 Bold"/>
            </a:endParaRPr>
          </a:p>
          <a:p>
            <a:pPr marL="942340" marR="7620" indent="-930275">
              <a:lnSpc>
                <a:spcPct val="101600"/>
              </a:lnSpc>
            </a:pPr>
            <a:r>
              <a:rPr sz="1600" spc="-254" dirty="0">
                <a:solidFill>
                  <a:srgbClr val="282828"/>
                </a:solidFill>
                <a:latin typeface="함초롬돋움"/>
                <a:cs typeface="함초롬돋움"/>
              </a:rPr>
              <a:t>소속대학</a:t>
            </a:r>
            <a:r>
              <a:rPr sz="16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60" dirty="0">
                <a:solidFill>
                  <a:srgbClr val="282828"/>
                </a:solidFill>
                <a:latin typeface="함초롬돋움"/>
                <a:cs typeface="함초롬돋움"/>
              </a:rPr>
              <a:t>담당자에게</a:t>
            </a:r>
            <a:r>
              <a:rPr sz="1600" spc="-20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45" dirty="0">
                <a:solidFill>
                  <a:srgbClr val="282828"/>
                </a:solidFill>
                <a:latin typeface="함초롬돋움"/>
                <a:cs typeface="함초롬돋움"/>
              </a:rPr>
              <a:t>사고를</a:t>
            </a:r>
            <a:r>
              <a:rPr sz="16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54" dirty="0">
                <a:solidFill>
                  <a:srgbClr val="282828"/>
                </a:solidFill>
                <a:latin typeface="함초롬돋움"/>
                <a:cs typeface="함초롬돋움"/>
              </a:rPr>
              <a:t>보고하고</a:t>
            </a:r>
            <a:r>
              <a:rPr sz="16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1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한국장학재단</a:t>
            </a:r>
            <a:r>
              <a:rPr sz="1800" b="1" spc="-19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안전사고</a:t>
            </a:r>
            <a:r>
              <a:rPr sz="1800" b="1" spc="-17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긴급전화</a:t>
            </a:r>
            <a:r>
              <a:rPr sz="1800" b="1" spc="-17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8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(1599-4920)</a:t>
            </a:r>
            <a:r>
              <a:rPr sz="1600" spc="-180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600" spc="-18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85" dirty="0">
                <a:solidFill>
                  <a:srgbClr val="282828"/>
                </a:solidFill>
                <a:latin typeface="함초롬돋움"/>
                <a:cs typeface="함초롬돋움"/>
              </a:rPr>
              <a:t>통해 </a:t>
            </a:r>
            <a:r>
              <a:rPr sz="1600" spc="-4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54" dirty="0">
                <a:solidFill>
                  <a:srgbClr val="282828"/>
                </a:solidFill>
                <a:latin typeface="함초롬돋움"/>
                <a:cs typeface="함초롬돋움"/>
              </a:rPr>
              <a:t>상해보험</a:t>
            </a:r>
            <a:r>
              <a:rPr sz="16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60" dirty="0">
                <a:solidFill>
                  <a:srgbClr val="282828"/>
                </a:solidFill>
                <a:latin typeface="함초롬돋움"/>
                <a:cs typeface="함초롬돋움"/>
              </a:rPr>
              <a:t>처리절차를</a:t>
            </a:r>
            <a:r>
              <a:rPr sz="1600" spc="-2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54" dirty="0">
                <a:solidFill>
                  <a:srgbClr val="282828"/>
                </a:solidFill>
                <a:latin typeface="함초롬돋움"/>
                <a:cs typeface="함초롬돋움"/>
              </a:rPr>
              <a:t>확인하고</a:t>
            </a:r>
            <a:r>
              <a:rPr sz="1600" spc="-22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29" dirty="0">
                <a:solidFill>
                  <a:srgbClr val="282828"/>
                </a:solidFill>
                <a:latin typeface="함초롬돋움"/>
                <a:cs typeface="함초롬돋움"/>
              </a:rPr>
              <a:t>진행하세요.</a:t>
            </a:r>
            <a:r>
              <a:rPr sz="1600" spc="-21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(본인부담금이</a:t>
            </a:r>
            <a:r>
              <a:rPr sz="16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발생할</a:t>
            </a:r>
            <a:r>
              <a:rPr sz="1600" b="1" spc="-1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수</a:t>
            </a:r>
            <a:r>
              <a:rPr sz="1600" b="1" spc="-204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있음)</a:t>
            </a:r>
            <a:endParaRPr sz="1600">
              <a:latin typeface="Sandoll 국대떡볶이 02 Bold"/>
              <a:cs typeface="Sandoll 국대떡볶이 02 Bold"/>
            </a:endParaRPr>
          </a:p>
          <a:p>
            <a:pPr marL="135890" algn="ctr">
              <a:lnSpc>
                <a:spcPct val="100000"/>
              </a:lnSpc>
              <a:spcBef>
                <a:spcPts val="225"/>
              </a:spcBef>
            </a:pP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※</a:t>
            </a:r>
            <a:r>
              <a:rPr sz="1600" spc="-235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125" dirty="0">
                <a:solidFill>
                  <a:srgbClr val="282828"/>
                </a:solidFill>
                <a:latin typeface="나눔손글씨 펜"/>
                <a:cs typeface="나눔손글씨 펜"/>
              </a:rPr>
              <a:t>교</a:t>
            </a:r>
            <a:r>
              <a:rPr sz="1600" spc="-130" dirty="0">
                <a:solidFill>
                  <a:srgbClr val="282828"/>
                </a:solidFill>
                <a:latin typeface="나눔손글씨 펜"/>
                <a:cs typeface="나눔손글씨 펜"/>
              </a:rPr>
              <a:t>외근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로</a:t>
            </a:r>
            <a:r>
              <a:rPr sz="1600" spc="-225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및</a:t>
            </a:r>
            <a:r>
              <a:rPr sz="1600" spc="-245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135" dirty="0">
                <a:solidFill>
                  <a:srgbClr val="282828"/>
                </a:solidFill>
                <a:latin typeface="나눔손글씨 펜"/>
                <a:cs typeface="나눔손글씨 펜"/>
              </a:rPr>
              <a:t>장</a:t>
            </a:r>
            <a:r>
              <a:rPr sz="1600" spc="-125" dirty="0">
                <a:solidFill>
                  <a:srgbClr val="282828"/>
                </a:solidFill>
                <a:latin typeface="나눔손글씨 펜"/>
                <a:cs typeface="나눔손글씨 펜"/>
              </a:rPr>
              <a:t>애</a:t>
            </a:r>
            <a:r>
              <a:rPr sz="1600" spc="-120" dirty="0">
                <a:solidFill>
                  <a:srgbClr val="282828"/>
                </a:solidFill>
                <a:latin typeface="나눔손글씨 펜"/>
                <a:cs typeface="나눔손글씨 펜"/>
              </a:rPr>
              <a:t>대</a:t>
            </a:r>
            <a:r>
              <a:rPr sz="1600" spc="-125" dirty="0">
                <a:solidFill>
                  <a:srgbClr val="282828"/>
                </a:solidFill>
                <a:latin typeface="나눔손글씨 펜"/>
                <a:cs typeface="나눔손글씨 펜"/>
              </a:rPr>
              <a:t>학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생</a:t>
            </a:r>
            <a:r>
              <a:rPr sz="1600" spc="-250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125" dirty="0">
                <a:solidFill>
                  <a:srgbClr val="282828"/>
                </a:solidFill>
                <a:latin typeface="나눔손글씨 펜"/>
                <a:cs typeface="나눔손글씨 펜"/>
              </a:rPr>
              <a:t>봉</a:t>
            </a:r>
            <a:r>
              <a:rPr sz="1600" spc="-120" dirty="0">
                <a:solidFill>
                  <a:srgbClr val="282828"/>
                </a:solidFill>
                <a:latin typeface="나눔손글씨 펜"/>
                <a:cs typeface="나눔손글씨 펜"/>
              </a:rPr>
              <a:t>사</a:t>
            </a:r>
            <a:r>
              <a:rPr sz="1600" spc="-135" dirty="0">
                <a:solidFill>
                  <a:srgbClr val="282828"/>
                </a:solidFill>
                <a:latin typeface="나눔손글씨 펜"/>
                <a:cs typeface="나눔손글씨 펜"/>
              </a:rPr>
              <a:t>유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형</a:t>
            </a:r>
            <a:r>
              <a:rPr sz="1600" spc="-235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중</a:t>
            </a:r>
            <a:r>
              <a:rPr sz="1600" spc="-235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130" dirty="0">
                <a:solidFill>
                  <a:srgbClr val="282828"/>
                </a:solidFill>
                <a:latin typeface="나눔손글씨 펜"/>
                <a:cs typeface="나눔손글씨 펜"/>
              </a:rPr>
              <a:t>부</a:t>
            </a:r>
            <a:r>
              <a:rPr sz="1600" spc="-120" dirty="0">
                <a:solidFill>
                  <a:srgbClr val="282828"/>
                </a:solidFill>
                <a:latin typeface="나눔손글씨 펜"/>
                <a:cs typeface="나눔손글씨 펜"/>
              </a:rPr>
              <a:t>득이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한</a:t>
            </a:r>
            <a:r>
              <a:rPr sz="1600" spc="-240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130" dirty="0">
                <a:solidFill>
                  <a:srgbClr val="282828"/>
                </a:solidFill>
                <a:latin typeface="나눔손글씨 펜"/>
                <a:cs typeface="나눔손글씨 펜"/>
              </a:rPr>
              <a:t>수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업</a:t>
            </a:r>
            <a:r>
              <a:rPr sz="1600" spc="-235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130" dirty="0">
                <a:solidFill>
                  <a:srgbClr val="282828"/>
                </a:solidFill>
                <a:latin typeface="나눔손글씨 펜"/>
                <a:cs typeface="나눔손글씨 펜"/>
              </a:rPr>
              <a:t>관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련</a:t>
            </a:r>
            <a:r>
              <a:rPr sz="1600" spc="-229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125" dirty="0">
                <a:solidFill>
                  <a:srgbClr val="282828"/>
                </a:solidFill>
                <a:latin typeface="나눔손글씨 펜"/>
                <a:cs typeface="나눔손글씨 펜"/>
              </a:rPr>
              <a:t>교</a:t>
            </a:r>
            <a:r>
              <a:rPr sz="1600" spc="-130" dirty="0">
                <a:solidFill>
                  <a:srgbClr val="282828"/>
                </a:solidFill>
                <a:latin typeface="나눔손글씨 펜"/>
                <a:cs typeface="나눔손글씨 펜"/>
              </a:rPr>
              <a:t>외</a:t>
            </a:r>
            <a:r>
              <a:rPr sz="1600" spc="-125" dirty="0">
                <a:solidFill>
                  <a:srgbClr val="282828"/>
                </a:solidFill>
                <a:latin typeface="나눔손글씨 펜"/>
                <a:cs typeface="나눔손글씨 펜"/>
              </a:rPr>
              <a:t>활</a:t>
            </a:r>
            <a:r>
              <a:rPr sz="1600" spc="-135" dirty="0">
                <a:solidFill>
                  <a:srgbClr val="282828"/>
                </a:solidFill>
                <a:latin typeface="나눔손글씨 펜"/>
                <a:cs typeface="나눔손글씨 펜"/>
              </a:rPr>
              <a:t>동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에</a:t>
            </a:r>
            <a:r>
              <a:rPr sz="1600" spc="-220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120" dirty="0">
                <a:solidFill>
                  <a:srgbClr val="282828"/>
                </a:solidFill>
                <a:latin typeface="나눔손글씨 펜"/>
                <a:cs typeface="나눔손글씨 펜"/>
              </a:rPr>
              <a:t>한</a:t>
            </a:r>
            <a:r>
              <a:rPr sz="1600" spc="-135" dirty="0">
                <a:solidFill>
                  <a:srgbClr val="282828"/>
                </a:solidFill>
                <a:latin typeface="나눔손글씨 펜"/>
                <a:cs typeface="나눔손글씨 펜"/>
              </a:rPr>
              <a:t>하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여</a:t>
            </a:r>
            <a:r>
              <a:rPr sz="1600" spc="-229" dirty="0">
                <a:solidFill>
                  <a:srgbClr val="282828"/>
                </a:solidFill>
                <a:latin typeface="나눔손글씨 펜"/>
                <a:cs typeface="나눔손글씨 펜"/>
              </a:rPr>
              <a:t> </a:t>
            </a:r>
            <a:r>
              <a:rPr sz="1600" spc="-135" dirty="0">
                <a:solidFill>
                  <a:srgbClr val="282828"/>
                </a:solidFill>
                <a:latin typeface="나눔손글씨 펜"/>
                <a:cs typeface="나눔손글씨 펜"/>
              </a:rPr>
              <a:t>적</a:t>
            </a:r>
            <a:r>
              <a:rPr sz="1600" spc="-130" dirty="0">
                <a:solidFill>
                  <a:srgbClr val="282828"/>
                </a:solidFill>
                <a:latin typeface="나눔손글씨 펜"/>
                <a:cs typeface="나눔손글씨 펜"/>
              </a:rPr>
              <a:t>용</a:t>
            </a:r>
            <a:r>
              <a:rPr sz="1600" spc="-5" dirty="0">
                <a:solidFill>
                  <a:srgbClr val="282828"/>
                </a:solidFill>
                <a:latin typeface="나눔손글씨 펜"/>
                <a:cs typeface="나눔손글씨 펜"/>
              </a:rPr>
              <a:t>됨</a:t>
            </a:r>
            <a:endParaRPr sz="1600">
              <a:latin typeface="나눔손글씨 펜"/>
              <a:cs typeface="나눔손글씨 펜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5272" y="3526535"/>
            <a:ext cx="2517775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사고발생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6971" y="4259579"/>
            <a:ext cx="722630" cy="317500"/>
          </a:xfrm>
          <a:custGeom>
            <a:avLst/>
            <a:gdLst/>
            <a:ahLst/>
            <a:cxnLst/>
            <a:rect l="l" t="t" r="r" b="b"/>
            <a:pathLst>
              <a:path w="722629" h="317500">
                <a:moveTo>
                  <a:pt x="563879" y="0"/>
                </a:moveTo>
                <a:lnTo>
                  <a:pt x="563879" y="79248"/>
                </a:lnTo>
                <a:lnTo>
                  <a:pt x="0" y="79248"/>
                </a:lnTo>
                <a:lnTo>
                  <a:pt x="0" y="237744"/>
                </a:lnTo>
                <a:lnTo>
                  <a:pt x="563879" y="237744"/>
                </a:lnTo>
                <a:lnTo>
                  <a:pt x="563879" y="316992"/>
                </a:lnTo>
                <a:lnTo>
                  <a:pt x="722376" y="158496"/>
                </a:lnTo>
                <a:lnTo>
                  <a:pt x="563879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89176" y="4008120"/>
            <a:ext cx="2516505" cy="864235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677545" marR="670560" indent="276860">
              <a:lnSpc>
                <a:spcPct val="100000"/>
              </a:lnSpc>
              <a:spcBef>
                <a:spcPts val="940"/>
              </a:spcBef>
            </a:pP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근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로</a:t>
            </a:r>
            <a:r>
              <a:rPr sz="1800" spc="-254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100" dirty="0">
                <a:solidFill>
                  <a:srgbClr val="4D4D4D"/>
                </a:solidFill>
                <a:latin typeface="함초롬돋움"/>
                <a:cs typeface="함초롬돋움"/>
              </a:rPr>
              <a:t>중 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안전사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고</a:t>
            </a:r>
            <a:r>
              <a:rPr sz="180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발생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9179" y="3526535"/>
            <a:ext cx="251968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00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초기대응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42404" y="4259579"/>
            <a:ext cx="721360" cy="317500"/>
          </a:xfrm>
          <a:custGeom>
            <a:avLst/>
            <a:gdLst/>
            <a:ahLst/>
            <a:cxnLst/>
            <a:rect l="l" t="t" r="r" b="b"/>
            <a:pathLst>
              <a:path w="721359" h="317500">
                <a:moveTo>
                  <a:pt x="562355" y="0"/>
                </a:moveTo>
                <a:lnTo>
                  <a:pt x="562355" y="79248"/>
                </a:lnTo>
                <a:lnTo>
                  <a:pt x="0" y="79248"/>
                </a:lnTo>
                <a:lnTo>
                  <a:pt x="0" y="237744"/>
                </a:lnTo>
                <a:lnTo>
                  <a:pt x="562355" y="237744"/>
                </a:lnTo>
                <a:lnTo>
                  <a:pt x="562355" y="316992"/>
                </a:lnTo>
                <a:lnTo>
                  <a:pt x="720851" y="158496"/>
                </a:lnTo>
                <a:lnTo>
                  <a:pt x="562355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64608" y="4008120"/>
            <a:ext cx="2516505" cy="864235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20"/>
              </a:lnSpc>
            </a:pP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사고</a:t>
            </a:r>
            <a:r>
              <a:rPr sz="1800" spc="-175" dirty="0">
                <a:solidFill>
                  <a:srgbClr val="4D4D4D"/>
                </a:solidFill>
                <a:latin typeface="함초롬돋움"/>
                <a:cs typeface="함초롬돋움"/>
              </a:rPr>
              <a:t>의</a:t>
            </a:r>
            <a:r>
              <a:rPr sz="1800" spc="-254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심각성</a:t>
            </a:r>
            <a:r>
              <a:rPr sz="1800" spc="-175" dirty="0">
                <a:solidFill>
                  <a:srgbClr val="4D4D4D"/>
                </a:solidFill>
                <a:latin typeface="함초롬돋움"/>
                <a:cs typeface="함초롬돋움"/>
              </a:rPr>
              <a:t>에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따라</a:t>
            </a:r>
            <a:endParaRPr sz="1800">
              <a:latin typeface="함초롬돋움"/>
              <a:cs typeface="함초롬돋움"/>
            </a:endParaRPr>
          </a:p>
          <a:p>
            <a:pPr marL="127635" marR="120014" algn="ctr">
              <a:lnSpc>
                <a:spcPct val="100000"/>
              </a:lnSpc>
            </a:pPr>
            <a:r>
              <a:rPr sz="1800" spc="-105" dirty="0">
                <a:solidFill>
                  <a:srgbClr val="4D4D4D"/>
                </a:solidFill>
                <a:latin typeface="함초롬돋움"/>
                <a:cs typeface="함초롬돋움"/>
              </a:rPr>
              <a:t>11</a:t>
            </a:r>
            <a:r>
              <a:rPr sz="1800" spc="20" dirty="0">
                <a:solidFill>
                  <a:srgbClr val="4D4D4D"/>
                </a:solidFill>
                <a:latin typeface="함초롬돋움"/>
                <a:cs typeface="함초롬돋움"/>
              </a:rPr>
              <a:t>9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연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락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후</a:t>
            </a:r>
            <a:r>
              <a:rPr sz="1800" spc="75" dirty="0">
                <a:solidFill>
                  <a:srgbClr val="4D4D4D"/>
                </a:solidFill>
                <a:latin typeface="함초롬돋움"/>
                <a:cs typeface="함초롬돋움"/>
              </a:rPr>
              <a:t>,</a:t>
            </a:r>
            <a:r>
              <a:rPr sz="1800" spc="-254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근로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지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매뉴얼  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에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따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라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응급조치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14131" y="3526535"/>
            <a:ext cx="2517775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400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대</a:t>
            </a:r>
            <a:r>
              <a:rPr sz="1600" b="1" spc="-8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학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8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재단</a:t>
            </a:r>
            <a:r>
              <a:rPr sz="1600" b="1" spc="-8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에</a:t>
            </a:r>
            <a:r>
              <a:rPr sz="1600" b="1" spc="-18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연락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5272" y="5062728"/>
            <a:ext cx="2517775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사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고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처리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66971" y="5795771"/>
            <a:ext cx="722630" cy="318770"/>
          </a:xfrm>
          <a:custGeom>
            <a:avLst/>
            <a:gdLst/>
            <a:ahLst/>
            <a:cxnLst/>
            <a:rect l="l" t="t" r="r" b="b"/>
            <a:pathLst>
              <a:path w="722629" h="318770">
                <a:moveTo>
                  <a:pt x="563117" y="0"/>
                </a:moveTo>
                <a:lnTo>
                  <a:pt x="563117" y="79628"/>
                </a:lnTo>
                <a:lnTo>
                  <a:pt x="0" y="79628"/>
                </a:lnTo>
                <a:lnTo>
                  <a:pt x="0" y="238886"/>
                </a:lnTo>
                <a:lnTo>
                  <a:pt x="563117" y="238886"/>
                </a:lnTo>
                <a:lnTo>
                  <a:pt x="563117" y="318515"/>
                </a:lnTo>
                <a:lnTo>
                  <a:pt x="722376" y="159257"/>
                </a:lnTo>
                <a:lnTo>
                  <a:pt x="563117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89176" y="5545835"/>
            <a:ext cx="2516505" cy="862965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14"/>
              </a:lnSpc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재단측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이</a:t>
            </a:r>
            <a:r>
              <a:rPr sz="1800" spc="-23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안내한</a:t>
            </a:r>
            <a:endParaRPr sz="1800">
              <a:latin typeface="함초롬돋움"/>
              <a:cs typeface="함초롬돋움"/>
            </a:endParaRPr>
          </a:p>
          <a:p>
            <a:pPr algn="ctr">
              <a:lnSpc>
                <a:spcPct val="100000"/>
              </a:lnSpc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절차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에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따라</a:t>
            </a:r>
            <a:endParaRPr sz="1800">
              <a:latin typeface="함초롬돋움"/>
              <a:cs typeface="함초롬돋움"/>
            </a:endParaRPr>
          </a:p>
          <a:p>
            <a:pPr algn="ctr">
              <a:lnSpc>
                <a:spcPct val="100000"/>
              </a:lnSpc>
            </a:pP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보험서</a:t>
            </a:r>
            <a:r>
              <a:rPr sz="1800" spc="-175" dirty="0">
                <a:solidFill>
                  <a:srgbClr val="4D4D4D"/>
                </a:solidFill>
                <a:latin typeface="함초롬돋움"/>
                <a:cs typeface="함초롬돋움"/>
              </a:rPr>
              <a:t>류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처리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69179" y="5062728"/>
            <a:ext cx="2519680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2069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09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후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속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조치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42404" y="5795771"/>
            <a:ext cx="721360" cy="318770"/>
          </a:xfrm>
          <a:custGeom>
            <a:avLst/>
            <a:gdLst/>
            <a:ahLst/>
            <a:cxnLst/>
            <a:rect l="l" t="t" r="r" b="b"/>
            <a:pathLst>
              <a:path w="721359" h="318770">
                <a:moveTo>
                  <a:pt x="561594" y="0"/>
                </a:moveTo>
                <a:lnTo>
                  <a:pt x="561594" y="79628"/>
                </a:lnTo>
                <a:lnTo>
                  <a:pt x="0" y="79628"/>
                </a:lnTo>
                <a:lnTo>
                  <a:pt x="0" y="238886"/>
                </a:lnTo>
                <a:lnTo>
                  <a:pt x="561594" y="238886"/>
                </a:lnTo>
                <a:lnTo>
                  <a:pt x="561594" y="318515"/>
                </a:lnTo>
                <a:lnTo>
                  <a:pt x="720851" y="159257"/>
                </a:lnTo>
                <a:lnTo>
                  <a:pt x="561594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64608" y="5545835"/>
            <a:ext cx="2516505" cy="862965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14"/>
              </a:lnSpc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부상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의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정도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에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따라</a:t>
            </a:r>
            <a:endParaRPr sz="1800">
              <a:latin typeface="함초롬돋움"/>
              <a:cs typeface="함초롬돋움"/>
            </a:endParaRPr>
          </a:p>
          <a:p>
            <a:pPr algn="ctr">
              <a:lnSpc>
                <a:spcPct val="100000"/>
              </a:lnSpc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업무조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정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요청</a:t>
            </a:r>
            <a:endParaRPr sz="1800">
              <a:latin typeface="함초롬돋움"/>
              <a:cs typeface="함초롬돋움"/>
            </a:endParaRPr>
          </a:p>
          <a:p>
            <a:pPr marL="1270" algn="ctr">
              <a:lnSpc>
                <a:spcPct val="100000"/>
              </a:lnSpc>
            </a:pP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또</a:t>
            </a:r>
            <a:r>
              <a:rPr sz="1800" spc="-175" dirty="0">
                <a:solidFill>
                  <a:srgbClr val="4D4D4D"/>
                </a:solidFill>
                <a:latin typeface="함초롬돋움"/>
                <a:cs typeface="함초롬돋움"/>
              </a:rPr>
              <a:t>는</a:t>
            </a:r>
            <a:r>
              <a:rPr sz="1800" spc="-254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근로종료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14131" y="5062728"/>
            <a:ext cx="2517775" cy="3860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206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09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자가진단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09559" y="5545835"/>
            <a:ext cx="2514600" cy="862965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4650">
              <a:lnSpc>
                <a:spcPts val="2014"/>
              </a:lnSpc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안전사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고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원인파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악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및</a:t>
            </a:r>
            <a:endParaRPr sz="1800">
              <a:latin typeface="함초롬돋움"/>
              <a:cs typeface="함초롬돋움"/>
            </a:endParaRPr>
          </a:p>
          <a:p>
            <a:pPr marL="375920">
              <a:lnSpc>
                <a:spcPct val="100000"/>
              </a:lnSpc>
            </a:pP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자가진단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을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통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해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추후</a:t>
            </a:r>
            <a:endParaRPr sz="1800">
              <a:latin typeface="함초롬돋움"/>
              <a:cs typeface="함초롬돋움"/>
            </a:endParaRPr>
          </a:p>
          <a:p>
            <a:pPr marL="467359">
              <a:lnSpc>
                <a:spcPct val="100000"/>
              </a:lnSpc>
            </a:pP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유사사</a:t>
            </a:r>
            <a:r>
              <a:rPr sz="1800" spc="-175" dirty="0">
                <a:solidFill>
                  <a:srgbClr val="4D4D4D"/>
                </a:solidFill>
                <a:latin typeface="함초롬돋움"/>
                <a:cs typeface="함초롬돋움"/>
              </a:rPr>
              <a:t>고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발</a:t>
            </a:r>
            <a:r>
              <a:rPr sz="1800" spc="-175" dirty="0">
                <a:solidFill>
                  <a:srgbClr val="4D4D4D"/>
                </a:solidFill>
                <a:latin typeface="함초롬돋움"/>
                <a:cs typeface="함초롬돋움"/>
              </a:rPr>
              <a:t>생</a:t>
            </a:r>
            <a:r>
              <a:rPr sz="1800" spc="-254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방지</a:t>
            </a:r>
            <a:endParaRPr sz="1800">
              <a:latin typeface="함초롬돋움"/>
              <a:cs typeface="함초롬돋움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064495" y="4300728"/>
            <a:ext cx="722630" cy="317500"/>
          </a:xfrm>
          <a:custGeom>
            <a:avLst/>
            <a:gdLst/>
            <a:ahLst/>
            <a:cxnLst/>
            <a:rect l="l" t="t" r="r" b="b"/>
            <a:pathLst>
              <a:path w="722629" h="317500">
                <a:moveTo>
                  <a:pt x="563879" y="0"/>
                </a:moveTo>
                <a:lnTo>
                  <a:pt x="563879" y="79248"/>
                </a:lnTo>
                <a:lnTo>
                  <a:pt x="0" y="79248"/>
                </a:lnTo>
                <a:lnTo>
                  <a:pt x="0" y="237744"/>
                </a:lnTo>
                <a:lnTo>
                  <a:pt x="563879" y="237744"/>
                </a:lnTo>
                <a:lnTo>
                  <a:pt x="563879" y="316992"/>
                </a:lnTo>
                <a:lnTo>
                  <a:pt x="722376" y="158496"/>
                </a:lnTo>
                <a:lnTo>
                  <a:pt x="563879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09559" y="4008120"/>
            <a:ext cx="2514600" cy="864235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20"/>
              </a:lnSpc>
            </a:pP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안전사</a:t>
            </a:r>
            <a:r>
              <a:rPr sz="1800" b="1" spc="-9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고</a:t>
            </a:r>
            <a:r>
              <a:rPr sz="1800" b="1" spc="-18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긴급전화</a:t>
            </a:r>
            <a:endParaRPr sz="1800">
              <a:latin typeface="Sandoll 국대떡볶이 02 Bold"/>
              <a:cs typeface="Sandoll 국대떡볶이 02 Bold"/>
            </a:endParaRPr>
          </a:p>
          <a:p>
            <a:pPr marL="16510" algn="ctr">
              <a:lnSpc>
                <a:spcPct val="100000"/>
              </a:lnSpc>
            </a:pPr>
            <a:r>
              <a:rPr sz="1800" b="1" spc="-11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(</a:t>
            </a:r>
            <a:r>
              <a:rPr sz="1800" b="1" spc="-6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1</a:t>
            </a:r>
            <a:r>
              <a:rPr sz="1800" b="1" spc="-229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59</a:t>
            </a:r>
            <a:r>
              <a:rPr sz="1800" b="1" spc="-240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9</a:t>
            </a:r>
            <a:r>
              <a:rPr sz="1800" b="1" spc="-5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-</a:t>
            </a:r>
            <a:r>
              <a:rPr sz="1800" b="1" spc="-21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4920</a:t>
            </a:r>
            <a:r>
              <a:rPr sz="1800" b="1" spc="-175" dirty="0">
                <a:solidFill>
                  <a:srgbClr val="FF0000"/>
                </a:solidFill>
                <a:latin typeface="Sandoll 국대떡볶이 02 Bold"/>
                <a:cs typeface="Sandoll 국대떡볶이 02 Bold"/>
              </a:rPr>
              <a:t>)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로</a:t>
            </a:r>
            <a:r>
              <a:rPr sz="1800" spc="-19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연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락</a:t>
            </a:r>
            <a:r>
              <a:rPr sz="1800" spc="-25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및</a:t>
            </a:r>
            <a:endParaRPr sz="1800">
              <a:latin typeface="함초롬돋움"/>
              <a:cs typeface="함초롬돋움"/>
            </a:endParaRPr>
          </a:p>
          <a:p>
            <a:pPr algn="ctr">
              <a:lnSpc>
                <a:spcPct val="100000"/>
              </a:lnSpc>
            </a:pPr>
            <a:r>
              <a:rPr sz="1800" spc="-295" dirty="0">
                <a:solidFill>
                  <a:srgbClr val="4D4D4D"/>
                </a:solidFill>
                <a:latin typeface="함초롬돋움"/>
                <a:cs typeface="함초롬돋움"/>
              </a:rPr>
              <a:t>소속대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학</a:t>
            </a:r>
            <a:r>
              <a:rPr sz="1800" spc="-245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담당자에</a:t>
            </a:r>
            <a:r>
              <a:rPr sz="1800" spc="-180" dirty="0">
                <a:solidFill>
                  <a:srgbClr val="4D4D4D"/>
                </a:solidFill>
                <a:latin typeface="함초롬돋움"/>
                <a:cs typeface="함초롬돋움"/>
              </a:rPr>
              <a:t>게</a:t>
            </a:r>
            <a:r>
              <a:rPr sz="1800" spc="-240" dirty="0">
                <a:solidFill>
                  <a:srgbClr val="4D4D4D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4D4D4D"/>
                </a:solidFill>
                <a:latin typeface="함초롬돋움"/>
                <a:cs typeface="함초롬돋움"/>
              </a:rPr>
              <a:t>보고</a:t>
            </a:r>
            <a:endParaRPr sz="1800">
              <a:latin typeface="함초롬돋움"/>
              <a:cs typeface="함초롬돋움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306324"/>
            <a:ext cx="2935605" cy="251460"/>
            <a:chOff x="0" y="306324"/>
            <a:chExt cx="2935605" cy="251460"/>
          </a:xfrm>
        </p:grpSpPr>
        <p:sp>
          <p:nvSpPr>
            <p:cNvPr id="29" name="object 29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5.</a:t>
            </a:r>
            <a:r>
              <a:rPr sz="1800" spc="20" dirty="0"/>
              <a:t> </a:t>
            </a:r>
            <a:r>
              <a:rPr sz="1800" spc="-95" dirty="0"/>
              <a:t>사고예방</a:t>
            </a:r>
            <a:r>
              <a:rPr sz="1800" spc="35" dirty="0"/>
              <a:t> </a:t>
            </a:r>
            <a:r>
              <a:rPr sz="1800" spc="-95" dirty="0"/>
              <a:t>및</a:t>
            </a:r>
            <a:r>
              <a:rPr sz="1800" spc="25" dirty="0"/>
              <a:t> </a:t>
            </a:r>
            <a:r>
              <a:rPr sz="1800" spc="-95" dirty="0"/>
              <a:t>처리절차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30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16795" algn="l"/>
              </a:tabLst>
            </a:pPr>
            <a:r>
              <a:rPr sz="1800" spc="85" dirty="0"/>
              <a:t>1.</a:t>
            </a:r>
            <a:r>
              <a:rPr sz="1800" spc="-5" dirty="0"/>
              <a:t> </a:t>
            </a:r>
            <a:r>
              <a:rPr sz="1800" spc="-90" dirty="0"/>
              <a:t>국가근로장학금이란?	</a:t>
            </a:r>
            <a:r>
              <a:rPr sz="1800" u="sng" spc="-55" dirty="0">
                <a:uFill>
                  <a:solidFill>
                    <a:srgbClr val="929292"/>
                  </a:solidFill>
                </a:uFill>
              </a:rPr>
              <a:t> </a:t>
            </a:r>
            <a:r>
              <a:rPr sz="1800" u="sng" spc="-90" dirty="0">
                <a:uFill>
                  <a:solidFill>
                    <a:srgbClr val="929292"/>
                  </a:solidFill>
                </a:uFill>
              </a:rPr>
              <a:t>	</a:t>
            </a:r>
            <a:endParaRPr sz="1800"/>
          </a:p>
        </p:txBody>
      </p:sp>
      <p:grpSp>
        <p:nvGrpSpPr>
          <p:cNvPr id="8" name="object 8"/>
          <p:cNvGrpSpPr/>
          <p:nvPr/>
        </p:nvGrpSpPr>
        <p:grpSpPr>
          <a:xfrm>
            <a:off x="1978931" y="996679"/>
            <a:ext cx="8705535" cy="3283032"/>
            <a:chOff x="2275077" y="1141222"/>
            <a:chExt cx="8085455" cy="2224405"/>
          </a:xfrm>
        </p:grpSpPr>
        <p:sp>
          <p:nvSpPr>
            <p:cNvPr id="9" name="object 9"/>
            <p:cNvSpPr/>
            <p:nvPr/>
          </p:nvSpPr>
          <p:spPr>
            <a:xfrm>
              <a:off x="2482595" y="1598676"/>
              <a:ext cx="2613660" cy="62865"/>
            </a:xfrm>
            <a:custGeom>
              <a:avLst/>
              <a:gdLst/>
              <a:ahLst/>
              <a:cxnLst/>
              <a:rect l="l" t="t" r="r" b="b"/>
              <a:pathLst>
                <a:path w="2613660" h="62864">
                  <a:moveTo>
                    <a:pt x="2608961" y="0"/>
                  </a:moveTo>
                  <a:lnTo>
                    <a:pt x="4699" y="0"/>
                  </a:lnTo>
                  <a:lnTo>
                    <a:pt x="0" y="4699"/>
                  </a:lnTo>
                  <a:lnTo>
                    <a:pt x="0" y="10413"/>
                  </a:lnTo>
                  <a:lnTo>
                    <a:pt x="0" y="57785"/>
                  </a:lnTo>
                  <a:lnTo>
                    <a:pt x="4699" y="62484"/>
                  </a:lnTo>
                  <a:lnTo>
                    <a:pt x="2608961" y="62484"/>
                  </a:lnTo>
                  <a:lnTo>
                    <a:pt x="2613660" y="57785"/>
                  </a:lnTo>
                  <a:lnTo>
                    <a:pt x="2613660" y="4699"/>
                  </a:lnTo>
                  <a:lnTo>
                    <a:pt x="2608961" y="0"/>
                  </a:lnTo>
                  <a:close/>
                </a:path>
              </a:pathLst>
            </a:custGeom>
            <a:solidFill>
              <a:srgbClr val="00AFE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1427" y="1147572"/>
              <a:ext cx="8072755" cy="2211705"/>
            </a:xfrm>
            <a:custGeom>
              <a:avLst/>
              <a:gdLst/>
              <a:ahLst/>
              <a:cxnLst/>
              <a:rect l="l" t="t" r="r" b="b"/>
              <a:pathLst>
                <a:path w="8072755" h="2211704">
                  <a:moveTo>
                    <a:pt x="0" y="153035"/>
                  </a:moveTo>
                  <a:lnTo>
                    <a:pt x="7795" y="104639"/>
                  </a:lnTo>
                  <a:lnTo>
                    <a:pt x="29508" y="62627"/>
                  </a:lnTo>
                  <a:lnTo>
                    <a:pt x="62627" y="29508"/>
                  </a:lnTo>
                  <a:lnTo>
                    <a:pt x="104639" y="7795"/>
                  </a:lnTo>
                  <a:lnTo>
                    <a:pt x="153035" y="0"/>
                  </a:lnTo>
                  <a:lnTo>
                    <a:pt x="7919593" y="0"/>
                  </a:lnTo>
                  <a:lnTo>
                    <a:pt x="7967988" y="7795"/>
                  </a:lnTo>
                  <a:lnTo>
                    <a:pt x="8010000" y="29508"/>
                  </a:lnTo>
                  <a:lnTo>
                    <a:pt x="8043119" y="62627"/>
                  </a:lnTo>
                  <a:lnTo>
                    <a:pt x="8064832" y="104639"/>
                  </a:lnTo>
                  <a:lnTo>
                    <a:pt x="8072628" y="153035"/>
                  </a:lnTo>
                  <a:lnTo>
                    <a:pt x="8072628" y="2058289"/>
                  </a:lnTo>
                  <a:lnTo>
                    <a:pt x="8064832" y="2106684"/>
                  </a:lnTo>
                  <a:lnTo>
                    <a:pt x="8043119" y="2148696"/>
                  </a:lnTo>
                  <a:lnTo>
                    <a:pt x="8010000" y="2181815"/>
                  </a:lnTo>
                  <a:lnTo>
                    <a:pt x="7967988" y="2203528"/>
                  </a:lnTo>
                  <a:lnTo>
                    <a:pt x="7919593" y="2211324"/>
                  </a:lnTo>
                  <a:lnTo>
                    <a:pt x="153035" y="2211324"/>
                  </a:lnTo>
                  <a:lnTo>
                    <a:pt x="104639" y="2203528"/>
                  </a:lnTo>
                  <a:lnTo>
                    <a:pt x="62627" y="2181815"/>
                  </a:lnTo>
                  <a:lnTo>
                    <a:pt x="29508" y="2148696"/>
                  </a:lnTo>
                  <a:lnTo>
                    <a:pt x="7795" y="2106684"/>
                  </a:lnTo>
                  <a:lnTo>
                    <a:pt x="0" y="2058289"/>
                  </a:lnTo>
                  <a:lnTo>
                    <a:pt x="0" y="153035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76600" y="3696831"/>
            <a:ext cx="2607945" cy="23939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20" dirty="0">
                <a:solidFill>
                  <a:srgbClr val="282828"/>
                </a:solidFill>
                <a:latin typeface="함초롬돋움"/>
                <a:cs typeface="함초롬돋움"/>
              </a:rPr>
              <a:t>’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주</a:t>
            </a:r>
            <a:r>
              <a:rPr sz="1400" spc="-120" dirty="0">
                <a:solidFill>
                  <a:srgbClr val="282828"/>
                </a:solidFill>
                <a:latin typeface="함초롬돋움"/>
                <a:cs typeface="함초롬돋움"/>
              </a:rPr>
              <a:t>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의</a:t>
            </a:r>
            <a:r>
              <a:rPr sz="1400" spc="-28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기준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매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4471C4"/>
                </a:solidFill>
                <a:latin typeface="함초롬돋움"/>
                <a:cs typeface="함초롬돋움"/>
              </a:rPr>
              <a:t>월요</a:t>
            </a:r>
            <a:r>
              <a:rPr sz="1400" spc="-260" dirty="0">
                <a:solidFill>
                  <a:srgbClr val="4471C4"/>
                </a:solidFill>
                <a:latin typeface="함초롬돋움"/>
                <a:cs typeface="함초롬돋움"/>
              </a:rPr>
              <a:t>일</a:t>
            </a:r>
            <a:r>
              <a:rPr sz="1400" spc="-145" dirty="0">
                <a:solidFill>
                  <a:srgbClr val="4471C4"/>
                </a:solidFill>
                <a:latin typeface="함초롬돋움"/>
                <a:cs typeface="함초롬돋움"/>
              </a:rPr>
              <a:t>~</a:t>
            </a:r>
            <a:r>
              <a:rPr sz="1400" spc="-254" dirty="0">
                <a:solidFill>
                  <a:srgbClr val="4471C4"/>
                </a:solidFill>
                <a:latin typeface="함초롬돋움"/>
                <a:cs typeface="함초롬돋움"/>
              </a:rPr>
              <a:t>일요</a:t>
            </a:r>
            <a:r>
              <a:rPr sz="1400" spc="-260" dirty="0">
                <a:solidFill>
                  <a:srgbClr val="4471C4"/>
                </a:solidFill>
                <a:latin typeface="함초롬돋움"/>
                <a:cs typeface="함초롬돋움"/>
              </a:rPr>
              <a:t>일</a:t>
            </a:r>
            <a:r>
              <a:rPr sz="1400" spc="-120" dirty="0">
                <a:solidFill>
                  <a:srgbClr val="4471C4"/>
                </a:solidFill>
                <a:latin typeface="함초롬돋움"/>
                <a:cs typeface="함초롬돋움"/>
              </a:rPr>
              <a:t>(</a:t>
            </a:r>
            <a:r>
              <a:rPr sz="1400" spc="-110" dirty="0">
                <a:solidFill>
                  <a:srgbClr val="4471C4"/>
                </a:solidFill>
                <a:latin typeface="함초롬돋움"/>
                <a:cs typeface="함초롬돋움"/>
              </a:rPr>
              <a:t>7</a:t>
            </a:r>
            <a:r>
              <a:rPr sz="1400" spc="-260" dirty="0">
                <a:solidFill>
                  <a:srgbClr val="4471C4"/>
                </a:solidFill>
                <a:latin typeface="함초롬돋움"/>
                <a:cs typeface="함초롬돋움"/>
              </a:rPr>
              <a:t>일</a:t>
            </a:r>
            <a:r>
              <a:rPr sz="1400" spc="-5" dirty="0">
                <a:solidFill>
                  <a:srgbClr val="4471C4"/>
                </a:solidFill>
                <a:latin typeface="함초롬돋움"/>
                <a:cs typeface="함초롬돋움"/>
              </a:rPr>
              <a:t>)</a:t>
            </a:r>
            <a:endParaRPr sz="1400" dirty="0">
              <a:latin typeface="함초롬돋움"/>
              <a:cs typeface="함초롬돋움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4358" y="2363858"/>
            <a:ext cx="1210310" cy="47117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2128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1450" spc="-204" dirty="0">
                <a:solidFill>
                  <a:srgbClr val="4D4D4D"/>
                </a:solidFill>
                <a:latin typeface="함초롬돋움"/>
                <a:cs typeface="함초롬돋움"/>
              </a:rPr>
              <a:t>8시간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8929" y="1882274"/>
            <a:ext cx="122555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400"/>
              </a:spcBef>
            </a:pPr>
            <a:r>
              <a:rPr sz="1600" b="1" spc="-65" dirty="0" smtClean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1</a:t>
            </a:r>
            <a:r>
              <a:rPr sz="1600" b="1" spc="-90" dirty="0" smtClean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일</a:t>
            </a:r>
            <a:r>
              <a:rPr sz="1600" b="1" spc="-204" dirty="0" smtClean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 err="1" smtClean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최대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76522" y="2363858"/>
            <a:ext cx="1343025" cy="47117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21285" rIns="0" bIns="0" rtlCol="0">
            <a:noAutofit/>
          </a:bodyPr>
          <a:lstStyle/>
          <a:p>
            <a:pPr marL="434975">
              <a:lnSpc>
                <a:spcPct val="100000"/>
              </a:lnSpc>
              <a:spcBef>
                <a:spcPts val="955"/>
              </a:spcBef>
            </a:pPr>
            <a:r>
              <a:rPr lang="en-US" altLang="ko-KR" sz="1450" spc="-175" dirty="0" smtClean="0">
                <a:solidFill>
                  <a:srgbClr val="4D4D4D"/>
                </a:solidFill>
                <a:latin typeface="함초롬돋움"/>
                <a:cs typeface="함초롬돋움"/>
              </a:rPr>
              <a:t>15</a:t>
            </a:r>
            <a:r>
              <a:rPr sz="1450" spc="-175" dirty="0" smtClean="0">
                <a:solidFill>
                  <a:srgbClr val="4D4D4D"/>
                </a:solidFill>
                <a:latin typeface="함초롬돋움"/>
                <a:cs typeface="함초롬돋움"/>
              </a:rPr>
              <a:t>시간</a:t>
            </a:r>
            <a:endParaRPr sz="1450" dirty="0">
              <a:latin typeface="함초롬돋움"/>
              <a:cs typeface="함초롬돋움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1093" y="1882274"/>
            <a:ext cx="1358265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400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주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당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최대</a:t>
            </a:r>
            <a:r>
              <a:rPr sz="1200" b="1" spc="-1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(</a:t>
            </a:r>
            <a:r>
              <a:rPr sz="1200" b="1" spc="-1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학기중</a:t>
            </a:r>
            <a:r>
              <a:rPr sz="1200" b="1" spc="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)</a:t>
            </a:r>
            <a:endParaRPr sz="12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19623" y="2363858"/>
            <a:ext cx="1343152" cy="47117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21285" rIns="0" bIns="0" rtlCol="0">
            <a:noAutofit/>
          </a:bodyPr>
          <a:lstStyle/>
          <a:p>
            <a:pPr marL="435609">
              <a:spcBef>
                <a:spcPts val="955"/>
              </a:spcBef>
            </a:pPr>
            <a:r>
              <a:rPr lang="en-US" altLang="ko-KR" sz="1450" b="1" spc="-175" dirty="0" smtClean="0">
                <a:solidFill>
                  <a:srgbClr val="4D4D4D"/>
                </a:solidFill>
                <a:latin typeface="함초롬돋움"/>
                <a:cs typeface="함초롬돋움"/>
              </a:rPr>
              <a:t>35</a:t>
            </a:r>
            <a:r>
              <a:rPr lang="ko-KR" altLang="en-US" sz="1450" b="1" spc="-175" dirty="0" smtClean="0">
                <a:solidFill>
                  <a:srgbClr val="4D4D4D"/>
                </a:solidFill>
                <a:latin typeface="함초롬돋움"/>
                <a:cs typeface="함초롬돋움"/>
              </a:rPr>
              <a:t>시간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25846" y="1882274"/>
            <a:ext cx="1358265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400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주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당</a:t>
            </a:r>
            <a:r>
              <a:rPr sz="1600" b="1" spc="-19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최대</a:t>
            </a:r>
            <a:r>
              <a:rPr sz="1200" b="1" spc="-1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(</a:t>
            </a:r>
            <a:r>
              <a:rPr sz="1200" b="1" spc="-1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방학중</a:t>
            </a:r>
            <a:r>
              <a:rPr sz="1200" b="1" spc="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)</a:t>
            </a:r>
            <a:endParaRPr sz="12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64501" y="2363858"/>
            <a:ext cx="1343025" cy="47117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21285" rIns="0" bIns="0" rtlCol="0">
            <a:noAutofit/>
          </a:bodyPr>
          <a:lstStyle/>
          <a:p>
            <a:pPr marL="389255">
              <a:lnSpc>
                <a:spcPct val="100000"/>
              </a:lnSpc>
              <a:spcBef>
                <a:spcPts val="955"/>
              </a:spcBef>
            </a:pPr>
            <a:r>
              <a:rPr lang="en-US" altLang="ko-KR" sz="1450" spc="-160" dirty="0" smtClean="0">
                <a:solidFill>
                  <a:srgbClr val="4D4D4D"/>
                </a:solidFill>
                <a:latin typeface="함초롬돋움"/>
                <a:cs typeface="함초롬돋움"/>
              </a:rPr>
              <a:t>450</a:t>
            </a:r>
            <a:r>
              <a:rPr sz="1450" spc="-160" dirty="0" smtClean="0">
                <a:solidFill>
                  <a:srgbClr val="4D4D4D"/>
                </a:solidFill>
                <a:latin typeface="함초롬돋움"/>
                <a:cs typeface="함초롬돋움"/>
              </a:rPr>
              <a:t>시간</a:t>
            </a:r>
            <a:endParaRPr sz="1450" dirty="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49261" y="1882274"/>
            <a:ext cx="1358265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400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학기</a:t>
            </a:r>
            <a:r>
              <a:rPr sz="1600" b="1" spc="-9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당</a:t>
            </a:r>
            <a:r>
              <a:rPr sz="1600" b="1" spc="-18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최대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59838" y="874522"/>
            <a:ext cx="1139190" cy="342265"/>
            <a:chOff x="2259838" y="874522"/>
            <a:chExt cx="1139190" cy="342265"/>
          </a:xfrm>
        </p:grpSpPr>
        <p:sp>
          <p:nvSpPr>
            <p:cNvPr id="21" name="object 21"/>
            <p:cNvSpPr/>
            <p:nvPr/>
          </p:nvSpPr>
          <p:spPr>
            <a:xfrm>
              <a:off x="2266188" y="880872"/>
              <a:ext cx="1126490" cy="329565"/>
            </a:xfrm>
            <a:custGeom>
              <a:avLst/>
              <a:gdLst/>
              <a:ahLst/>
              <a:cxnLst/>
              <a:rect l="l" t="t" r="r" b="b"/>
              <a:pathLst>
                <a:path w="1126489" h="329565">
                  <a:moveTo>
                    <a:pt x="1071372" y="0"/>
                  </a:moveTo>
                  <a:lnTo>
                    <a:pt x="54863" y="0"/>
                  </a:lnTo>
                  <a:lnTo>
                    <a:pt x="33486" y="4304"/>
                  </a:lnTo>
                  <a:lnTo>
                    <a:pt x="16049" y="16049"/>
                  </a:lnTo>
                  <a:lnTo>
                    <a:pt x="4304" y="33486"/>
                  </a:lnTo>
                  <a:lnTo>
                    <a:pt x="0" y="54863"/>
                  </a:lnTo>
                  <a:lnTo>
                    <a:pt x="0" y="274319"/>
                  </a:lnTo>
                  <a:lnTo>
                    <a:pt x="4304" y="295697"/>
                  </a:lnTo>
                  <a:lnTo>
                    <a:pt x="16049" y="313134"/>
                  </a:lnTo>
                  <a:lnTo>
                    <a:pt x="33486" y="324879"/>
                  </a:lnTo>
                  <a:lnTo>
                    <a:pt x="54863" y="329183"/>
                  </a:lnTo>
                  <a:lnTo>
                    <a:pt x="1071372" y="329183"/>
                  </a:lnTo>
                  <a:lnTo>
                    <a:pt x="1092749" y="324879"/>
                  </a:lnTo>
                  <a:lnTo>
                    <a:pt x="1110186" y="313134"/>
                  </a:lnTo>
                  <a:lnTo>
                    <a:pt x="1121931" y="295697"/>
                  </a:lnTo>
                  <a:lnTo>
                    <a:pt x="1126236" y="274319"/>
                  </a:lnTo>
                  <a:lnTo>
                    <a:pt x="1126236" y="54863"/>
                  </a:lnTo>
                  <a:lnTo>
                    <a:pt x="1121931" y="33486"/>
                  </a:lnTo>
                  <a:lnTo>
                    <a:pt x="1110186" y="16049"/>
                  </a:lnTo>
                  <a:lnTo>
                    <a:pt x="1092749" y="4304"/>
                  </a:lnTo>
                  <a:lnTo>
                    <a:pt x="1071372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6188" y="880872"/>
              <a:ext cx="1126490" cy="329565"/>
            </a:xfrm>
            <a:custGeom>
              <a:avLst/>
              <a:gdLst/>
              <a:ahLst/>
              <a:cxnLst/>
              <a:rect l="l" t="t" r="r" b="b"/>
              <a:pathLst>
                <a:path w="1126489" h="329565">
                  <a:moveTo>
                    <a:pt x="0" y="54863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1071372" y="0"/>
                  </a:lnTo>
                  <a:lnTo>
                    <a:pt x="1092749" y="4304"/>
                  </a:lnTo>
                  <a:lnTo>
                    <a:pt x="1110186" y="16049"/>
                  </a:lnTo>
                  <a:lnTo>
                    <a:pt x="1121931" y="33486"/>
                  </a:lnTo>
                  <a:lnTo>
                    <a:pt x="1126236" y="54863"/>
                  </a:lnTo>
                  <a:lnTo>
                    <a:pt x="1126236" y="274319"/>
                  </a:lnTo>
                  <a:lnTo>
                    <a:pt x="1121931" y="295697"/>
                  </a:lnTo>
                  <a:lnTo>
                    <a:pt x="1110186" y="313134"/>
                  </a:lnTo>
                  <a:lnTo>
                    <a:pt x="1092749" y="324879"/>
                  </a:lnTo>
                  <a:lnTo>
                    <a:pt x="1071372" y="329183"/>
                  </a:lnTo>
                  <a:lnTo>
                    <a:pt x="54863" y="329183"/>
                  </a:lnTo>
                  <a:lnTo>
                    <a:pt x="33486" y="324879"/>
                  </a:lnTo>
                  <a:lnTo>
                    <a:pt x="16049" y="313134"/>
                  </a:lnTo>
                  <a:lnTo>
                    <a:pt x="4304" y="295697"/>
                  </a:lnTo>
                  <a:lnTo>
                    <a:pt x="0" y="274319"/>
                  </a:lnTo>
                  <a:lnTo>
                    <a:pt x="0" y="54863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66140" y="930131"/>
            <a:ext cx="796378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95"/>
              </a:spcBef>
            </a:pPr>
            <a:r>
              <a:rPr sz="1600" b="1" spc="-22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근로시간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Sandoll 국대떡볶이 02 Bold"/>
              <a:cs typeface="Sandoll 국대떡볶이 02 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일,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주,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1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학기당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최대근로가능시간</a:t>
            </a:r>
            <a:r>
              <a:rPr sz="1800" b="1" spc="-1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spc="-260" dirty="0">
                <a:solidFill>
                  <a:srgbClr val="282828"/>
                </a:solidFill>
                <a:latin typeface="함초롬돋움"/>
                <a:cs typeface="함초롬돋움"/>
              </a:rPr>
              <a:t>내에서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근로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00" dirty="0">
                <a:solidFill>
                  <a:srgbClr val="282828"/>
                </a:solidFill>
                <a:latin typeface="함초롬돋움"/>
                <a:cs typeface="함초롬돋움"/>
              </a:rPr>
              <a:t>가능</a:t>
            </a:r>
            <a:r>
              <a:rPr sz="1400" b="1" spc="-10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(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b="1" spc="-1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대학별</a:t>
            </a:r>
            <a:r>
              <a:rPr sz="1400" b="1" spc="6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400" spc="-215" dirty="0">
                <a:solidFill>
                  <a:srgbClr val="282828"/>
                </a:solidFill>
                <a:latin typeface="함초롬돋움"/>
                <a:cs typeface="함초롬돋움"/>
              </a:rPr>
              <a:t>운영에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95" dirty="0">
                <a:solidFill>
                  <a:srgbClr val="282828"/>
                </a:solidFill>
                <a:latin typeface="함초롬돋움"/>
                <a:cs typeface="함초롬돋움"/>
              </a:rPr>
              <a:t>따라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b="1" u="sng" spc="-130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Sandoll 국대떡볶이 02 Bold"/>
                <a:cs typeface="Sandoll 국대떡볶이 02 Bold"/>
              </a:rPr>
              <a:t>최대</a:t>
            </a:r>
            <a:r>
              <a:rPr sz="1400" b="1" u="sng" spc="-21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Sandoll 국대떡볶이 02 Bold"/>
                <a:cs typeface="Sandoll 국대떡볶이 02 Bold"/>
              </a:rPr>
              <a:t> </a:t>
            </a:r>
            <a:r>
              <a:rPr sz="1400" b="1" u="sng" spc="-170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Sandoll 국대떡볶이 02 Bold"/>
                <a:cs typeface="Sandoll 국대떡볶이 02 Bold"/>
              </a:rPr>
              <a:t>근로시간은</a:t>
            </a:r>
            <a:r>
              <a:rPr sz="1400" b="1" u="sng" spc="-229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Sandoll 국대떡볶이 02 Bold"/>
                <a:cs typeface="Sandoll 국대떡볶이 02 Bold"/>
              </a:rPr>
              <a:t> </a:t>
            </a:r>
            <a:r>
              <a:rPr sz="1400" b="1" u="sng" spc="-125" dirty="0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Sandoll 국대떡볶이 02 Bold"/>
                <a:cs typeface="Sandoll 국대떡볶이 02 Bold"/>
              </a:rPr>
              <a:t>상이</a:t>
            </a:r>
            <a:r>
              <a:rPr sz="1400" spc="-125" dirty="0">
                <a:solidFill>
                  <a:srgbClr val="282828"/>
                </a:solidFill>
                <a:latin typeface="함초롬돋움"/>
                <a:cs typeface="함초롬돋움"/>
              </a:rPr>
              <a:t>할수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75" dirty="0">
                <a:solidFill>
                  <a:srgbClr val="282828"/>
                </a:solidFill>
                <a:latin typeface="함초롬돋움"/>
                <a:cs typeface="함초롬돋움"/>
              </a:rPr>
              <a:t>있음)</a:t>
            </a:r>
            <a:endParaRPr sz="1400" dirty="0">
              <a:latin typeface="함초롬돋움"/>
              <a:cs typeface="함초롬돋움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67373"/>
              </p:ext>
            </p:extLst>
          </p:nvPr>
        </p:nvGraphicFramePr>
        <p:xfrm>
          <a:off x="1995398" y="4576411"/>
          <a:ext cx="867260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4096">
                  <a:extLst>
                    <a:ext uri="{9D8B030D-6E8A-4147-A177-3AD203B41FA5}">
                      <a16:colId xmlns:a16="http://schemas.microsoft.com/office/drawing/2014/main" val="3827223354"/>
                    </a:ext>
                  </a:extLst>
                </a:gridCol>
                <a:gridCol w="6228506">
                  <a:extLst>
                    <a:ext uri="{9D8B030D-6E8A-4147-A177-3AD203B41FA5}">
                      <a16:colId xmlns:a16="http://schemas.microsoft.com/office/drawing/2014/main" val="1630294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학기 중 근로기간</a:t>
                      </a:r>
                      <a:endParaRPr lang="ko-KR" altLang="en-US" sz="1600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2021.09.01.(</a:t>
                      </a:r>
                      <a:r>
                        <a:rPr lang="ko-KR" altLang="en-US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수</a:t>
                      </a:r>
                      <a:r>
                        <a:rPr lang="en-US" altLang="ko-KR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en-US" altLang="ko-KR" baseline="0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~</a:t>
                      </a:r>
                      <a:r>
                        <a:rPr lang="en-US" altLang="ko-KR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12.24.(</a:t>
                      </a:r>
                      <a:r>
                        <a:rPr lang="ko-KR" altLang="en-US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금</a:t>
                      </a:r>
                      <a:r>
                        <a:rPr lang="en-US" altLang="ko-KR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641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방학 중 근로기간</a:t>
                      </a:r>
                      <a:endParaRPr lang="ko-KR" altLang="en-US" sz="1600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2021.12.27.(</a:t>
                      </a:r>
                      <a:r>
                        <a:rPr lang="ko-KR" altLang="en-US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월</a:t>
                      </a:r>
                      <a:r>
                        <a:rPr lang="en-US" altLang="ko-KR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 ~ 02.18.(</a:t>
                      </a:r>
                      <a:r>
                        <a:rPr lang="ko-KR" altLang="en-US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금</a:t>
                      </a:r>
                      <a:r>
                        <a:rPr lang="en-US" altLang="ko-KR" dirty="0" smtClean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7863774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905000" y="5571355"/>
            <a:ext cx="8811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근로시간 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[9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 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~ 18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내에서 근로 진행</a:t>
            </a:r>
            <a:r>
              <a:rPr lang="en-US" altLang="ko-KR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(</a:t>
            </a:r>
            <a:r>
              <a:rPr lang="ko-KR" altLang="en-US" sz="14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근로지에</a:t>
            </a:r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따라 다르며</a:t>
            </a:r>
            <a:r>
              <a:rPr lang="en-US" altLang="ko-KR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해당 </a:t>
            </a:r>
            <a:r>
              <a:rPr lang="ko-KR" altLang="en-US" sz="14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근로지의</a:t>
            </a:r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근로시간 지침에</a:t>
            </a:r>
            <a:r>
              <a:rPr lang="en-US" altLang="ko-KR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따름</a:t>
            </a:r>
            <a:r>
              <a:rPr lang="en-US" altLang="ko-KR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0427" y="6349673"/>
            <a:ext cx="761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근로시간은 학사일정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재단일정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근로지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회계결산기간 등에 따라 변동 될 수 있음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5960514"/>
            <a:ext cx="761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위의 근로시간을 초과해서 근로 진행 불가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초과 분에 대한 장학금 지급 불가</a:t>
            </a:r>
          </a:p>
        </p:txBody>
      </p:sp>
      <p:sp>
        <p:nvSpPr>
          <p:cNvPr id="30" name="object 12"/>
          <p:cNvSpPr txBox="1"/>
          <p:nvPr/>
        </p:nvSpPr>
        <p:spPr>
          <a:xfrm>
            <a:off x="2787522" y="2363858"/>
            <a:ext cx="1474981" cy="47117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2128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lang="ko-KR" altLang="en-US" sz="1450" spc="-204" dirty="0" err="1" smtClean="0">
                <a:solidFill>
                  <a:srgbClr val="4D4D4D"/>
                </a:solidFill>
                <a:latin typeface="함초롬돋움"/>
                <a:cs typeface="함초롬돋움"/>
              </a:rPr>
              <a:t>일반교내</a:t>
            </a:r>
            <a:r>
              <a:rPr lang="en-US" altLang="ko-KR" sz="1450" spc="-204" dirty="0" smtClean="0">
                <a:solidFill>
                  <a:srgbClr val="4D4D4D"/>
                </a:solidFill>
                <a:latin typeface="함초롬돋움"/>
                <a:cs typeface="함초롬돋움"/>
              </a:rPr>
              <a:t>/</a:t>
            </a:r>
            <a:r>
              <a:rPr lang="ko-KR" altLang="en-US" sz="1450" spc="-204" dirty="0" smtClean="0">
                <a:solidFill>
                  <a:srgbClr val="4D4D4D"/>
                </a:solidFill>
                <a:latin typeface="함초롬돋움"/>
                <a:cs typeface="함초롬돋움"/>
              </a:rPr>
              <a:t>교외</a:t>
            </a:r>
            <a:endParaRPr sz="1450" dirty="0">
              <a:latin typeface="함초롬돋움"/>
              <a:cs typeface="함초롬돋움"/>
            </a:endParaRPr>
          </a:p>
        </p:txBody>
      </p:sp>
      <p:sp>
        <p:nvSpPr>
          <p:cNvPr id="31" name="object 12"/>
          <p:cNvSpPr txBox="1"/>
          <p:nvPr/>
        </p:nvSpPr>
        <p:spPr>
          <a:xfrm>
            <a:off x="4364358" y="2953037"/>
            <a:ext cx="1210310" cy="47117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2128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1450" spc="-204" dirty="0">
                <a:solidFill>
                  <a:srgbClr val="4D4D4D"/>
                </a:solidFill>
                <a:latin typeface="함초롬돋움"/>
                <a:cs typeface="함초롬돋움"/>
              </a:rPr>
              <a:t>8시간</a:t>
            </a:r>
            <a:endParaRPr sz="1450">
              <a:latin typeface="함초롬돋움"/>
              <a:cs typeface="함초롬돋움"/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5676522" y="2953037"/>
            <a:ext cx="1343025" cy="47117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21285" rIns="0" bIns="0" rtlCol="0">
            <a:noAutofit/>
          </a:bodyPr>
          <a:lstStyle/>
          <a:p>
            <a:pPr marL="434975">
              <a:lnSpc>
                <a:spcPct val="100000"/>
              </a:lnSpc>
              <a:spcBef>
                <a:spcPts val="955"/>
              </a:spcBef>
            </a:pPr>
            <a:r>
              <a:rPr lang="en-US" altLang="ko-KR" sz="1450" spc="-175" dirty="0" smtClean="0">
                <a:solidFill>
                  <a:srgbClr val="4D4D4D"/>
                </a:solidFill>
                <a:latin typeface="함초롬돋움"/>
                <a:cs typeface="함초롬돋움"/>
              </a:rPr>
              <a:t>15</a:t>
            </a:r>
            <a:r>
              <a:rPr sz="1450" spc="-175" dirty="0" smtClean="0">
                <a:solidFill>
                  <a:srgbClr val="4D4D4D"/>
                </a:solidFill>
                <a:latin typeface="함초롬돋움"/>
                <a:cs typeface="함초롬돋움"/>
              </a:rPr>
              <a:t>시간</a:t>
            </a:r>
            <a:endParaRPr sz="1450" dirty="0">
              <a:latin typeface="함초롬돋움"/>
              <a:cs typeface="함초롬돋움"/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7119623" y="2953037"/>
            <a:ext cx="1343152" cy="47117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21285" rIns="0" bIns="0" rtlCol="0">
            <a:noAutofit/>
          </a:bodyPr>
          <a:lstStyle/>
          <a:p>
            <a:pPr marL="435609">
              <a:spcBef>
                <a:spcPts val="955"/>
              </a:spcBef>
            </a:pPr>
            <a:r>
              <a:rPr lang="en-US" altLang="ko-KR" sz="1450" b="1" spc="-175" dirty="0" smtClean="0">
                <a:solidFill>
                  <a:srgbClr val="4D4D4D"/>
                </a:solidFill>
                <a:latin typeface="함초롬돋움"/>
                <a:cs typeface="함초롬돋움"/>
              </a:rPr>
              <a:t>40</a:t>
            </a:r>
            <a:r>
              <a:rPr lang="ko-KR" altLang="en-US" sz="1450" b="1" spc="-175" dirty="0" smtClean="0">
                <a:solidFill>
                  <a:srgbClr val="4D4D4D"/>
                </a:solidFill>
                <a:latin typeface="함초롬돋움"/>
                <a:cs typeface="함초롬돋움"/>
              </a:rPr>
              <a:t>시간</a:t>
            </a:r>
          </a:p>
        </p:txBody>
      </p:sp>
      <p:sp>
        <p:nvSpPr>
          <p:cNvPr id="34" name="object 18"/>
          <p:cNvSpPr txBox="1"/>
          <p:nvPr/>
        </p:nvSpPr>
        <p:spPr>
          <a:xfrm>
            <a:off x="8564501" y="2953037"/>
            <a:ext cx="1343025" cy="47117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21285" rIns="0" bIns="0" rtlCol="0">
            <a:noAutofit/>
          </a:bodyPr>
          <a:lstStyle/>
          <a:p>
            <a:pPr marL="389255">
              <a:lnSpc>
                <a:spcPct val="100000"/>
              </a:lnSpc>
              <a:spcBef>
                <a:spcPts val="955"/>
              </a:spcBef>
            </a:pPr>
            <a:r>
              <a:rPr lang="ko-KR" altLang="en-US" sz="1450" spc="-160" dirty="0" err="1" smtClean="0">
                <a:solidFill>
                  <a:srgbClr val="4D4D4D"/>
                </a:solidFill>
                <a:latin typeface="함초롬돋움"/>
                <a:cs typeface="함초롬돋움"/>
              </a:rPr>
              <a:t>제한없음</a:t>
            </a:r>
            <a:endParaRPr sz="1450" dirty="0">
              <a:latin typeface="함초롬돋움"/>
              <a:cs typeface="함초롬돋움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2787522" y="2953037"/>
            <a:ext cx="1474981" cy="471170"/>
          </a:xfrm>
          <a:prstGeom prst="rect">
            <a:avLst/>
          </a:prstGeom>
          <a:solidFill>
            <a:srgbClr val="F8F8F8"/>
          </a:solidFill>
          <a:ln w="15240">
            <a:solidFill>
              <a:srgbClr val="282828"/>
            </a:solidFill>
          </a:ln>
        </p:spPr>
        <p:txBody>
          <a:bodyPr vert="horz" wrap="square" lIns="0" tIns="12128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lang="ko-KR" altLang="en-US" sz="1450" spc="-204" dirty="0" smtClean="0">
                <a:solidFill>
                  <a:srgbClr val="4D4D4D"/>
                </a:solidFill>
                <a:latin typeface="함초롬돋움"/>
                <a:cs typeface="함초롬돋움"/>
              </a:rPr>
              <a:t>취업연계중점</a:t>
            </a:r>
            <a:endParaRPr sz="1450" dirty="0">
              <a:latin typeface="함초롬돋움"/>
              <a:cs typeface="함초롬돋움"/>
            </a:endParaRPr>
          </a:p>
        </p:txBody>
      </p:sp>
      <p:sp>
        <p:nvSpPr>
          <p:cNvPr id="43" name="object 19"/>
          <p:cNvSpPr txBox="1"/>
          <p:nvPr/>
        </p:nvSpPr>
        <p:spPr>
          <a:xfrm>
            <a:off x="2846180" y="1892860"/>
            <a:ext cx="1358265" cy="297517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080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400"/>
              </a:spcBef>
            </a:pPr>
            <a:r>
              <a:rPr lang="ko-KR" altLang="en-US" sz="1600" b="1" spc="-210" dirty="0" smtClean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    유                  형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" y="0"/>
            <a:ext cx="12187555" cy="6858000"/>
            <a:chOff x="4572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64792" y="4375403"/>
              <a:ext cx="8902065" cy="2200910"/>
            </a:xfrm>
            <a:custGeom>
              <a:avLst/>
              <a:gdLst/>
              <a:ahLst/>
              <a:cxnLst/>
              <a:rect l="l" t="t" r="r" b="b"/>
              <a:pathLst>
                <a:path w="8902065" h="2200909">
                  <a:moveTo>
                    <a:pt x="8735567" y="0"/>
                  </a:moveTo>
                  <a:lnTo>
                    <a:pt x="166115" y="0"/>
                  </a:lnTo>
                  <a:lnTo>
                    <a:pt x="121972" y="5937"/>
                  </a:lnTo>
                  <a:lnTo>
                    <a:pt x="82295" y="22690"/>
                  </a:lnTo>
                  <a:lnTo>
                    <a:pt x="48672" y="48672"/>
                  </a:lnTo>
                  <a:lnTo>
                    <a:pt x="22690" y="82296"/>
                  </a:lnTo>
                  <a:lnTo>
                    <a:pt x="5937" y="121972"/>
                  </a:lnTo>
                  <a:lnTo>
                    <a:pt x="0" y="166116"/>
                  </a:lnTo>
                  <a:lnTo>
                    <a:pt x="0" y="2034489"/>
                  </a:lnTo>
                  <a:lnTo>
                    <a:pt x="5937" y="2078662"/>
                  </a:lnTo>
                  <a:lnTo>
                    <a:pt x="22690" y="2118356"/>
                  </a:lnTo>
                  <a:lnTo>
                    <a:pt x="48672" y="2151986"/>
                  </a:lnTo>
                  <a:lnTo>
                    <a:pt x="82295" y="2177969"/>
                  </a:lnTo>
                  <a:lnTo>
                    <a:pt x="121972" y="2194720"/>
                  </a:lnTo>
                  <a:lnTo>
                    <a:pt x="166115" y="2200656"/>
                  </a:lnTo>
                  <a:lnTo>
                    <a:pt x="8735567" y="2200656"/>
                  </a:lnTo>
                  <a:lnTo>
                    <a:pt x="8779711" y="2194720"/>
                  </a:lnTo>
                  <a:lnTo>
                    <a:pt x="8819388" y="2177969"/>
                  </a:lnTo>
                  <a:lnTo>
                    <a:pt x="8853011" y="2151986"/>
                  </a:lnTo>
                  <a:lnTo>
                    <a:pt x="8878993" y="2118356"/>
                  </a:lnTo>
                  <a:lnTo>
                    <a:pt x="8895746" y="2078662"/>
                  </a:lnTo>
                  <a:lnTo>
                    <a:pt x="8901684" y="2034489"/>
                  </a:lnTo>
                  <a:lnTo>
                    <a:pt x="8901684" y="166116"/>
                  </a:lnTo>
                  <a:lnTo>
                    <a:pt x="8895746" y="121972"/>
                  </a:lnTo>
                  <a:lnTo>
                    <a:pt x="8878993" y="82296"/>
                  </a:lnTo>
                  <a:lnTo>
                    <a:pt x="8853011" y="48672"/>
                  </a:lnTo>
                  <a:lnTo>
                    <a:pt x="8819388" y="22690"/>
                  </a:lnTo>
                  <a:lnTo>
                    <a:pt x="8779711" y="5937"/>
                  </a:lnTo>
                  <a:lnTo>
                    <a:pt x="8735567" y="0"/>
                  </a:lnTo>
                  <a:close/>
                </a:path>
              </a:pathLst>
            </a:custGeom>
            <a:solidFill>
              <a:srgbClr val="282828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60264" y="1261871"/>
              <a:ext cx="593090" cy="45720"/>
            </a:xfrm>
            <a:custGeom>
              <a:avLst/>
              <a:gdLst/>
              <a:ahLst/>
              <a:cxnLst/>
              <a:rect l="l" t="t" r="r" b="b"/>
              <a:pathLst>
                <a:path w="593089" h="457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593089" h="45719">
                  <a:moveTo>
                    <a:pt x="324612" y="22860"/>
                  </a:moveTo>
                  <a:lnTo>
                    <a:pt x="322757" y="13995"/>
                  </a:lnTo>
                  <a:lnTo>
                    <a:pt x="317703" y="6718"/>
                  </a:lnTo>
                  <a:lnTo>
                    <a:pt x="310197" y="1816"/>
                  </a:lnTo>
                  <a:lnTo>
                    <a:pt x="300990" y="0"/>
                  </a:lnTo>
                  <a:lnTo>
                    <a:pt x="291769" y="1816"/>
                  </a:lnTo>
                  <a:lnTo>
                    <a:pt x="284264" y="6718"/>
                  </a:lnTo>
                  <a:lnTo>
                    <a:pt x="279209" y="13995"/>
                  </a:lnTo>
                  <a:lnTo>
                    <a:pt x="277368" y="22860"/>
                  </a:lnTo>
                  <a:lnTo>
                    <a:pt x="279209" y="31737"/>
                  </a:lnTo>
                  <a:lnTo>
                    <a:pt x="284264" y="39014"/>
                  </a:lnTo>
                  <a:lnTo>
                    <a:pt x="291769" y="43916"/>
                  </a:lnTo>
                  <a:lnTo>
                    <a:pt x="300990" y="45720"/>
                  </a:lnTo>
                  <a:lnTo>
                    <a:pt x="310197" y="43916"/>
                  </a:lnTo>
                  <a:lnTo>
                    <a:pt x="317703" y="39014"/>
                  </a:lnTo>
                  <a:lnTo>
                    <a:pt x="322757" y="31737"/>
                  </a:lnTo>
                  <a:lnTo>
                    <a:pt x="324612" y="22860"/>
                  </a:lnTo>
                  <a:close/>
                </a:path>
                <a:path w="593089" h="45719">
                  <a:moveTo>
                    <a:pt x="592836" y="22860"/>
                  </a:moveTo>
                  <a:lnTo>
                    <a:pt x="590981" y="13995"/>
                  </a:lnTo>
                  <a:lnTo>
                    <a:pt x="585927" y="6718"/>
                  </a:lnTo>
                  <a:lnTo>
                    <a:pt x="578421" y="1816"/>
                  </a:lnTo>
                  <a:lnTo>
                    <a:pt x="569214" y="0"/>
                  </a:lnTo>
                  <a:lnTo>
                    <a:pt x="559993" y="1816"/>
                  </a:lnTo>
                  <a:lnTo>
                    <a:pt x="552488" y="6718"/>
                  </a:lnTo>
                  <a:lnTo>
                    <a:pt x="547433" y="13995"/>
                  </a:lnTo>
                  <a:lnTo>
                    <a:pt x="545592" y="22860"/>
                  </a:lnTo>
                  <a:lnTo>
                    <a:pt x="547433" y="31737"/>
                  </a:lnTo>
                  <a:lnTo>
                    <a:pt x="552488" y="39014"/>
                  </a:lnTo>
                  <a:lnTo>
                    <a:pt x="559993" y="43916"/>
                  </a:lnTo>
                  <a:lnTo>
                    <a:pt x="569214" y="45720"/>
                  </a:lnTo>
                  <a:lnTo>
                    <a:pt x="578421" y="43916"/>
                  </a:lnTo>
                  <a:lnTo>
                    <a:pt x="585927" y="39014"/>
                  </a:lnTo>
                  <a:lnTo>
                    <a:pt x="590981" y="31737"/>
                  </a:lnTo>
                  <a:lnTo>
                    <a:pt x="592836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9176" y="2104644"/>
              <a:ext cx="8613775" cy="698500"/>
            </a:xfrm>
            <a:custGeom>
              <a:avLst/>
              <a:gdLst/>
              <a:ahLst/>
              <a:cxnLst/>
              <a:rect l="l" t="t" r="r" b="b"/>
              <a:pathLst>
                <a:path w="8613775" h="698500">
                  <a:moveTo>
                    <a:pt x="8545576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9" y="19938"/>
                  </a:lnTo>
                  <a:lnTo>
                    <a:pt x="5349" y="41576"/>
                  </a:lnTo>
                  <a:lnTo>
                    <a:pt x="0" y="68071"/>
                  </a:lnTo>
                  <a:lnTo>
                    <a:pt x="0" y="629919"/>
                  </a:lnTo>
                  <a:lnTo>
                    <a:pt x="5349" y="656415"/>
                  </a:lnTo>
                  <a:lnTo>
                    <a:pt x="19938" y="678052"/>
                  </a:lnTo>
                  <a:lnTo>
                    <a:pt x="41576" y="692642"/>
                  </a:lnTo>
                  <a:lnTo>
                    <a:pt x="68072" y="697991"/>
                  </a:lnTo>
                  <a:lnTo>
                    <a:pt x="8545576" y="697991"/>
                  </a:lnTo>
                  <a:lnTo>
                    <a:pt x="8572071" y="692642"/>
                  </a:lnTo>
                  <a:lnTo>
                    <a:pt x="8593709" y="678052"/>
                  </a:lnTo>
                  <a:lnTo>
                    <a:pt x="8608298" y="656415"/>
                  </a:lnTo>
                  <a:lnTo>
                    <a:pt x="8613648" y="629919"/>
                  </a:lnTo>
                  <a:lnTo>
                    <a:pt x="8613648" y="68071"/>
                  </a:lnTo>
                  <a:lnTo>
                    <a:pt x="8608298" y="41576"/>
                  </a:lnTo>
                  <a:lnTo>
                    <a:pt x="8593709" y="19938"/>
                  </a:lnTo>
                  <a:lnTo>
                    <a:pt x="8572071" y="5349"/>
                  </a:lnTo>
                  <a:lnTo>
                    <a:pt x="854557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9176" y="2104644"/>
              <a:ext cx="8613775" cy="698500"/>
            </a:xfrm>
            <a:custGeom>
              <a:avLst/>
              <a:gdLst/>
              <a:ahLst/>
              <a:cxnLst/>
              <a:rect l="l" t="t" r="r" b="b"/>
              <a:pathLst>
                <a:path w="8613775" h="698500">
                  <a:moveTo>
                    <a:pt x="0" y="68071"/>
                  </a:moveTo>
                  <a:lnTo>
                    <a:pt x="5349" y="41576"/>
                  </a:lnTo>
                  <a:lnTo>
                    <a:pt x="19939" y="19938"/>
                  </a:lnTo>
                  <a:lnTo>
                    <a:pt x="41576" y="5349"/>
                  </a:lnTo>
                  <a:lnTo>
                    <a:pt x="68072" y="0"/>
                  </a:lnTo>
                  <a:lnTo>
                    <a:pt x="8545576" y="0"/>
                  </a:lnTo>
                  <a:lnTo>
                    <a:pt x="8572071" y="5349"/>
                  </a:lnTo>
                  <a:lnTo>
                    <a:pt x="8593709" y="19938"/>
                  </a:lnTo>
                  <a:lnTo>
                    <a:pt x="8608298" y="41576"/>
                  </a:lnTo>
                  <a:lnTo>
                    <a:pt x="8613648" y="68071"/>
                  </a:lnTo>
                  <a:lnTo>
                    <a:pt x="8613648" y="629919"/>
                  </a:lnTo>
                  <a:lnTo>
                    <a:pt x="8608298" y="656415"/>
                  </a:lnTo>
                  <a:lnTo>
                    <a:pt x="8593709" y="678052"/>
                  </a:lnTo>
                  <a:lnTo>
                    <a:pt x="8572071" y="692642"/>
                  </a:lnTo>
                  <a:lnTo>
                    <a:pt x="8545576" y="697991"/>
                  </a:lnTo>
                  <a:lnTo>
                    <a:pt x="68072" y="697991"/>
                  </a:lnTo>
                  <a:lnTo>
                    <a:pt x="41576" y="692642"/>
                  </a:lnTo>
                  <a:lnTo>
                    <a:pt x="19938" y="678052"/>
                  </a:lnTo>
                  <a:lnTo>
                    <a:pt x="5349" y="656415"/>
                  </a:lnTo>
                  <a:lnTo>
                    <a:pt x="0" y="629919"/>
                  </a:lnTo>
                  <a:lnTo>
                    <a:pt x="0" y="68071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8595" y="2936748"/>
              <a:ext cx="2878836" cy="123443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844541" y="3532987"/>
            <a:ext cx="27451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7100"/>
              </a:lnSpc>
              <a:spcBef>
                <a:spcPts val="100"/>
              </a:spcBef>
            </a:pP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음담패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설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외모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성적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비유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나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평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가</a:t>
            </a:r>
            <a:r>
              <a:rPr sz="1400" spc="65" dirty="0">
                <a:solidFill>
                  <a:srgbClr val="282828"/>
                </a:solidFill>
                <a:latin typeface="함초롬돋움"/>
                <a:cs typeface="함초롬돋움"/>
              </a:rPr>
              <a:t>, 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성적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내용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의도적으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유포하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행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등</a:t>
            </a:r>
            <a:endParaRPr sz="1400">
              <a:latin typeface="함초롬돋움"/>
              <a:cs typeface="함초롬돋움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08091" y="2936748"/>
            <a:ext cx="5343525" cy="1234440"/>
            <a:chOff x="5308091" y="2936748"/>
            <a:chExt cx="5343525" cy="1234440"/>
          </a:xfrm>
        </p:grpSpPr>
        <p:sp>
          <p:nvSpPr>
            <p:cNvPr id="12" name="object 12"/>
            <p:cNvSpPr/>
            <p:nvPr/>
          </p:nvSpPr>
          <p:spPr>
            <a:xfrm>
              <a:off x="5308091" y="3057144"/>
              <a:ext cx="1800225" cy="277495"/>
            </a:xfrm>
            <a:custGeom>
              <a:avLst/>
              <a:gdLst/>
              <a:ahLst/>
              <a:cxnLst/>
              <a:rect l="l" t="t" r="r" b="b"/>
              <a:pathLst>
                <a:path w="1800225" h="277495">
                  <a:moveTo>
                    <a:pt x="179984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799843" y="277367"/>
                  </a:lnTo>
                  <a:lnTo>
                    <a:pt x="1799843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23" y="2936748"/>
              <a:ext cx="2839212" cy="123443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936230" y="3521430"/>
            <a:ext cx="26104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 marR="7620" indent="-396240">
              <a:lnSpc>
                <a:spcPct val="107100"/>
              </a:lnSpc>
              <a:spcBef>
                <a:spcPts val="100"/>
              </a:spcBef>
            </a:pP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외설적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사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진</a:t>
            </a:r>
            <a:r>
              <a:rPr sz="1400" spc="-90" dirty="0">
                <a:solidFill>
                  <a:srgbClr val="282828"/>
                </a:solidFill>
                <a:latin typeface="함초롬돋움"/>
                <a:cs typeface="함초롬돋움"/>
              </a:rPr>
              <a:t>·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그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림</a:t>
            </a:r>
            <a:r>
              <a:rPr sz="1400" spc="-90" dirty="0">
                <a:solidFill>
                  <a:srgbClr val="282828"/>
                </a:solidFill>
                <a:latin typeface="함초롬돋움"/>
                <a:cs typeface="함초롬돋움"/>
              </a:rPr>
              <a:t>·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낙서</a:t>
            </a:r>
            <a:r>
              <a:rPr sz="1400" spc="-90" dirty="0">
                <a:solidFill>
                  <a:srgbClr val="282828"/>
                </a:solidFill>
                <a:latin typeface="함초롬돋움"/>
                <a:cs typeface="함초롬돋움"/>
              </a:rPr>
              <a:t>·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음란출판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물</a:t>
            </a:r>
            <a:r>
              <a:rPr sz="14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35" dirty="0">
                <a:solidFill>
                  <a:srgbClr val="282828"/>
                </a:solidFill>
                <a:latin typeface="함초롬돋움"/>
                <a:cs typeface="함초롬돋움"/>
              </a:rPr>
              <a:t>등을  게시하거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나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보여주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행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등</a:t>
            </a:r>
            <a:endParaRPr sz="1400">
              <a:latin typeface="함초롬돋움"/>
              <a:cs typeface="함초롬돋움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51519" y="3040379"/>
            <a:ext cx="1800225" cy="276225"/>
          </a:xfrm>
          <a:custGeom>
            <a:avLst/>
            <a:gdLst/>
            <a:ahLst/>
            <a:cxnLst/>
            <a:rect l="l" t="t" r="r" b="b"/>
            <a:pathLst>
              <a:path w="1800225" h="276225">
                <a:moveTo>
                  <a:pt x="1799844" y="0"/>
                </a:moveTo>
                <a:lnTo>
                  <a:pt x="0" y="0"/>
                </a:lnTo>
                <a:lnTo>
                  <a:pt x="0" y="275844"/>
                </a:lnTo>
                <a:lnTo>
                  <a:pt x="1799844" y="275844"/>
                </a:lnTo>
                <a:lnTo>
                  <a:pt x="1799844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57438" y="2950590"/>
            <a:ext cx="185889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6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시각</a:t>
            </a:r>
            <a:r>
              <a:rPr sz="2400" b="1" spc="-12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적</a:t>
            </a:r>
            <a:r>
              <a:rPr sz="24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26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성희롱</a:t>
            </a:r>
            <a:endParaRPr sz="2400" dirty="0">
              <a:latin typeface="Sandoll 국대떡볶이 02 Bold"/>
              <a:cs typeface="Sandoll 국대떡볶이 02 Bold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4792" y="2936748"/>
            <a:ext cx="2839211" cy="123443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773427" y="3646119"/>
            <a:ext cx="27800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신체접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촉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등으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불쾌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감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등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안기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행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위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등</a:t>
            </a:r>
            <a:endParaRPr sz="140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63139" y="3058667"/>
            <a:ext cx="1798320" cy="277495"/>
          </a:xfrm>
          <a:custGeom>
            <a:avLst/>
            <a:gdLst/>
            <a:ahLst/>
            <a:cxnLst/>
            <a:rect l="l" t="t" r="r" b="b"/>
            <a:pathLst>
              <a:path w="1798320" h="277495">
                <a:moveTo>
                  <a:pt x="1798319" y="0"/>
                </a:moveTo>
                <a:lnTo>
                  <a:pt x="0" y="0"/>
                </a:lnTo>
                <a:lnTo>
                  <a:pt x="0" y="277367"/>
                </a:lnTo>
                <a:lnTo>
                  <a:pt x="1798319" y="277367"/>
                </a:lnTo>
                <a:lnTo>
                  <a:pt x="1798319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67152" y="2970021"/>
            <a:ext cx="484492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8795" algn="l"/>
              </a:tabLst>
            </a:pPr>
            <a:r>
              <a:rPr sz="2400" b="1" spc="-26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육체</a:t>
            </a:r>
            <a:r>
              <a:rPr sz="2400" b="1" spc="-12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적</a:t>
            </a:r>
            <a:r>
              <a:rPr sz="24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26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성희</a:t>
            </a:r>
            <a:r>
              <a:rPr sz="2400" b="1" spc="-12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롱</a:t>
            </a:r>
            <a:r>
              <a:rPr sz="2400" b="1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	</a:t>
            </a:r>
            <a:r>
              <a:rPr sz="2400" b="1" spc="-26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언어</a:t>
            </a:r>
            <a:r>
              <a:rPr sz="2400" b="1" spc="-12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적</a:t>
            </a:r>
            <a:r>
              <a:rPr sz="24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265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성희롱</a:t>
            </a:r>
            <a:endParaRPr sz="24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19656" y="4466844"/>
            <a:ext cx="5774690" cy="1053465"/>
          </a:xfrm>
          <a:custGeom>
            <a:avLst/>
            <a:gdLst/>
            <a:ahLst/>
            <a:cxnLst/>
            <a:rect l="l" t="t" r="r" b="b"/>
            <a:pathLst>
              <a:path w="5774690" h="1053464">
                <a:moveTo>
                  <a:pt x="963168" y="42164"/>
                </a:moveTo>
                <a:lnTo>
                  <a:pt x="959840" y="25781"/>
                </a:lnTo>
                <a:lnTo>
                  <a:pt x="950798" y="12369"/>
                </a:lnTo>
                <a:lnTo>
                  <a:pt x="937387" y="3327"/>
                </a:lnTo>
                <a:lnTo>
                  <a:pt x="921004" y="0"/>
                </a:lnTo>
                <a:lnTo>
                  <a:pt x="42164" y="0"/>
                </a:lnTo>
                <a:lnTo>
                  <a:pt x="25768" y="3327"/>
                </a:lnTo>
                <a:lnTo>
                  <a:pt x="12357" y="12369"/>
                </a:lnTo>
                <a:lnTo>
                  <a:pt x="3314" y="25781"/>
                </a:lnTo>
                <a:lnTo>
                  <a:pt x="0" y="42164"/>
                </a:lnTo>
                <a:lnTo>
                  <a:pt x="0" y="210820"/>
                </a:lnTo>
                <a:lnTo>
                  <a:pt x="3314" y="227215"/>
                </a:lnTo>
                <a:lnTo>
                  <a:pt x="12357" y="240626"/>
                </a:lnTo>
                <a:lnTo>
                  <a:pt x="25768" y="249669"/>
                </a:lnTo>
                <a:lnTo>
                  <a:pt x="42164" y="252984"/>
                </a:lnTo>
                <a:lnTo>
                  <a:pt x="921004" y="252984"/>
                </a:lnTo>
                <a:lnTo>
                  <a:pt x="937387" y="249669"/>
                </a:lnTo>
                <a:lnTo>
                  <a:pt x="950798" y="240626"/>
                </a:lnTo>
                <a:lnTo>
                  <a:pt x="959840" y="227215"/>
                </a:lnTo>
                <a:lnTo>
                  <a:pt x="963168" y="210820"/>
                </a:lnTo>
                <a:lnTo>
                  <a:pt x="963168" y="42164"/>
                </a:lnTo>
                <a:close/>
              </a:path>
              <a:path w="5774690" h="1053464">
                <a:moveTo>
                  <a:pt x="5769864" y="840994"/>
                </a:moveTo>
                <a:lnTo>
                  <a:pt x="5766511" y="824509"/>
                </a:lnTo>
                <a:lnTo>
                  <a:pt x="5757418" y="811022"/>
                </a:lnTo>
                <a:lnTo>
                  <a:pt x="5743930" y="801928"/>
                </a:lnTo>
                <a:lnTo>
                  <a:pt x="5727446" y="798576"/>
                </a:lnTo>
                <a:lnTo>
                  <a:pt x="4849114" y="798576"/>
                </a:lnTo>
                <a:lnTo>
                  <a:pt x="4832616" y="801928"/>
                </a:lnTo>
                <a:lnTo>
                  <a:pt x="4819129" y="811022"/>
                </a:lnTo>
                <a:lnTo>
                  <a:pt x="4810036" y="824509"/>
                </a:lnTo>
                <a:lnTo>
                  <a:pt x="4806696" y="840994"/>
                </a:lnTo>
                <a:lnTo>
                  <a:pt x="4806696" y="1010666"/>
                </a:lnTo>
                <a:lnTo>
                  <a:pt x="4810036" y="1027163"/>
                </a:lnTo>
                <a:lnTo>
                  <a:pt x="4819142" y="1040638"/>
                </a:lnTo>
                <a:lnTo>
                  <a:pt x="4832616" y="1049743"/>
                </a:lnTo>
                <a:lnTo>
                  <a:pt x="4849114" y="1053084"/>
                </a:lnTo>
                <a:lnTo>
                  <a:pt x="5727446" y="1053084"/>
                </a:lnTo>
                <a:lnTo>
                  <a:pt x="5743930" y="1049743"/>
                </a:lnTo>
                <a:lnTo>
                  <a:pt x="5757418" y="1040638"/>
                </a:lnTo>
                <a:lnTo>
                  <a:pt x="5766511" y="1027163"/>
                </a:lnTo>
                <a:lnTo>
                  <a:pt x="5769864" y="1010666"/>
                </a:lnTo>
                <a:lnTo>
                  <a:pt x="5769864" y="840994"/>
                </a:lnTo>
                <a:close/>
              </a:path>
              <a:path w="5774690" h="1053464">
                <a:moveTo>
                  <a:pt x="5774436" y="42164"/>
                </a:moveTo>
                <a:lnTo>
                  <a:pt x="5771108" y="25781"/>
                </a:lnTo>
                <a:lnTo>
                  <a:pt x="5762066" y="12369"/>
                </a:lnTo>
                <a:lnTo>
                  <a:pt x="5748655" y="3327"/>
                </a:lnTo>
                <a:lnTo>
                  <a:pt x="5732272" y="0"/>
                </a:lnTo>
                <a:lnTo>
                  <a:pt x="4853432" y="0"/>
                </a:lnTo>
                <a:lnTo>
                  <a:pt x="4837036" y="3327"/>
                </a:lnTo>
                <a:lnTo>
                  <a:pt x="4823625" y="12369"/>
                </a:lnTo>
                <a:lnTo>
                  <a:pt x="4814582" y="25781"/>
                </a:lnTo>
                <a:lnTo>
                  <a:pt x="4811268" y="42164"/>
                </a:lnTo>
                <a:lnTo>
                  <a:pt x="4811268" y="210820"/>
                </a:lnTo>
                <a:lnTo>
                  <a:pt x="4814582" y="227215"/>
                </a:lnTo>
                <a:lnTo>
                  <a:pt x="4823625" y="240626"/>
                </a:lnTo>
                <a:lnTo>
                  <a:pt x="4837036" y="249669"/>
                </a:lnTo>
                <a:lnTo>
                  <a:pt x="4853432" y="252984"/>
                </a:lnTo>
                <a:lnTo>
                  <a:pt x="5732272" y="252984"/>
                </a:lnTo>
                <a:lnTo>
                  <a:pt x="5748655" y="249669"/>
                </a:lnTo>
                <a:lnTo>
                  <a:pt x="5762066" y="240626"/>
                </a:lnTo>
                <a:lnTo>
                  <a:pt x="5771108" y="227215"/>
                </a:lnTo>
                <a:lnTo>
                  <a:pt x="5774436" y="210820"/>
                </a:lnTo>
                <a:lnTo>
                  <a:pt x="5774436" y="42164"/>
                </a:lnTo>
                <a:close/>
              </a:path>
            </a:pathLst>
          </a:custGeom>
          <a:solidFill>
            <a:srgbClr val="F8D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42303" y="4423917"/>
            <a:ext cx="2666365" cy="142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재단지원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 marL="156845">
              <a:lnSpc>
                <a:spcPct val="100000"/>
              </a:lnSpc>
              <a:spcBef>
                <a:spcPts val="1025"/>
              </a:spcBef>
            </a:pPr>
            <a:r>
              <a:rPr sz="1400" spc="-95" dirty="0">
                <a:solidFill>
                  <a:srgbClr val="282828"/>
                </a:solidFill>
                <a:latin typeface="함초롬돋움"/>
                <a:cs typeface="함초롬돋움"/>
              </a:rPr>
              <a:t>☎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한국장학재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단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상담센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터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159</a:t>
            </a:r>
            <a:r>
              <a:rPr sz="1400" spc="20" dirty="0">
                <a:solidFill>
                  <a:srgbClr val="282828"/>
                </a:solidFill>
                <a:latin typeface="함초롬돋움"/>
                <a:cs typeface="함초롬돋움"/>
              </a:rPr>
              <a:t>9</a:t>
            </a:r>
            <a:r>
              <a:rPr sz="1400" spc="-28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145" dirty="0">
                <a:solidFill>
                  <a:srgbClr val="282828"/>
                </a:solidFill>
                <a:latin typeface="함초롬돋움"/>
                <a:cs typeface="함초롬돋움"/>
              </a:rPr>
              <a:t>-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2290</a:t>
            </a:r>
            <a:endParaRPr sz="1400" dirty="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대학지원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 marL="274955">
              <a:lnSpc>
                <a:spcPct val="100000"/>
              </a:lnSpc>
              <a:spcBef>
                <a:spcPts val="1125"/>
              </a:spcBef>
            </a:pP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소속대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학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인권센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터</a:t>
            </a:r>
            <a:r>
              <a:rPr sz="1400" spc="-130" dirty="0">
                <a:solidFill>
                  <a:srgbClr val="282828"/>
                </a:solidFill>
                <a:latin typeface="함초롬돋움"/>
                <a:cs typeface="함초롬돋움"/>
              </a:rPr>
              <a:t>(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성평등상담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실</a:t>
            </a:r>
            <a:r>
              <a:rPr sz="1400" spc="-5" dirty="0">
                <a:solidFill>
                  <a:srgbClr val="282828"/>
                </a:solidFill>
                <a:latin typeface="함초롬돋움"/>
                <a:cs typeface="함초롬돋움"/>
              </a:rPr>
              <a:t>)</a:t>
            </a:r>
            <a:r>
              <a:rPr sz="14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등</a:t>
            </a:r>
            <a:endParaRPr sz="1400" dirty="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19655" y="5811011"/>
            <a:ext cx="963294" cy="254635"/>
          </a:xfrm>
          <a:custGeom>
            <a:avLst/>
            <a:gdLst/>
            <a:ahLst/>
            <a:cxnLst/>
            <a:rect l="l" t="t" r="r" b="b"/>
            <a:pathLst>
              <a:path w="963294" h="254635">
                <a:moveTo>
                  <a:pt x="920750" y="0"/>
                </a:moveTo>
                <a:lnTo>
                  <a:pt x="42418" y="0"/>
                </a:lnTo>
                <a:lnTo>
                  <a:pt x="25931" y="3332"/>
                </a:lnTo>
                <a:lnTo>
                  <a:pt x="12445" y="12422"/>
                </a:lnTo>
                <a:lnTo>
                  <a:pt x="3341" y="25905"/>
                </a:lnTo>
                <a:lnTo>
                  <a:pt x="0" y="42418"/>
                </a:lnTo>
                <a:lnTo>
                  <a:pt x="0" y="212090"/>
                </a:lnTo>
                <a:lnTo>
                  <a:pt x="3341" y="228602"/>
                </a:lnTo>
                <a:lnTo>
                  <a:pt x="12445" y="242085"/>
                </a:lnTo>
                <a:lnTo>
                  <a:pt x="25931" y="251175"/>
                </a:lnTo>
                <a:lnTo>
                  <a:pt x="42418" y="254508"/>
                </a:lnTo>
                <a:lnTo>
                  <a:pt x="920750" y="254508"/>
                </a:lnTo>
                <a:lnTo>
                  <a:pt x="937236" y="251175"/>
                </a:lnTo>
                <a:lnTo>
                  <a:pt x="950722" y="242085"/>
                </a:lnTo>
                <a:lnTo>
                  <a:pt x="959826" y="228602"/>
                </a:lnTo>
                <a:lnTo>
                  <a:pt x="963168" y="212090"/>
                </a:lnTo>
                <a:lnTo>
                  <a:pt x="963168" y="42418"/>
                </a:lnTo>
                <a:lnTo>
                  <a:pt x="959826" y="25905"/>
                </a:lnTo>
                <a:lnTo>
                  <a:pt x="950722" y="12422"/>
                </a:lnTo>
                <a:lnTo>
                  <a:pt x="937236" y="3332"/>
                </a:lnTo>
                <a:lnTo>
                  <a:pt x="920750" y="0"/>
                </a:lnTo>
                <a:close/>
              </a:path>
            </a:pathLst>
          </a:custGeom>
          <a:solidFill>
            <a:srgbClr val="F8D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35607" y="4423917"/>
            <a:ext cx="3832860" cy="193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상담지원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 marL="349885">
              <a:lnSpc>
                <a:spcPct val="100000"/>
              </a:lnSpc>
              <a:spcBef>
                <a:spcPts val="1360"/>
              </a:spcBef>
            </a:pPr>
            <a:r>
              <a:rPr sz="1400" spc="-95" dirty="0">
                <a:solidFill>
                  <a:srgbClr val="282828"/>
                </a:solidFill>
                <a:latin typeface="함초롬돋움"/>
                <a:cs typeface="함초롬돋움"/>
              </a:rPr>
              <a:t>☎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0" dirty="0">
                <a:solidFill>
                  <a:srgbClr val="282828"/>
                </a:solidFill>
                <a:latin typeface="함초롬돋움"/>
                <a:cs typeface="함초롬돋움"/>
              </a:rPr>
              <a:t>직장내성희롱근절종합지원센터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70" dirty="0">
                <a:solidFill>
                  <a:srgbClr val="282828"/>
                </a:solidFill>
                <a:latin typeface="함초롬돋움"/>
                <a:cs typeface="함초롬돋움"/>
              </a:rPr>
              <a:t>02-735-7544</a:t>
            </a:r>
            <a:endParaRPr sz="1400" dirty="0">
              <a:latin typeface="함초롬돋움"/>
              <a:cs typeface="함초롬돋움"/>
            </a:endParaRPr>
          </a:p>
          <a:p>
            <a:pPr marL="349885">
              <a:lnSpc>
                <a:spcPct val="100000"/>
              </a:lnSpc>
              <a:spcBef>
                <a:spcPts val="840"/>
              </a:spcBef>
            </a:pPr>
            <a:r>
              <a:rPr sz="1400" spc="-95" dirty="0">
                <a:solidFill>
                  <a:srgbClr val="282828"/>
                </a:solidFill>
                <a:latin typeface="함초롬돋움"/>
                <a:cs typeface="함초롬돋움"/>
              </a:rPr>
              <a:t>☎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해바라기센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터</a:t>
            </a:r>
            <a:r>
              <a:rPr sz="1400" spc="-130" dirty="0">
                <a:solidFill>
                  <a:srgbClr val="282828"/>
                </a:solidFill>
                <a:latin typeface="함초롬돋움"/>
                <a:cs typeface="함초롬돋움"/>
              </a:rPr>
              <a:t>(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여성긴급전화</a:t>
            </a:r>
            <a:r>
              <a:rPr sz="1400" spc="-5" dirty="0">
                <a:solidFill>
                  <a:srgbClr val="282828"/>
                </a:solidFill>
                <a:latin typeface="함초롬돋움"/>
                <a:cs typeface="함초롬돋움"/>
              </a:rPr>
              <a:t>)</a:t>
            </a:r>
            <a:r>
              <a:rPr sz="14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1366</a:t>
            </a:r>
            <a:endParaRPr sz="1400" dirty="0">
              <a:latin typeface="함초롬돋움"/>
              <a:cs typeface="함초롬돋움"/>
            </a:endParaRPr>
          </a:p>
          <a:p>
            <a:pPr marL="565150">
              <a:lnSpc>
                <a:spcPct val="100000"/>
              </a:lnSpc>
              <a:spcBef>
                <a:spcPts val="840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온라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채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팅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게시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판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상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담</a:t>
            </a:r>
            <a:r>
              <a:rPr sz="1400" spc="5" dirty="0">
                <a:solidFill>
                  <a:srgbClr val="282828"/>
                </a:solidFill>
                <a:latin typeface="함초롬돋움"/>
                <a:cs typeface="함초롬돋움"/>
              </a:rPr>
              <a:t>: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60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www</a:t>
            </a:r>
            <a:r>
              <a:rPr sz="1400" spc="-85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.</a:t>
            </a:r>
            <a:r>
              <a:rPr sz="1400" spc="-75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w</a:t>
            </a:r>
            <a:r>
              <a:rPr sz="1400" spc="-170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o</a:t>
            </a:r>
            <a:r>
              <a:rPr sz="1400" spc="-165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m</a:t>
            </a:r>
            <a:r>
              <a:rPr sz="1400" spc="-204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a</a:t>
            </a:r>
            <a:r>
              <a:rPr sz="1400" spc="-165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n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1366</a:t>
            </a:r>
            <a:r>
              <a:rPr sz="1400" spc="-85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.</a:t>
            </a:r>
            <a:r>
              <a:rPr sz="1400" spc="-200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k</a:t>
            </a:r>
            <a:r>
              <a:rPr sz="1400" spc="-120" dirty="0">
                <a:solidFill>
                  <a:srgbClr val="282828"/>
                </a:solidFill>
                <a:latin typeface="함초롬돋움"/>
                <a:cs typeface="함초롬돋움"/>
                <a:hlinkClick r:id="rId5"/>
              </a:rPr>
              <a:t>r</a:t>
            </a:r>
            <a:endParaRPr sz="1400" dirty="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법률지원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 marL="335280">
              <a:lnSpc>
                <a:spcPct val="100000"/>
              </a:lnSpc>
              <a:spcBef>
                <a:spcPts val="860"/>
              </a:spcBef>
            </a:pP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법률구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조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공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단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0" dirty="0">
                <a:solidFill>
                  <a:srgbClr val="282828"/>
                </a:solidFill>
                <a:latin typeface="함초롬돋움"/>
                <a:cs typeface="함초롬돋움"/>
              </a:rPr>
              <a:t>(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국번없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10" dirty="0">
                <a:solidFill>
                  <a:srgbClr val="282828"/>
                </a:solidFill>
                <a:latin typeface="함초롬돋움"/>
                <a:cs typeface="함초롬돋움"/>
              </a:rPr>
              <a:t>132)</a:t>
            </a:r>
            <a:endParaRPr sz="1400" dirty="0">
              <a:latin typeface="함초롬돋움"/>
              <a:cs typeface="함초롬돋움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1252" y="1060703"/>
            <a:ext cx="4395215" cy="1399032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algn="ctr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근로</a:t>
            </a:r>
            <a:r>
              <a:rPr spc="25" dirty="0"/>
              <a:t> </a:t>
            </a:r>
            <a:r>
              <a:rPr spc="-125" dirty="0"/>
              <a:t>중</a:t>
            </a:r>
            <a:r>
              <a:rPr spc="40" dirty="0"/>
              <a:t> </a:t>
            </a:r>
            <a:r>
              <a:rPr spc="-130" dirty="0"/>
              <a:t>성희롱이</a:t>
            </a:r>
            <a:r>
              <a:rPr spc="30" dirty="0"/>
              <a:t> </a:t>
            </a:r>
            <a:r>
              <a:rPr spc="-120" dirty="0"/>
              <a:t>발생하였습니다!</a:t>
            </a:r>
          </a:p>
          <a:p>
            <a:pPr marL="2540">
              <a:lnSpc>
                <a:spcPct val="100000"/>
              </a:lnSpc>
              <a:spcBef>
                <a:spcPts val="70"/>
              </a:spcBef>
            </a:pPr>
            <a:endParaRPr sz="2450"/>
          </a:p>
          <a:p>
            <a:pPr marL="762000" marR="7620" indent="-746760">
              <a:lnSpc>
                <a:spcPct val="101499"/>
              </a:lnSpc>
            </a:pPr>
            <a:r>
              <a:rPr sz="1800" spc="-220" dirty="0"/>
              <a:t>성희롱</a:t>
            </a:r>
            <a:r>
              <a:rPr sz="1600" b="0" spc="-220" dirty="0">
                <a:latin typeface="함초롬돋움"/>
                <a:cs typeface="함초롬돋움"/>
              </a:rPr>
              <a:t>이란</a:t>
            </a:r>
            <a:r>
              <a:rPr sz="1600" b="0" spc="-225" dirty="0">
                <a:latin typeface="함초롬돋움"/>
                <a:cs typeface="함초롬돋움"/>
              </a:rPr>
              <a:t> </a:t>
            </a:r>
            <a:r>
              <a:rPr sz="1600" b="0" spc="-165" dirty="0">
                <a:latin typeface="함초롬돋움"/>
                <a:cs typeface="함초롬돋움"/>
              </a:rPr>
              <a:t>업무,</a:t>
            </a:r>
            <a:r>
              <a:rPr sz="1600" b="0" spc="-254" dirty="0">
                <a:latin typeface="함초롬돋움"/>
                <a:cs typeface="함초롬돋움"/>
              </a:rPr>
              <a:t> </a:t>
            </a:r>
            <a:r>
              <a:rPr sz="1600" b="0" spc="-225" dirty="0">
                <a:latin typeface="함초롬돋움"/>
                <a:cs typeface="함초롬돋움"/>
              </a:rPr>
              <a:t>고용</a:t>
            </a:r>
            <a:r>
              <a:rPr sz="1600" b="0" spc="-235" dirty="0">
                <a:latin typeface="함초롬돋움"/>
                <a:cs typeface="함초롬돋움"/>
              </a:rPr>
              <a:t> </a:t>
            </a:r>
            <a:r>
              <a:rPr sz="1600" b="0" spc="-225" dirty="0">
                <a:latin typeface="함초롬돋움"/>
                <a:cs typeface="함초롬돋움"/>
              </a:rPr>
              <a:t>등의</a:t>
            </a:r>
            <a:r>
              <a:rPr sz="1600" b="0" spc="-235" dirty="0">
                <a:latin typeface="함초롬돋움"/>
                <a:cs typeface="함초롬돋움"/>
              </a:rPr>
              <a:t> </a:t>
            </a:r>
            <a:r>
              <a:rPr sz="1600" b="0" spc="-254" dirty="0">
                <a:latin typeface="함초롬돋움"/>
                <a:cs typeface="함초롬돋움"/>
              </a:rPr>
              <a:t>관계에서</a:t>
            </a:r>
            <a:r>
              <a:rPr sz="1600" b="0" spc="-220" dirty="0">
                <a:latin typeface="함초롬돋움"/>
                <a:cs typeface="함초롬돋움"/>
              </a:rPr>
              <a:t> </a:t>
            </a:r>
            <a:r>
              <a:rPr sz="1600" b="0" spc="-245" dirty="0">
                <a:latin typeface="함초롬돋움"/>
                <a:cs typeface="함초롬돋움"/>
              </a:rPr>
              <a:t>직위를</a:t>
            </a:r>
            <a:r>
              <a:rPr sz="1600" b="0" spc="-225" dirty="0">
                <a:latin typeface="함초롬돋움"/>
                <a:cs typeface="함초롬돋움"/>
              </a:rPr>
              <a:t> </a:t>
            </a:r>
            <a:r>
              <a:rPr sz="1600" b="0" spc="-260" dirty="0">
                <a:latin typeface="함초롬돋움"/>
                <a:cs typeface="함초롬돋움"/>
              </a:rPr>
              <a:t>이용하거나</a:t>
            </a:r>
            <a:r>
              <a:rPr sz="1600" b="0" spc="-220" dirty="0">
                <a:latin typeface="함초롬돋움"/>
                <a:cs typeface="함초롬돋움"/>
              </a:rPr>
              <a:t> </a:t>
            </a:r>
            <a:r>
              <a:rPr sz="1600" b="0" spc="-245" dirty="0">
                <a:latin typeface="함초롬돋움"/>
                <a:cs typeface="함초롬돋움"/>
              </a:rPr>
              <a:t>업무와</a:t>
            </a:r>
            <a:r>
              <a:rPr sz="1600" b="0" spc="-225" dirty="0">
                <a:latin typeface="함초롬돋움"/>
                <a:cs typeface="함초롬돋움"/>
              </a:rPr>
              <a:t> </a:t>
            </a:r>
            <a:r>
              <a:rPr sz="1600" b="0" spc="-254" dirty="0">
                <a:latin typeface="함초롬돋움"/>
                <a:cs typeface="함초롬돋움"/>
              </a:rPr>
              <a:t>관련하여</a:t>
            </a:r>
            <a:r>
              <a:rPr sz="1600" b="0" spc="-90" dirty="0">
                <a:latin typeface="함초롬돋움"/>
                <a:cs typeface="함초롬돋움"/>
              </a:rPr>
              <a:t> </a:t>
            </a:r>
            <a:r>
              <a:rPr sz="1600" b="0" spc="-245" dirty="0">
                <a:latin typeface="함초롬돋움"/>
                <a:cs typeface="함초롬돋움"/>
              </a:rPr>
              <a:t>성적인</a:t>
            </a:r>
            <a:r>
              <a:rPr sz="1600" b="0" spc="-235" dirty="0">
                <a:latin typeface="함초롬돋움"/>
                <a:cs typeface="함초롬돋움"/>
              </a:rPr>
              <a:t> </a:t>
            </a:r>
            <a:r>
              <a:rPr sz="1600" b="0" spc="-225" dirty="0">
                <a:latin typeface="함초롬돋움"/>
                <a:cs typeface="함초롬돋움"/>
              </a:rPr>
              <a:t>말과</a:t>
            </a:r>
            <a:r>
              <a:rPr sz="1600" b="0" spc="-235" dirty="0">
                <a:latin typeface="함초롬돋움"/>
                <a:cs typeface="함초롬돋움"/>
              </a:rPr>
              <a:t> </a:t>
            </a:r>
            <a:r>
              <a:rPr sz="1600" b="0" spc="-225" dirty="0">
                <a:latin typeface="함초롬돋움"/>
                <a:cs typeface="함초롬돋움"/>
              </a:rPr>
              <a:t>행동</a:t>
            </a:r>
            <a:r>
              <a:rPr sz="1600" b="0" spc="-235" dirty="0">
                <a:latin typeface="함초롬돋움"/>
                <a:cs typeface="함초롬돋움"/>
              </a:rPr>
              <a:t> </a:t>
            </a:r>
            <a:r>
              <a:rPr sz="1600" b="0" spc="-285" dirty="0">
                <a:latin typeface="함초롬돋움"/>
                <a:cs typeface="함초롬돋움"/>
              </a:rPr>
              <a:t>등으로 </a:t>
            </a:r>
            <a:r>
              <a:rPr sz="1600" b="0" spc="-465" dirty="0">
                <a:latin typeface="함초롬돋움"/>
                <a:cs typeface="함초롬돋움"/>
              </a:rPr>
              <a:t> </a:t>
            </a:r>
            <a:r>
              <a:rPr sz="1600" b="0" spc="-245" dirty="0">
                <a:latin typeface="함초롬돋움"/>
                <a:cs typeface="함초롬돋움"/>
              </a:rPr>
              <a:t>굴욕감·혐오감을</a:t>
            </a:r>
            <a:r>
              <a:rPr sz="1600" b="0" spc="-200" dirty="0">
                <a:latin typeface="함초롬돋움"/>
                <a:cs typeface="함초롬돋움"/>
              </a:rPr>
              <a:t> </a:t>
            </a:r>
            <a:r>
              <a:rPr sz="1600" b="0" spc="-245" dirty="0">
                <a:latin typeface="함초롬돋움"/>
                <a:cs typeface="함초롬돋움"/>
              </a:rPr>
              <a:t>느끼게</a:t>
            </a:r>
            <a:r>
              <a:rPr sz="1600" b="0" spc="-240" dirty="0">
                <a:latin typeface="함초롬돋움"/>
                <a:cs typeface="함초롬돋움"/>
              </a:rPr>
              <a:t> </a:t>
            </a:r>
            <a:r>
              <a:rPr sz="1600" b="0" spc="-165" dirty="0">
                <a:latin typeface="함초롬돋움"/>
                <a:cs typeface="함초롬돋움"/>
              </a:rPr>
              <a:t>한</a:t>
            </a:r>
            <a:r>
              <a:rPr sz="1600" b="0" spc="-240" dirty="0">
                <a:latin typeface="함초롬돋움"/>
                <a:cs typeface="함초롬돋움"/>
              </a:rPr>
              <a:t> </a:t>
            </a:r>
            <a:r>
              <a:rPr sz="1600" b="0" spc="-225" dirty="0">
                <a:latin typeface="함초롬돋움"/>
                <a:cs typeface="함초롬돋움"/>
              </a:rPr>
              <a:t>경우</a:t>
            </a:r>
            <a:r>
              <a:rPr sz="1600" b="0" spc="-235" dirty="0">
                <a:latin typeface="함초롬돋움"/>
                <a:cs typeface="함초롬돋움"/>
              </a:rPr>
              <a:t> </a:t>
            </a:r>
            <a:r>
              <a:rPr sz="1600" b="0" spc="-225" dirty="0">
                <a:latin typeface="함초롬돋움"/>
                <a:cs typeface="함초롬돋움"/>
              </a:rPr>
              <a:t>혹은</a:t>
            </a:r>
            <a:r>
              <a:rPr sz="1600" b="0" spc="-254" dirty="0">
                <a:latin typeface="함초롬돋움"/>
                <a:cs typeface="함초롬돋움"/>
              </a:rPr>
              <a:t> 고용상의</a:t>
            </a:r>
            <a:r>
              <a:rPr sz="1600" b="0" spc="-225" dirty="0">
                <a:latin typeface="함초롬돋움"/>
                <a:cs typeface="함초롬돋움"/>
              </a:rPr>
              <a:t> </a:t>
            </a:r>
            <a:r>
              <a:rPr sz="1600" b="0" spc="-254" dirty="0">
                <a:latin typeface="함초롬돋움"/>
                <a:cs typeface="함초롬돋움"/>
              </a:rPr>
              <a:t>불이익을</a:t>
            </a:r>
            <a:r>
              <a:rPr sz="1600" b="0" spc="-225" dirty="0">
                <a:latin typeface="함초롬돋움"/>
                <a:cs typeface="함초롬돋움"/>
              </a:rPr>
              <a:t> 주는</a:t>
            </a:r>
            <a:r>
              <a:rPr sz="1600" b="0" spc="-240" dirty="0">
                <a:latin typeface="함초롬돋움"/>
                <a:cs typeface="함초롬돋움"/>
              </a:rPr>
              <a:t> </a:t>
            </a:r>
            <a:r>
              <a:rPr sz="1600" b="0" spc="-225" dirty="0">
                <a:latin typeface="함초롬돋움"/>
                <a:cs typeface="함초롬돋움"/>
              </a:rPr>
              <a:t>것을</a:t>
            </a:r>
            <a:r>
              <a:rPr sz="1600" b="0" spc="-240" dirty="0">
                <a:latin typeface="함초롬돋움"/>
                <a:cs typeface="함초롬돋움"/>
              </a:rPr>
              <a:t> </a:t>
            </a:r>
            <a:r>
              <a:rPr sz="1600" b="0" spc="-229" dirty="0">
                <a:latin typeface="함초롬돋움"/>
                <a:cs typeface="함초롬돋움"/>
              </a:rPr>
              <a:t>의미합니다.</a:t>
            </a:r>
            <a:endParaRPr sz="1600">
              <a:latin typeface="함초롬돋움"/>
              <a:cs typeface="함초롬돋움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306324"/>
            <a:ext cx="2935605" cy="251460"/>
            <a:chOff x="0" y="306324"/>
            <a:chExt cx="2935605" cy="251460"/>
          </a:xfrm>
        </p:grpSpPr>
        <p:sp>
          <p:nvSpPr>
            <p:cNvPr id="28" name="object 28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2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dirty="0"/>
              <a:t>5.</a:t>
            </a:r>
            <a:r>
              <a:rPr sz="1800" spc="20" dirty="0"/>
              <a:t> </a:t>
            </a:r>
            <a:r>
              <a:rPr sz="1800" spc="-95" dirty="0"/>
              <a:t>사고예방</a:t>
            </a:r>
            <a:r>
              <a:rPr sz="1800" spc="35" dirty="0"/>
              <a:t> </a:t>
            </a:r>
            <a:r>
              <a:rPr sz="1800" spc="-95" dirty="0"/>
              <a:t>및</a:t>
            </a:r>
            <a:r>
              <a:rPr sz="1800" spc="25" dirty="0"/>
              <a:t> </a:t>
            </a:r>
            <a:r>
              <a:rPr sz="1800" spc="-95" dirty="0"/>
              <a:t>처리절차	</a:t>
            </a:r>
            <a:r>
              <a:rPr sz="1800" b="0" u="sng" spc="-9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3555"/>
            <a:chOff x="0" y="0"/>
            <a:chExt cx="12192000" cy="6853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34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24100" y="2482595"/>
              <a:ext cx="939165" cy="745490"/>
            </a:xfrm>
            <a:custGeom>
              <a:avLst/>
              <a:gdLst/>
              <a:ahLst/>
              <a:cxnLst/>
              <a:rect l="l" t="t" r="r" b="b"/>
              <a:pathLst>
                <a:path w="939164" h="745489">
                  <a:moveTo>
                    <a:pt x="938784" y="0"/>
                  </a:moveTo>
                  <a:lnTo>
                    <a:pt x="0" y="0"/>
                  </a:lnTo>
                  <a:lnTo>
                    <a:pt x="0" y="745236"/>
                  </a:lnTo>
                  <a:lnTo>
                    <a:pt x="938784" y="745236"/>
                  </a:lnTo>
                  <a:lnTo>
                    <a:pt x="938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05605" y="2969513"/>
            <a:ext cx="5133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45" dirty="0">
                <a:solidFill>
                  <a:srgbClr val="1524E8"/>
                </a:solidFill>
              </a:rPr>
              <a:t>별</a:t>
            </a:r>
            <a:r>
              <a:rPr sz="4000" spc="-545" dirty="0">
                <a:solidFill>
                  <a:srgbClr val="1524E8"/>
                </a:solidFill>
              </a:rPr>
              <a:t> </a:t>
            </a:r>
            <a:r>
              <a:rPr sz="4000" spc="145" dirty="0">
                <a:solidFill>
                  <a:srgbClr val="1524E8"/>
                </a:solidFill>
              </a:rPr>
              <a:t>첨</a:t>
            </a:r>
            <a:r>
              <a:rPr sz="4000" spc="-560" dirty="0">
                <a:solidFill>
                  <a:srgbClr val="1524E8"/>
                </a:solidFill>
              </a:rPr>
              <a:t> </a:t>
            </a:r>
            <a:r>
              <a:rPr sz="4000" spc="135" dirty="0">
                <a:solidFill>
                  <a:srgbClr val="1524E8"/>
                </a:solidFill>
              </a:rPr>
              <a:t>(</a:t>
            </a:r>
            <a:r>
              <a:rPr sz="4000" spc="-160" dirty="0">
                <a:solidFill>
                  <a:srgbClr val="1524E8"/>
                </a:solidFill>
              </a:rPr>
              <a:t>대학</a:t>
            </a:r>
            <a:r>
              <a:rPr sz="4000" spc="145" dirty="0">
                <a:solidFill>
                  <a:srgbClr val="1524E8"/>
                </a:solidFill>
              </a:rPr>
              <a:t>별</a:t>
            </a:r>
            <a:r>
              <a:rPr sz="4000" spc="-525" dirty="0">
                <a:solidFill>
                  <a:srgbClr val="1524E8"/>
                </a:solidFill>
              </a:rPr>
              <a:t> </a:t>
            </a:r>
            <a:r>
              <a:rPr sz="4000" spc="-160" dirty="0">
                <a:solidFill>
                  <a:srgbClr val="1524E8"/>
                </a:solidFill>
              </a:rPr>
              <a:t>운</a:t>
            </a:r>
            <a:r>
              <a:rPr sz="4000" spc="145" dirty="0">
                <a:solidFill>
                  <a:srgbClr val="1524E8"/>
                </a:solidFill>
              </a:rPr>
              <a:t>영</a:t>
            </a:r>
            <a:r>
              <a:rPr sz="4000" spc="-545" dirty="0">
                <a:solidFill>
                  <a:srgbClr val="1524E8"/>
                </a:solidFill>
              </a:rPr>
              <a:t> </a:t>
            </a:r>
            <a:r>
              <a:rPr sz="4000" spc="-160" dirty="0">
                <a:solidFill>
                  <a:srgbClr val="1524E8"/>
                </a:solidFill>
              </a:rPr>
              <a:t>상이</a:t>
            </a:r>
            <a:r>
              <a:rPr sz="4000" spc="440" dirty="0">
                <a:solidFill>
                  <a:srgbClr val="1524E8"/>
                </a:solidFill>
              </a:rPr>
              <a:t>)</a:t>
            </a:r>
            <a:endParaRPr sz="40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89176" y="2787395"/>
              <a:ext cx="8612505" cy="3413760"/>
            </a:xfrm>
            <a:custGeom>
              <a:avLst/>
              <a:gdLst/>
              <a:ahLst/>
              <a:cxnLst/>
              <a:rect l="l" t="t" r="r" b="b"/>
              <a:pathLst>
                <a:path w="8612505" h="3413760">
                  <a:moveTo>
                    <a:pt x="8354314" y="0"/>
                  </a:moveTo>
                  <a:lnTo>
                    <a:pt x="257810" y="0"/>
                  </a:lnTo>
                  <a:lnTo>
                    <a:pt x="211472" y="4154"/>
                  </a:lnTo>
                  <a:lnTo>
                    <a:pt x="167858" y="16131"/>
                  </a:lnTo>
                  <a:lnTo>
                    <a:pt x="127696" y="35202"/>
                  </a:lnTo>
                  <a:lnTo>
                    <a:pt x="91713" y="60639"/>
                  </a:lnTo>
                  <a:lnTo>
                    <a:pt x="60639" y="91713"/>
                  </a:lnTo>
                  <a:lnTo>
                    <a:pt x="35202" y="127696"/>
                  </a:lnTo>
                  <a:lnTo>
                    <a:pt x="16131" y="167858"/>
                  </a:lnTo>
                  <a:lnTo>
                    <a:pt x="4154" y="211472"/>
                  </a:lnTo>
                  <a:lnTo>
                    <a:pt x="0" y="257809"/>
                  </a:lnTo>
                  <a:lnTo>
                    <a:pt x="0" y="3155988"/>
                  </a:lnTo>
                  <a:lnTo>
                    <a:pt x="4154" y="3202323"/>
                  </a:lnTo>
                  <a:lnTo>
                    <a:pt x="16131" y="3245934"/>
                  </a:lnTo>
                  <a:lnTo>
                    <a:pt x="35202" y="3286092"/>
                  </a:lnTo>
                  <a:lnTo>
                    <a:pt x="60639" y="3322068"/>
                  </a:lnTo>
                  <a:lnTo>
                    <a:pt x="91713" y="3353136"/>
                  </a:lnTo>
                  <a:lnTo>
                    <a:pt x="127696" y="3378567"/>
                  </a:lnTo>
                  <a:lnTo>
                    <a:pt x="167858" y="3397633"/>
                  </a:lnTo>
                  <a:lnTo>
                    <a:pt x="211472" y="3409607"/>
                  </a:lnTo>
                  <a:lnTo>
                    <a:pt x="257810" y="3413759"/>
                  </a:lnTo>
                  <a:lnTo>
                    <a:pt x="8354314" y="3413759"/>
                  </a:lnTo>
                  <a:lnTo>
                    <a:pt x="8400651" y="3409607"/>
                  </a:lnTo>
                  <a:lnTo>
                    <a:pt x="8444265" y="3397633"/>
                  </a:lnTo>
                  <a:lnTo>
                    <a:pt x="8484427" y="3378567"/>
                  </a:lnTo>
                  <a:lnTo>
                    <a:pt x="8520410" y="3353136"/>
                  </a:lnTo>
                  <a:lnTo>
                    <a:pt x="8551484" y="3322068"/>
                  </a:lnTo>
                  <a:lnTo>
                    <a:pt x="8576921" y="3286092"/>
                  </a:lnTo>
                  <a:lnTo>
                    <a:pt x="8595992" y="3245934"/>
                  </a:lnTo>
                  <a:lnTo>
                    <a:pt x="8607969" y="3202323"/>
                  </a:lnTo>
                  <a:lnTo>
                    <a:pt x="8612124" y="3155988"/>
                  </a:lnTo>
                  <a:lnTo>
                    <a:pt x="8612124" y="257809"/>
                  </a:lnTo>
                  <a:lnTo>
                    <a:pt x="8607969" y="211472"/>
                  </a:lnTo>
                  <a:lnTo>
                    <a:pt x="8595992" y="167858"/>
                  </a:lnTo>
                  <a:lnTo>
                    <a:pt x="8576921" y="127696"/>
                  </a:lnTo>
                  <a:lnTo>
                    <a:pt x="8551484" y="91713"/>
                  </a:lnTo>
                  <a:lnTo>
                    <a:pt x="8520410" y="60639"/>
                  </a:lnTo>
                  <a:lnTo>
                    <a:pt x="8484427" y="35202"/>
                  </a:lnTo>
                  <a:lnTo>
                    <a:pt x="8444265" y="16131"/>
                  </a:lnTo>
                  <a:lnTo>
                    <a:pt x="8400651" y="4154"/>
                  </a:lnTo>
                  <a:lnTo>
                    <a:pt x="8354314" y="0"/>
                  </a:lnTo>
                  <a:close/>
                </a:path>
              </a:pathLst>
            </a:custGeom>
            <a:solidFill>
              <a:srgbClr val="282828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587" y="307847"/>
              <a:ext cx="48895" cy="250190"/>
            </a:xfrm>
            <a:custGeom>
              <a:avLst/>
              <a:gdLst/>
              <a:ahLst/>
              <a:cxnLst/>
              <a:rect l="l" t="t" r="r" b="b"/>
              <a:pathLst>
                <a:path w="48894" h="250190">
                  <a:moveTo>
                    <a:pt x="4876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8768" y="24993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0500" y="1225296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19">
                  <a:moveTo>
                    <a:pt x="23622" y="0"/>
                  </a:moveTo>
                  <a:lnTo>
                    <a:pt x="14412" y="1803"/>
                  </a:lnTo>
                  <a:lnTo>
                    <a:pt x="6905" y="6715"/>
                  </a:lnTo>
                  <a:lnTo>
                    <a:pt x="1851" y="13983"/>
                  </a:lnTo>
                  <a:lnTo>
                    <a:pt x="0" y="22859"/>
                  </a:lnTo>
                  <a:lnTo>
                    <a:pt x="1851" y="31736"/>
                  </a:lnTo>
                  <a:lnTo>
                    <a:pt x="6905" y="39004"/>
                  </a:lnTo>
                  <a:lnTo>
                    <a:pt x="14412" y="43916"/>
                  </a:lnTo>
                  <a:lnTo>
                    <a:pt x="23622" y="45719"/>
                  </a:lnTo>
                  <a:lnTo>
                    <a:pt x="32831" y="43916"/>
                  </a:lnTo>
                  <a:lnTo>
                    <a:pt x="40338" y="39004"/>
                  </a:lnTo>
                  <a:lnTo>
                    <a:pt x="45392" y="31736"/>
                  </a:lnTo>
                  <a:lnTo>
                    <a:pt x="47244" y="22859"/>
                  </a:lnTo>
                  <a:lnTo>
                    <a:pt x="45392" y="13983"/>
                  </a:lnTo>
                  <a:lnTo>
                    <a:pt x="40338" y="6715"/>
                  </a:lnTo>
                  <a:lnTo>
                    <a:pt x="32831" y="1803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5757" y="268935"/>
            <a:ext cx="10119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9060" algn="l"/>
                <a:tab pos="10106025" algn="l"/>
              </a:tabLst>
            </a:pPr>
            <a:r>
              <a:rPr sz="1600" b="0" spc="-55" dirty="0">
                <a:latin typeface="함초롬돋움"/>
                <a:cs typeface="함초롬돋움"/>
              </a:rPr>
              <a:t>[</a:t>
            </a:r>
            <a:r>
              <a:rPr sz="1600" b="0" spc="-160" dirty="0">
                <a:latin typeface="함초롬돋움"/>
                <a:cs typeface="함초롬돋움"/>
              </a:rPr>
              <a:t>별</a:t>
            </a:r>
            <a:r>
              <a:rPr sz="1600" b="0" spc="-165" dirty="0">
                <a:latin typeface="함초롬돋움"/>
                <a:cs typeface="함초롬돋움"/>
              </a:rPr>
              <a:t>첨</a:t>
            </a:r>
            <a:r>
              <a:rPr sz="1600" b="0" spc="-35" dirty="0">
                <a:latin typeface="함초롬돋움"/>
                <a:cs typeface="함초롬돋움"/>
              </a:rPr>
              <a:t>]</a:t>
            </a:r>
            <a:r>
              <a:rPr sz="1600" b="0" spc="5" dirty="0">
                <a:latin typeface="함초롬돋움"/>
                <a:cs typeface="함초롬돋움"/>
              </a:rPr>
              <a:t> </a:t>
            </a:r>
            <a:r>
              <a:rPr sz="1600" b="0" spc="-165" dirty="0">
                <a:latin typeface="함초롬돋움"/>
                <a:cs typeface="함초롬돋움"/>
              </a:rPr>
              <a:t>장애대학</a:t>
            </a:r>
            <a:r>
              <a:rPr sz="1600" b="0" spc="-160" dirty="0">
                <a:latin typeface="함초롬돋움"/>
                <a:cs typeface="함초롬돋움"/>
              </a:rPr>
              <a:t>생</a:t>
            </a:r>
            <a:r>
              <a:rPr sz="1600" b="0" spc="20" dirty="0">
                <a:latin typeface="함초롬돋움"/>
                <a:cs typeface="함초롬돋움"/>
              </a:rPr>
              <a:t> </a:t>
            </a:r>
            <a:r>
              <a:rPr sz="1600" b="0" spc="-165" dirty="0">
                <a:latin typeface="함초롬돋움"/>
                <a:cs typeface="함초롬돋움"/>
              </a:rPr>
              <a:t>봉사유</a:t>
            </a:r>
            <a:r>
              <a:rPr sz="1600" b="0" spc="-160" dirty="0">
                <a:latin typeface="함초롬돋움"/>
                <a:cs typeface="함초롬돋움"/>
              </a:rPr>
              <a:t>형</a:t>
            </a:r>
            <a:r>
              <a:rPr sz="1600" b="0" dirty="0">
                <a:latin typeface="함초롬돋움"/>
                <a:cs typeface="함초롬돋움"/>
              </a:rPr>
              <a:t>	</a:t>
            </a:r>
            <a:r>
              <a:rPr sz="1600" b="0" u="sng" spc="-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0" u="sng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78935" y="1053083"/>
            <a:ext cx="4933315" cy="1399540"/>
            <a:chOff x="3678935" y="1053083"/>
            <a:chExt cx="4933315" cy="1399540"/>
          </a:xfrm>
        </p:grpSpPr>
        <p:sp>
          <p:nvSpPr>
            <p:cNvPr id="11" name="object 11"/>
            <p:cNvSpPr/>
            <p:nvPr/>
          </p:nvSpPr>
          <p:spPr>
            <a:xfrm>
              <a:off x="4262628" y="1225295"/>
              <a:ext cx="378460" cy="45720"/>
            </a:xfrm>
            <a:custGeom>
              <a:avLst/>
              <a:gdLst/>
              <a:ahLst/>
              <a:cxnLst/>
              <a:rect l="l" t="t" r="r" b="b"/>
              <a:pathLst>
                <a:path w="378460" h="457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378460" h="45719">
                  <a:moveTo>
                    <a:pt x="377952" y="22860"/>
                  </a:moveTo>
                  <a:lnTo>
                    <a:pt x="376097" y="13995"/>
                  </a:lnTo>
                  <a:lnTo>
                    <a:pt x="371043" y="6718"/>
                  </a:lnTo>
                  <a:lnTo>
                    <a:pt x="363537" y="1816"/>
                  </a:lnTo>
                  <a:lnTo>
                    <a:pt x="354330" y="0"/>
                  </a:lnTo>
                  <a:lnTo>
                    <a:pt x="345109" y="1816"/>
                  </a:lnTo>
                  <a:lnTo>
                    <a:pt x="337604" y="6718"/>
                  </a:lnTo>
                  <a:lnTo>
                    <a:pt x="332549" y="13995"/>
                  </a:lnTo>
                  <a:lnTo>
                    <a:pt x="330708" y="22860"/>
                  </a:lnTo>
                  <a:lnTo>
                    <a:pt x="332549" y="31737"/>
                  </a:lnTo>
                  <a:lnTo>
                    <a:pt x="337604" y="39014"/>
                  </a:lnTo>
                  <a:lnTo>
                    <a:pt x="345109" y="43916"/>
                  </a:lnTo>
                  <a:lnTo>
                    <a:pt x="354330" y="45720"/>
                  </a:lnTo>
                  <a:lnTo>
                    <a:pt x="363537" y="43916"/>
                  </a:lnTo>
                  <a:lnTo>
                    <a:pt x="371043" y="39014"/>
                  </a:lnTo>
                  <a:lnTo>
                    <a:pt x="376097" y="31737"/>
                  </a:lnTo>
                  <a:lnTo>
                    <a:pt x="377952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8935" y="1053083"/>
              <a:ext cx="4933188" cy="139903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933190" y="1273886"/>
            <a:ext cx="4753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장애대학생</a:t>
            </a:r>
            <a:r>
              <a:rPr sz="24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봉사유형이</a:t>
            </a:r>
            <a:r>
              <a:rPr sz="24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무엇인가요?</a:t>
            </a:r>
            <a:endParaRPr sz="24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82826" y="1225296"/>
            <a:ext cx="8625205" cy="4744720"/>
            <a:chOff x="1782826" y="1225296"/>
            <a:chExt cx="8625205" cy="4744720"/>
          </a:xfrm>
        </p:grpSpPr>
        <p:sp>
          <p:nvSpPr>
            <p:cNvPr id="15" name="object 15"/>
            <p:cNvSpPr/>
            <p:nvPr/>
          </p:nvSpPr>
          <p:spPr>
            <a:xfrm>
              <a:off x="1789176" y="2031492"/>
              <a:ext cx="8613775" cy="320040"/>
            </a:xfrm>
            <a:custGeom>
              <a:avLst/>
              <a:gdLst/>
              <a:ahLst/>
              <a:cxnLst/>
              <a:rect l="l" t="t" r="r" b="b"/>
              <a:pathLst>
                <a:path w="8613775" h="320039">
                  <a:moveTo>
                    <a:pt x="8613648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8613648" y="320039"/>
                  </a:lnTo>
                  <a:lnTo>
                    <a:pt x="861364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7185" y="2102866"/>
              <a:ext cx="1042542" cy="1855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18788" y="2102103"/>
              <a:ext cx="1146175" cy="184150"/>
            </a:xfrm>
            <a:custGeom>
              <a:avLst/>
              <a:gdLst/>
              <a:ahLst/>
              <a:cxnLst/>
              <a:rect l="l" t="t" r="r" b="b"/>
              <a:pathLst>
                <a:path w="1146175" h="184150">
                  <a:moveTo>
                    <a:pt x="74168" y="114554"/>
                  </a:moveTo>
                  <a:lnTo>
                    <a:pt x="72390" y="114935"/>
                  </a:lnTo>
                  <a:lnTo>
                    <a:pt x="70104" y="115316"/>
                  </a:lnTo>
                  <a:lnTo>
                    <a:pt x="64516" y="116078"/>
                  </a:lnTo>
                  <a:lnTo>
                    <a:pt x="61468" y="116586"/>
                  </a:lnTo>
                  <a:lnTo>
                    <a:pt x="48260" y="118110"/>
                  </a:lnTo>
                  <a:lnTo>
                    <a:pt x="41783" y="118618"/>
                  </a:lnTo>
                  <a:lnTo>
                    <a:pt x="22352" y="118745"/>
                  </a:lnTo>
                  <a:lnTo>
                    <a:pt x="22352" y="31750"/>
                  </a:lnTo>
                  <a:lnTo>
                    <a:pt x="64008" y="31750"/>
                  </a:lnTo>
                  <a:lnTo>
                    <a:pt x="64008" y="12700"/>
                  </a:lnTo>
                  <a:lnTo>
                    <a:pt x="3556" y="12700"/>
                  </a:lnTo>
                  <a:lnTo>
                    <a:pt x="2032" y="13208"/>
                  </a:lnTo>
                  <a:lnTo>
                    <a:pt x="1270" y="14097"/>
                  </a:lnTo>
                  <a:lnTo>
                    <a:pt x="381" y="14986"/>
                  </a:lnTo>
                  <a:lnTo>
                    <a:pt x="0" y="16383"/>
                  </a:lnTo>
                  <a:lnTo>
                    <a:pt x="127" y="135636"/>
                  </a:lnTo>
                  <a:lnTo>
                    <a:pt x="381" y="136652"/>
                  </a:lnTo>
                  <a:lnTo>
                    <a:pt x="1905" y="138176"/>
                  </a:lnTo>
                  <a:lnTo>
                    <a:pt x="3302" y="138684"/>
                  </a:lnTo>
                  <a:lnTo>
                    <a:pt x="26416" y="138684"/>
                  </a:lnTo>
                  <a:lnTo>
                    <a:pt x="28448" y="138557"/>
                  </a:lnTo>
                  <a:lnTo>
                    <a:pt x="29845" y="138430"/>
                  </a:lnTo>
                  <a:lnTo>
                    <a:pt x="33274" y="138430"/>
                  </a:lnTo>
                  <a:lnTo>
                    <a:pt x="72136" y="134493"/>
                  </a:lnTo>
                  <a:lnTo>
                    <a:pt x="74168" y="133985"/>
                  </a:lnTo>
                  <a:lnTo>
                    <a:pt x="74168" y="118745"/>
                  </a:lnTo>
                  <a:lnTo>
                    <a:pt x="74168" y="114554"/>
                  </a:lnTo>
                  <a:close/>
                </a:path>
                <a:path w="1146175" h="184150">
                  <a:moveTo>
                    <a:pt x="141859" y="1397"/>
                  </a:moveTo>
                  <a:lnTo>
                    <a:pt x="119761" y="1397"/>
                  </a:lnTo>
                  <a:lnTo>
                    <a:pt x="119761" y="61595"/>
                  </a:lnTo>
                  <a:lnTo>
                    <a:pt x="101727" y="61595"/>
                  </a:lnTo>
                  <a:lnTo>
                    <a:pt x="101727" y="4699"/>
                  </a:lnTo>
                  <a:lnTo>
                    <a:pt x="79883" y="4699"/>
                  </a:lnTo>
                  <a:lnTo>
                    <a:pt x="79883" y="174498"/>
                  </a:lnTo>
                  <a:lnTo>
                    <a:pt x="101727" y="174498"/>
                  </a:lnTo>
                  <a:lnTo>
                    <a:pt x="101727" y="84074"/>
                  </a:lnTo>
                  <a:lnTo>
                    <a:pt x="119761" y="84074"/>
                  </a:lnTo>
                  <a:lnTo>
                    <a:pt x="119761" y="183007"/>
                  </a:lnTo>
                  <a:lnTo>
                    <a:pt x="141859" y="183007"/>
                  </a:lnTo>
                  <a:lnTo>
                    <a:pt x="141859" y="84074"/>
                  </a:lnTo>
                  <a:lnTo>
                    <a:pt x="141859" y="61595"/>
                  </a:lnTo>
                  <a:lnTo>
                    <a:pt x="141859" y="1397"/>
                  </a:lnTo>
                  <a:close/>
                </a:path>
                <a:path w="1146175" h="184150">
                  <a:moveTo>
                    <a:pt x="249936" y="762"/>
                  </a:moveTo>
                  <a:lnTo>
                    <a:pt x="193421" y="762"/>
                  </a:lnTo>
                  <a:lnTo>
                    <a:pt x="193421" y="18034"/>
                  </a:lnTo>
                  <a:lnTo>
                    <a:pt x="249936" y="18034"/>
                  </a:lnTo>
                  <a:lnTo>
                    <a:pt x="249936" y="762"/>
                  </a:lnTo>
                  <a:close/>
                </a:path>
                <a:path w="1146175" h="184150">
                  <a:moveTo>
                    <a:pt x="269240" y="77089"/>
                  </a:moveTo>
                  <a:lnTo>
                    <a:pt x="266052" y="71501"/>
                  </a:lnTo>
                  <a:lnTo>
                    <a:pt x="265049" y="69723"/>
                  </a:lnTo>
                  <a:lnTo>
                    <a:pt x="256794" y="63627"/>
                  </a:lnTo>
                  <a:lnTo>
                    <a:pt x="250101" y="59626"/>
                  </a:lnTo>
                  <a:lnTo>
                    <a:pt x="245745" y="58089"/>
                  </a:lnTo>
                  <a:lnTo>
                    <a:pt x="245745" y="81280"/>
                  </a:lnTo>
                  <a:lnTo>
                    <a:pt x="245745" y="90678"/>
                  </a:lnTo>
                  <a:lnTo>
                    <a:pt x="243459" y="94361"/>
                  </a:lnTo>
                  <a:lnTo>
                    <a:pt x="239014" y="96520"/>
                  </a:lnTo>
                  <a:lnTo>
                    <a:pt x="234696" y="98806"/>
                  </a:lnTo>
                  <a:lnTo>
                    <a:pt x="228981" y="99949"/>
                  </a:lnTo>
                  <a:lnTo>
                    <a:pt x="214630" y="99949"/>
                  </a:lnTo>
                  <a:lnTo>
                    <a:pt x="198247" y="81280"/>
                  </a:lnTo>
                  <a:lnTo>
                    <a:pt x="200406" y="77724"/>
                  </a:lnTo>
                  <a:lnTo>
                    <a:pt x="204597" y="75311"/>
                  </a:lnTo>
                  <a:lnTo>
                    <a:pt x="208915" y="72771"/>
                  </a:lnTo>
                  <a:lnTo>
                    <a:pt x="214630" y="71501"/>
                  </a:lnTo>
                  <a:lnTo>
                    <a:pt x="228981" y="71501"/>
                  </a:lnTo>
                  <a:lnTo>
                    <a:pt x="234696" y="72771"/>
                  </a:lnTo>
                  <a:lnTo>
                    <a:pt x="239141" y="75311"/>
                  </a:lnTo>
                  <a:lnTo>
                    <a:pt x="243459" y="77724"/>
                  </a:lnTo>
                  <a:lnTo>
                    <a:pt x="221996" y="54483"/>
                  </a:lnTo>
                  <a:lnTo>
                    <a:pt x="211226" y="55054"/>
                  </a:lnTo>
                  <a:lnTo>
                    <a:pt x="174752" y="77089"/>
                  </a:lnTo>
                  <a:lnTo>
                    <a:pt x="174752" y="85725"/>
                  </a:lnTo>
                  <a:lnTo>
                    <a:pt x="201891" y="114833"/>
                  </a:lnTo>
                  <a:lnTo>
                    <a:pt x="221996" y="117094"/>
                  </a:lnTo>
                  <a:lnTo>
                    <a:pt x="232511" y="116535"/>
                  </a:lnTo>
                  <a:lnTo>
                    <a:pt x="264553" y="99949"/>
                  </a:lnTo>
                  <a:lnTo>
                    <a:pt x="266103" y="97815"/>
                  </a:lnTo>
                  <a:lnTo>
                    <a:pt x="268452" y="91986"/>
                  </a:lnTo>
                  <a:lnTo>
                    <a:pt x="269240" y="85725"/>
                  </a:lnTo>
                  <a:lnTo>
                    <a:pt x="269240" y="77089"/>
                  </a:lnTo>
                  <a:close/>
                </a:path>
                <a:path w="1146175" h="184150">
                  <a:moveTo>
                    <a:pt x="275082" y="29210"/>
                  </a:moveTo>
                  <a:lnTo>
                    <a:pt x="169037" y="29210"/>
                  </a:lnTo>
                  <a:lnTo>
                    <a:pt x="169037" y="46863"/>
                  </a:lnTo>
                  <a:lnTo>
                    <a:pt x="275082" y="46863"/>
                  </a:lnTo>
                  <a:lnTo>
                    <a:pt x="275082" y="29210"/>
                  </a:lnTo>
                  <a:close/>
                </a:path>
                <a:path w="1146175" h="184150">
                  <a:moveTo>
                    <a:pt x="317500" y="160147"/>
                  </a:moveTo>
                  <a:lnTo>
                    <a:pt x="217170" y="160147"/>
                  </a:lnTo>
                  <a:lnTo>
                    <a:pt x="217170" y="127889"/>
                  </a:lnTo>
                  <a:lnTo>
                    <a:pt x="193548" y="127889"/>
                  </a:lnTo>
                  <a:lnTo>
                    <a:pt x="193548" y="176022"/>
                  </a:lnTo>
                  <a:lnTo>
                    <a:pt x="193929" y="177546"/>
                  </a:lnTo>
                  <a:lnTo>
                    <a:pt x="194691" y="178308"/>
                  </a:lnTo>
                  <a:lnTo>
                    <a:pt x="195453" y="179197"/>
                  </a:lnTo>
                  <a:lnTo>
                    <a:pt x="196977" y="179578"/>
                  </a:lnTo>
                  <a:lnTo>
                    <a:pt x="317500" y="179578"/>
                  </a:lnTo>
                  <a:lnTo>
                    <a:pt x="317500" y="160147"/>
                  </a:lnTo>
                  <a:close/>
                </a:path>
                <a:path w="1146175" h="184150">
                  <a:moveTo>
                    <a:pt x="335915" y="54864"/>
                  </a:moveTo>
                  <a:lnTo>
                    <a:pt x="312166" y="54864"/>
                  </a:lnTo>
                  <a:lnTo>
                    <a:pt x="312166" y="1651"/>
                  </a:lnTo>
                  <a:lnTo>
                    <a:pt x="289306" y="1651"/>
                  </a:lnTo>
                  <a:lnTo>
                    <a:pt x="289306" y="136144"/>
                  </a:lnTo>
                  <a:lnTo>
                    <a:pt x="312166" y="136144"/>
                  </a:lnTo>
                  <a:lnTo>
                    <a:pt x="312166" y="75184"/>
                  </a:lnTo>
                  <a:lnTo>
                    <a:pt x="335915" y="75184"/>
                  </a:lnTo>
                  <a:lnTo>
                    <a:pt x="335915" y="54864"/>
                  </a:lnTo>
                  <a:close/>
                </a:path>
                <a:path w="1146175" h="184150">
                  <a:moveTo>
                    <a:pt x="518414" y="129159"/>
                  </a:moveTo>
                  <a:lnTo>
                    <a:pt x="507047" y="121805"/>
                  </a:lnTo>
                  <a:lnTo>
                    <a:pt x="497357" y="113601"/>
                  </a:lnTo>
                  <a:lnTo>
                    <a:pt x="489331" y="104559"/>
                  </a:lnTo>
                  <a:lnTo>
                    <a:pt x="484847" y="97536"/>
                  </a:lnTo>
                  <a:lnTo>
                    <a:pt x="482981" y="94615"/>
                  </a:lnTo>
                  <a:lnTo>
                    <a:pt x="478142" y="83934"/>
                  </a:lnTo>
                  <a:lnTo>
                    <a:pt x="474687" y="72428"/>
                  </a:lnTo>
                  <a:lnTo>
                    <a:pt x="472617" y="60121"/>
                  </a:lnTo>
                  <a:lnTo>
                    <a:pt x="471932" y="46990"/>
                  </a:lnTo>
                  <a:lnTo>
                    <a:pt x="471932" y="31242"/>
                  </a:lnTo>
                  <a:lnTo>
                    <a:pt x="508889" y="31242"/>
                  </a:lnTo>
                  <a:lnTo>
                    <a:pt x="508889" y="12192"/>
                  </a:lnTo>
                  <a:lnTo>
                    <a:pt x="410972" y="12192"/>
                  </a:lnTo>
                  <a:lnTo>
                    <a:pt x="410972" y="31242"/>
                  </a:lnTo>
                  <a:lnTo>
                    <a:pt x="447421" y="31242"/>
                  </a:lnTo>
                  <a:lnTo>
                    <a:pt x="447382" y="46990"/>
                  </a:lnTo>
                  <a:lnTo>
                    <a:pt x="439674" y="87401"/>
                  </a:lnTo>
                  <a:lnTo>
                    <a:pt x="413626" y="122809"/>
                  </a:lnTo>
                  <a:lnTo>
                    <a:pt x="398018" y="133985"/>
                  </a:lnTo>
                  <a:lnTo>
                    <a:pt x="416814" y="149225"/>
                  </a:lnTo>
                  <a:lnTo>
                    <a:pt x="448056" y="118618"/>
                  </a:lnTo>
                  <a:lnTo>
                    <a:pt x="459867" y="97536"/>
                  </a:lnTo>
                  <a:lnTo>
                    <a:pt x="462737" y="104140"/>
                  </a:lnTo>
                  <a:lnTo>
                    <a:pt x="488442" y="134620"/>
                  </a:lnTo>
                  <a:lnTo>
                    <a:pt x="502158" y="144653"/>
                  </a:lnTo>
                  <a:lnTo>
                    <a:pt x="518414" y="129159"/>
                  </a:lnTo>
                  <a:close/>
                </a:path>
                <a:path w="1146175" h="184150">
                  <a:moveTo>
                    <a:pt x="555498" y="1651"/>
                  </a:moveTo>
                  <a:lnTo>
                    <a:pt x="532638" y="1651"/>
                  </a:lnTo>
                  <a:lnTo>
                    <a:pt x="532638" y="183007"/>
                  </a:lnTo>
                  <a:lnTo>
                    <a:pt x="555498" y="183007"/>
                  </a:lnTo>
                  <a:lnTo>
                    <a:pt x="555498" y="1651"/>
                  </a:lnTo>
                  <a:close/>
                </a:path>
                <a:path w="1146175" h="184150">
                  <a:moveTo>
                    <a:pt x="684911" y="34036"/>
                  </a:moveTo>
                  <a:lnTo>
                    <a:pt x="662178" y="3924"/>
                  </a:lnTo>
                  <a:lnTo>
                    <a:pt x="662178" y="29210"/>
                  </a:lnTo>
                  <a:lnTo>
                    <a:pt x="662178" y="39116"/>
                  </a:lnTo>
                  <a:lnTo>
                    <a:pt x="660273" y="43053"/>
                  </a:lnTo>
                  <a:lnTo>
                    <a:pt x="656717" y="45593"/>
                  </a:lnTo>
                  <a:lnTo>
                    <a:pt x="653288" y="48133"/>
                  </a:lnTo>
                  <a:lnTo>
                    <a:pt x="647446" y="49403"/>
                  </a:lnTo>
                  <a:lnTo>
                    <a:pt x="631571" y="49403"/>
                  </a:lnTo>
                  <a:lnTo>
                    <a:pt x="625983" y="48133"/>
                  </a:lnTo>
                  <a:lnTo>
                    <a:pt x="618871" y="43053"/>
                  </a:lnTo>
                  <a:lnTo>
                    <a:pt x="617093" y="39116"/>
                  </a:lnTo>
                  <a:lnTo>
                    <a:pt x="617093" y="29210"/>
                  </a:lnTo>
                  <a:lnTo>
                    <a:pt x="618871" y="25400"/>
                  </a:lnTo>
                  <a:lnTo>
                    <a:pt x="622427" y="22733"/>
                  </a:lnTo>
                  <a:lnTo>
                    <a:pt x="625983" y="19939"/>
                  </a:lnTo>
                  <a:lnTo>
                    <a:pt x="631571" y="18669"/>
                  </a:lnTo>
                  <a:lnTo>
                    <a:pt x="647319" y="18669"/>
                  </a:lnTo>
                  <a:lnTo>
                    <a:pt x="653161" y="19939"/>
                  </a:lnTo>
                  <a:lnTo>
                    <a:pt x="656717" y="22733"/>
                  </a:lnTo>
                  <a:lnTo>
                    <a:pt x="660400" y="25400"/>
                  </a:lnTo>
                  <a:lnTo>
                    <a:pt x="662178" y="29210"/>
                  </a:lnTo>
                  <a:lnTo>
                    <a:pt x="662178" y="3924"/>
                  </a:lnTo>
                  <a:lnTo>
                    <a:pt x="658241" y="2400"/>
                  </a:lnTo>
                  <a:lnTo>
                    <a:pt x="649287" y="609"/>
                  </a:lnTo>
                  <a:lnTo>
                    <a:pt x="639191" y="0"/>
                  </a:lnTo>
                  <a:lnTo>
                    <a:pt x="629424" y="609"/>
                  </a:lnTo>
                  <a:lnTo>
                    <a:pt x="594995" y="27038"/>
                  </a:lnTo>
                  <a:lnTo>
                    <a:pt x="594233" y="34036"/>
                  </a:lnTo>
                  <a:lnTo>
                    <a:pt x="594258" y="39116"/>
                  </a:lnTo>
                  <a:lnTo>
                    <a:pt x="595249" y="43561"/>
                  </a:lnTo>
                  <a:lnTo>
                    <a:pt x="597408" y="47752"/>
                  </a:lnTo>
                  <a:lnTo>
                    <a:pt x="599440" y="51816"/>
                  </a:lnTo>
                  <a:lnTo>
                    <a:pt x="632333" y="67437"/>
                  </a:lnTo>
                  <a:lnTo>
                    <a:pt x="639191" y="67437"/>
                  </a:lnTo>
                  <a:lnTo>
                    <a:pt x="678053" y="53467"/>
                  </a:lnTo>
                  <a:lnTo>
                    <a:pt x="680758" y="49403"/>
                  </a:lnTo>
                  <a:lnTo>
                    <a:pt x="681863" y="47752"/>
                  </a:lnTo>
                  <a:lnTo>
                    <a:pt x="684149" y="41275"/>
                  </a:lnTo>
                  <a:lnTo>
                    <a:pt x="684911" y="34036"/>
                  </a:lnTo>
                  <a:close/>
                </a:path>
                <a:path w="1146175" h="184150">
                  <a:moveTo>
                    <a:pt x="703961" y="72390"/>
                  </a:moveTo>
                  <a:lnTo>
                    <a:pt x="699389" y="73152"/>
                  </a:lnTo>
                  <a:lnTo>
                    <a:pt x="693928" y="73914"/>
                  </a:lnTo>
                  <a:lnTo>
                    <a:pt x="687324" y="74422"/>
                  </a:lnTo>
                  <a:lnTo>
                    <a:pt x="674116" y="75692"/>
                  </a:lnTo>
                  <a:lnTo>
                    <a:pt x="667258" y="76200"/>
                  </a:lnTo>
                  <a:lnTo>
                    <a:pt x="653923" y="76962"/>
                  </a:lnTo>
                  <a:lnTo>
                    <a:pt x="647827" y="77089"/>
                  </a:lnTo>
                  <a:lnTo>
                    <a:pt x="641858" y="77343"/>
                  </a:lnTo>
                  <a:lnTo>
                    <a:pt x="637159" y="77470"/>
                  </a:lnTo>
                  <a:lnTo>
                    <a:pt x="581279" y="77470"/>
                  </a:lnTo>
                  <a:lnTo>
                    <a:pt x="581279" y="96012"/>
                  </a:lnTo>
                  <a:lnTo>
                    <a:pt x="619379" y="96012"/>
                  </a:lnTo>
                  <a:lnTo>
                    <a:pt x="619379" y="124587"/>
                  </a:lnTo>
                  <a:lnTo>
                    <a:pt x="642239" y="124587"/>
                  </a:lnTo>
                  <a:lnTo>
                    <a:pt x="642239" y="95631"/>
                  </a:lnTo>
                  <a:lnTo>
                    <a:pt x="651065" y="95402"/>
                  </a:lnTo>
                  <a:lnTo>
                    <a:pt x="668020" y="94691"/>
                  </a:lnTo>
                  <a:lnTo>
                    <a:pt x="703961" y="90932"/>
                  </a:lnTo>
                  <a:lnTo>
                    <a:pt x="703961" y="72390"/>
                  </a:lnTo>
                  <a:close/>
                </a:path>
                <a:path w="1146175" h="184150">
                  <a:moveTo>
                    <a:pt x="732282" y="1651"/>
                  </a:moveTo>
                  <a:lnTo>
                    <a:pt x="709422" y="1651"/>
                  </a:lnTo>
                  <a:lnTo>
                    <a:pt x="709422" y="105029"/>
                  </a:lnTo>
                  <a:lnTo>
                    <a:pt x="669671" y="105029"/>
                  </a:lnTo>
                  <a:lnTo>
                    <a:pt x="669671" y="122555"/>
                  </a:lnTo>
                  <a:lnTo>
                    <a:pt x="709422" y="122555"/>
                  </a:lnTo>
                  <a:lnTo>
                    <a:pt x="709422" y="140589"/>
                  </a:lnTo>
                  <a:lnTo>
                    <a:pt x="732282" y="140589"/>
                  </a:lnTo>
                  <a:lnTo>
                    <a:pt x="732282" y="1651"/>
                  </a:lnTo>
                  <a:close/>
                </a:path>
                <a:path w="1146175" h="184150">
                  <a:moveTo>
                    <a:pt x="735711" y="160147"/>
                  </a:moveTo>
                  <a:lnTo>
                    <a:pt x="632333" y="160147"/>
                  </a:lnTo>
                  <a:lnTo>
                    <a:pt x="632333" y="130937"/>
                  </a:lnTo>
                  <a:lnTo>
                    <a:pt x="608838" y="130937"/>
                  </a:lnTo>
                  <a:lnTo>
                    <a:pt x="608838" y="176022"/>
                  </a:lnTo>
                  <a:lnTo>
                    <a:pt x="609219" y="177546"/>
                  </a:lnTo>
                  <a:lnTo>
                    <a:pt x="609981" y="178308"/>
                  </a:lnTo>
                  <a:lnTo>
                    <a:pt x="610743" y="179197"/>
                  </a:lnTo>
                  <a:lnTo>
                    <a:pt x="612140" y="179578"/>
                  </a:lnTo>
                  <a:lnTo>
                    <a:pt x="735711" y="179578"/>
                  </a:lnTo>
                  <a:lnTo>
                    <a:pt x="735711" y="160147"/>
                  </a:lnTo>
                  <a:close/>
                </a:path>
                <a:path w="1146175" h="184150">
                  <a:moveTo>
                    <a:pt x="901573" y="127"/>
                  </a:moveTo>
                  <a:lnTo>
                    <a:pt x="847852" y="127"/>
                  </a:lnTo>
                  <a:lnTo>
                    <a:pt x="847852" y="16383"/>
                  </a:lnTo>
                  <a:lnTo>
                    <a:pt x="901573" y="16383"/>
                  </a:lnTo>
                  <a:lnTo>
                    <a:pt x="901573" y="127"/>
                  </a:lnTo>
                  <a:close/>
                </a:path>
                <a:path w="1146175" h="184150">
                  <a:moveTo>
                    <a:pt x="925576" y="23241"/>
                  </a:moveTo>
                  <a:lnTo>
                    <a:pt x="823849" y="23241"/>
                  </a:lnTo>
                  <a:lnTo>
                    <a:pt x="823849" y="39878"/>
                  </a:lnTo>
                  <a:lnTo>
                    <a:pt x="925576" y="39878"/>
                  </a:lnTo>
                  <a:lnTo>
                    <a:pt x="925576" y="23241"/>
                  </a:lnTo>
                  <a:close/>
                </a:path>
                <a:path w="1146175" h="184150">
                  <a:moveTo>
                    <a:pt x="935101" y="100330"/>
                  </a:moveTo>
                  <a:lnTo>
                    <a:pt x="931418" y="100711"/>
                  </a:lnTo>
                  <a:lnTo>
                    <a:pt x="927100" y="101219"/>
                  </a:lnTo>
                  <a:lnTo>
                    <a:pt x="922274" y="101600"/>
                  </a:lnTo>
                  <a:lnTo>
                    <a:pt x="917448" y="102108"/>
                  </a:lnTo>
                  <a:lnTo>
                    <a:pt x="912876" y="102489"/>
                  </a:lnTo>
                  <a:lnTo>
                    <a:pt x="908431" y="102997"/>
                  </a:lnTo>
                  <a:lnTo>
                    <a:pt x="903859" y="103378"/>
                  </a:lnTo>
                  <a:lnTo>
                    <a:pt x="895858" y="103886"/>
                  </a:lnTo>
                  <a:lnTo>
                    <a:pt x="892048" y="104013"/>
                  </a:lnTo>
                  <a:lnTo>
                    <a:pt x="889381" y="104140"/>
                  </a:lnTo>
                  <a:lnTo>
                    <a:pt x="887730" y="104140"/>
                  </a:lnTo>
                  <a:lnTo>
                    <a:pt x="887730" y="92456"/>
                  </a:lnTo>
                  <a:lnTo>
                    <a:pt x="895438" y="91249"/>
                  </a:lnTo>
                  <a:lnTo>
                    <a:pt x="902195" y="89509"/>
                  </a:lnTo>
                  <a:lnTo>
                    <a:pt x="908011" y="87249"/>
                  </a:lnTo>
                  <a:lnTo>
                    <a:pt x="912876" y="84455"/>
                  </a:lnTo>
                  <a:lnTo>
                    <a:pt x="918718" y="80391"/>
                  </a:lnTo>
                  <a:lnTo>
                    <a:pt x="919607" y="78867"/>
                  </a:lnTo>
                  <a:lnTo>
                    <a:pt x="921639" y="75438"/>
                  </a:lnTo>
                  <a:lnTo>
                    <a:pt x="921639" y="62357"/>
                  </a:lnTo>
                  <a:lnTo>
                    <a:pt x="919822" y="59817"/>
                  </a:lnTo>
                  <a:lnTo>
                    <a:pt x="917575" y="56642"/>
                  </a:lnTo>
                  <a:lnTo>
                    <a:pt x="909701" y="52197"/>
                  </a:lnTo>
                  <a:lnTo>
                    <a:pt x="903097" y="49199"/>
                  </a:lnTo>
                  <a:lnTo>
                    <a:pt x="896874" y="47523"/>
                  </a:lnTo>
                  <a:lnTo>
                    <a:pt x="896874" y="65913"/>
                  </a:lnTo>
                  <a:lnTo>
                    <a:pt x="896874" y="72390"/>
                  </a:lnTo>
                  <a:lnTo>
                    <a:pt x="894842" y="74803"/>
                  </a:lnTo>
                  <a:lnTo>
                    <a:pt x="891032" y="76454"/>
                  </a:lnTo>
                  <a:lnTo>
                    <a:pt x="887095" y="77978"/>
                  </a:lnTo>
                  <a:lnTo>
                    <a:pt x="881761" y="78867"/>
                  </a:lnTo>
                  <a:lnTo>
                    <a:pt x="868299" y="78867"/>
                  </a:lnTo>
                  <a:lnTo>
                    <a:pt x="862965" y="77978"/>
                  </a:lnTo>
                  <a:lnTo>
                    <a:pt x="859155" y="76454"/>
                  </a:lnTo>
                  <a:lnTo>
                    <a:pt x="855345" y="74803"/>
                  </a:lnTo>
                  <a:lnTo>
                    <a:pt x="853440" y="72390"/>
                  </a:lnTo>
                  <a:lnTo>
                    <a:pt x="853440" y="65913"/>
                  </a:lnTo>
                  <a:lnTo>
                    <a:pt x="855345" y="63500"/>
                  </a:lnTo>
                  <a:lnTo>
                    <a:pt x="859155" y="61976"/>
                  </a:lnTo>
                  <a:lnTo>
                    <a:pt x="862965" y="60579"/>
                  </a:lnTo>
                  <a:lnTo>
                    <a:pt x="868299" y="59817"/>
                  </a:lnTo>
                  <a:lnTo>
                    <a:pt x="882015" y="59817"/>
                  </a:lnTo>
                  <a:lnTo>
                    <a:pt x="887349" y="60579"/>
                  </a:lnTo>
                  <a:lnTo>
                    <a:pt x="891159" y="61976"/>
                  </a:lnTo>
                  <a:lnTo>
                    <a:pt x="894969" y="63500"/>
                  </a:lnTo>
                  <a:lnTo>
                    <a:pt x="896874" y="65913"/>
                  </a:lnTo>
                  <a:lnTo>
                    <a:pt x="896874" y="47523"/>
                  </a:lnTo>
                  <a:lnTo>
                    <a:pt x="895134" y="47053"/>
                  </a:lnTo>
                  <a:lnTo>
                    <a:pt x="885812" y="45770"/>
                  </a:lnTo>
                  <a:lnTo>
                    <a:pt x="875157" y="45339"/>
                  </a:lnTo>
                  <a:lnTo>
                    <a:pt x="864489" y="45770"/>
                  </a:lnTo>
                  <a:lnTo>
                    <a:pt x="828802" y="62357"/>
                  </a:lnTo>
                  <a:lnTo>
                    <a:pt x="828802" y="75438"/>
                  </a:lnTo>
                  <a:lnTo>
                    <a:pt x="862584" y="92456"/>
                  </a:lnTo>
                  <a:lnTo>
                    <a:pt x="862584" y="104521"/>
                  </a:lnTo>
                  <a:lnTo>
                    <a:pt x="815975" y="104521"/>
                  </a:lnTo>
                  <a:lnTo>
                    <a:pt x="815975" y="122428"/>
                  </a:lnTo>
                  <a:lnTo>
                    <a:pt x="857631" y="122428"/>
                  </a:lnTo>
                  <a:lnTo>
                    <a:pt x="861441" y="122301"/>
                  </a:lnTo>
                  <a:lnTo>
                    <a:pt x="865124" y="122301"/>
                  </a:lnTo>
                  <a:lnTo>
                    <a:pt x="867918" y="122174"/>
                  </a:lnTo>
                  <a:lnTo>
                    <a:pt x="875538" y="122174"/>
                  </a:lnTo>
                  <a:lnTo>
                    <a:pt x="881761" y="122047"/>
                  </a:lnTo>
                  <a:lnTo>
                    <a:pt x="894334" y="121539"/>
                  </a:lnTo>
                  <a:lnTo>
                    <a:pt x="912241" y="120396"/>
                  </a:lnTo>
                  <a:lnTo>
                    <a:pt x="917702" y="119888"/>
                  </a:lnTo>
                  <a:lnTo>
                    <a:pt x="922655" y="119507"/>
                  </a:lnTo>
                  <a:lnTo>
                    <a:pt x="927608" y="118999"/>
                  </a:lnTo>
                  <a:lnTo>
                    <a:pt x="931799" y="118491"/>
                  </a:lnTo>
                  <a:lnTo>
                    <a:pt x="935101" y="117983"/>
                  </a:lnTo>
                  <a:lnTo>
                    <a:pt x="935101" y="104140"/>
                  </a:lnTo>
                  <a:lnTo>
                    <a:pt x="935101" y="100330"/>
                  </a:lnTo>
                  <a:close/>
                </a:path>
                <a:path w="1146175" h="184150">
                  <a:moveTo>
                    <a:pt x="962533" y="137287"/>
                  </a:moveTo>
                  <a:lnTo>
                    <a:pt x="960628" y="135382"/>
                  </a:lnTo>
                  <a:lnTo>
                    <a:pt x="837819" y="135382"/>
                  </a:lnTo>
                  <a:lnTo>
                    <a:pt x="837819" y="153035"/>
                  </a:lnTo>
                  <a:lnTo>
                    <a:pt x="939165" y="153035"/>
                  </a:lnTo>
                  <a:lnTo>
                    <a:pt x="939165" y="183769"/>
                  </a:lnTo>
                  <a:lnTo>
                    <a:pt x="962533" y="183769"/>
                  </a:lnTo>
                  <a:lnTo>
                    <a:pt x="962533" y="137287"/>
                  </a:lnTo>
                  <a:close/>
                </a:path>
                <a:path w="1146175" h="184150">
                  <a:moveTo>
                    <a:pt x="986663" y="57785"/>
                  </a:moveTo>
                  <a:lnTo>
                    <a:pt x="962787" y="57785"/>
                  </a:lnTo>
                  <a:lnTo>
                    <a:pt x="962787" y="1651"/>
                  </a:lnTo>
                  <a:lnTo>
                    <a:pt x="939800" y="1651"/>
                  </a:lnTo>
                  <a:lnTo>
                    <a:pt x="939800" y="128905"/>
                  </a:lnTo>
                  <a:lnTo>
                    <a:pt x="962787" y="128905"/>
                  </a:lnTo>
                  <a:lnTo>
                    <a:pt x="962787" y="77851"/>
                  </a:lnTo>
                  <a:lnTo>
                    <a:pt x="986663" y="77851"/>
                  </a:lnTo>
                  <a:lnTo>
                    <a:pt x="986663" y="57785"/>
                  </a:lnTo>
                  <a:close/>
                </a:path>
                <a:path w="1146175" h="184150">
                  <a:moveTo>
                    <a:pt x="1078484" y="114554"/>
                  </a:moveTo>
                  <a:lnTo>
                    <a:pt x="1076706" y="114935"/>
                  </a:lnTo>
                  <a:lnTo>
                    <a:pt x="1074420" y="115316"/>
                  </a:lnTo>
                  <a:lnTo>
                    <a:pt x="1068832" y="116078"/>
                  </a:lnTo>
                  <a:lnTo>
                    <a:pt x="1065784" y="116586"/>
                  </a:lnTo>
                  <a:lnTo>
                    <a:pt x="1052576" y="118110"/>
                  </a:lnTo>
                  <a:lnTo>
                    <a:pt x="1046099" y="118618"/>
                  </a:lnTo>
                  <a:lnTo>
                    <a:pt x="1026668" y="118745"/>
                  </a:lnTo>
                  <a:lnTo>
                    <a:pt x="1026668" y="31750"/>
                  </a:lnTo>
                  <a:lnTo>
                    <a:pt x="1068324" y="31750"/>
                  </a:lnTo>
                  <a:lnTo>
                    <a:pt x="1068324" y="12700"/>
                  </a:lnTo>
                  <a:lnTo>
                    <a:pt x="1007872" y="12700"/>
                  </a:lnTo>
                  <a:lnTo>
                    <a:pt x="1006348" y="13208"/>
                  </a:lnTo>
                  <a:lnTo>
                    <a:pt x="1005586" y="14097"/>
                  </a:lnTo>
                  <a:lnTo>
                    <a:pt x="1004697" y="14986"/>
                  </a:lnTo>
                  <a:lnTo>
                    <a:pt x="1004316" y="16383"/>
                  </a:lnTo>
                  <a:lnTo>
                    <a:pt x="1004443" y="135636"/>
                  </a:lnTo>
                  <a:lnTo>
                    <a:pt x="1004697" y="136652"/>
                  </a:lnTo>
                  <a:lnTo>
                    <a:pt x="1006221" y="138176"/>
                  </a:lnTo>
                  <a:lnTo>
                    <a:pt x="1007618" y="138684"/>
                  </a:lnTo>
                  <a:lnTo>
                    <a:pt x="1030732" y="138684"/>
                  </a:lnTo>
                  <a:lnTo>
                    <a:pt x="1032764" y="138557"/>
                  </a:lnTo>
                  <a:lnTo>
                    <a:pt x="1034161" y="138430"/>
                  </a:lnTo>
                  <a:lnTo>
                    <a:pt x="1037590" y="138430"/>
                  </a:lnTo>
                  <a:lnTo>
                    <a:pt x="1076452" y="134493"/>
                  </a:lnTo>
                  <a:lnTo>
                    <a:pt x="1078484" y="133985"/>
                  </a:lnTo>
                  <a:lnTo>
                    <a:pt x="1078484" y="118745"/>
                  </a:lnTo>
                  <a:lnTo>
                    <a:pt x="1078484" y="114554"/>
                  </a:lnTo>
                  <a:close/>
                </a:path>
                <a:path w="1146175" h="184150">
                  <a:moveTo>
                    <a:pt x="1146175" y="1397"/>
                  </a:moveTo>
                  <a:lnTo>
                    <a:pt x="1124077" y="1397"/>
                  </a:lnTo>
                  <a:lnTo>
                    <a:pt x="1124077" y="61595"/>
                  </a:lnTo>
                  <a:lnTo>
                    <a:pt x="1106043" y="61595"/>
                  </a:lnTo>
                  <a:lnTo>
                    <a:pt x="1106043" y="4699"/>
                  </a:lnTo>
                  <a:lnTo>
                    <a:pt x="1084199" y="4699"/>
                  </a:lnTo>
                  <a:lnTo>
                    <a:pt x="1084199" y="174498"/>
                  </a:lnTo>
                  <a:lnTo>
                    <a:pt x="1106043" y="174498"/>
                  </a:lnTo>
                  <a:lnTo>
                    <a:pt x="1106043" y="84074"/>
                  </a:lnTo>
                  <a:lnTo>
                    <a:pt x="1124077" y="84074"/>
                  </a:lnTo>
                  <a:lnTo>
                    <a:pt x="1124077" y="183007"/>
                  </a:lnTo>
                  <a:lnTo>
                    <a:pt x="1146175" y="183007"/>
                  </a:lnTo>
                  <a:lnTo>
                    <a:pt x="1146175" y="84074"/>
                  </a:lnTo>
                  <a:lnTo>
                    <a:pt x="1146175" y="61595"/>
                  </a:lnTo>
                  <a:lnTo>
                    <a:pt x="1146175" y="1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9578" y="2103755"/>
              <a:ext cx="149606" cy="1823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487289" y="2102484"/>
              <a:ext cx="2635250" cy="186055"/>
            </a:xfrm>
            <a:custGeom>
              <a:avLst/>
              <a:gdLst/>
              <a:ahLst/>
              <a:cxnLst/>
              <a:rect l="l" t="t" r="r" b="b"/>
              <a:pathLst>
                <a:path w="2635250" h="186055">
                  <a:moveTo>
                    <a:pt x="96901" y="45339"/>
                  </a:moveTo>
                  <a:lnTo>
                    <a:pt x="95758" y="39116"/>
                  </a:lnTo>
                  <a:lnTo>
                    <a:pt x="93586" y="33261"/>
                  </a:lnTo>
                  <a:lnTo>
                    <a:pt x="91313" y="27432"/>
                  </a:lnTo>
                  <a:lnTo>
                    <a:pt x="88607" y="23114"/>
                  </a:lnTo>
                  <a:lnTo>
                    <a:pt x="88138" y="22352"/>
                  </a:lnTo>
                  <a:lnTo>
                    <a:pt x="83947" y="17907"/>
                  </a:lnTo>
                  <a:lnTo>
                    <a:pt x="79883" y="13462"/>
                  </a:lnTo>
                  <a:lnTo>
                    <a:pt x="74930" y="10033"/>
                  </a:lnTo>
                  <a:lnTo>
                    <a:pt x="74041" y="9664"/>
                  </a:lnTo>
                  <a:lnTo>
                    <a:pt x="74041" y="47879"/>
                  </a:lnTo>
                  <a:lnTo>
                    <a:pt x="74041" y="59817"/>
                  </a:lnTo>
                  <a:lnTo>
                    <a:pt x="71755" y="66675"/>
                  </a:lnTo>
                  <a:lnTo>
                    <a:pt x="62865" y="78105"/>
                  </a:lnTo>
                  <a:lnTo>
                    <a:pt x="56642" y="80899"/>
                  </a:lnTo>
                  <a:lnTo>
                    <a:pt x="40386" y="80899"/>
                  </a:lnTo>
                  <a:lnTo>
                    <a:pt x="34163" y="78105"/>
                  </a:lnTo>
                  <a:lnTo>
                    <a:pt x="29591" y="72390"/>
                  </a:lnTo>
                  <a:lnTo>
                    <a:pt x="25146" y="66675"/>
                  </a:lnTo>
                  <a:lnTo>
                    <a:pt x="22987" y="59817"/>
                  </a:lnTo>
                  <a:lnTo>
                    <a:pt x="22987" y="47879"/>
                  </a:lnTo>
                  <a:lnTo>
                    <a:pt x="37592" y="25400"/>
                  </a:lnTo>
                  <a:lnTo>
                    <a:pt x="40767" y="23876"/>
                  </a:lnTo>
                  <a:lnTo>
                    <a:pt x="44450" y="23114"/>
                  </a:lnTo>
                  <a:lnTo>
                    <a:pt x="52578" y="23114"/>
                  </a:lnTo>
                  <a:lnTo>
                    <a:pt x="56134" y="23876"/>
                  </a:lnTo>
                  <a:lnTo>
                    <a:pt x="59309" y="25400"/>
                  </a:lnTo>
                  <a:lnTo>
                    <a:pt x="62484" y="26797"/>
                  </a:lnTo>
                  <a:lnTo>
                    <a:pt x="74041" y="47879"/>
                  </a:lnTo>
                  <a:lnTo>
                    <a:pt x="74041" y="9664"/>
                  </a:lnTo>
                  <a:lnTo>
                    <a:pt x="62992" y="4953"/>
                  </a:lnTo>
                  <a:lnTo>
                    <a:pt x="56134" y="3683"/>
                  </a:lnTo>
                  <a:lnTo>
                    <a:pt x="40767" y="3683"/>
                  </a:lnTo>
                  <a:lnTo>
                    <a:pt x="7226" y="25184"/>
                  </a:lnTo>
                  <a:lnTo>
                    <a:pt x="0" y="51943"/>
                  </a:lnTo>
                  <a:lnTo>
                    <a:pt x="0" y="58547"/>
                  </a:lnTo>
                  <a:lnTo>
                    <a:pt x="1143" y="64770"/>
                  </a:lnTo>
                  <a:lnTo>
                    <a:pt x="3302" y="70612"/>
                  </a:lnTo>
                  <a:lnTo>
                    <a:pt x="5461" y="76581"/>
                  </a:lnTo>
                  <a:lnTo>
                    <a:pt x="8636" y="81661"/>
                  </a:lnTo>
                  <a:lnTo>
                    <a:pt x="12827" y="85979"/>
                  </a:lnTo>
                  <a:lnTo>
                    <a:pt x="17018" y="90424"/>
                  </a:lnTo>
                  <a:lnTo>
                    <a:pt x="22098" y="93980"/>
                  </a:lnTo>
                  <a:lnTo>
                    <a:pt x="33909" y="99060"/>
                  </a:lnTo>
                  <a:lnTo>
                    <a:pt x="40767" y="100330"/>
                  </a:lnTo>
                  <a:lnTo>
                    <a:pt x="55880" y="100330"/>
                  </a:lnTo>
                  <a:lnTo>
                    <a:pt x="62611" y="99060"/>
                  </a:lnTo>
                  <a:lnTo>
                    <a:pt x="74676" y="93980"/>
                  </a:lnTo>
                  <a:lnTo>
                    <a:pt x="79756" y="90424"/>
                  </a:lnTo>
                  <a:lnTo>
                    <a:pt x="83947" y="85979"/>
                  </a:lnTo>
                  <a:lnTo>
                    <a:pt x="88138" y="81661"/>
                  </a:lnTo>
                  <a:lnTo>
                    <a:pt x="88607" y="80899"/>
                  </a:lnTo>
                  <a:lnTo>
                    <a:pt x="91313" y="76581"/>
                  </a:lnTo>
                  <a:lnTo>
                    <a:pt x="93599" y="70612"/>
                  </a:lnTo>
                  <a:lnTo>
                    <a:pt x="95758" y="64770"/>
                  </a:lnTo>
                  <a:lnTo>
                    <a:pt x="96901" y="58547"/>
                  </a:lnTo>
                  <a:lnTo>
                    <a:pt x="96901" y="45339"/>
                  </a:lnTo>
                  <a:close/>
                </a:path>
                <a:path w="2635250" h="186055">
                  <a:moveTo>
                    <a:pt x="148463" y="159766"/>
                  </a:moveTo>
                  <a:lnTo>
                    <a:pt x="48133" y="159766"/>
                  </a:lnTo>
                  <a:lnTo>
                    <a:pt x="48133" y="118618"/>
                  </a:lnTo>
                  <a:lnTo>
                    <a:pt x="24511" y="118618"/>
                  </a:lnTo>
                  <a:lnTo>
                    <a:pt x="24511" y="175641"/>
                  </a:lnTo>
                  <a:lnTo>
                    <a:pt x="24892" y="177165"/>
                  </a:lnTo>
                  <a:lnTo>
                    <a:pt x="25654" y="177927"/>
                  </a:lnTo>
                  <a:lnTo>
                    <a:pt x="26416" y="178816"/>
                  </a:lnTo>
                  <a:lnTo>
                    <a:pt x="27940" y="179197"/>
                  </a:lnTo>
                  <a:lnTo>
                    <a:pt x="148463" y="179197"/>
                  </a:lnTo>
                  <a:lnTo>
                    <a:pt x="148463" y="159766"/>
                  </a:lnTo>
                  <a:close/>
                </a:path>
                <a:path w="2635250" h="186055">
                  <a:moveTo>
                    <a:pt x="166497" y="46228"/>
                  </a:moveTo>
                  <a:lnTo>
                    <a:pt x="143002" y="46228"/>
                  </a:lnTo>
                  <a:lnTo>
                    <a:pt x="143002" y="1270"/>
                  </a:lnTo>
                  <a:lnTo>
                    <a:pt x="120269" y="1270"/>
                  </a:lnTo>
                  <a:lnTo>
                    <a:pt x="120269" y="133985"/>
                  </a:lnTo>
                  <a:lnTo>
                    <a:pt x="143002" y="133985"/>
                  </a:lnTo>
                  <a:lnTo>
                    <a:pt x="143002" y="66294"/>
                  </a:lnTo>
                  <a:lnTo>
                    <a:pt x="166497" y="66294"/>
                  </a:lnTo>
                  <a:lnTo>
                    <a:pt x="166497" y="46228"/>
                  </a:lnTo>
                  <a:close/>
                </a:path>
                <a:path w="2635250" h="186055">
                  <a:moveTo>
                    <a:pt x="285877" y="86360"/>
                  </a:moveTo>
                  <a:lnTo>
                    <a:pt x="254635" y="67183"/>
                  </a:lnTo>
                  <a:lnTo>
                    <a:pt x="250825" y="62992"/>
                  </a:lnTo>
                  <a:lnTo>
                    <a:pt x="248031" y="58293"/>
                  </a:lnTo>
                  <a:lnTo>
                    <a:pt x="245999" y="53086"/>
                  </a:lnTo>
                  <a:lnTo>
                    <a:pt x="243967" y="48006"/>
                  </a:lnTo>
                  <a:lnTo>
                    <a:pt x="242951" y="42418"/>
                  </a:lnTo>
                  <a:lnTo>
                    <a:pt x="242951" y="27940"/>
                  </a:lnTo>
                  <a:lnTo>
                    <a:pt x="275971" y="27940"/>
                  </a:lnTo>
                  <a:lnTo>
                    <a:pt x="275971" y="8890"/>
                  </a:lnTo>
                  <a:lnTo>
                    <a:pt x="185801" y="8890"/>
                  </a:lnTo>
                  <a:lnTo>
                    <a:pt x="185801" y="27940"/>
                  </a:lnTo>
                  <a:lnTo>
                    <a:pt x="218440" y="27940"/>
                  </a:lnTo>
                  <a:lnTo>
                    <a:pt x="218440" y="36322"/>
                  </a:lnTo>
                  <a:lnTo>
                    <a:pt x="199631" y="76098"/>
                  </a:lnTo>
                  <a:lnTo>
                    <a:pt x="171577" y="92456"/>
                  </a:lnTo>
                  <a:lnTo>
                    <a:pt x="188595" y="107696"/>
                  </a:lnTo>
                  <a:lnTo>
                    <a:pt x="220256" y="84950"/>
                  </a:lnTo>
                  <a:lnTo>
                    <a:pt x="230759" y="70104"/>
                  </a:lnTo>
                  <a:lnTo>
                    <a:pt x="234442" y="76581"/>
                  </a:lnTo>
                  <a:lnTo>
                    <a:pt x="265125" y="99720"/>
                  </a:lnTo>
                  <a:lnTo>
                    <a:pt x="271653" y="102997"/>
                  </a:lnTo>
                  <a:lnTo>
                    <a:pt x="285877" y="86360"/>
                  </a:lnTo>
                  <a:close/>
                </a:path>
                <a:path w="2635250" h="186055">
                  <a:moveTo>
                    <a:pt x="329438" y="1016"/>
                  </a:moveTo>
                  <a:lnTo>
                    <a:pt x="306705" y="1016"/>
                  </a:lnTo>
                  <a:lnTo>
                    <a:pt x="306705" y="40767"/>
                  </a:lnTo>
                  <a:lnTo>
                    <a:pt x="273050" y="40767"/>
                  </a:lnTo>
                  <a:lnTo>
                    <a:pt x="273050" y="59817"/>
                  </a:lnTo>
                  <a:lnTo>
                    <a:pt x="306705" y="59817"/>
                  </a:lnTo>
                  <a:lnTo>
                    <a:pt x="306705" y="111125"/>
                  </a:lnTo>
                  <a:lnTo>
                    <a:pt x="329438" y="111125"/>
                  </a:lnTo>
                  <a:lnTo>
                    <a:pt x="329438" y="1016"/>
                  </a:lnTo>
                  <a:close/>
                </a:path>
                <a:path w="2635250" h="186055">
                  <a:moveTo>
                    <a:pt x="333248" y="154178"/>
                  </a:moveTo>
                  <a:lnTo>
                    <a:pt x="333159" y="141478"/>
                  </a:lnTo>
                  <a:lnTo>
                    <a:pt x="331597" y="136271"/>
                  </a:lnTo>
                  <a:lnTo>
                    <a:pt x="325437" y="127508"/>
                  </a:lnTo>
                  <a:lnTo>
                    <a:pt x="324993" y="126873"/>
                  </a:lnTo>
                  <a:lnTo>
                    <a:pt x="320548" y="122809"/>
                  </a:lnTo>
                  <a:lnTo>
                    <a:pt x="314833" y="119634"/>
                  </a:lnTo>
                  <a:lnTo>
                    <a:pt x="309118" y="116332"/>
                  </a:lnTo>
                  <a:lnTo>
                    <a:pt x="308610" y="116154"/>
                  </a:lnTo>
                  <a:lnTo>
                    <a:pt x="308610" y="140843"/>
                  </a:lnTo>
                  <a:lnTo>
                    <a:pt x="308610" y="150495"/>
                  </a:lnTo>
                  <a:lnTo>
                    <a:pt x="268605" y="168021"/>
                  </a:lnTo>
                  <a:lnTo>
                    <a:pt x="260210" y="167665"/>
                  </a:lnTo>
                  <a:lnTo>
                    <a:pt x="228727" y="153670"/>
                  </a:lnTo>
                  <a:lnTo>
                    <a:pt x="228727" y="144272"/>
                  </a:lnTo>
                  <a:lnTo>
                    <a:pt x="262763" y="127508"/>
                  </a:lnTo>
                  <a:lnTo>
                    <a:pt x="268605" y="127508"/>
                  </a:lnTo>
                  <a:lnTo>
                    <a:pt x="308610" y="140843"/>
                  </a:lnTo>
                  <a:lnTo>
                    <a:pt x="308610" y="116154"/>
                  </a:lnTo>
                  <a:lnTo>
                    <a:pt x="268605" y="109474"/>
                  </a:lnTo>
                  <a:lnTo>
                    <a:pt x="261950" y="109651"/>
                  </a:lnTo>
                  <a:lnTo>
                    <a:pt x="222885" y="119634"/>
                  </a:lnTo>
                  <a:lnTo>
                    <a:pt x="217043" y="122936"/>
                  </a:lnTo>
                  <a:lnTo>
                    <a:pt x="212471" y="127000"/>
                  </a:lnTo>
                  <a:lnTo>
                    <a:pt x="208432" y="132715"/>
                  </a:lnTo>
                  <a:lnTo>
                    <a:pt x="205867" y="136271"/>
                  </a:lnTo>
                  <a:lnTo>
                    <a:pt x="204292" y="141478"/>
                  </a:lnTo>
                  <a:lnTo>
                    <a:pt x="204279" y="154178"/>
                  </a:lnTo>
                  <a:lnTo>
                    <a:pt x="205740" y="159512"/>
                  </a:lnTo>
                  <a:lnTo>
                    <a:pt x="242697" y="183388"/>
                  </a:lnTo>
                  <a:lnTo>
                    <a:pt x="268478" y="185928"/>
                  </a:lnTo>
                  <a:lnTo>
                    <a:pt x="275297" y="185775"/>
                  </a:lnTo>
                  <a:lnTo>
                    <a:pt x="314833" y="176149"/>
                  </a:lnTo>
                  <a:lnTo>
                    <a:pt x="325399" y="168021"/>
                  </a:lnTo>
                  <a:lnTo>
                    <a:pt x="328295" y="164211"/>
                  </a:lnTo>
                  <a:lnTo>
                    <a:pt x="331597" y="159639"/>
                  </a:lnTo>
                  <a:lnTo>
                    <a:pt x="333248" y="154178"/>
                  </a:lnTo>
                  <a:close/>
                </a:path>
                <a:path w="2635250" h="186055">
                  <a:moveTo>
                    <a:pt x="462661" y="86360"/>
                  </a:moveTo>
                  <a:lnTo>
                    <a:pt x="426529" y="60109"/>
                  </a:lnTo>
                  <a:lnTo>
                    <a:pt x="419735" y="35941"/>
                  </a:lnTo>
                  <a:lnTo>
                    <a:pt x="419735" y="28194"/>
                  </a:lnTo>
                  <a:lnTo>
                    <a:pt x="452755" y="28194"/>
                  </a:lnTo>
                  <a:lnTo>
                    <a:pt x="452755" y="8890"/>
                  </a:lnTo>
                  <a:lnTo>
                    <a:pt x="362585" y="8890"/>
                  </a:lnTo>
                  <a:lnTo>
                    <a:pt x="362585" y="28194"/>
                  </a:lnTo>
                  <a:lnTo>
                    <a:pt x="395224" y="28194"/>
                  </a:lnTo>
                  <a:lnTo>
                    <a:pt x="395160" y="35941"/>
                  </a:lnTo>
                  <a:lnTo>
                    <a:pt x="375983" y="75603"/>
                  </a:lnTo>
                  <a:lnTo>
                    <a:pt x="348361" y="92202"/>
                  </a:lnTo>
                  <a:lnTo>
                    <a:pt x="365125" y="107696"/>
                  </a:lnTo>
                  <a:lnTo>
                    <a:pt x="390906" y="90551"/>
                  </a:lnTo>
                  <a:lnTo>
                    <a:pt x="394766" y="87325"/>
                  </a:lnTo>
                  <a:lnTo>
                    <a:pt x="398018" y="84074"/>
                  </a:lnTo>
                  <a:lnTo>
                    <a:pt x="400939" y="80518"/>
                  </a:lnTo>
                  <a:lnTo>
                    <a:pt x="403860" y="77089"/>
                  </a:lnTo>
                  <a:lnTo>
                    <a:pt x="406019" y="73660"/>
                  </a:lnTo>
                  <a:lnTo>
                    <a:pt x="407543" y="70358"/>
                  </a:lnTo>
                  <a:lnTo>
                    <a:pt x="409321" y="73406"/>
                  </a:lnTo>
                  <a:lnTo>
                    <a:pt x="411607" y="76581"/>
                  </a:lnTo>
                  <a:lnTo>
                    <a:pt x="414528" y="79629"/>
                  </a:lnTo>
                  <a:lnTo>
                    <a:pt x="417449" y="82804"/>
                  </a:lnTo>
                  <a:lnTo>
                    <a:pt x="448437" y="102997"/>
                  </a:lnTo>
                  <a:lnTo>
                    <a:pt x="462661" y="86360"/>
                  </a:lnTo>
                  <a:close/>
                </a:path>
                <a:path w="2635250" h="186055">
                  <a:moveTo>
                    <a:pt x="506095" y="120269"/>
                  </a:moveTo>
                  <a:lnTo>
                    <a:pt x="504190" y="118364"/>
                  </a:lnTo>
                  <a:lnTo>
                    <a:pt x="381381" y="118364"/>
                  </a:lnTo>
                  <a:lnTo>
                    <a:pt x="381381" y="137414"/>
                  </a:lnTo>
                  <a:lnTo>
                    <a:pt x="483108" y="137414"/>
                  </a:lnTo>
                  <a:lnTo>
                    <a:pt x="483108" y="183896"/>
                  </a:lnTo>
                  <a:lnTo>
                    <a:pt x="506095" y="183896"/>
                  </a:lnTo>
                  <a:lnTo>
                    <a:pt x="506095" y="120269"/>
                  </a:lnTo>
                  <a:close/>
                </a:path>
                <a:path w="2635250" h="186055">
                  <a:moveTo>
                    <a:pt x="506222" y="1270"/>
                  </a:moveTo>
                  <a:lnTo>
                    <a:pt x="483362" y="1270"/>
                  </a:lnTo>
                  <a:lnTo>
                    <a:pt x="483362" y="41148"/>
                  </a:lnTo>
                  <a:lnTo>
                    <a:pt x="449707" y="41148"/>
                  </a:lnTo>
                  <a:lnTo>
                    <a:pt x="449707" y="60960"/>
                  </a:lnTo>
                  <a:lnTo>
                    <a:pt x="483362" y="60960"/>
                  </a:lnTo>
                  <a:lnTo>
                    <a:pt x="483362" y="110617"/>
                  </a:lnTo>
                  <a:lnTo>
                    <a:pt x="506222" y="110617"/>
                  </a:lnTo>
                  <a:lnTo>
                    <a:pt x="506222" y="1270"/>
                  </a:lnTo>
                  <a:close/>
                </a:path>
                <a:path w="2635250" h="186055">
                  <a:moveTo>
                    <a:pt x="628904" y="45339"/>
                  </a:moveTo>
                  <a:lnTo>
                    <a:pt x="627761" y="39116"/>
                  </a:lnTo>
                  <a:lnTo>
                    <a:pt x="625589" y="33261"/>
                  </a:lnTo>
                  <a:lnTo>
                    <a:pt x="623316" y="27432"/>
                  </a:lnTo>
                  <a:lnTo>
                    <a:pt x="620610" y="23114"/>
                  </a:lnTo>
                  <a:lnTo>
                    <a:pt x="620141" y="22352"/>
                  </a:lnTo>
                  <a:lnTo>
                    <a:pt x="615950" y="17907"/>
                  </a:lnTo>
                  <a:lnTo>
                    <a:pt x="611886" y="13462"/>
                  </a:lnTo>
                  <a:lnTo>
                    <a:pt x="606933" y="10033"/>
                  </a:lnTo>
                  <a:lnTo>
                    <a:pt x="606044" y="9664"/>
                  </a:lnTo>
                  <a:lnTo>
                    <a:pt x="606044" y="47879"/>
                  </a:lnTo>
                  <a:lnTo>
                    <a:pt x="606044" y="59817"/>
                  </a:lnTo>
                  <a:lnTo>
                    <a:pt x="603758" y="66675"/>
                  </a:lnTo>
                  <a:lnTo>
                    <a:pt x="594868" y="78105"/>
                  </a:lnTo>
                  <a:lnTo>
                    <a:pt x="588518" y="80899"/>
                  </a:lnTo>
                  <a:lnTo>
                    <a:pt x="572389" y="80899"/>
                  </a:lnTo>
                  <a:lnTo>
                    <a:pt x="566039" y="78105"/>
                  </a:lnTo>
                  <a:lnTo>
                    <a:pt x="557149" y="66675"/>
                  </a:lnTo>
                  <a:lnTo>
                    <a:pt x="554863" y="59817"/>
                  </a:lnTo>
                  <a:lnTo>
                    <a:pt x="554863" y="47879"/>
                  </a:lnTo>
                  <a:lnTo>
                    <a:pt x="569595" y="25400"/>
                  </a:lnTo>
                  <a:lnTo>
                    <a:pt x="572770" y="23876"/>
                  </a:lnTo>
                  <a:lnTo>
                    <a:pt x="576453" y="23114"/>
                  </a:lnTo>
                  <a:lnTo>
                    <a:pt x="584581" y="23114"/>
                  </a:lnTo>
                  <a:lnTo>
                    <a:pt x="588137" y="23876"/>
                  </a:lnTo>
                  <a:lnTo>
                    <a:pt x="591312" y="25400"/>
                  </a:lnTo>
                  <a:lnTo>
                    <a:pt x="594487" y="26797"/>
                  </a:lnTo>
                  <a:lnTo>
                    <a:pt x="606044" y="47879"/>
                  </a:lnTo>
                  <a:lnTo>
                    <a:pt x="606044" y="9664"/>
                  </a:lnTo>
                  <a:lnTo>
                    <a:pt x="594995" y="4953"/>
                  </a:lnTo>
                  <a:lnTo>
                    <a:pt x="588137" y="3683"/>
                  </a:lnTo>
                  <a:lnTo>
                    <a:pt x="572770" y="3683"/>
                  </a:lnTo>
                  <a:lnTo>
                    <a:pt x="539229" y="25184"/>
                  </a:lnTo>
                  <a:lnTo>
                    <a:pt x="532003" y="51943"/>
                  </a:lnTo>
                  <a:lnTo>
                    <a:pt x="532003" y="58547"/>
                  </a:lnTo>
                  <a:lnTo>
                    <a:pt x="533146" y="64770"/>
                  </a:lnTo>
                  <a:lnTo>
                    <a:pt x="535305" y="70612"/>
                  </a:lnTo>
                  <a:lnTo>
                    <a:pt x="537464" y="76581"/>
                  </a:lnTo>
                  <a:lnTo>
                    <a:pt x="540639" y="81661"/>
                  </a:lnTo>
                  <a:lnTo>
                    <a:pt x="544830" y="85979"/>
                  </a:lnTo>
                  <a:lnTo>
                    <a:pt x="549021" y="90424"/>
                  </a:lnTo>
                  <a:lnTo>
                    <a:pt x="554101" y="93980"/>
                  </a:lnTo>
                  <a:lnTo>
                    <a:pt x="565912" y="99060"/>
                  </a:lnTo>
                  <a:lnTo>
                    <a:pt x="572770" y="100330"/>
                  </a:lnTo>
                  <a:lnTo>
                    <a:pt x="587883" y="100330"/>
                  </a:lnTo>
                  <a:lnTo>
                    <a:pt x="594614" y="99060"/>
                  </a:lnTo>
                  <a:lnTo>
                    <a:pt x="606679" y="93980"/>
                  </a:lnTo>
                  <a:lnTo>
                    <a:pt x="611759" y="90424"/>
                  </a:lnTo>
                  <a:lnTo>
                    <a:pt x="615950" y="85979"/>
                  </a:lnTo>
                  <a:lnTo>
                    <a:pt x="620141" y="81661"/>
                  </a:lnTo>
                  <a:lnTo>
                    <a:pt x="620610" y="80899"/>
                  </a:lnTo>
                  <a:lnTo>
                    <a:pt x="623316" y="76581"/>
                  </a:lnTo>
                  <a:lnTo>
                    <a:pt x="625602" y="70612"/>
                  </a:lnTo>
                  <a:lnTo>
                    <a:pt x="627761" y="64770"/>
                  </a:lnTo>
                  <a:lnTo>
                    <a:pt x="628904" y="58547"/>
                  </a:lnTo>
                  <a:lnTo>
                    <a:pt x="628904" y="45339"/>
                  </a:lnTo>
                  <a:close/>
                </a:path>
                <a:path w="2635250" h="186055">
                  <a:moveTo>
                    <a:pt x="679831" y="1270"/>
                  </a:moveTo>
                  <a:lnTo>
                    <a:pt x="657098" y="1270"/>
                  </a:lnTo>
                  <a:lnTo>
                    <a:pt x="657098" y="135001"/>
                  </a:lnTo>
                  <a:lnTo>
                    <a:pt x="679831" y="135001"/>
                  </a:lnTo>
                  <a:lnTo>
                    <a:pt x="679831" y="1270"/>
                  </a:lnTo>
                  <a:close/>
                </a:path>
                <a:path w="2635250" h="186055">
                  <a:moveTo>
                    <a:pt x="684022" y="159766"/>
                  </a:moveTo>
                  <a:lnTo>
                    <a:pt x="580898" y="159766"/>
                  </a:lnTo>
                  <a:lnTo>
                    <a:pt x="580898" y="118364"/>
                  </a:lnTo>
                  <a:lnTo>
                    <a:pt x="557784" y="118364"/>
                  </a:lnTo>
                  <a:lnTo>
                    <a:pt x="557784" y="175641"/>
                  </a:lnTo>
                  <a:lnTo>
                    <a:pt x="558165" y="177165"/>
                  </a:lnTo>
                  <a:lnTo>
                    <a:pt x="558927" y="177927"/>
                  </a:lnTo>
                  <a:lnTo>
                    <a:pt x="559562" y="178816"/>
                  </a:lnTo>
                  <a:lnTo>
                    <a:pt x="561086" y="179197"/>
                  </a:lnTo>
                  <a:lnTo>
                    <a:pt x="684022" y="179197"/>
                  </a:lnTo>
                  <a:lnTo>
                    <a:pt x="684022" y="159766"/>
                  </a:lnTo>
                  <a:close/>
                </a:path>
                <a:path w="2635250" h="186055">
                  <a:moveTo>
                    <a:pt x="854075" y="381"/>
                  </a:moveTo>
                  <a:lnTo>
                    <a:pt x="797560" y="381"/>
                  </a:lnTo>
                  <a:lnTo>
                    <a:pt x="797560" y="17653"/>
                  </a:lnTo>
                  <a:lnTo>
                    <a:pt x="854075" y="17653"/>
                  </a:lnTo>
                  <a:lnTo>
                    <a:pt x="854075" y="381"/>
                  </a:lnTo>
                  <a:close/>
                </a:path>
                <a:path w="2635250" h="186055">
                  <a:moveTo>
                    <a:pt x="873379" y="90424"/>
                  </a:moveTo>
                  <a:lnTo>
                    <a:pt x="873277" y="77851"/>
                  </a:lnTo>
                  <a:lnTo>
                    <a:pt x="872363" y="74422"/>
                  </a:lnTo>
                  <a:lnTo>
                    <a:pt x="870204" y="70866"/>
                  </a:lnTo>
                  <a:lnTo>
                    <a:pt x="868959" y="68707"/>
                  </a:lnTo>
                  <a:lnTo>
                    <a:pt x="849884" y="56184"/>
                  </a:lnTo>
                  <a:lnTo>
                    <a:pt x="849884" y="77851"/>
                  </a:lnTo>
                  <a:lnTo>
                    <a:pt x="849884" y="86741"/>
                  </a:lnTo>
                  <a:lnTo>
                    <a:pt x="847598" y="90043"/>
                  </a:lnTo>
                  <a:lnTo>
                    <a:pt x="843153" y="92202"/>
                  </a:lnTo>
                  <a:lnTo>
                    <a:pt x="838962" y="94361"/>
                  </a:lnTo>
                  <a:lnTo>
                    <a:pt x="833247" y="95504"/>
                  </a:lnTo>
                  <a:lnTo>
                    <a:pt x="818769" y="95504"/>
                  </a:lnTo>
                  <a:lnTo>
                    <a:pt x="813054" y="94361"/>
                  </a:lnTo>
                  <a:lnTo>
                    <a:pt x="808736" y="92202"/>
                  </a:lnTo>
                  <a:lnTo>
                    <a:pt x="804545" y="90043"/>
                  </a:lnTo>
                  <a:lnTo>
                    <a:pt x="802386" y="86741"/>
                  </a:lnTo>
                  <a:lnTo>
                    <a:pt x="802386" y="77851"/>
                  </a:lnTo>
                  <a:lnTo>
                    <a:pt x="804545" y="74676"/>
                  </a:lnTo>
                  <a:lnTo>
                    <a:pt x="808736" y="72263"/>
                  </a:lnTo>
                  <a:lnTo>
                    <a:pt x="813054" y="69850"/>
                  </a:lnTo>
                  <a:lnTo>
                    <a:pt x="818769" y="68707"/>
                  </a:lnTo>
                  <a:lnTo>
                    <a:pt x="833120" y="68707"/>
                  </a:lnTo>
                  <a:lnTo>
                    <a:pt x="838835" y="69850"/>
                  </a:lnTo>
                  <a:lnTo>
                    <a:pt x="843280" y="72263"/>
                  </a:lnTo>
                  <a:lnTo>
                    <a:pt x="847598" y="74676"/>
                  </a:lnTo>
                  <a:lnTo>
                    <a:pt x="849884" y="77851"/>
                  </a:lnTo>
                  <a:lnTo>
                    <a:pt x="849884" y="56184"/>
                  </a:lnTo>
                  <a:lnTo>
                    <a:pt x="840359" y="53721"/>
                  </a:lnTo>
                  <a:lnTo>
                    <a:pt x="833628" y="52959"/>
                  </a:lnTo>
                  <a:lnTo>
                    <a:pt x="818388" y="52959"/>
                  </a:lnTo>
                  <a:lnTo>
                    <a:pt x="779907" y="74422"/>
                  </a:lnTo>
                  <a:lnTo>
                    <a:pt x="778891" y="90424"/>
                  </a:lnTo>
                  <a:lnTo>
                    <a:pt x="782955" y="97409"/>
                  </a:lnTo>
                  <a:lnTo>
                    <a:pt x="826135" y="111887"/>
                  </a:lnTo>
                  <a:lnTo>
                    <a:pt x="836739" y="111340"/>
                  </a:lnTo>
                  <a:lnTo>
                    <a:pt x="870331" y="95504"/>
                  </a:lnTo>
                  <a:lnTo>
                    <a:pt x="873379" y="90424"/>
                  </a:lnTo>
                  <a:close/>
                </a:path>
                <a:path w="2635250" h="186055">
                  <a:moveTo>
                    <a:pt x="879221" y="27559"/>
                  </a:moveTo>
                  <a:lnTo>
                    <a:pt x="773176" y="27559"/>
                  </a:lnTo>
                  <a:lnTo>
                    <a:pt x="773176" y="45212"/>
                  </a:lnTo>
                  <a:lnTo>
                    <a:pt x="879221" y="45212"/>
                  </a:lnTo>
                  <a:lnTo>
                    <a:pt x="879221" y="27559"/>
                  </a:lnTo>
                  <a:close/>
                </a:path>
                <a:path w="2635250" h="186055">
                  <a:moveTo>
                    <a:pt x="916305" y="127127"/>
                  </a:moveTo>
                  <a:lnTo>
                    <a:pt x="914400" y="125222"/>
                  </a:lnTo>
                  <a:lnTo>
                    <a:pt x="793115" y="125222"/>
                  </a:lnTo>
                  <a:lnTo>
                    <a:pt x="793115" y="144145"/>
                  </a:lnTo>
                  <a:lnTo>
                    <a:pt x="892556" y="144145"/>
                  </a:lnTo>
                  <a:lnTo>
                    <a:pt x="892556" y="183388"/>
                  </a:lnTo>
                  <a:lnTo>
                    <a:pt x="916305" y="183388"/>
                  </a:lnTo>
                  <a:lnTo>
                    <a:pt x="916305" y="127127"/>
                  </a:lnTo>
                  <a:close/>
                </a:path>
                <a:path w="2635250" h="186055">
                  <a:moveTo>
                    <a:pt x="939800" y="48641"/>
                  </a:moveTo>
                  <a:lnTo>
                    <a:pt x="916305" y="48641"/>
                  </a:lnTo>
                  <a:lnTo>
                    <a:pt x="916305" y="1270"/>
                  </a:lnTo>
                  <a:lnTo>
                    <a:pt x="893445" y="1270"/>
                  </a:lnTo>
                  <a:lnTo>
                    <a:pt x="893445" y="117983"/>
                  </a:lnTo>
                  <a:lnTo>
                    <a:pt x="916305" y="117983"/>
                  </a:lnTo>
                  <a:lnTo>
                    <a:pt x="916305" y="69088"/>
                  </a:lnTo>
                  <a:lnTo>
                    <a:pt x="939800" y="69088"/>
                  </a:lnTo>
                  <a:lnTo>
                    <a:pt x="939800" y="48641"/>
                  </a:lnTo>
                  <a:close/>
                </a:path>
                <a:path w="2635250" h="186055">
                  <a:moveTo>
                    <a:pt x="1096391" y="104775"/>
                  </a:moveTo>
                  <a:lnTo>
                    <a:pt x="1073785" y="104775"/>
                  </a:lnTo>
                  <a:lnTo>
                    <a:pt x="1073785" y="124079"/>
                  </a:lnTo>
                  <a:lnTo>
                    <a:pt x="1073785" y="142494"/>
                  </a:lnTo>
                  <a:lnTo>
                    <a:pt x="1073785" y="162306"/>
                  </a:lnTo>
                  <a:lnTo>
                    <a:pt x="997458" y="162306"/>
                  </a:lnTo>
                  <a:lnTo>
                    <a:pt x="997458" y="142494"/>
                  </a:lnTo>
                  <a:lnTo>
                    <a:pt x="1073785" y="142494"/>
                  </a:lnTo>
                  <a:lnTo>
                    <a:pt x="1073785" y="124079"/>
                  </a:lnTo>
                  <a:lnTo>
                    <a:pt x="997458" y="124079"/>
                  </a:lnTo>
                  <a:lnTo>
                    <a:pt x="997458" y="104775"/>
                  </a:lnTo>
                  <a:lnTo>
                    <a:pt x="974979" y="104775"/>
                  </a:lnTo>
                  <a:lnTo>
                    <a:pt x="974979" y="177292"/>
                  </a:lnTo>
                  <a:lnTo>
                    <a:pt x="975360" y="178816"/>
                  </a:lnTo>
                  <a:lnTo>
                    <a:pt x="977011" y="180467"/>
                  </a:lnTo>
                  <a:lnTo>
                    <a:pt x="978408" y="180848"/>
                  </a:lnTo>
                  <a:lnTo>
                    <a:pt x="1092708" y="180848"/>
                  </a:lnTo>
                  <a:lnTo>
                    <a:pt x="1094105" y="180467"/>
                  </a:lnTo>
                  <a:lnTo>
                    <a:pt x="1094981" y="179578"/>
                  </a:lnTo>
                  <a:lnTo>
                    <a:pt x="1095883" y="178816"/>
                  </a:lnTo>
                  <a:lnTo>
                    <a:pt x="1096391" y="177292"/>
                  </a:lnTo>
                  <a:lnTo>
                    <a:pt x="1096391" y="162306"/>
                  </a:lnTo>
                  <a:lnTo>
                    <a:pt x="1096391" y="142494"/>
                  </a:lnTo>
                  <a:lnTo>
                    <a:pt x="1096391" y="124079"/>
                  </a:lnTo>
                  <a:lnTo>
                    <a:pt x="1096391" y="104775"/>
                  </a:lnTo>
                  <a:close/>
                </a:path>
                <a:path w="2635250" h="186055">
                  <a:moveTo>
                    <a:pt x="1096505" y="1270"/>
                  </a:moveTo>
                  <a:lnTo>
                    <a:pt x="1073785" y="1270"/>
                  </a:lnTo>
                  <a:lnTo>
                    <a:pt x="1073785" y="38862"/>
                  </a:lnTo>
                  <a:lnTo>
                    <a:pt x="1043178" y="38862"/>
                  </a:lnTo>
                  <a:lnTo>
                    <a:pt x="1020953" y="8356"/>
                  </a:lnTo>
                  <a:lnTo>
                    <a:pt x="1020953" y="44196"/>
                  </a:lnTo>
                  <a:lnTo>
                    <a:pt x="1020953" y="53213"/>
                  </a:lnTo>
                  <a:lnTo>
                    <a:pt x="1001014" y="74041"/>
                  </a:lnTo>
                  <a:lnTo>
                    <a:pt x="992886" y="74041"/>
                  </a:lnTo>
                  <a:lnTo>
                    <a:pt x="989457" y="73279"/>
                  </a:lnTo>
                  <a:lnTo>
                    <a:pt x="986536" y="71882"/>
                  </a:lnTo>
                  <a:lnTo>
                    <a:pt x="983488" y="70485"/>
                  </a:lnTo>
                  <a:lnTo>
                    <a:pt x="981075" y="68580"/>
                  </a:lnTo>
                  <a:lnTo>
                    <a:pt x="979043" y="66167"/>
                  </a:lnTo>
                  <a:lnTo>
                    <a:pt x="977011" y="63881"/>
                  </a:lnTo>
                  <a:lnTo>
                    <a:pt x="975360" y="61087"/>
                  </a:lnTo>
                  <a:lnTo>
                    <a:pt x="974344" y="57912"/>
                  </a:lnTo>
                  <a:lnTo>
                    <a:pt x="973201" y="54737"/>
                  </a:lnTo>
                  <a:lnTo>
                    <a:pt x="972693" y="51308"/>
                  </a:lnTo>
                  <a:lnTo>
                    <a:pt x="972693" y="40513"/>
                  </a:lnTo>
                  <a:lnTo>
                    <a:pt x="974725" y="34417"/>
                  </a:lnTo>
                  <a:lnTo>
                    <a:pt x="982980" y="24384"/>
                  </a:lnTo>
                  <a:lnTo>
                    <a:pt x="988949" y="21844"/>
                  </a:lnTo>
                  <a:lnTo>
                    <a:pt x="1000633" y="21844"/>
                  </a:lnTo>
                  <a:lnTo>
                    <a:pt x="1019302" y="37719"/>
                  </a:lnTo>
                  <a:lnTo>
                    <a:pt x="1020432" y="40767"/>
                  </a:lnTo>
                  <a:lnTo>
                    <a:pt x="1020953" y="44196"/>
                  </a:lnTo>
                  <a:lnTo>
                    <a:pt x="1020953" y="8356"/>
                  </a:lnTo>
                  <a:lnTo>
                    <a:pt x="1014171" y="5270"/>
                  </a:lnTo>
                  <a:lnTo>
                    <a:pt x="1005967" y="3314"/>
                  </a:lnTo>
                  <a:lnTo>
                    <a:pt x="996823" y="2667"/>
                  </a:lnTo>
                  <a:lnTo>
                    <a:pt x="989838" y="2667"/>
                  </a:lnTo>
                  <a:lnTo>
                    <a:pt x="983361" y="3810"/>
                  </a:lnTo>
                  <a:lnTo>
                    <a:pt x="977519" y="6350"/>
                  </a:lnTo>
                  <a:lnTo>
                    <a:pt x="971804" y="8763"/>
                  </a:lnTo>
                  <a:lnTo>
                    <a:pt x="966851" y="11938"/>
                  </a:lnTo>
                  <a:lnTo>
                    <a:pt x="962787" y="16002"/>
                  </a:lnTo>
                  <a:lnTo>
                    <a:pt x="958596" y="20066"/>
                  </a:lnTo>
                  <a:lnTo>
                    <a:pt x="949896" y="54737"/>
                  </a:lnTo>
                  <a:lnTo>
                    <a:pt x="950976" y="60325"/>
                  </a:lnTo>
                  <a:lnTo>
                    <a:pt x="953389" y="66421"/>
                  </a:lnTo>
                  <a:lnTo>
                    <a:pt x="955421" y="71247"/>
                  </a:lnTo>
                  <a:lnTo>
                    <a:pt x="958596" y="76073"/>
                  </a:lnTo>
                  <a:lnTo>
                    <a:pt x="962787" y="80010"/>
                  </a:lnTo>
                  <a:lnTo>
                    <a:pt x="966851" y="84074"/>
                  </a:lnTo>
                  <a:lnTo>
                    <a:pt x="971804" y="87249"/>
                  </a:lnTo>
                  <a:lnTo>
                    <a:pt x="977519" y="89535"/>
                  </a:lnTo>
                  <a:lnTo>
                    <a:pt x="983361" y="91948"/>
                  </a:lnTo>
                  <a:lnTo>
                    <a:pt x="989838" y="93091"/>
                  </a:lnTo>
                  <a:lnTo>
                    <a:pt x="1002919" y="93091"/>
                  </a:lnTo>
                  <a:lnTo>
                    <a:pt x="1027303" y="83312"/>
                  </a:lnTo>
                  <a:lnTo>
                    <a:pt x="1031367" y="80264"/>
                  </a:lnTo>
                  <a:lnTo>
                    <a:pt x="1034656" y="76581"/>
                  </a:lnTo>
                  <a:lnTo>
                    <a:pt x="1036205" y="74041"/>
                  </a:lnTo>
                  <a:lnTo>
                    <a:pt x="1037209" y="72390"/>
                  </a:lnTo>
                  <a:lnTo>
                    <a:pt x="1039876" y="68199"/>
                  </a:lnTo>
                  <a:lnTo>
                    <a:pt x="1041781" y="63500"/>
                  </a:lnTo>
                  <a:lnTo>
                    <a:pt x="1042784" y="58420"/>
                  </a:lnTo>
                  <a:lnTo>
                    <a:pt x="1073785" y="58420"/>
                  </a:lnTo>
                  <a:lnTo>
                    <a:pt x="1073785" y="97917"/>
                  </a:lnTo>
                  <a:lnTo>
                    <a:pt x="1096505" y="97917"/>
                  </a:lnTo>
                  <a:lnTo>
                    <a:pt x="1096505" y="58420"/>
                  </a:lnTo>
                  <a:lnTo>
                    <a:pt x="1096505" y="38862"/>
                  </a:lnTo>
                  <a:lnTo>
                    <a:pt x="1096505" y="1270"/>
                  </a:lnTo>
                  <a:close/>
                </a:path>
                <a:path w="2635250" h="186055">
                  <a:moveTo>
                    <a:pt x="1273937" y="1270"/>
                  </a:moveTo>
                  <a:lnTo>
                    <a:pt x="1250823" y="1270"/>
                  </a:lnTo>
                  <a:lnTo>
                    <a:pt x="1250823" y="35052"/>
                  </a:lnTo>
                  <a:lnTo>
                    <a:pt x="1250823" y="54483"/>
                  </a:lnTo>
                  <a:lnTo>
                    <a:pt x="1250823" y="94488"/>
                  </a:lnTo>
                  <a:lnTo>
                    <a:pt x="1221867" y="94488"/>
                  </a:lnTo>
                  <a:lnTo>
                    <a:pt x="1222629" y="88773"/>
                  </a:lnTo>
                  <a:lnTo>
                    <a:pt x="1223010" y="82423"/>
                  </a:lnTo>
                  <a:lnTo>
                    <a:pt x="1222883" y="68072"/>
                  </a:lnTo>
                  <a:lnTo>
                    <a:pt x="1222375" y="61087"/>
                  </a:lnTo>
                  <a:lnTo>
                    <a:pt x="1221613" y="54483"/>
                  </a:lnTo>
                  <a:lnTo>
                    <a:pt x="1250823" y="54483"/>
                  </a:lnTo>
                  <a:lnTo>
                    <a:pt x="1250823" y="35052"/>
                  </a:lnTo>
                  <a:lnTo>
                    <a:pt x="1216533" y="35052"/>
                  </a:lnTo>
                  <a:lnTo>
                    <a:pt x="1213218" y="28130"/>
                  </a:lnTo>
                  <a:lnTo>
                    <a:pt x="1212113" y="26416"/>
                  </a:lnTo>
                  <a:lnTo>
                    <a:pt x="1209357" y="22161"/>
                  </a:lnTo>
                  <a:lnTo>
                    <a:pt x="1204912" y="17157"/>
                  </a:lnTo>
                  <a:lnTo>
                    <a:pt x="1200137" y="13284"/>
                  </a:lnTo>
                  <a:lnTo>
                    <a:pt x="1200137" y="82423"/>
                  </a:lnTo>
                  <a:lnTo>
                    <a:pt x="1199642" y="88773"/>
                  </a:lnTo>
                  <a:lnTo>
                    <a:pt x="1197610" y="100838"/>
                  </a:lnTo>
                  <a:lnTo>
                    <a:pt x="1196086" y="106045"/>
                  </a:lnTo>
                  <a:lnTo>
                    <a:pt x="1194054" y="110490"/>
                  </a:lnTo>
                  <a:lnTo>
                    <a:pt x="1192276" y="114554"/>
                  </a:lnTo>
                  <a:lnTo>
                    <a:pt x="1189863" y="117983"/>
                  </a:lnTo>
                  <a:lnTo>
                    <a:pt x="1186561" y="120777"/>
                  </a:lnTo>
                  <a:lnTo>
                    <a:pt x="1183513" y="123190"/>
                  </a:lnTo>
                  <a:lnTo>
                    <a:pt x="1179957" y="124460"/>
                  </a:lnTo>
                  <a:lnTo>
                    <a:pt x="1171829" y="124460"/>
                  </a:lnTo>
                  <a:lnTo>
                    <a:pt x="1168260" y="123190"/>
                  </a:lnTo>
                  <a:lnTo>
                    <a:pt x="1165225" y="120650"/>
                  </a:lnTo>
                  <a:lnTo>
                    <a:pt x="1162177" y="118237"/>
                  </a:lnTo>
                  <a:lnTo>
                    <a:pt x="1159637" y="114808"/>
                  </a:lnTo>
                  <a:lnTo>
                    <a:pt x="1157859" y="110490"/>
                  </a:lnTo>
                  <a:lnTo>
                    <a:pt x="1155827" y="106045"/>
                  </a:lnTo>
                  <a:lnTo>
                    <a:pt x="1154303" y="100838"/>
                  </a:lnTo>
                  <a:lnTo>
                    <a:pt x="1153248" y="94488"/>
                  </a:lnTo>
                  <a:lnTo>
                    <a:pt x="1152385" y="88773"/>
                  </a:lnTo>
                  <a:lnTo>
                    <a:pt x="1151890" y="82423"/>
                  </a:lnTo>
                  <a:lnTo>
                    <a:pt x="1151902" y="68072"/>
                  </a:lnTo>
                  <a:lnTo>
                    <a:pt x="1157859" y="40386"/>
                  </a:lnTo>
                  <a:lnTo>
                    <a:pt x="1159637" y="36068"/>
                  </a:lnTo>
                  <a:lnTo>
                    <a:pt x="1162177" y="32639"/>
                  </a:lnTo>
                  <a:lnTo>
                    <a:pt x="1168260" y="27559"/>
                  </a:lnTo>
                  <a:lnTo>
                    <a:pt x="1171829" y="26416"/>
                  </a:lnTo>
                  <a:lnTo>
                    <a:pt x="1180084" y="26416"/>
                  </a:lnTo>
                  <a:lnTo>
                    <a:pt x="1183640" y="27559"/>
                  </a:lnTo>
                  <a:lnTo>
                    <a:pt x="1189736" y="32639"/>
                  </a:lnTo>
                  <a:lnTo>
                    <a:pt x="1192149" y="36068"/>
                  </a:lnTo>
                  <a:lnTo>
                    <a:pt x="1194054" y="40386"/>
                  </a:lnTo>
                  <a:lnTo>
                    <a:pt x="1196086" y="44704"/>
                  </a:lnTo>
                  <a:lnTo>
                    <a:pt x="1197610" y="49784"/>
                  </a:lnTo>
                  <a:lnTo>
                    <a:pt x="1199642" y="61849"/>
                  </a:lnTo>
                  <a:lnTo>
                    <a:pt x="1200124" y="68072"/>
                  </a:lnTo>
                  <a:lnTo>
                    <a:pt x="1200137" y="82423"/>
                  </a:lnTo>
                  <a:lnTo>
                    <a:pt x="1200137" y="13284"/>
                  </a:lnTo>
                  <a:lnTo>
                    <a:pt x="1199896" y="13081"/>
                  </a:lnTo>
                  <a:lnTo>
                    <a:pt x="1192911" y="8255"/>
                  </a:lnTo>
                  <a:lnTo>
                    <a:pt x="1184910" y="5842"/>
                  </a:lnTo>
                  <a:lnTo>
                    <a:pt x="1176020" y="5842"/>
                  </a:lnTo>
                  <a:lnTo>
                    <a:pt x="1136421" y="32308"/>
                  </a:lnTo>
                  <a:lnTo>
                    <a:pt x="1129030" y="75438"/>
                  </a:lnTo>
                  <a:lnTo>
                    <a:pt x="1129842" y="92163"/>
                  </a:lnTo>
                  <a:lnTo>
                    <a:pt x="1149273" y="135483"/>
                  </a:lnTo>
                  <a:lnTo>
                    <a:pt x="1176020" y="144907"/>
                  </a:lnTo>
                  <a:lnTo>
                    <a:pt x="1182827" y="144462"/>
                  </a:lnTo>
                  <a:lnTo>
                    <a:pt x="1212075" y="124460"/>
                  </a:lnTo>
                  <a:lnTo>
                    <a:pt x="1213853" y="121564"/>
                  </a:lnTo>
                  <a:lnTo>
                    <a:pt x="1217168" y="114173"/>
                  </a:lnTo>
                  <a:lnTo>
                    <a:pt x="1250823" y="114173"/>
                  </a:lnTo>
                  <a:lnTo>
                    <a:pt x="1250823" y="182626"/>
                  </a:lnTo>
                  <a:lnTo>
                    <a:pt x="1273937" y="182626"/>
                  </a:lnTo>
                  <a:lnTo>
                    <a:pt x="1273937" y="114173"/>
                  </a:lnTo>
                  <a:lnTo>
                    <a:pt x="1273937" y="94488"/>
                  </a:lnTo>
                  <a:lnTo>
                    <a:pt x="1273937" y="54483"/>
                  </a:lnTo>
                  <a:lnTo>
                    <a:pt x="1273937" y="35052"/>
                  </a:lnTo>
                  <a:lnTo>
                    <a:pt x="1273937" y="1270"/>
                  </a:lnTo>
                  <a:close/>
                </a:path>
                <a:path w="2635250" h="186055">
                  <a:moveTo>
                    <a:pt x="1395984" y="10414"/>
                  </a:moveTo>
                  <a:lnTo>
                    <a:pt x="1394079" y="8509"/>
                  </a:lnTo>
                  <a:lnTo>
                    <a:pt x="1311656" y="8509"/>
                  </a:lnTo>
                  <a:lnTo>
                    <a:pt x="1311656" y="27940"/>
                  </a:lnTo>
                  <a:lnTo>
                    <a:pt x="1370838" y="27940"/>
                  </a:lnTo>
                  <a:lnTo>
                    <a:pt x="1363522" y="50761"/>
                  </a:lnTo>
                  <a:lnTo>
                    <a:pt x="1349197" y="69888"/>
                  </a:lnTo>
                  <a:lnTo>
                    <a:pt x="1327848" y="85344"/>
                  </a:lnTo>
                  <a:lnTo>
                    <a:pt x="1299464" y="97155"/>
                  </a:lnTo>
                  <a:lnTo>
                    <a:pt x="1314323" y="114173"/>
                  </a:lnTo>
                  <a:lnTo>
                    <a:pt x="1348803" y="97015"/>
                  </a:lnTo>
                  <a:lnTo>
                    <a:pt x="1382141" y="61163"/>
                  </a:lnTo>
                  <a:lnTo>
                    <a:pt x="1395984" y="14224"/>
                  </a:lnTo>
                  <a:lnTo>
                    <a:pt x="1395984" y="10414"/>
                  </a:lnTo>
                  <a:close/>
                </a:path>
                <a:path w="2635250" h="186055">
                  <a:moveTo>
                    <a:pt x="1452372" y="1016"/>
                  </a:moveTo>
                  <a:lnTo>
                    <a:pt x="1429639" y="1016"/>
                  </a:lnTo>
                  <a:lnTo>
                    <a:pt x="1429639" y="52959"/>
                  </a:lnTo>
                  <a:lnTo>
                    <a:pt x="1392174" y="52959"/>
                  </a:lnTo>
                  <a:lnTo>
                    <a:pt x="1392174" y="72390"/>
                  </a:lnTo>
                  <a:lnTo>
                    <a:pt x="1429639" y="72390"/>
                  </a:lnTo>
                  <a:lnTo>
                    <a:pt x="1429639" y="131699"/>
                  </a:lnTo>
                  <a:lnTo>
                    <a:pt x="1452372" y="131699"/>
                  </a:lnTo>
                  <a:lnTo>
                    <a:pt x="1452372" y="1016"/>
                  </a:lnTo>
                  <a:close/>
                </a:path>
                <a:path w="2635250" h="186055">
                  <a:moveTo>
                    <a:pt x="1456563" y="159766"/>
                  </a:moveTo>
                  <a:lnTo>
                    <a:pt x="1354074" y="159766"/>
                  </a:lnTo>
                  <a:lnTo>
                    <a:pt x="1354074" y="120396"/>
                  </a:lnTo>
                  <a:lnTo>
                    <a:pt x="1330960" y="120396"/>
                  </a:lnTo>
                  <a:lnTo>
                    <a:pt x="1330960" y="175641"/>
                  </a:lnTo>
                  <a:lnTo>
                    <a:pt x="1331341" y="177165"/>
                  </a:lnTo>
                  <a:lnTo>
                    <a:pt x="1332103" y="177927"/>
                  </a:lnTo>
                  <a:lnTo>
                    <a:pt x="1332738" y="178816"/>
                  </a:lnTo>
                  <a:lnTo>
                    <a:pt x="1334262" y="179197"/>
                  </a:lnTo>
                  <a:lnTo>
                    <a:pt x="1456563" y="179197"/>
                  </a:lnTo>
                  <a:lnTo>
                    <a:pt x="1456563" y="159766"/>
                  </a:lnTo>
                  <a:close/>
                </a:path>
                <a:path w="2635250" h="186055">
                  <a:moveTo>
                    <a:pt x="1698752" y="90170"/>
                  </a:moveTo>
                  <a:lnTo>
                    <a:pt x="1659001" y="74168"/>
                  </a:lnTo>
                  <a:lnTo>
                    <a:pt x="1633156" y="40513"/>
                  </a:lnTo>
                  <a:lnTo>
                    <a:pt x="1633093" y="28829"/>
                  </a:lnTo>
                  <a:lnTo>
                    <a:pt x="1684909" y="28829"/>
                  </a:lnTo>
                  <a:lnTo>
                    <a:pt x="1684909" y="9525"/>
                  </a:lnTo>
                  <a:lnTo>
                    <a:pt x="1555242" y="9525"/>
                  </a:lnTo>
                  <a:lnTo>
                    <a:pt x="1555242" y="28829"/>
                  </a:lnTo>
                  <a:lnTo>
                    <a:pt x="1607058" y="28829"/>
                  </a:lnTo>
                  <a:lnTo>
                    <a:pt x="1607058" y="40513"/>
                  </a:lnTo>
                  <a:lnTo>
                    <a:pt x="1587627" y="69088"/>
                  </a:lnTo>
                  <a:lnTo>
                    <a:pt x="1581531" y="73914"/>
                  </a:lnTo>
                  <a:lnTo>
                    <a:pt x="1540764" y="90170"/>
                  </a:lnTo>
                  <a:lnTo>
                    <a:pt x="1556639" y="107442"/>
                  </a:lnTo>
                  <a:lnTo>
                    <a:pt x="1594993" y="90043"/>
                  </a:lnTo>
                  <a:lnTo>
                    <a:pt x="1609979" y="78105"/>
                  </a:lnTo>
                  <a:lnTo>
                    <a:pt x="1614297" y="73914"/>
                  </a:lnTo>
                  <a:lnTo>
                    <a:pt x="1617599" y="69342"/>
                  </a:lnTo>
                  <a:lnTo>
                    <a:pt x="1620012" y="64643"/>
                  </a:lnTo>
                  <a:lnTo>
                    <a:pt x="1622171" y="69088"/>
                  </a:lnTo>
                  <a:lnTo>
                    <a:pt x="1651254" y="93726"/>
                  </a:lnTo>
                  <a:lnTo>
                    <a:pt x="1683512" y="107188"/>
                  </a:lnTo>
                  <a:lnTo>
                    <a:pt x="1698752" y="90170"/>
                  </a:lnTo>
                  <a:close/>
                </a:path>
                <a:path w="2635250" h="186055">
                  <a:moveTo>
                    <a:pt x="1703959" y="142875"/>
                  </a:moveTo>
                  <a:lnTo>
                    <a:pt x="1631823" y="142875"/>
                  </a:lnTo>
                  <a:lnTo>
                    <a:pt x="1631823" y="102743"/>
                  </a:lnTo>
                  <a:lnTo>
                    <a:pt x="1608328" y="102743"/>
                  </a:lnTo>
                  <a:lnTo>
                    <a:pt x="1608328" y="142875"/>
                  </a:lnTo>
                  <a:lnTo>
                    <a:pt x="1536319" y="142875"/>
                  </a:lnTo>
                  <a:lnTo>
                    <a:pt x="1536319" y="162179"/>
                  </a:lnTo>
                  <a:lnTo>
                    <a:pt x="1703959" y="162179"/>
                  </a:lnTo>
                  <a:lnTo>
                    <a:pt x="1703959" y="142875"/>
                  </a:lnTo>
                  <a:close/>
                </a:path>
                <a:path w="2635250" h="186055">
                  <a:moveTo>
                    <a:pt x="1826387" y="81661"/>
                  </a:moveTo>
                  <a:lnTo>
                    <a:pt x="1791843" y="56261"/>
                  </a:lnTo>
                  <a:lnTo>
                    <a:pt x="1782191" y="32893"/>
                  </a:lnTo>
                  <a:lnTo>
                    <a:pt x="1782191" y="5080"/>
                  </a:lnTo>
                  <a:lnTo>
                    <a:pt x="1757680" y="5080"/>
                  </a:lnTo>
                  <a:lnTo>
                    <a:pt x="1757680" y="33782"/>
                  </a:lnTo>
                  <a:lnTo>
                    <a:pt x="1756410" y="40640"/>
                  </a:lnTo>
                  <a:lnTo>
                    <a:pt x="1753870" y="46990"/>
                  </a:lnTo>
                  <a:lnTo>
                    <a:pt x="1751330" y="53213"/>
                  </a:lnTo>
                  <a:lnTo>
                    <a:pt x="1747901" y="58928"/>
                  </a:lnTo>
                  <a:lnTo>
                    <a:pt x="1743583" y="64008"/>
                  </a:lnTo>
                  <a:lnTo>
                    <a:pt x="1739265" y="69215"/>
                  </a:lnTo>
                  <a:lnTo>
                    <a:pt x="1710690" y="88138"/>
                  </a:lnTo>
                  <a:lnTo>
                    <a:pt x="1728724" y="103632"/>
                  </a:lnTo>
                  <a:lnTo>
                    <a:pt x="1753489" y="85725"/>
                  </a:lnTo>
                  <a:lnTo>
                    <a:pt x="1757426" y="82296"/>
                  </a:lnTo>
                  <a:lnTo>
                    <a:pt x="1760855" y="78613"/>
                  </a:lnTo>
                  <a:lnTo>
                    <a:pt x="1763649" y="74676"/>
                  </a:lnTo>
                  <a:lnTo>
                    <a:pt x="1766570" y="70866"/>
                  </a:lnTo>
                  <a:lnTo>
                    <a:pt x="1768729" y="67056"/>
                  </a:lnTo>
                  <a:lnTo>
                    <a:pt x="1769872" y="63500"/>
                  </a:lnTo>
                  <a:lnTo>
                    <a:pt x="1771904" y="67056"/>
                  </a:lnTo>
                  <a:lnTo>
                    <a:pt x="1774571" y="70612"/>
                  </a:lnTo>
                  <a:lnTo>
                    <a:pt x="1777746" y="74041"/>
                  </a:lnTo>
                  <a:lnTo>
                    <a:pt x="1780921" y="77597"/>
                  </a:lnTo>
                  <a:lnTo>
                    <a:pt x="1784350" y="80772"/>
                  </a:lnTo>
                  <a:lnTo>
                    <a:pt x="1788160" y="83693"/>
                  </a:lnTo>
                  <a:lnTo>
                    <a:pt x="1792097" y="86868"/>
                  </a:lnTo>
                  <a:lnTo>
                    <a:pt x="1796034" y="89662"/>
                  </a:lnTo>
                  <a:lnTo>
                    <a:pt x="1804162" y="94742"/>
                  </a:lnTo>
                  <a:lnTo>
                    <a:pt x="1808099" y="97028"/>
                  </a:lnTo>
                  <a:lnTo>
                    <a:pt x="1812036" y="98933"/>
                  </a:lnTo>
                  <a:lnTo>
                    <a:pt x="1826387" y="81661"/>
                  </a:lnTo>
                  <a:close/>
                </a:path>
                <a:path w="2635250" h="186055">
                  <a:moveTo>
                    <a:pt x="1867535" y="1270"/>
                  </a:moveTo>
                  <a:lnTo>
                    <a:pt x="1844929" y="1270"/>
                  </a:lnTo>
                  <a:lnTo>
                    <a:pt x="1844929" y="32639"/>
                  </a:lnTo>
                  <a:lnTo>
                    <a:pt x="1808353" y="32639"/>
                  </a:lnTo>
                  <a:lnTo>
                    <a:pt x="1808353" y="52451"/>
                  </a:lnTo>
                  <a:lnTo>
                    <a:pt x="1844929" y="52451"/>
                  </a:lnTo>
                  <a:lnTo>
                    <a:pt x="1844929" y="110109"/>
                  </a:lnTo>
                  <a:lnTo>
                    <a:pt x="1867535" y="110109"/>
                  </a:lnTo>
                  <a:lnTo>
                    <a:pt x="1867535" y="1270"/>
                  </a:lnTo>
                  <a:close/>
                </a:path>
                <a:path w="2635250" h="186055">
                  <a:moveTo>
                    <a:pt x="1870583" y="154178"/>
                  </a:moveTo>
                  <a:lnTo>
                    <a:pt x="1870494" y="141478"/>
                  </a:lnTo>
                  <a:lnTo>
                    <a:pt x="1868932" y="136271"/>
                  </a:lnTo>
                  <a:lnTo>
                    <a:pt x="1862772" y="127508"/>
                  </a:lnTo>
                  <a:lnTo>
                    <a:pt x="1862328" y="126873"/>
                  </a:lnTo>
                  <a:lnTo>
                    <a:pt x="1857883" y="122809"/>
                  </a:lnTo>
                  <a:lnTo>
                    <a:pt x="1846326" y="116332"/>
                  </a:lnTo>
                  <a:lnTo>
                    <a:pt x="1845945" y="116192"/>
                  </a:lnTo>
                  <a:lnTo>
                    <a:pt x="1845945" y="140843"/>
                  </a:lnTo>
                  <a:lnTo>
                    <a:pt x="1845945" y="150495"/>
                  </a:lnTo>
                  <a:lnTo>
                    <a:pt x="1805940" y="168021"/>
                  </a:lnTo>
                  <a:lnTo>
                    <a:pt x="1797545" y="167665"/>
                  </a:lnTo>
                  <a:lnTo>
                    <a:pt x="1766062" y="153670"/>
                  </a:lnTo>
                  <a:lnTo>
                    <a:pt x="1766062" y="144272"/>
                  </a:lnTo>
                  <a:lnTo>
                    <a:pt x="1799971" y="127508"/>
                  </a:lnTo>
                  <a:lnTo>
                    <a:pt x="1805940" y="127508"/>
                  </a:lnTo>
                  <a:lnTo>
                    <a:pt x="1845945" y="140843"/>
                  </a:lnTo>
                  <a:lnTo>
                    <a:pt x="1845945" y="116192"/>
                  </a:lnTo>
                  <a:lnTo>
                    <a:pt x="1805940" y="109474"/>
                  </a:lnTo>
                  <a:lnTo>
                    <a:pt x="1799272" y="109651"/>
                  </a:lnTo>
                  <a:lnTo>
                    <a:pt x="1760220" y="119634"/>
                  </a:lnTo>
                  <a:lnTo>
                    <a:pt x="1754378" y="122936"/>
                  </a:lnTo>
                  <a:lnTo>
                    <a:pt x="1749806" y="127000"/>
                  </a:lnTo>
                  <a:lnTo>
                    <a:pt x="1745767" y="132715"/>
                  </a:lnTo>
                  <a:lnTo>
                    <a:pt x="1743202" y="136271"/>
                  </a:lnTo>
                  <a:lnTo>
                    <a:pt x="1741627" y="141478"/>
                  </a:lnTo>
                  <a:lnTo>
                    <a:pt x="1741614" y="154178"/>
                  </a:lnTo>
                  <a:lnTo>
                    <a:pt x="1743075" y="159512"/>
                  </a:lnTo>
                  <a:lnTo>
                    <a:pt x="1780032" y="183388"/>
                  </a:lnTo>
                  <a:lnTo>
                    <a:pt x="1805813" y="185928"/>
                  </a:lnTo>
                  <a:lnTo>
                    <a:pt x="1812632" y="185775"/>
                  </a:lnTo>
                  <a:lnTo>
                    <a:pt x="1852168" y="176149"/>
                  </a:lnTo>
                  <a:lnTo>
                    <a:pt x="1862721" y="168021"/>
                  </a:lnTo>
                  <a:lnTo>
                    <a:pt x="1865503" y="164211"/>
                  </a:lnTo>
                  <a:lnTo>
                    <a:pt x="1868932" y="159639"/>
                  </a:lnTo>
                  <a:lnTo>
                    <a:pt x="1870583" y="154178"/>
                  </a:lnTo>
                  <a:close/>
                </a:path>
                <a:path w="2635250" h="186055">
                  <a:moveTo>
                    <a:pt x="2040128" y="31369"/>
                  </a:moveTo>
                  <a:lnTo>
                    <a:pt x="2015236" y="6184"/>
                  </a:lnTo>
                  <a:lnTo>
                    <a:pt x="2015236" y="28956"/>
                  </a:lnTo>
                  <a:lnTo>
                    <a:pt x="2015236" y="33909"/>
                  </a:lnTo>
                  <a:lnTo>
                    <a:pt x="1982978" y="46482"/>
                  </a:lnTo>
                  <a:lnTo>
                    <a:pt x="1967611" y="46482"/>
                  </a:lnTo>
                  <a:lnTo>
                    <a:pt x="1932051" y="26543"/>
                  </a:lnTo>
                  <a:lnTo>
                    <a:pt x="1935861" y="22860"/>
                  </a:lnTo>
                  <a:lnTo>
                    <a:pt x="1973580" y="16256"/>
                  </a:lnTo>
                  <a:lnTo>
                    <a:pt x="1979676" y="16256"/>
                  </a:lnTo>
                  <a:lnTo>
                    <a:pt x="1985264" y="16510"/>
                  </a:lnTo>
                  <a:lnTo>
                    <a:pt x="1990471" y="17272"/>
                  </a:lnTo>
                  <a:lnTo>
                    <a:pt x="1995551" y="17907"/>
                  </a:lnTo>
                  <a:lnTo>
                    <a:pt x="2015236" y="28956"/>
                  </a:lnTo>
                  <a:lnTo>
                    <a:pt x="2015236" y="6184"/>
                  </a:lnTo>
                  <a:lnTo>
                    <a:pt x="2012162" y="4991"/>
                  </a:lnTo>
                  <a:lnTo>
                    <a:pt x="2000707" y="2209"/>
                  </a:lnTo>
                  <a:lnTo>
                    <a:pt x="1987829" y="558"/>
                  </a:lnTo>
                  <a:lnTo>
                    <a:pt x="1973580" y="0"/>
                  </a:lnTo>
                  <a:lnTo>
                    <a:pt x="1959381" y="558"/>
                  </a:lnTo>
                  <a:lnTo>
                    <a:pt x="1917065" y="13652"/>
                  </a:lnTo>
                  <a:lnTo>
                    <a:pt x="1907159" y="31369"/>
                  </a:lnTo>
                  <a:lnTo>
                    <a:pt x="1907159" y="36195"/>
                  </a:lnTo>
                  <a:lnTo>
                    <a:pt x="1924812" y="54102"/>
                  </a:lnTo>
                  <a:lnTo>
                    <a:pt x="1930400" y="56769"/>
                  </a:lnTo>
                  <a:lnTo>
                    <a:pt x="1973580" y="62611"/>
                  </a:lnTo>
                  <a:lnTo>
                    <a:pt x="1984819" y="62306"/>
                  </a:lnTo>
                  <a:lnTo>
                    <a:pt x="2026450" y="51981"/>
                  </a:lnTo>
                  <a:lnTo>
                    <a:pt x="2033422" y="46482"/>
                  </a:lnTo>
                  <a:lnTo>
                    <a:pt x="2035429" y="44450"/>
                  </a:lnTo>
                  <a:lnTo>
                    <a:pt x="2038604" y="40513"/>
                  </a:lnTo>
                  <a:lnTo>
                    <a:pt x="2040128" y="36195"/>
                  </a:lnTo>
                  <a:lnTo>
                    <a:pt x="2040128" y="31369"/>
                  </a:lnTo>
                  <a:close/>
                </a:path>
                <a:path w="2635250" h="186055">
                  <a:moveTo>
                    <a:pt x="2040255" y="164338"/>
                  </a:moveTo>
                  <a:lnTo>
                    <a:pt x="1936750" y="164338"/>
                  </a:lnTo>
                  <a:lnTo>
                    <a:pt x="1936750" y="149987"/>
                  </a:lnTo>
                  <a:lnTo>
                    <a:pt x="2032762" y="149987"/>
                  </a:lnTo>
                  <a:lnTo>
                    <a:pt x="2034286" y="149606"/>
                  </a:lnTo>
                  <a:lnTo>
                    <a:pt x="2035175" y="148844"/>
                  </a:lnTo>
                  <a:lnTo>
                    <a:pt x="2036064" y="147955"/>
                  </a:lnTo>
                  <a:lnTo>
                    <a:pt x="2036445" y="146431"/>
                  </a:lnTo>
                  <a:lnTo>
                    <a:pt x="2036445" y="105537"/>
                  </a:lnTo>
                  <a:lnTo>
                    <a:pt x="2034540" y="103632"/>
                  </a:lnTo>
                  <a:lnTo>
                    <a:pt x="1910842" y="103632"/>
                  </a:lnTo>
                  <a:lnTo>
                    <a:pt x="1910842" y="120777"/>
                  </a:lnTo>
                  <a:lnTo>
                    <a:pt x="2010537" y="120777"/>
                  </a:lnTo>
                  <a:lnTo>
                    <a:pt x="2010537" y="134366"/>
                  </a:lnTo>
                  <a:lnTo>
                    <a:pt x="1914271" y="134366"/>
                  </a:lnTo>
                  <a:lnTo>
                    <a:pt x="1912874" y="134874"/>
                  </a:lnTo>
                  <a:lnTo>
                    <a:pt x="1911985" y="135763"/>
                  </a:lnTo>
                  <a:lnTo>
                    <a:pt x="1911223" y="136652"/>
                  </a:lnTo>
                  <a:lnTo>
                    <a:pt x="1910842" y="138049"/>
                  </a:lnTo>
                  <a:lnTo>
                    <a:pt x="1910842" y="177927"/>
                  </a:lnTo>
                  <a:lnTo>
                    <a:pt x="1911223" y="179451"/>
                  </a:lnTo>
                  <a:lnTo>
                    <a:pt x="1911985" y="180213"/>
                  </a:lnTo>
                  <a:lnTo>
                    <a:pt x="1912874" y="180975"/>
                  </a:lnTo>
                  <a:lnTo>
                    <a:pt x="1914271" y="181356"/>
                  </a:lnTo>
                  <a:lnTo>
                    <a:pt x="2040255" y="181356"/>
                  </a:lnTo>
                  <a:lnTo>
                    <a:pt x="2040255" y="164338"/>
                  </a:lnTo>
                  <a:close/>
                </a:path>
                <a:path w="2635250" h="186055">
                  <a:moveTo>
                    <a:pt x="2057400" y="72771"/>
                  </a:moveTo>
                  <a:lnTo>
                    <a:pt x="1890141" y="72771"/>
                  </a:lnTo>
                  <a:lnTo>
                    <a:pt x="1890141" y="91059"/>
                  </a:lnTo>
                  <a:lnTo>
                    <a:pt x="2057400" y="91059"/>
                  </a:lnTo>
                  <a:lnTo>
                    <a:pt x="2057400" y="72771"/>
                  </a:lnTo>
                  <a:close/>
                </a:path>
                <a:path w="2635250" h="186055">
                  <a:moveTo>
                    <a:pt x="2237295" y="48768"/>
                  </a:moveTo>
                  <a:lnTo>
                    <a:pt x="2230272" y="20828"/>
                  </a:lnTo>
                  <a:lnTo>
                    <a:pt x="2228850" y="18796"/>
                  </a:lnTo>
                  <a:lnTo>
                    <a:pt x="2224786" y="15240"/>
                  </a:lnTo>
                  <a:lnTo>
                    <a:pt x="2220722" y="11430"/>
                  </a:lnTo>
                  <a:lnTo>
                    <a:pt x="2215896" y="8509"/>
                  </a:lnTo>
                  <a:lnTo>
                    <a:pt x="2214626" y="8026"/>
                  </a:lnTo>
                  <a:lnTo>
                    <a:pt x="2214626" y="47498"/>
                  </a:lnTo>
                  <a:lnTo>
                    <a:pt x="2213483" y="51435"/>
                  </a:lnTo>
                  <a:lnTo>
                    <a:pt x="2194687" y="65278"/>
                  </a:lnTo>
                  <a:lnTo>
                    <a:pt x="2186813" y="65278"/>
                  </a:lnTo>
                  <a:lnTo>
                    <a:pt x="2168652" y="51435"/>
                  </a:lnTo>
                  <a:lnTo>
                    <a:pt x="2167636" y="48768"/>
                  </a:lnTo>
                  <a:lnTo>
                    <a:pt x="2167128" y="45974"/>
                  </a:lnTo>
                  <a:lnTo>
                    <a:pt x="2167128" y="37592"/>
                  </a:lnTo>
                  <a:lnTo>
                    <a:pt x="2169033" y="32512"/>
                  </a:lnTo>
                  <a:lnTo>
                    <a:pt x="2176780" y="23241"/>
                  </a:lnTo>
                  <a:lnTo>
                    <a:pt x="2182749" y="20828"/>
                  </a:lnTo>
                  <a:lnTo>
                    <a:pt x="2198751" y="20828"/>
                  </a:lnTo>
                  <a:lnTo>
                    <a:pt x="2204593" y="23241"/>
                  </a:lnTo>
                  <a:lnTo>
                    <a:pt x="2212594" y="32766"/>
                  </a:lnTo>
                  <a:lnTo>
                    <a:pt x="2214562" y="37592"/>
                  </a:lnTo>
                  <a:lnTo>
                    <a:pt x="2214626" y="47498"/>
                  </a:lnTo>
                  <a:lnTo>
                    <a:pt x="2214626" y="8026"/>
                  </a:lnTo>
                  <a:lnTo>
                    <a:pt x="2204085" y="3937"/>
                  </a:lnTo>
                  <a:lnTo>
                    <a:pt x="2197608" y="2794"/>
                  </a:lnTo>
                  <a:lnTo>
                    <a:pt x="2183638" y="2794"/>
                  </a:lnTo>
                  <a:lnTo>
                    <a:pt x="2177034" y="3937"/>
                  </a:lnTo>
                  <a:lnTo>
                    <a:pt x="2171319" y="6223"/>
                  </a:lnTo>
                  <a:lnTo>
                    <a:pt x="2165604" y="8382"/>
                  </a:lnTo>
                  <a:lnTo>
                    <a:pt x="2160778" y="11430"/>
                  </a:lnTo>
                  <a:lnTo>
                    <a:pt x="2156841" y="15240"/>
                  </a:lnTo>
                  <a:lnTo>
                    <a:pt x="2152904" y="18669"/>
                  </a:lnTo>
                  <a:lnTo>
                    <a:pt x="2144572" y="48768"/>
                  </a:lnTo>
                  <a:lnTo>
                    <a:pt x="2145538" y="53467"/>
                  </a:lnTo>
                  <a:lnTo>
                    <a:pt x="2147735" y="58801"/>
                  </a:lnTo>
                  <a:lnTo>
                    <a:pt x="2149729" y="63246"/>
                  </a:lnTo>
                  <a:lnTo>
                    <a:pt x="2152777" y="67564"/>
                  </a:lnTo>
                  <a:lnTo>
                    <a:pt x="2156841" y="71374"/>
                  </a:lnTo>
                  <a:lnTo>
                    <a:pt x="2160778" y="75184"/>
                  </a:lnTo>
                  <a:lnTo>
                    <a:pt x="2165604" y="78105"/>
                  </a:lnTo>
                  <a:lnTo>
                    <a:pt x="2177034" y="82423"/>
                  </a:lnTo>
                  <a:lnTo>
                    <a:pt x="2183638" y="83566"/>
                  </a:lnTo>
                  <a:lnTo>
                    <a:pt x="2198243" y="83566"/>
                  </a:lnTo>
                  <a:lnTo>
                    <a:pt x="2204720" y="82423"/>
                  </a:lnTo>
                  <a:lnTo>
                    <a:pt x="2216023" y="78105"/>
                  </a:lnTo>
                  <a:lnTo>
                    <a:pt x="2220849" y="75184"/>
                  </a:lnTo>
                  <a:lnTo>
                    <a:pt x="2224786" y="71374"/>
                  </a:lnTo>
                  <a:lnTo>
                    <a:pt x="2228850" y="67564"/>
                  </a:lnTo>
                  <a:lnTo>
                    <a:pt x="2230463" y="65278"/>
                  </a:lnTo>
                  <a:lnTo>
                    <a:pt x="2231898" y="63246"/>
                  </a:lnTo>
                  <a:lnTo>
                    <a:pt x="2234057" y="58420"/>
                  </a:lnTo>
                  <a:lnTo>
                    <a:pt x="2236216" y="53467"/>
                  </a:lnTo>
                  <a:lnTo>
                    <a:pt x="2237295" y="48768"/>
                  </a:lnTo>
                  <a:close/>
                </a:path>
                <a:path w="2635250" h="186055">
                  <a:moveTo>
                    <a:pt x="2254758" y="94488"/>
                  </a:moveTo>
                  <a:lnTo>
                    <a:pt x="2212086" y="98552"/>
                  </a:lnTo>
                  <a:lnTo>
                    <a:pt x="2189226" y="99187"/>
                  </a:lnTo>
                  <a:lnTo>
                    <a:pt x="2132711" y="99187"/>
                  </a:lnTo>
                  <a:lnTo>
                    <a:pt x="2132711" y="118618"/>
                  </a:lnTo>
                  <a:lnTo>
                    <a:pt x="2177923" y="118618"/>
                  </a:lnTo>
                  <a:lnTo>
                    <a:pt x="2177923" y="178435"/>
                  </a:lnTo>
                  <a:lnTo>
                    <a:pt x="2200656" y="178435"/>
                  </a:lnTo>
                  <a:lnTo>
                    <a:pt x="2200656" y="118237"/>
                  </a:lnTo>
                  <a:lnTo>
                    <a:pt x="2222995" y="117284"/>
                  </a:lnTo>
                  <a:lnTo>
                    <a:pt x="2239518" y="116205"/>
                  </a:lnTo>
                  <a:lnTo>
                    <a:pt x="2247773" y="115316"/>
                  </a:lnTo>
                  <a:lnTo>
                    <a:pt x="2254758" y="114173"/>
                  </a:lnTo>
                  <a:lnTo>
                    <a:pt x="2254758" y="94488"/>
                  </a:lnTo>
                  <a:close/>
                </a:path>
                <a:path w="2635250" h="186055">
                  <a:moveTo>
                    <a:pt x="2283587" y="1270"/>
                  </a:moveTo>
                  <a:lnTo>
                    <a:pt x="2260854" y="1270"/>
                  </a:lnTo>
                  <a:lnTo>
                    <a:pt x="2260854" y="182626"/>
                  </a:lnTo>
                  <a:lnTo>
                    <a:pt x="2283587" y="182626"/>
                  </a:lnTo>
                  <a:lnTo>
                    <a:pt x="2283587" y="1270"/>
                  </a:lnTo>
                  <a:close/>
                </a:path>
                <a:path w="2635250" h="186055">
                  <a:moveTo>
                    <a:pt x="2390648" y="3683"/>
                  </a:moveTo>
                  <a:lnTo>
                    <a:pt x="2334006" y="3683"/>
                  </a:lnTo>
                  <a:lnTo>
                    <a:pt x="2334006" y="22352"/>
                  </a:lnTo>
                  <a:lnTo>
                    <a:pt x="2390648" y="22352"/>
                  </a:lnTo>
                  <a:lnTo>
                    <a:pt x="2390648" y="3683"/>
                  </a:lnTo>
                  <a:close/>
                </a:path>
                <a:path w="2635250" h="186055">
                  <a:moveTo>
                    <a:pt x="2410079" y="113284"/>
                  </a:moveTo>
                  <a:lnTo>
                    <a:pt x="2409952" y="99949"/>
                  </a:lnTo>
                  <a:lnTo>
                    <a:pt x="2408936" y="94742"/>
                  </a:lnTo>
                  <a:lnTo>
                    <a:pt x="2406650" y="89408"/>
                  </a:lnTo>
                  <a:lnTo>
                    <a:pt x="2404491" y="83947"/>
                  </a:lnTo>
                  <a:lnTo>
                    <a:pt x="2403335" y="82296"/>
                  </a:lnTo>
                  <a:lnTo>
                    <a:pt x="2401316" y="79375"/>
                  </a:lnTo>
                  <a:lnTo>
                    <a:pt x="2392934" y="71501"/>
                  </a:lnTo>
                  <a:lnTo>
                    <a:pt x="2387854" y="68453"/>
                  </a:lnTo>
                  <a:lnTo>
                    <a:pt x="2386584" y="67945"/>
                  </a:lnTo>
                  <a:lnTo>
                    <a:pt x="2386584" y="99949"/>
                  </a:lnTo>
                  <a:lnTo>
                    <a:pt x="2386584" y="114173"/>
                  </a:lnTo>
                  <a:lnTo>
                    <a:pt x="2384425" y="120015"/>
                  </a:lnTo>
                  <a:lnTo>
                    <a:pt x="2380107" y="124714"/>
                  </a:lnTo>
                  <a:lnTo>
                    <a:pt x="2375789" y="129286"/>
                  </a:lnTo>
                  <a:lnTo>
                    <a:pt x="2369820" y="131572"/>
                  </a:lnTo>
                  <a:lnTo>
                    <a:pt x="2354707" y="131572"/>
                  </a:lnTo>
                  <a:lnTo>
                    <a:pt x="2348738" y="129286"/>
                  </a:lnTo>
                  <a:lnTo>
                    <a:pt x="2344547" y="124714"/>
                  </a:lnTo>
                  <a:lnTo>
                    <a:pt x="2340356" y="120015"/>
                  </a:lnTo>
                  <a:lnTo>
                    <a:pt x="2338324" y="114173"/>
                  </a:lnTo>
                  <a:lnTo>
                    <a:pt x="2338324" y="99949"/>
                  </a:lnTo>
                  <a:lnTo>
                    <a:pt x="2340356" y="94107"/>
                  </a:lnTo>
                  <a:lnTo>
                    <a:pt x="2348738" y="84709"/>
                  </a:lnTo>
                  <a:lnTo>
                    <a:pt x="2354707" y="82296"/>
                  </a:lnTo>
                  <a:lnTo>
                    <a:pt x="2369820" y="82296"/>
                  </a:lnTo>
                  <a:lnTo>
                    <a:pt x="2375789" y="84709"/>
                  </a:lnTo>
                  <a:lnTo>
                    <a:pt x="2384425" y="94107"/>
                  </a:lnTo>
                  <a:lnTo>
                    <a:pt x="2386584" y="99949"/>
                  </a:lnTo>
                  <a:lnTo>
                    <a:pt x="2386584" y="67945"/>
                  </a:lnTo>
                  <a:lnTo>
                    <a:pt x="2382139" y="66167"/>
                  </a:lnTo>
                  <a:lnTo>
                    <a:pt x="2376297" y="64008"/>
                  </a:lnTo>
                  <a:lnTo>
                    <a:pt x="2369693" y="62865"/>
                  </a:lnTo>
                  <a:lnTo>
                    <a:pt x="2355088" y="62865"/>
                  </a:lnTo>
                  <a:lnTo>
                    <a:pt x="2320163" y="83947"/>
                  </a:lnTo>
                  <a:lnTo>
                    <a:pt x="2318004" y="89408"/>
                  </a:lnTo>
                  <a:lnTo>
                    <a:pt x="2315845" y="94742"/>
                  </a:lnTo>
                  <a:lnTo>
                    <a:pt x="2314930" y="99949"/>
                  </a:lnTo>
                  <a:lnTo>
                    <a:pt x="2314829" y="113284"/>
                  </a:lnTo>
                  <a:lnTo>
                    <a:pt x="2315972" y="119253"/>
                  </a:lnTo>
                  <a:lnTo>
                    <a:pt x="2318258" y="124714"/>
                  </a:lnTo>
                  <a:lnTo>
                    <a:pt x="2320544" y="130048"/>
                  </a:lnTo>
                  <a:lnTo>
                    <a:pt x="2323719" y="134747"/>
                  </a:lnTo>
                  <a:lnTo>
                    <a:pt x="2327910" y="138684"/>
                  </a:lnTo>
                  <a:lnTo>
                    <a:pt x="2331974" y="142621"/>
                  </a:lnTo>
                  <a:lnTo>
                    <a:pt x="2336927" y="145669"/>
                  </a:lnTo>
                  <a:lnTo>
                    <a:pt x="2348611" y="149987"/>
                  </a:lnTo>
                  <a:lnTo>
                    <a:pt x="2355088" y="151003"/>
                  </a:lnTo>
                  <a:lnTo>
                    <a:pt x="2369439" y="151003"/>
                  </a:lnTo>
                  <a:lnTo>
                    <a:pt x="2375916" y="149987"/>
                  </a:lnTo>
                  <a:lnTo>
                    <a:pt x="2387600" y="145669"/>
                  </a:lnTo>
                  <a:lnTo>
                    <a:pt x="2392680" y="142621"/>
                  </a:lnTo>
                  <a:lnTo>
                    <a:pt x="2396871" y="138684"/>
                  </a:lnTo>
                  <a:lnTo>
                    <a:pt x="2401062" y="134874"/>
                  </a:lnTo>
                  <a:lnTo>
                    <a:pt x="2403284" y="131572"/>
                  </a:lnTo>
                  <a:lnTo>
                    <a:pt x="2404237" y="130175"/>
                  </a:lnTo>
                  <a:lnTo>
                    <a:pt x="2406396" y="124714"/>
                  </a:lnTo>
                  <a:lnTo>
                    <a:pt x="2408809" y="119253"/>
                  </a:lnTo>
                  <a:lnTo>
                    <a:pt x="2410079" y="113284"/>
                  </a:lnTo>
                  <a:close/>
                </a:path>
                <a:path w="2635250" h="186055">
                  <a:moveTo>
                    <a:pt x="2414905" y="33909"/>
                  </a:moveTo>
                  <a:lnTo>
                    <a:pt x="2309114" y="33909"/>
                  </a:lnTo>
                  <a:lnTo>
                    <a:pt x="2309114" y="53340"/>
                  </a:lnTo>
                  <a:lnTo>
                    <a:pt x="2414905" y="53340"/>
                  </a:lnTo>
                  <a:lnTo>
                    <a:pt x="2414905" y="33909"/>
                  </a:lnTo>
                  <a:close/>
                </a:path>
                <a:path w="2635250" h="186055">
                  <a:moveTo>
                    <a:pt x="2477897" y="73406"/>
                  </a:moveTo>
                  <a:lnTo>
                    <a:pt x="2453259" y="73406"/>
                  </a:lnTo>
                  <a:lnTo>
                    <a:pt x="2453259" y="1270"/>
                  </a:lnTo>
                  <a:lnTo>
                    <a:pt x="2430526" y="1270"/>
                  </a:lnTo>
                  <a:lnTo>
                    <a:pt x="2430526" y="182372"/>
                  </a:lnTo>
                  <a:lnTo>
                    <a:pt x="2453259" y="182372"/>
                  </a:lnTo>
                  <a:lnTo>
                    <a:pt x="2453259" y="94234"/>
                  </a:lnTo>
                  <a:lnTo>
                    <a:pt x="2477897" y="94234"/>
                  </a:lnTo>
                  <a:lnTo>
                    <a:pt x="2477897" y="73406"/>
                  </a:lnTo>
                  <a:close/>
                </a:path>
                <a:path w="2635250" h="186055">
                  <a:moveTo>
                    <a:pt x="2634869" y="1270"/>
                  </a:moveTo>
                  <a:lnTo>
                    <a:pt x="2611755" y="1270"/>
                  </a:lnTo>
                  <a:lnTo>
                    <a:pt x="2611755" y="35052"/>
                  </a:lnTo>
                  <a:lnTo>
                    <a:pt x="2611755" y="54483"/>
                  </a:lnTo>
                  <a:lnTo>
                    <a:pt x="2611755" y="94488"/>
                  </a:lnTo>
                  <a:lnTo>
                    <a:pt x="2582799" y="94488"/>
                  </a:lnTo>
                  <a:lnTo>
                    <a:pt x="2583561" y="88773"/>
                  </a:lnTo>
                  <a:lnTo>
                    <a:pt x="2583942" y="82423"/>
                  </a:lnTo>
                  <a:lnTo>
                    <a:pt x="2583815" y="68072"/>
                  </a:lnTo>
                  <a:lnTo>
                    <a:pt x="2583307" y="61087"/>
                  </a:lnTo>
                  <a:lnTo>
                    <a:pt x="2582545" y="54483"/>
                  </a:lnTo>
                  <a:lnTo>
                    <a:pt x="2611755" y="54483"/>
                  </a:lnTo>
                  <a:lnTo>
                    <a:pt x="2611755" y="35052"/>
                  </a:lnTo>
                  <a:lnTo>
                    <a:pt x="2577465" y="35052"/>
                  </a:lnTo>
                  <a:lnTo>
                    <a:pt x="2574150" y="28130"/>
                  </a:lnTo>
                  <a:lnTo>
                    <a:pt x="2573045" y="26416"/>
                  </a:lnTo>
                  <a:lnTo>
                    <a:pt x="2570276" y="22161"/>
                  </a:lnTo>
                  <a:lnTo>
                    <a:pt x="2565844" y="17157"/>
                  </a:lnTo>
                  <a:lnTo>
                    <a:pt x="2561069" y="13284"/>
                  </a:lnTo>
                  <a:lnTo>
                    <a:pt x="2561069" y="82423"/>
                  </a:lnTo>
                  <a:lnTo>
                    <a:pt x="2560574" y="88773"/>
                  </a:lnTo>
                  <a:lnTo>
                    <a:pt x="2558542" y="100838"/>
                  </a:lnTo>
                  <a:lnTo>
                    <a:pt x="2557018" y="106045"/>
                  </a:lnTo>
                  <a:lnTo>
                    <a:pt x="2554986" y="110490"/>
                  </a:lnTo>
                  <a:lnTo>
                    <a:pt x="2553208" y="114554"/>
                  </a:lnTo>
                  <a:lnTo>
                    <a:pt x="2550795" y="117983"/>
                  </a:lnTo>
                  <a:lnTo>
                    <a:pt x="2547493" y="120777"/>
                  </a:lnTo>
                  <a:lnTo>
                    <a:pt x="2544445" y="123190"/>
                  </a:lnTo>
                  <a:lnTo>
                    <a:pt x="2540889" y="124460"/>
                  </a:lnTo>
                  <a:lnTo>
                    <a:pt x="2532761" y="124460"/>
                  </a:lnTo>
                  <a:lnTo>
                    <a:pt x="2529205" y="123190"/>
                  </a:lnTo>
                  <a:lnTo>
                    <a:pt x="2526157" y="120650"/>
                  </a:lnTo>
                  <a:lnTo>
                    <a:pt x="2523109" y="118237"/>
                  </a:lnTo>
                  <a:lnTo>
                    <a:pt x="2520569" y="114808"/>
                  </a:lnTo>
                  <a:lnTo>
                    <a:pt x="2518791" y="110490"/>
                  </a:lnTo>
                  <a:lnTo>
                    <a:pt x="2516759" y="106045"/>
                  </a:lnTo>
                  <a:lnTo>
                    <a:pt x="2515235" y="100838"/>
                  </a:lnTo>
                  <a:lnTo>
                    <a:pt x="2514181" y="94488"/>
                  </a:lnTo>
                  <a:lnTo>
                    <a:pt x="2513330" y="88773"/>
                  </a:lnTo>
                  <a:lnTo>
                    <a:pt x="2512822" y="82423"/>
                  </a:lnTo>
                  <a:lnTo>
                    <a:pt x="2512834" y="68072"/>
                  </a:lnTo>
                  <a:lnTo>
                    <a:pt x="2518791" y="40386"/>
                  </a:lnTo>
                  <a:lnTo>
                    <a:pt x="2520569" y="36068"/>
                  </a:lnTo>
                  <a:lnTo>
                    <a:pt x="2523109" y="32639"/>
                  </a:lnTo>
                  <a:lnTo>
                    <a:pt x="2529205" y="27559"/>
                  </a:lnTo>
                  <a:lnTo>
                    <a:pt x="2532761" y="26416"/>
                  </a:lnTo>
                  <a:lnTo>
                    <a:pt x="2541016" y="26416"/>
                  </a:lnTo>
                  <a:lnTo>
                    <a:pt x="2544572" y="27559"/>
                  </a:lnTo>
                  <a:lnTo>
                    <a:pt x="2550668" y="32639"/>
                  </a:lnTo>
                  <a:lnTo>
                    <a:pt x="2553081" y="36068"/>
                  </a:lnTo>
                  <a:lnTo>
                    <a:pt x="2554986" y="40386"/>
                  </a:lnTo>
                  <a:lnTo>
                    <a:pt x="2557018" y="44704"/>
                  </a:lnTo>
                  <a:lnTo>
                    <a:pt x="2558542" y="49784"/>
                  </a:lnTo>
                  <a:lnTo>
                    <a:pt x="2560574" y="61849"/>
                  </a:lnTo>
                  <a:lnTo>
                    <a:pt x="2561056" y="68072"/>
                  </a:lnTo>
                  <a:lnTo>
                    <a:pt x="2561069" y="82423"/>
                  </a:lnTo>
                  <a:lnTo>
                    <a:pt x="2561069" y="13284"/>
                  </a:lnTo>
                  <a:lnTo>
                    <a:pt x="2560828" y="13081"/>
                  </a:lnTo>
                  <a:lnTo>
                    <a:pt x="2553843" y="8255"/>
                  </a:lnTo>
                  <a:lnTo>
                    <a:pt x="2545842" y="5842"/>
                  </a:lnTo>
                  <a:lnTo>
                    <a:pt x="2536952" y="5842"/>
                  </a:lnTo>
                  <a:lnTo>
                    <a:pt x="2497353" y="32308"/>
                  </a:lnTo>
                  <a:lnTo>
                    <a:pt x="2489962" y="75438"/>
                  </a:lnTo>
                  <a:lnTo>
                    <a:pt x="2490774" y="92163"/>
                  </a:lnTo>
                  <a:lnTo>
                    <a:pt x="2510205" y="135483"/>
                  </a:lnTo>
                  <a:lnTo>
                    <a:pt x="2536952" y="144907"/>
                  </a:lnTo>
                  <a:lnTo>
                    <a:pt x="2543759" y="144462"/>
                  </a:lnTo>
                  <a:lnTo>
                    <a:pt x="2573007" y="124460"/>
                  </a:lnTo>
                  <a:lnTo>
                    <a:pt x="2574785" y="121564"/>
                  </a:lnTo>
                  <a:lnTo>
                    <a:pt x="2578100" y="114173"/>
                  </a:lnTo>
                  <a:lnTo>
                    <a:pt x="2611755" y="114173"/>
                  </a:lnTo>
                  <a:lnTo>
                    <a:pt x="2611755" y="182626"/>
                  </a:lnTo>
                  <a:lnTo>
                    <a:pt x="2634869" y="182626"/>
                  </a:lnTo>
                  <a:lnTo>
                    <a:pt x="2634869" y="114173"/>
                  </a:lnTo>
                  <a:lnTo>
                    <a:pt x="2634869" y="94488"/>
                  </a:lnTo>
                  <a:lnTo>
                    <a:pt x="2634869" y="54483"/>
                  </a:lnTo>
                  <a:lnTo>
                    <a:pt x="2634869" y="35052"/>
                  </a:lnTo>
                  <a:lnTo>
                    <a:pt x="2634869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7755" y="2096643"/>
              <a:ext cx="1102105" cy="1938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75276" y="1225295"/>
              <a:ext cx="611505" cy="45720"/>
            </a:xfrm>
            <a:custGeom>
              <a:avLst/>
              <a:gdLst/>
              <a:ahLst/>
              <a:cxnLst/>
              <a:rect l="l" t="t" r="r" b="b"/>
              <a:pathLst>
                <a:path w="611504" h="457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611504" h="45719">
                  <a:moveTo>
                    <a:pt x="329184" y="22860"/>
                  </a:moveTo>
                  <a:lnTo>
                    <a:pt x="327329" y="13995"/>
                  </a:lnTo>
                  <a:lnTo>
                    <a:pt x="322275" y="6718"/>
                  </a:lnTo>
                  <a:lnTo>
                    <a:pt x="314769" y="1816"/>
                  </a:lnTo>
                  <a:lnTo>
                    <a:pt x="305562" y="0"/>
                  </a:lnTo>
                  <a:lnTo>
                    <a:pt x="296341" y="1816"/>
                  </a:lnTo>
                  <a:lnTo>
                    <a:pt x="288836" y="6718"/>
                  </a:lnTo>
                  <a:lnTo>
                    <a:pt x="283781" y="13995"/>
                  </a:lnTo>
                  <a:lnTo>
                    <a:pt x="281940" y="22860"/>
                  </a:lnTo>
                  <a:lnTo>
                    <a:pt x="283781" y="31737"/>
                  </a:lnTo>
                  <a:lnTo>
                    <a:pt x="288836" y="39014"/>
                  </a:lnTo>
                  <a:lnTo>
                    <a:pt x="296341" y="43916"/>
                  </a:lnTo>
                  <a:lnTo>
                    <a:pt x="305562" y="45720"/>
                  </a:lnTo>
                  <a:lnTo>
                    <a:pt x="314769" y="43916"/>
                  </a:lnTo>
                  <a:lnTo>
                    <a:pt x="322275" y="39014"/>
                  </a:lnTo>
                  <a:lnTo>
                    <a:pt x="327329" y="31737"/>
                  </a:lnTo>
                  <a:lnTo>
                    <a:pt x="329184" y="22860"/>
                  </a:lnTo>
                  <a:close/>
                </a:path>
                <a:path w="611504" h="45719">
                  <a:moveTo>
                    <a:pt x="611124" y="22860"/>
                  </a:moveTo>
                  <a:lnTo>
                    <a:pt x="609269" y="13995"/>
                  </a:lnTo>
                  <a:lnTo>
                    <a:pt x="604215" y="6718"/>
                  </a:lnTo>
                  <a:lnTo>
                    <a:pt x="596709" y="1816"/>
                  </a:lnTo>
                  <a:lnTo>
                    <a:pt x="587502" y="0"/>
                  </a:lnTo>
                  <a:lnTo>
                    <a:pt x="578281" y="1816"/>
                  </a:lnTo>
                  <a:lnTo>
                    <a:pt x="570776" y="6718"/>
                  </a:lnTo>
                  <a:lnTo>
                    <a:pt x="565721" y="13995"/>
                  </a:lnTo>
                  <a:lnTo>
                    <a:pt x="563880" y="22860"/>
                  </a:lnTo>
                  <a:lnTo>
                    <a:pt x="565721" y="31737"/>
                  </a:lnTo>
                  <a:lnTo>
                    <a:pt x="570776" y="39014"/>
                  </a:lnTo>
                  <a:lnTo>
                    <a:pt x="578281" y="43916"/>
                  </a:lnTo>
                  <a:lnTo>
                    <a:pt x="587502" y="45720"/>
                  </a:lnTo>
                  <a:lnTo>
                    <a:pt x="596709" y="43916"/>
                  </a:lnTo>
                  <a:lnTo>
                    <a:pt x="604215" y="39014"/>
                  </a:lnTo>
                  <a:lnTo>
                    <a:pt x="609269" y="31737"/>
                  </a:lnTo>
                  <a:lnTo>
                    <a:pt x="611124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89176" y="2432304"/>
              <a:ext cx="8612505" cy="332740"/>
            </a:xfrm>
            <a:custGeom>
              <a:avLst/>
              <a:gdLst/>
              <a:ahLst/>
              <a:cxnLst/>
              <a:rect l="l" t="t" r="r" b="b"/>
              <a:pathLst>
                <a:path w="8612505" h="332739">
                  <a:moveTo>
                    <a:pt x="0" y="332232"/>
                  </a:moveTo>
                  <a:lnTo>
                    <a:pt x="8612124" y="332232"/>
                  </a:lnTo>
                  <a:lnTo>
                    <a:pt x="8612124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89176" y="3073907"/>
              <a:ext cx="963294" cy="1407160"/>
            </a:xfrm>
            <a:custGeom>
              <a:avLst/>
              <a:gdLst/>
              <a:ahLst/>
              <a:cxnLst/>
              <a:rect l="l" t="t" r="r" b="b"/>
              <a:pathLst>
                <a:path w="963294" h="1407160">
                  <a:moveTo>
                    <a:pt x="958596" y="627380"/>
                  </a:moveTo>
                  <a:lnTo>
                    <a:pt x="955268" y="610997"/>
                  </a:lnTo>
                  <a:lnTo>
                    <a:pt x="946226" y="597585"/>
                  </a:lnTo>
                  <a:lnTo>
                    <a:pt x="932815" y="588543"/>
                  </a:lnTo>
                  <a:lnTo>
                    <a:pt x="916432" y="585216"/>
                  </a:lnTo>
                  <a:lnTo>
                    <a:pt x="42164" y="585216"/>
                  </a:lnTo>
                  <a:lnTo>
                    <a:pt x="25768" y="588543"/>
                  </a:lnTo>
                  <a:lnTo>
                    <a:pt x="12357" y="597585"/>
                  </a:lnTo>
                  <a:lnTo>
                    <a:pt x="3314" y="610997"/>
                  </a:lnTo>
                  <a:lnTo>
                    <a:pt x="0" y="627380"/>
                  </a:lnTo>
                  <a:lnTo>
                    <a:pt x="0" y="796036"/>
                  </a:lnTo>
                  <a:lnTo>
                    <a:pt x="3314" y="812431"/>
                  </a:lnTo>
                  <a:lnTo>
                    <a:pt x="12357" y="825842"/>
                  </a:lnTo>
                  <a:lnTo>
                    <a:pt x="25768" y="834885"/>
                  </a:lnTo>
                  <a:lnTo>
                    <a:pt x="42164" y="838200"/>
                  </a:lnTo>
                  <a:lnTo>
                    <a:pt x="916432" y="838200"/>
                  </a:lnTo>
                  <a:lnTo>
                    <a:pt x="932815" y="834885"/>
                  </a:lnTo>
                  <a:lnTo>
                    <a:pt x="946226" y="825842"/>
                  </a:lnTo>
                  <a:lnTo>
                    <a:pt x="955268" y="812431"/>
                  </a:lnTo>
                  <a:lnTo>
                    <a:pt x="958596" y="796036"/>
                  </a:lnTo>
                  <a:lnTo>
                    <a:pt x="958596" y="627380"/>
                  </a:lnTo>
                  <a:close/>
                </a:path>
                <a:path w="963294" h="1407160">
                  <a:moveTo>
                    <a:pt x="963168" y="1194562"/>
                  </a:moveTo>
                  <a:lnTo>
                    <a:pt x="959815" y="1178077"/>
                  </a:lnTo>
                  <a:lnTo>
                    <a:pt x="950722" y="1164590"/>
                  </a:lnTo>
                  <a:lnTo>
                    <a:pt x="937234" y="1155496"/>
                  </a:lnTo>
                  <a:lnTo>
                    <a:pt x="920750" y="1152144"/>
                  </a:lnTo>
                  <a:lnTo>
                    <a:pt x="46990" y="1152144"/>
                  </a:lnTo>
                  <a:lnTo>
                    <a:pt x="30492" y="1155496"/>
                  </a:lnTo>
                  <a:lnTo>
                    <a:pt x="17018" y="1164590"/>
                  </a:lnTo>
                  <a:lnTo>
                    <a:pt x="7912" y="1178077"/>
                  </a:lnTo>
                  <a:lnTo>
                    <a:pt x="4572" y="1194562"/>
                  </a:lnTo>
                  <a:lnTo>
                    <a:pt x="4572" y="1364234"/>
                  </a:lnTo>
                  <a:lnTo>
                    <a:pt x="7912" y="1380731"/>
                  </a:lnTo>
                  <a:lnTo>
                    <a:pt x="17018" y="1394218"/>
                  </a:lnTo>
                  <a:lnTo>
                    <a:pt x="30492" y="1403311"/>
                  </a:lnTo>
                  <a:lnTo>
                    <a:pt x="46990" y="1406652"/>
                  </a:lnTo>
                  <a:lnTo>
                    <a:pt x="920750" y="1406652"/>
                  </a:lnTo>
                  <a:lnTo>
                    <a:pt x="937234" y="1403311"/>
                  </a:lnTo>
                  <a:lnTo>
                    <a:pt x="950722" y="1394218"/>
                  </a:lnTo>
                  <a:lnTo>
                    <a:pt x="959815" y="1380731"/>
                  </a:lnTo>
                  <a:lnTo>
                    <a:pt x="963168" y="1364234"/>
                  </a:lnTo>
                  <a:lnTo>
                    <a:pt x="963168" y="1194562"/>
                  </a:lnTo>
                  <a:close/>
                </a:path>
                <a:path w="963294" h="1407160">
                  <a:moveTo>
                    <a:pt x="963168" y="42418"/>
                  </a:moveTo>
                  <a:lnTo>
                    <a:pt x="959815" y="25933"/>
                  </a:lnTo>
                  <a:lnTo>
                    <a:pt x="950722" y="12458"/>
                  </a:lnTo>
                  <a:lnTo>
                    <a:pt x="937234" y="3352"/>
                  </a:lnTo>
                  <a:lnTo>
                    <a:pt x="920750" y="0"/>
                  </a:lnTo>
                  <a:lnTo>
                    <a:pt x="42418" y="0"/>
                  </a:lnTo>
                  <a:lnTo>
                    <a:pt x="25920" y="3352"/>
                  </a:lnTo>
                  <a:lnTo>
                    <a:pt x="12433" y="12458"/>
                  </a:lnTo>
                  <a:lnTo>
                    <a:pt x="3340" y="25933"/>
                  </a:lnTo>
                  <a:lnTo>
                    <a:pt x="0" y="42418"/>
                  </a:lnTo>
                  <a:lnTo>
                    <a:pt x="0" y="212090"/>
                  </a:lnTo>
                  <a:lnTo>
                    <a:pt x="3340" y="228587"/>
                  </a:lnTo>
                  <a:lnTo>
                    <a:pt x="12433" y="242062"/>
                  </a:lnTo>
                  <a:lnTo>
                    <a:pt x="25920" y="251167"/>
                  </a:lnTo>
                  <a:lnTo>
                    <a:pt x="42418" y="254508"/>
                  </a:lnTo>
                  <a:lnTo>
                    <a:pt x="920750" y="254508"/>
                  </a:lnTo>
                  <a:lnTo>
                    <a:pt x="937234" y="251167"/>
                  </a:lnTo>
                  <a:lnTo>
                    <a:pt x="950722" y="242062"/>
                  </a:lnTo>
                  <a:lnTo>
                    <a:pt x="959815" y="228587"/>
                  </a:lnTo>
                  <a:lnTo>
                    <a:pt x="963168" y="212090"/>
                  </a:lnTo>
                  <a:lnTo>
                    <a:pt x="963168" y="42418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37860" y="1225295"/>
              <a:ext cx="586740" cy="45720"/>
            </a:xfrm>
            <a:custGeom>
              <a:avLst/>
              <a:gdLst/>
              <a:ahLst/>
              <a:cxnLst/>
              <a:rect l="l" t="t" r="r" b="b"/>
              <a:pathLst>
                <a:path w="586739" h="457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586739" h="45719">
                  <a:moveTo>
                    <a:pt x="329184" y="22860"/>
                  </a:moveTo>
                  <a:lnTo>
                    <a:pt x="327329" y="13995"/>
                  </a:lnTo>
                  <a:lnTo>
                    <a:pt x="322275" y="6718"/>
                  </a:lnTo>
                  <a:lnTo>
                    <a:pt x="314769" y="1816"/>
                  </a:lnTo>
                  <a:lnTo>
                    <a:pt x="305562" y="0"/>
                  </a:lnTo>
                  <a:lnTo>
                    <a:pt x="296341" y="1816"/>
                  </a:lnTo>
                  <a:lnTo>
                    <a:pt x="288836" y="6718"/>
                  </a:lnTo>
                  <a:lnTo>
                    <a:pt x="283781" y="13995"/>
                  </a:lnTo>
                  <a:lnTo>
                    <a:pt x="281940" y="22860"/>
                  </a:lnTo>
                  <a:lnTo>
                    <a:pt x="283781" y="31737"/>
                  </a:lnTo>
                  <a:lnTo>
                    <a:pt x="288836" y="39014"/>
                  </a:lnTo>
                  <a:lnTo>
                    <a:pt x="296341" y="43916"/>
                  </a:lnTo>
                  <a:lnTo>
                    <a:pt x="305562" y="45720"/>
                  </a:lnTo>
                  <a:lnTo>
                    <a:pt x="314769" y="43916"/>
                  </a:lnTo>
                  <a:lnTo>
                    <a:pt x="322275" y="39014"/>
                  </a:lnTo>
                  <a:lnTo>
                    <a:pt x="327329" y="31737"/>
                  </a:lnTo>
                  <a:lnTo>
                    <a:pt x="329184" y="22860"/>
                  </a:lnTo>
                  <a:close/>
                </a:path>
                <a:path w="586739" h="45719">
                  <a:moveTo>
                    <a:pt x="586740" y="22860"/>
                  </a:moveTo>
                  <a:lnTo>
                    <a:pt x="584885" y="13995"/>
                  </a:lnTo>
                  <a:lnTo>
                    <a:pt x="579831" y="6718"/>
                  </a:lnTo>
                  <a:lnTo>
                    <a:pt x="572325" y="1816"/>
                  </a:lnTo>
                  <a:lnTo>
                    <a:pt x="563118" y="0"/>
                  </a:lnTo>
                  <a:lnTo>
                    <a:pt x="553897" y="1816"/>
                  </a:lnTo>
                  <a:lnTo>
                    <a:pt x="546392" y="6718"/>
                  </a:lnTo>
                  <a:lnTo>
                    <a:pt x="541337" y="13995"/>
                  </a:lnTo>
                  <a:lnTo>
                    <a:pt x="539496" y="22860"/>
                  </a:lnTo>
                  <a:lnTo>
                    <a:pt x="541337" y="31737"/>
                  </a:lnTo>
                  <a:lnTo>
                    <a:pt x="546392" y="39014"/>
                  </a:lnTo>
                  <a:lnTo>
                    <a:pt x="553897" y="43916"/>
                  </a:lnTo>
                  <a:lnTo>
                    <a:pt x="563118" y="45720"/>
                  </a:lnTo>
                  <a:lnTo>
                    <a:pt x="572325" y="43916"/>
                  </a:lnTo>
                  <a:lnTo>
                    <a:pt x="579831" y="39014"/>
                  </a:lnTo>
                  <a:lnTo>
                    <a:pt x="584885" y="31737"/>
                  </a:lnTo>
                  <a:lnTo>
                    <a:pt x="586740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13811" y="4321175"/>
              <a:ext cx="867663" cy="18541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263136" y="4320793"/>
              <a:ext cx="1467485" cy="186055"/>
            </a:xfrm>
            <a:custGeom>
              <a:avLst/>
              <a:gdLst/>
              <a:ahLst/>
              <a:cxnLst/>
              <a:rect l="l" t="t" r="r" b="b"/>
              <a:pathLst>
                <a:path w="1467485" h="186054">
                  <a:moveTo>
                    <a:pt x="150876" y="152654"/>
                  </a:moveTo>
                  <a:lnTo>
                    <a:pt x="125095" y="124421"/>
                  </a:lnTo>
                  <a:lnTo>
                    <a:pt x="125095" y="146685"/>
                  </a:lnTo>
                  <a:lnTo>
                    <a:pt x="124968" y="158496"/>
                  </a:lnTo>
                  <a:lnTo>
                    <a:pt x="83566" y="168275"/>
                  </a:lnTo>
                  <a:lnTo>
                    <a:pt x="74269" y="168059"/>
                  </a:lnTo>
                  <a:lnTo>
                    <a:pt x="42037" y="158496"/>
                  </a:lnTo>
                  <a:lnTo>
                    <a:pt x="42037" y="146685"/>
                  </a:lnTo>
                  <a:lnTo>
                    <a:pt x="83566" y="136652"/>
                  </a:lnTo>
                  <a:lnTo>
                    <a:pt x="92608" y="136880"/>
                  </a:lnTo>
                  <a:lnTo>
                    <a:pt x="125095" y="146685"/>
                  </a:lnTo>
                  <a:lnTo>
                    <a:pt x="125095" y="124421"/>
                  </a:lnTo>
                  <a:lnTo>
                    <a:pt x="124472" y="124167"/>
                  </a:lnTo>
                  <a:lnTo>
                    <a:pt x="112915" y="121386"/>
                  </a:lnTo>
                  <a:lnTo>
                    <a:pt x="99275" y="119697"/>
                  </a:lnTo>
                  <a:lnTo>
                    <a:pt x="83566" y="119126"/>
                  </a:lnTo>
                  <a:lnTo>
                    <a:pt x="67767" y="119697"/>
                  </a:lnTo>
                  <a:lnTo>
                    <a:pt x="25730" y="132854"/>
                  </a:lnTo>
                  <a:lnTo>
                    <a:pt x="16256" y="152654"/>
                  </a:lnTo>
                  <a:lnTo>
                    <a:pt x="17297" y="160210"/>
                  </a:lnTo>
                  <a:lnTo>
                    <a:pt x="54000" y="183870"/>
                  </a:lnTo>
                  <a:lnTo>
                    <a:pt x="83566" y="186055"/>
                  </a:lnTo>
                  <a:lnTo>
                    <a:pt x="99352" y="185508"/>
                  </a:lnTo>
                  <a:lnTo>
                    <a:pt x="141389" y="172542"/>
                  </a:lnTo>
                  <a:lnTo>
                    <a:pt x="145326" y="168275"/>
                  </a:lnTo>
                  <a:lnTo>
                    <a:pt x="146659" y="166839"/>
                  </a:lnTo>
                  <a:lnTo>
                    <a:pt x="149821" y="160210"/>
                  </a:lnTo>
                  <a:lnTo>
                    <a:pt x="150876" y="152654"/>
                  </a:lnTo>
                  <a:close/>
                </a:path>
                <a:path w="1467485" h="186054">
                  <a:moveTo>
                    <a:pt x="167259" y="91186"/>
                  </a:moveTo>
                  <a:lnTo>
                    <a:pt x="95377" y="91186"/>
                  </a:lnTo>
                  <a:lnTo>
                    <a:pt x="95377" y="73533"/>
                  </a:lnTo>
                  <a:lnTo>
                    <a:pt x="143383" y="73533"/>
                  </a:lnTo>
                  <a:lnTo>
                    <a:pt x="144780" y="73152"/>
                  </a:lnTo>
                  <a:lnTo>
                    <a:pt x="145669" y="72390"/>
                  </a:lnTo>
                  <a:lnTo>
                    <a:pt x="146558" y="71501"/>
                  </a:lnTo>
                  <a:lnTo>
                    <a:pt x="147066" y="70104"/>
                  </a:lnTo>
                  <a:lnTo>
                    <a:pt x="147066" y="54864"/>
                  </a:lnTo>
                  <a:lnTo>
                    <a:pt x="147066" y="38354"/>
                  </a:lnTo>
                  <a:lnTo>
                    <a:pt x="147066" y="20447"/>
                  </a:lnTo>
                  <a:lnTo>
                    <a:pt x="147066" y="2667"/>
                  </a:lnTo>
                  <a:lnTo>
                    <a:pt x="124079" y="2667"/>
                  </a:lnTo>
                  <a:lnTo>
                    <a:pt x="124079" y="20447"/>
                  </a:lnTo>
                  <a:lnTo>
                    <a:pt x="124079" y="38354"/>
                  </a:lnTo>
                  <a:lnTo>
                    <a:pt x="124079" y="54864"/>
                  </a:lnTo>
                  <a:lnTo>
                    <a:pt x="42799" y="54864"/>
                  </a:lnTo>
                  <a:lnTo>
                    <a:pt x="42799" y="38354"/>
                  </a:lnTo>
                  <a:lnTo>
                    <a:pt x="124079" y="38354"/>
                  </a:lnTo>
                  <a:lnTo>
                    <a:pt x="124079" y="20447"/>
                  </a:lnTo>
                  <a:lnTo>
                    <a:pt x="42799" y="20447"/>
                  </a:lnTo>
                  <a:lnTo>
                    <a:pt x="42799" y="2667"/>
                  </a:lnTo>
                  <a:lnTo>
                    <a:pt x="20066" y="2667"/>
                  </a:lnTo>
                  <a:lnTo>
                    <a:pt x="20066" y="70104"/>
                  </a:lnTo>
                  <a:lnTo>
                    <a:pt x="20447" y="71501"/>
                  </a:lnTo>
                  <a:lnTo>
                    <a:pt x="21209" y="72390"/>
                  </a:lnTo>
                  <a:lnTo>
                    <a:pt x="21971" y="73152"/>
                  </a:lnTo>
                  <a:lnTo>
                    <a:pt x="23495" y="73533"/>
                  </a:lnTo>
                  <a:lnTo>
                    <a:pt x="71755" y="73533"/>
                  </a:lnTo>
                  <a:lnTo>
                    <a:pt x="71755" y="91186"/>
                  </a:lnTo>
                  <a:lnTo>
                    <a:pt x="0" y="91186"/>
                  </a:lnTo>
                  <a:lnTo>
                    <a:pt x="0" y="109855"/>
                  </a:lnTo>
                  <a:lnTo>
                    <a:pt x="167259" y="109855"/>
                  </a:lnTo>
                  <a:lnTo>
                    <a:pt x="167259" y="91186"/>
                  </a:lnTo>
                  <a:close/>
                </a:path>
                <a:path w="1467485" h="186054">
                  <a:moveTo>
                    <a:pt x="289306" y="129540"/>
                  </a:moveTo>
                  <a:lnTo>
                    <a:pt x="260489" y="104597"/>
                  </a:lnTo>
                  <a:lnTo>
                    <a:pt x="243281" y="61087"/>
                  </a:lnTo>
                  <a:lnTo>
                    <a:pt x="242570" y="48006"/>
                  </a:lnTo>
                  <a:lnTo>
                    <a:pt x="242570" y="7874"/>
                  </a:lnTo>
                  <a:lnTo>
                    <a:pt x="218567" y="7874"/>
                  </a:lnTo>
                  <a:lnTo>
                    <a:pt x="218490" y="48006"/>
                  </a:lnTo>
                  <a:lnTo>
                    <a:pt x="206756" y="96012"/>
                  </a:lnTo>
                  <a:lnTo>
                    <a:pt x="181660" y="125679"/>
                  </a:lnTo>
                  <a:lnTo>
                    <a:pt x="169926" y="133985"/>
                  </a:lnTo>
                  <a:lnTo>
                    <a:pt x="188595" y="148971"/>
                  </a:lnTo>
                  <a:lnTo>
                    <a:pt x="193167" y="145669"/>
                  </a:lnTo>
                  <a:lnTo>
                    <a:pt x="197739" y="141986"/>
                  </a:lnTo>
                  <a:lnTo>
                    <a:pt x="202057" y="137795"/>
                  </a:lnTo>
                  <a:lnTo>
                    <a:pt x="206502" y="133604"/>
                  </a:lnTo>
                  <a:lnTo>
                    <a:pt x="210566" y="129286"/>
                  </a:lnTo>
                  <a:lnTo>
                    <a:pt x="218186" y="120396"/>
                  </a:lnTo>
                  <a:lnTo>
                    <a:pt x="221488" y="115824"/>
                  </a:lnTo>
                  <a:lnTo>
                    <a:pt x="224282" y="111125"/>
                  </a:lnTo>
                  <a:lnTo>
                    <a:pt x="227076" y="106553"/>
                  </a:lnTo>
                  <a:lnTo>
                    <a:pt x="229235" y="101981"/>
                  </a:lnTo>
                  <a:lnTo>
                    <a:pt x="230759" y="97536"/>
                  </a:lnTo>
                  <a:lnTo>
                    <a:pt x="234111" y="104165"/>
                  </a:lnTo>
                  <a:lnTo>
                    <a:pt x="259511" y="134975"/>
                  </a:lnTo>
                  <a:lnTo>
                    <a:pt x="272288" y="144907"/>
                  </a:lnTo>
                  <a:lnTo>
                    <a:pt x="289306" y="129540"/>
                  </a:lnTo>
                  <a:close/>
                </a:path>
                <a:path w="1467485" h="186054">
                  <a:moveTo>
                    <a:pt x="347091" y="69469"/>
                  </a:moveTo>
                  <a:lnTo>
                    <a:pt x="322199" y="69469"/>
                  </a:lnTo>
                  <a:lnTo>
                    <a:pt x="322199" y="1143"/>
                  </a:lnTo>
                  <a:lnTo>
                    <a:pt x="299466" y="1143"/>
                  </a:lnTo>
                  <a:lnTo>
                    <a:pt x="299466" y="182626"/>
                  </a:lnTo>
                  <a:lnTo>
                    <a:pt x="322199" y="182626"/>
                  </a:lnTo>
                  <a:lnTo>
                    <a:pt x="322199" y="90043"/>
                  </a:lnTo>
                  <a:lnTo>
                    <a:pt x="347091" y="90043"/>
                  </a:lnTo>
                  <a:lnTo>
                    <a:pt x="347091" y="69469"/>
                  </a:lnTo>
                  <a:close/>
                </a:path>
                <a:path w="1467485" h="186054">
                  <a:moveTo>
                    <a:pt x="503682" y="38608"/>
                  </a:moveTo>
                  <a:lnTo>
                    <a:pt x="502031" y="32893"/>
                  </a:lnTo>
                  <a:lnTo>
                    <a:pt x="498983" y="27813"/>
                  </a:lnTo>
                  <a:lnTo>
                    <a:pt x="495808" y="22606"/>
                  </a:lnTo>
                  <a:lnTo>
                    <a:pt x="494944" y="21717"/>
                  </a:lnTo>
                  <a:lnTo>
                    <a:pt x="491490" y="18161"/>
                  </a:lnTo>
                  <a:lnTo>
                    <a:pt x="480060" y="10541"/>
                  </a:lnTo>
                  <a:lnTo>
                    <a:pt x="478663" y="9956"/>
                  </a:lnTo>
                  <a:lnTo>
                    <a:pt x="478663" y="41148"/>
                  </a:lnTo>
                  <a:lnTo>
                    <a:pt x="478663" y="51943"/>
                  </a:lnTo>
                  <a:lnTo>
                    <a:pt x="474726" y="57658"/>
                  </a:lnTo>
                  <a:lnTo>
                    <a:pt x="466979" y="61849"/>
                  </a:lnTo>
                  <a:lnTo>
                    <a:pt x="463296" y="63881"/>
                  </a:lnTo>
                  <a:lnTo>
                    <a:pt x="458978" y="65405"/>
                  </a:lnTo>
                  <a:lnTo>
                    <a:pt x="448818" y="67437"/>
                  </a:lnTo>
                  <a:lnTo>
                    <a:pt x="443230" y="67945"/>
                  </a:lnTo>
                  <a:lnTo>
                    <a:pt x="431038" y="67945"/>
                  </a:lnTo>
                  <a:lnTo>
                    <a:pt x="398653" y="54483"/>
                  </a:lnTo>
                  <a:lnTo>
                    <a:pt x="396621" y="51689"/>
                  </a:lnTo>
                  <a:lnTo>
                    <a:pt x="395605" y="48387"/>
                  </a:lnTo>
                  <a:lnTo>
                    <a:pt x="395605" y="37465"/>
                  </a:lnTo>
                  <a:lnTo>
                    <a:pt x="437134" y="21717"/>
                  </a:lnTo>
                  <a:lnTo>
                    <a:pt x="443230" y="21717"/>
                  </a:lnTo>
                  <a:lnTo>
                    <a:pt x="448818" y="22225"/>
                  </a:lnTo>
                  <a:lnTo>
                    <a:pt x="459105" y="24257"/>
                  </a:lnTo>
                  <a:lnTo>
                    <a:pt x="463550" y="25781"/>
                  </a:lnTo>
                  <a:lnTo>
                    <a:pt x="467106" y="27813"/>
                  </a:lnTo>
                  <a:lnTo>
                    <a:pt x="470789" y="29845"/>
                  </a:lnTo>
                  <a:lnTo>
                    <a:pt x="473583" y="32258"/>
                  </a:lnTo>
                  <a:lnTo>
                    <a:pt x="477647" y="37846"/>
                  </a:lnTo>
                  <a:lnTo>
                    <a:pt x="478663" y="41148"/>
                  </a:lnTo>
                  <a:lnTo>
                    <a:pt x="478663" y="9956"/>
                  </a:lnTo>
                  <a:lnTo>
                    <a:pt x="437134" y="2413"/>
                  </a:lnTo>
                  <a:lnTo>
                    <a:pt x="429437" y="2616"/>
                  </a:lnTo>
                  <a:lnTo>
                    <a:pt x="388239" y="14351"/>
                  </a:lnTo>
                  <a:lnTo>
                    <a:pt x="370713" y="38608"/>
                  </a:lnTo>
                  <a:lnTo>
                    <a:pt x="370713" y="44831"/>
                  </a:lnTo>
                  <a:lnTo>
                    <a:pt x="397929" y="80848"/>
                  </a:lnTo>
                  <a:lnTo>
                    <a:pt x="437134" y="87376"/>
                  </a:lnTo>
                  <a:lnTo>
                    <a:pt x="451815" y="86652"/>
                  </a:lnTo>
                  <a:lnTo>
                    <a:pt x="493598" y="69469"/>
                  </a:lnTo>
                  <a:lnTo>
                    <a:pt x="494766" y="67945"/>
                  </a:lnTo>
                  <a:lnTo>
                    <a:pt x="499198" y="62191"/>
                  </a:lnTo>
                  <a:lnTo>
                    <a:pt x="502551" y="53987"/>
                  </a:lnTo>
                  <a:lnTo>
                    <a:pt x="503682" y="44831"/>
                  </a:lnTo>
                  <a:lnTo>
                    <a:pt x="503682" y="38608"/>
                  </a:lnTo>
                  <a:close/>
                </a:path>
                <a:path w="1467485" h="186054">
                  <a:moveTo>
                    <a:pt x="520827" y="102362"/>
                  </a:moveTo>
                  <a:lnTo>
                    <a:pt x="353568" y="102362"/>
                  </a:lnTo>
                  <a:lnTo>
                    <a:pt x="353568" y="121793"/>
                  </a:lnTo>
                  <a:lnTo>
                    <a:pt x="395605" y="121793"/>
                  </a:lnTo>
                  <a:lnTo>
                    <a:pt x="395605" y="180975"/>
                  </a:lnTo>
                  <a:lnTo>
                    <a:pt x="418719" y="180975"/>
                  </a:lnTo>
                  <a:lnTo>
                    <a:pt x="418719" y="121793"/>
                  </a:lnTo>
                  <a:lnTo>
                    <a:pt x="456819" y="121793"/>
                  </a:lnTo>
                  <a:lnTo>
                    <a:pt x="456819" y="182626"/>
                  </a:lnTo>
                  <a:lnTo>
                    <a:pt x="479552" y="182626"/>
                  </a:lnTo>
                  <a:lnTo>
                    <a:pt x="479552" y="121793"/>
                  </a:lnTo>
                  <a:lnTo>
                    <a:pt x="520827" y="121793"/>
                  </a:lnTo>
                  <a:lnTo>
                    <a:pt x="520827" y="102362"/>
                  </a:lnTo>
                  <a:close/>
                </a:path>
                <a:path w="1467485" h="186054">
                  <a:moveTo>
                    <a:pt x="616966" y="381"/>
                  </a:moveTo>
                  <a:lnTo>
                    <a:pt x="560959" y="381"/>
                  </a:lnTo>
                  <a:lnTo>
                    <a:pt x="560959" y="17272"/>
                  </a:lnTo>
                  <a:lnTo>
                    <a:pt x="616966" y="17272"/>
                  </a:lnTo>
                  <a:lnTo>
                    <a:pt x="616966" y="381"/>
                  </a:lnTo>
                  <a:close/>
                </a:path>
                <a:path w="1467485" h="186054">
                  <a:moveTo>
                    <a:pt x="633984" y="83312"/>
                  </a:moveTo>
                  <a:lnTo>
                    <a:pt x="633945" y="75438"/>
                  </a:lnTo>
                  <a:lnTo>
                    <a:pt x="632968" y="71882"/>
                  </a:lnTo>
                  <a:lnTo>
                    <a:pt x="631063" y="68453"/>
                  </a:lnTo>
                  <a:lnTo>
                    <a:pt x="629894" y="66421"/>
                  </a:lnTo>
                  <a:lnTo>
                    <a:pt x="629031" y="64897"/>
                  </a:lnTo>
                  <a:lnTo>
                    <a:pt x="626110" y="61976"/>
                  </a:lnTo>
                  <a:lnTo>
                    <a:pt x="622173" y="59436"/>
                  </a:lnTo>
                  <a:lnTo>
                    <a:pt x="618363" y="56769"/>
                  </a:lnTo>
                  <a:lnTo>
                    <a:pt x="613537" y="54737"/>
                  </a:lnTo>
                  <a:lnTo>
                    <a:pt x="610489" y="54013"/>
                  </a:lnTo>
                  <a:lnTo>
                    <a:pt x="610489" y="75438"/>
                  </a:lnTo>
                  <a:lnTo>
                    <a:pt x="610489" y="83947"/>
                  </a:lnTo>
                  <a:lnTo>
                    <a:pt x="608457" y="87122"/>
                  </a:lnTo>
                  <a:lnTo>
                    <a:pt x="604393" y="89154"/>
                  </a:lnTo>
                  <a:lnTo>
                    <a:pt x="599821" y="91059"/>
                  </a:lnTo>
                  <a:lnTo>
                    <a:pt x="594233" y="92075"/>
                  </a:lnTo>
                  <a:lnTo>
                    <a:pt x="580517" y="92075"/>
                  </a:lnTo>
                  <a:lnTo>
                    <a:pt x="574929" y="91059"/>
                  </a:lnTo>
                  <a:lnTo>
                    <a:pt x="570992" y="89027"/>
                  </a:lnTo>
                  <a:lnTo>
                    <a:pt x="567055" y="87122"/>
                  </a:lnTo>
                  <a:lnTo>
                    <a:pt x="565023" y="83947"/>
                  </a:lnTo>
                  <a:lnTo>
                    <a:pt x="565023" y="75438"/>
                  </a:lnTo>
                  <a:lnTo>
                    <a:pt x="567055" y="72263"/>
                  </a:lnTo>
                  <a:lnTo>
                    <a:pt x="570992" y="69977"/>
                  </a:lnTo>
                  <a:lnTo>
                    <a:pt x="574929" y="67564"/>
                  </a:lnTo>
                  <a:lnTo>
                    <a:pt x="580517" y="66421"/>
                  </a:lnTo>
                  <a:lnTo>
                    <a:pt x="594741" y="66421"/>
                  </a:lnTo>
                  <a:lnTo>
                    <a:pt x="600329" y="67564"/>
                  </a:lnTo>
                  <a:lnTo>
                    <a:pt x="604393" y="69977"/>
                  </a:lnTo>
                  <a:lnTo>
                    <a:pt x="608457" y="72263"/>
                  </a:lnTo>
                  <a:lnTo>
                    <a:pt x="610489" y="75438"/>
                  </a:lnTo>
                  <a:lnTo>
                    <a:pt x="610489" y="54013"/>
                  </a:lnTo>
                  <a:lnTo>
                    <a:pt x="607695" y="53340"/>
                  </a:lnTo>
                  <a:lnTo>
                    <a:pt x="601980" y="51816"/>
                  </a:lnTo>
                  <a:lnTo>
                    <a:pt x="595376" y="51054"/>
                  </a:lnTo>
                  <a:lnTo>
                    <a:pt x="580136" y="51054"/>
                  </a:lnTo>
                  <a:lnTo>
                    <a:pt x="573405" y="51816"/>
                  </a:lnTo>
                  <a:lnTo>
                    <a:pt x="567563" y="53340"/>
                  </a:lnTo>
                  <a:lnTo>
                    <a:pt x="561848" y="54737"/>
                  </a:lnTo>
                  <a:lnTo>
                    <a:pt x="557022" y="56769"/>
                  </a:lnTo>
                  <a:lnTo>
                    <a:pt x="553212" y="59436"/>
                  </a:lnTo>
                  <a:lnTo>
                    <a:pt x="549402" y="61976"/>
                  </a:lnTo>
                  <a:lnTo>
                    <a:pt x="541528" y="83312"/>
                  </a:lnTo>
                  <a:lnTo>
                    <a:pt x="542671" y="86995"/>
                  </a:lnTo>
                  <a:lnTo>
                    <a:pt x="544703" y="90551"/>
                  </a:lnTo>
                  <a:lnTo>
                    <a:pt x="546735" y="93980"/>
                  </a:lnTo>
                  <a:lnTo>
                    <a:pt x="549783" y="97028"/>
                  </a:lnTo>
                  <a:lnTo>
                    <a:pt x="553847" y="99568"/>
                  </a:lnTo>
                  <a:lnTo>
                    <a:pt x="557784" y="102235"/>
                  </a:lnTo>
                  <a:lnTo>
                    <a:pt x="562737" y="104267"/>
                  </a:lnTo>
                  <a:lnTo>
                    <a:pt x="574548" y="107315"/>
                  </a:lnTo>
                  <a:lnTo>
                    <a:pt x="581279" y="108077"/>
                  </a:lnTo>
                  <a:lnTo>
                    <a:pt x="588772" y="108077"/>
                  </a:lnTo>
                  <a:lnTo>
                    <a:pt x="628269" y="95758"/>
                  </a:lnTo>
                  <a:lnTo>
                    <a:pt x="630326" y="92075"/>
                  </a:lnTo>
                  <a:lnTo>
                    <a:pt x="633095" y="87122"/>
                  </a:lnTo>
                  <a:lnTo>
                    <a:pt x="633984" y="83312"/>
                  </a:lnTo>
                  <a:close/>
                </a:path>
                <a:path w="1467485" h="186054">
                  <a:moveTo>
                    <a:pt x="636397" y="27305"/>
                  </a:moveTo>
                  <a:lnTo>
                    <a:pt x="536702" y="27305"/>
                  </a:lnTo>
                  <a:lnTo>
                    <a:pt x="536702" y="43942"/>
                  </a:lnTo>
                  <a:lnTo>
                    <a:pt x="636397" y="43942"/>
                  </a:lnTo>
                  <a:lnTo>
                    <a:pt x="636397" y="27305"/>
                  </a:lnTo>
                  <a:close/>
                </a:path>
                <a:path w="1467485" h="186054">
                  <a:moveTo>
                    <a:pt x="687324" y="1143"/>
                  </a:moveTo>
                  <a:lnTo>
                    <a:pt x="664591" y="1143"/>
                  </a:lnTo>
                  <a:lnTo>
                    <a:pt x="664591" y="46990"/>
                  </a:lnTo>
                  <a:lnTo>
                    <a:pt x="637667" y="46990"/>
                  </a:lnTo>
                  <a:lnTo>
                    <a:pt x="637667" y="65024"/>
                  </a:lnTo>
                  <a:lnTo>
                    <a:pt x="664591" y="65024"/>
                  </a:lnTo>
                  <a:lnTo>
                    <a:pt x="664591" y="81661"/>
                  </a:lnTo>
                  <a:lnTo>
                    <a:pt x="637667" y="81661"/>
                  </a:lnTo>
                  <a:lnTo>
                    <a:pt x="637667" y="99695"/>
                  </a:lnTo>
                  <a:lnTo>
                    <a:pt x="664210" y="99695"/>
                  </a:lnTo>
                  <a:lnTo>
                    <a:pt x="663968" y="102235"/>
                  </a:lnTo>
                  <a:lnTo>
                    <a:pt x="663981" y="105791"/>
                  </a:lnTo>
                  <a:lnTo>
                    <a:pt x="664210" y="108204"/>
                  </a:lnTo>
                  <a:lnTo>
                    <a:pt x="664337" y="116713"/>
                  </a:lnTo>
                  <a:lnTo>
                    <a:pt x="687324" y="116713"/>
                  </a:lnTo>
                  <a:lnTo>
                    <a:pt x="687324" y="1143"/>
                  </a:lnTo>
                  <a:close/>
                </a:path>
                <a:path w="1467485" h="186054">
                  <a:moveTo>
                    <a:pt x="688467" y="145542"/>
                  </a:moveTo>
                  <a:lnTo>
                    <a:pt x="687070" y="140970"/>
                  </a:lnTo>
                  <a:lnTo>
                    <a:pt x="681888" y="132969"/>
                  </a:lnTo>
                  <a:lnTo>
                    <a:pt x="681482" y="132334"/>
                  </a:lnTo>
                  <a:lnTo>
                    <a:pt x="677291" y="128524"/>
                  </a:lnTo>
                  <a:lnTo>
                    <a:pt x="671830" y="125476"/>
                  </a:lnTo>
                  <a:lnTo>
                    <a:pt x="666369" y="122301"/>
                  </a:lnTo>
                  <a:lnTo>
                    <a:pt x="663575" y="121323"/>
                  </a:lnTo>
                  <a:lnTo>
                    <a:pt x="663575" y="144780"/>
                  </a:lnTo>
                  <a:lnTo>
                    <a:pt x="663575" y="156591"/>
                  </a:lnTo>
                  <a:lnTo>
                    <a:pt x="623697" y="168275"/>
                  </a:lnTo>
                  <a:lnTo>
                    <a:pt x="614934" y="167995"/>
                  </a:lnTo>
                  <a:lnTo>
                    <a:pt x="583565" y="156337"/>
                  </a:lnTo>
                  <a:lnTo>
                    <a:pt x="583666" y="144780"/>
                  </a:lnTo>
                  <a:lnTo>
                    <a:pt x="623697" y="132969"/>
                  </a:lnTo>
                  <a:lnTo>
                    <a:pt x="632396" y="133261"/>
                  </a:lnTo>
                  <a:lnTo>
                    <a:pt x="663575" y="144780"/>
                  </a:lnTo>
                  <a:lnTo>
                    <a:pt x="663575" y="121323"/>
                  </a:lnTo>
                  <a:lnTo>
                    <a:pt x="623697" y="115570"/>
                  </a:lnTo>
                  <a:lnTo>
                    <a:pt x="616000" y="115735"/>
                  </a:lnTo>
                  <a:lnTo>
                    <a:pt x="575310" y="125476"/>
                  </a:lnTo>
                  <a:lnTo>
                    <a:pt x="569849" y="128524"/>
                  </a:lnTo>
                  <a:lnTo>
                    <a:pt x="565658" y="132334"/>
                  </a:lnTo>
                  <a:lnTo>
                    <a:pt x="562991" y="136652"/>
                  </a:lnTo>
                  <a:lnTo>
                    <a:pt x="560197" y="140970"/>
                  </a:lnTo>
                  <a:lnTo>
                    <a:pt x="558800" y="145542"/>
                  </a:lnTo>
                  <a:lnTo>
                    <a:pt x="558800" y="155702"/>
                  </a:lnTo>
                  <a:lnTo>
                    <a:pt x="560197" y="160401"/>
                  </a:lnTo>
                  <a:lnTo>
                    <a:pt x="562991" y="164719"/>
                  </a:lnTo>
                  <a:lnTo>
                    <a:pt x="565658" y="168910"/>
                  </a:lnTo>
                  <a:lnTo>
                    <a:pt x="601954" y="184175"/>
                  </a:lnTo>
                  <a:lnTo>
                    <a:pt x="623697" y="185674"/>
                  </a:lnTo>
                  <a:lnTo>
                    <a:pt x="635076" y="185318"/>
                  </a:lnTo>
                  <a:lnTo>
                    <a:pt x="675728" y="173278"/>
                  </a:lnTo>
                  <a:lnTo>
                    <a:pt x="681291" y="168275"/>
                  </a:lnTo>
                  <a:lnTo>
                    <a:pt x="684276" y="164592"/>
                  </a:lnTo>
                  <a:lnTo>
                    <a:pt x="687070" y="160401"/>
                  </a:lnTo>
                  <a:lnTo>
                    <a:pt x="688467" y="155702"/>
                  </a:lnTo>
                  <a:lnTo>
                    <a:pt x="688467" y="145542"/>
                  </a:lnTo>
                  <a:close/>
                </a:path>
                <a:path w="1467485" h="186054">
                  <a:moveTo>
                    <a:pt x="883158" y="90043"/>
                  </a:moveTo>
                  <a:lnTo>
                    <a:pt x="848868" y="66040"/>
                  </a:lnTo>
                  <a:lnTo>
                    <a:pt x="843407" y="55753"/>
                  </a:lnTo>
                  <a:lnTo>
                    <a:pt x="840994" y="50292"/>
                  </a:lnTo>
                  <a:lnTo>
                    <a:pt x="839851" y="44577"/>
                  </a:lnTo>
                  <a:lnTo>
                    <a:pt x="839851" y="28194"/>
                  </a:lnTo>
                  <a:lnTo>
                    <a:pt x="872998" y="28194"/>
                  </a:lnTo>
                  <a:lnTo>
                    <a:pt x="872998" y="8890"/>
                  </a:lnTo>
                  <a:lnTo>
                    <a:pt x="782828" y="8890"/>
                  </a:lnTo>
                  <a:lnTo>
                    <a:pt x="782828" y="28194"/>
                  </a:lnTo>
                  <a:lnTo>
                    <a:pt x="815721" y="28194"/>
                  </a:lnTo>
                  <a:lnTo>
                    <a:pt x="815721" y="37846"/>
                  </a:lnTo>
                  <a:lnTo>
                    <a:pt x="796963" y="78308"/>
                  </a:lnTo>
                  <a:lnTo>
                    <a:pt x="768858" y="95504"/>
                  </a:lnTo>
                  <a:lnTo>
                    <a:pt x="785495" y="111125"/>
                  </a:lnTo>
                  <a:lnTo>
                    <a:pt x="818769" y="86741"/>
                  </a:lnTo>
                  <a:lnTo>
                    <a:pt x="827913" y="72898"/>
                  </a:lnTo>
                  <a:lnTo>
                    <a:pt x="829183" y="75692"/>
                  </a:lnTo>
                  <a:lnTo>
                    <a:pt x="831215" y="78486"/>
                  </a:lnTo>
                  <a:lnTo>
                    <a:pt x="836803" y="84582"/>
                  </a:lnTo>
                  <a:lnTo>
                    <a:pt x="839978" y="87630"/>
                  </a:lnTo>
                  <a:lnTo>
                    <a:pt x="843407" y="90551"/>
                  </a:lnTo>
                  <a:lnTo>
                    <a:pt x="847090" y="93726"/>
                  </a:lnTo>
                  <a:lnTo>
                    <a:pt x="851027" y="96647"/>
                  </a:lnTo>
                  <a:lnTo>
                    <a:pt x="855345" y="99441"/>
                  </a:lnTo>
                  <a:lnTo>
                    <a:pt x="859536" y="102235"/>
                  </a:lnTo>
                  <a:lnTo>
                    <a:pt x="864108" y="104521"/>
                  </a:lnTo>
                  <a:lnTo>
                    <a:pt x="868807" y="106553"/>
                  </a:lnTo>
                  <a:lnTo>
                    <a:pt x="883158" y="90043"/>
                  </a:lnTo>
                  <a:close/>
                </a:path>
                <a:path w="1467485" h="186054">
                  <a:moveTo>
                    <a:pt x="926592" y="1143"/>
                  </a:moveTo>
                  <a:lnTo>
                    <a:pt x="903605" y="1143"/>
                  </a:lnTo>
                  <a:lnTo>
                    <a:pt x="903605" y="42291"/>
                  </a:lnTo>
                  <a:lnTo>
                    <a:pt x="870077" y="42291"/>
                  </a:lnTo>
                  <a:lnTo>
                    <a:pt x="870077" y="62865"/>
                  </a:lnTo>
                  <a:lnTo>
                    <a:pt x="903605" y="62865"/>
                  </a:lnTo>
                  <a:lnTo>
                    <a:pt x="903605" y="134620"/>
                  </a:lnTo>
                  <a:lnTo>
                    <a:pt x="926592" y="134620"/>
                  </a:lnTo>
                  <a:lnTo>
                    <a:pt x="926592" y="1143"/>
                  </a:lnTo>
                  <a:close/>
                </a:path>
                <a:path w="1467485" h="186054">
                  <a:moveTo>
                    <a:pt x="931037" y="159766"/>
                  </a:moveTo>
                  <a:lnTo>
                    <a:pt x="828294" y="159766"/>
                  </a:lnTo>
                  <a:lnTo>
                    <a:pt x="828294" y="120015"/>
                  </a:lnTo>
                  <a:lnTo>
                    <a:pt x="805180" y="120015"/>
                  </a:lnTo>
                  <a:lnTo>
                    <a:pt x="805180" y="175641"/>
                  </a:lnTo>
                  <a:lnTo>
                    <a:pt x="805561" y="177165"/>
                  </a:lnTo>
                  <a:lnTo>
                    <a:pt x="806323" y="177927"/>
                  </a:lnTo>
                  <a:lnTo>
                    <a:pt x="806958" y="178816"/>
                  </a:lnTo>
                  <a:lnTo>
                    <a:pt x="808482" y="179197"/>
                  </a:lnTo>
                  <a:lnTo>
                    <a:pt x="931037" y="179197"/>
                  </a:lnTo>
                  <a:lnTo>
                    <a:pt x="931037" y="159766"/>
                  </a:lnTo>
                  <a:close/>
                </a:path>
                <a:path w="1467485" h="186054">
                  <a:moveTo>
                    <a:pt x="1093216" y="7620"/>
                  </a:moveTo>
                  <a:lnTo>
                    <a:pt x="1091311" y="5715"/>
                  </a:lnTo>
                  <a:lnTo>
                    <a:pt x="1070737" y="5715"/>
                  </a:lnTo>
                  <a:lnTo>
                    <a:pt x="1070737" y="24892"/>
                  </a:lnTo>
                  <a:lnTo>
                    <a:pt x="1070737" y="53340"/>
                  </a:lnTo>
                  <a:lnTo>
                    <a:pt x="989457" y="53340"/>
                  </a:lnTo>
                  <a:lnTo>
                    <a:pt x="989457" y="24892"/>
                  </a:lnTo>
                  <a:lnTo>
                    <a:pt x="1070737" y="24892"/>
                  </a:lnTo>
                  <a:lnTo>
                    <a:pt x="1070737" y="5715"/>
                  </a:lnTo>
                  <a:lnTo>
                    <a:pt x="970280" y="5715"/>
                  </a:lnTo>
                  <a:lnTo>
                    <a:pt x="968756" y="6096"/>
                  </a:lnTo>
                  <a:lnTo>
                    <a:pt x="967994" y="6985"/>
                  </a:lnTo>
                  <a:lnTo>
                    <a:pt x="967105" y="7874"/>
                  </a:lnTo>
                  <a:lnTo>
                    <a:pt x="966724" y="9271"/>
                  </a:lnTo>
                  <a:lnTo>
                    <a:pt x="966724" y="69215"/>
                  </a:lnTo>
                  <a:lnTo>
                    <a:pt x="967105" y="70739"/>
                  </a:lnTo>
                  <a:lnTo>
                    <a:pt x="967867" y="71501"/>
                  </a:lnTo>
                  <a:lnTo>
                    <a:pt x="968629" y="72136"/>
                  </a:lnTo>
                  <a:lnTo>
                    <a:pt x="970026" y="72517"/>
                  </a:lnTo>
                  <a:lnTo>
                    <a:pt x="1089533" y="72517"/>
                  </a:lnTo>
                  <a:lnTo>
                    <a:pt x="1093216" y="53340"/>
                  </a:lnTo>
                  <a:lnTo>
                    <a:pt x="1093216" y="24892"/>
                  </a:lnTo>
                  <a:lnTo>
                    <a:pt x="1093216" y="7620"/>
                  </a:lnTo>
                  <a:close/>
                </a:path>
                <a:path w="1467485" h="186054">
                  <a:moveTo>
                    <a:pt x="1098931" y="159766"/>
                  </a:moveTo>
                  <a:lnTo>
                    <a:pt x="990473" y="159766"/>
                  </a:lnTo>
                  <a:lnTo>
                    <a:pt x="990473" y="123571"/>
                  </a:lnTo>
                  <a:lnTo>
                    <a:pt x="967359" y="123571"/>
                  </a:lnTo>
                  <a:lnTo>
                    <a:pt x="967359" y="175641"/>
                  </a:lnTo>
                  <a:lnTo>
                    <a:pt x="967740" y="177165"/>
                  </a:lnTo>
                  <a:lnTo>
                    <a:pt x="968502" y="177927"/>
                  </a:lnTo>
                  <a:lnTo>
                    <a:pt x="969264" y="178816"/>
                  </a:lnTo>
                  <a:lnTo>
                    <a:pt x="970661" y="179197"/>
                  </a:lnTo>
                  <a:lnTo>
                    <a:pt x="1098931" y="179197"/>
                  </a:lnTo>
                  <a:lnTo>
                    <a:pt x="1098931" y="159766"/>
                  </a:lnTo>
                  <a:close/>
                </a:path>
                <a:path w="1467485" h="186054">
                  <a:moveTo>
                    <a:pt x="1113663" y="89789"/>
                  </a:moveTo>
                  <a:lnTo>
                    <a:pt x="946404" y="89789"/>
                  </a:lnTo>
                  <a:lnTo>
                    <a:pt x="946404" y="109220"/>
                  </a:lnTo>
                  <a:lnTo>
                    <a:pt x="1021461" y="109220"/>
                  </a:lnTo>
                  <a:lnTo>
                    <a:pt x="1021461" y="145161"/>
                  </a:lnTo>
                  <a:lnTo>
                    <a:pt x="1044829" y="145161"/>
                  </a:lnTo>
                  <a:lnTo>
                    <a:pt x="1044829" y="109220"/>
                  </a:lnTo>
                  <a:lnTo>
                    <a:pt x="1113663" y="109220"/>
                  </a:lnTo>
                  <a:lnTo>
                    <a:pt x="1113663" y="89789"/>
                  </a:lnTo>
                  <a:close/>
                </a:path>
                <a:path w="1467485" h="186054">
                  <a:moveTo>
                    <a:pt x="1272667" y="13081"/>
                  </a:moveTo>
                  <a:lnTo>
                    <a:pt x="1270762" y="11176"/>
                  </a:lnTo>
                  <a:lnTo>
                    <a:pt x="1140714" y="11176"/>
                  </a:lnTo>
                  <a:lnTo>
                    <a:pt x="1140714" y="30353"/>
                  </a:lnTo>
                  <a:lnTo>
                    <a:pt x="1248156" y="30353"/>
                  </a:lnTo>
                  <a:lnTo>
                    <a:pt x="1247711" y="41211"/>
                  </a:lnTo>
                  <a:lnTo>
                    <a:pt x="1244333" y="86436"/>
                  </a:lnTo>
                  <a:lnTo>
                    <a:pt x="1239647" y="119634"/>
                  </a:lnTo>
                  <a:lnTo>
                    <a:pt x="1262253" y="119634"/>
                  </a:lnTo>
                  <a:lnTo>
                    <a:pt x="1267472" y="81191"/>
                  </a:lnTo>
                  <a:lnTo>
                    <a:pt x="1268730" y="67691"/>
                  </a:lnTo>
                  <a:lnTo>
                    <a:pt x="1269352" y="60960"/>
                  </a:lnTo>
                  <a:lnTo>
                    <a:pt x="1269898" y="54292"/>
                  </a:lnTo>
                  <a:lnTo>
                    <a:pt x="1270406" y="47726"/>
                  </a:lnTo>
                  <a:lnTo>
                    <a:pt x="1271524" y="32639"/>
                  </a:lnTo>
                  <a:lnTo>
                    <a:pt x="1272032" y="24511"/>
                  </a:lnTo>
                  <a:lnTo>
                    <a:pt x="1272667" y="16764"/>
                  </a:lnTo>
                  <a:lnTo>
                    <a:pt x="1272667" y="13081"/>
                  </a:lnTo>
                  <a:close/>
                </a:path>
                <a:path w="1467485" h="186054">
                  <a:moveTo>
                    <a:pt x="1290701" y="143129"/>
                  </a:moveTo>
                  <a:lnTo>
                    <a:pt x="1225423" y="143129"/>
                  </a:lnTo>
                  <a:lnTo>
                    <a:pt x="1225423" y="78867"/>
                  </a:lnTo>
                  <a:lnTo>
                    <a:pt x="1202055" y="78867"/>
                  </a:lnTo>
                  <a:lnTo>
                    <a:pt x="1202055" y="143129"/>
                  </a:lnTo>
                  <a:lnTo>
                    <a:pt x="1182624" y="143129"/>
                  </a:lnTo>
                  <a:lnTo>
                    <a:pt x="1182624" y="78867"/>
                  </a:lnTo>
                  <a:lnTo>
                    <a:pt x="1159510" y="78867"/>
                  </a:lnTo>
                  <a:lnTo>
                    <a:pt x="1159510" y="143129"/>
                  </a:lnTo>
                  <a:lnTo>
                    <a:pt x="1123061" y="143129"/>
                  </a:lnTo>
                  <a:lnTo>
                    <a:pt x="1123061" y="162560"/>
                  </a:lnTo>
                  <a:lnTo>
                    <a:pt x="1290701" y="162560"/>
                  </a:lnTo>
                  <a:lnTo>
                    <a:pt x="1290701" y="143129"/>
                  </a:lnTo>
                  <a:close/>
                </a:path>
                <a:path w="1467485" h="186054">
                  <a:moveTo>
                    <a:pt x="1450086" y="37084"/>
                  </a:moveTo>
                  <a:lnTo>
                    <a:pt x="1425067" y="6972"/>
                  </a:lnTo>
                  <a:lnTo>
                    <a:pt x="1425067" y="34290"/>
                  </a:lnTo>
                  <a:lnTo>
                    <a:pt x="1425067" y="43561"/>
                  </a:lnTo>
                  <a:lnTo>
                    <a:pt x="1383538" y="56769"/>
                  </a:lnTo>
                  <a:lnTo>
                    <a:pt x="1377442" y="56769"/>
                  </a:lnTo>
                  <a:lnTo>
                    <a:pt x="1371854" y="56261"/>
                  </a:lnTo>
                  <a:lnTo>
                    <a:pt x="1366774" y="55372"/>
                  </a:lnTo>
                  <a:lnTo>
                    <a:pt x="1361567" y="54610"/>
                  </a:lnTo>
                  <a:lnTo>
                    <a:pt x="1342009" y="40640"/>
                  </a:lnTo>
                  <a:lnTo>
                    <a:pt x="1342009" y="31115"/>
                  </a:lnTo>
                  <a:lnTo>
                    <a:pt x="1383538" y="17399"/>
                  </a:lnTo>
                  <a:lnTo>
                    <a:pt x="1389634" y="17399"/>
                  </a:lnTo>
                  <a:lnTo>
                    <a:pt x="1395222" y="17907"/>
                  </a:lnTo>
                  <a:lnTo>
                    <a:pt x="1400429" y="18796"/>
                  </a:lnTo>
                  <a:lnTo>
                    <a:pt x="1405509" y="19558"/>
                  </a:lnTo>
                  <a:lnTo>
                    <a:pt x="1409954" y="20955"/>
                  </a:lnTo>
                  <a:lnTo>
                    <a:pt x="1413510" y="22733"/>
                  </a:lnTo>
                  <a:lnTo>
                    <a:pt x="1417193" y="24511"/>
                  </a:lnTo>
                  <a:lnTo>
                    <a:pt x="1419987" y="26543"/>
                  </a:lnTo>
                  <a:lnTo>
                    <a:pt x="1424051" y="31369"/>
                  </a:lnTo>
                  <a:lnTo>
                    <a:pt x="1425067" y="34290"/>
                  </a:lnTo>
                  <a:lnTo>
                    <a:pt x="1425067" y="6972"/>
                  </a:lnTo>
                  <a:lnTo>
                    <a:pt x="1422552" y="5791"/>
                  </a:lnTo>
                  <a:lnTo>
                    <a:pt x="1411236" y="2578"/>
                  </a:lnTo>
                  <a:lnTo>
                    <a:pt x="1398219" y="647"/>
                  </a:lnTo>
                  <a:lnTo>
                    <a:pt x="1383538" y="0"/>
                  </a:lnTo>
                  <a:lnTo>
                    <a:pt x="1368831" y="647"/>
                  </a:lnTo>
                  <a:lnTo>
                    <a:pt x="1326972" y="15887"/>
                  </a:lnTo>
                  <a:lnTo>
                    <a:pt x="1317117" y="37084"/>
                  </a:lnTo>
                  <a:lnTo>
                    <a:pt x="1317117" y="42799"/>
                  </a:lnTo>
                  <a:lnTo>
                    <a:pt x="1347343" y="70231"/>
                  </a:lnTo>
                  <a:lnTo>
                    <a:pt x="1383538" y="74549"/>
                  </a:lnTo>
                  <a:lnTo>
                    <a:pt x="1398066" y="73926"/>
                  </a:lnTo>
                  <a:lnTo>
                    <a:pt x="1440002" y="58826"/>
                  </a:lnTo>
                  <a:lnTo>
                    <a:pt x="1441792" y="56769"/>
                  </a:lnTo>
                  <a:lnTo>
                    <a:pt x="1445602" y="52412"/>
                  </a:lnTo>
                  <a:lnTo>
                    <a:pt x="1448955" y="45161"/>
                  </a:lnTo>
                  <a:lnTo>
                    <a:pt x="1450086" y="37084"/>
                  </a:lnTo>
                  <a:close/>
                </a:path>
                <a:path w="1467485" h="186054">
                  <a:moveTo>
                    <a:pt x="1467231" y="85090"/>
                  </a:moveTo>
                  <a:lnTo>
                    <a:pt x="1403223" y="85090"/>
                  </a:lnTo>
                  <a:lnTo>
                    <a:pt x="1403223" y="104140"/>
                  </a:lnTo>
                  <a:lnTo>
                    <a:pt x="1403223" y="124841"/>
                  </a:lnTo>
                  <a:lnTo>
                    <a:pt x="1364488" y="124841"/>
                  </a:lnTo>
                  <a:lnTo>
                    <a:pt x="1364488" y="104140"/>
                  </a:lnTo>
                  <a:lnTo>
                    <a:pt x="1403223" y="104140"/>
                  </a:lnTo>
                  <a:lnTo>
                    <a:pt x="1403223" y="85090"/>
                  </a:lnTo>
                  <a:lnTo>
                    <a:pt x="1299972" y="85090"/>
                  </a:lnTo>
                  <a:lnTo>
                    <a:pt x="1299972" y="104140"/>
                  </a:lnTo>
                  <a:lnTo>
                    <a:pt x="1342009" y="104140"/>
                  </a:lnTo>
                  <a:lnTo>
                    <a:pt x="1342009" y="124841"/>
                  </a:lnTo>
                  <a:lnTo>
                    <a:pt x="1318641" y="124841"/>
                  </a:lnTo>
                  <a:lnTo>
                    <a:pt x="1318641" y="144145"/>
                  </a:lnTo>
                  <a:lnTo>
                    <a:pt x="1422908" y="144145"/>
                  </a:lnTo>
                  <a:lnTo>
                    <a:pt x="1422908" y="183642"/>
                  </a:lnTo>
                  <a:lnTo>
                    <a:pt x="1446403" y="183642"/>
                  </a:lnTo>
                  <a:lnTo>
                    <a:pt x="1446403" y="126746"/>
                  </a:lnTo>
                  <a:lnTo>
                    <a:pt x="1444498" y="124841"/>
                  </a:lnTo>
                  <a:lnTo>
                    <a:pt x="1425448" y="124841"/>
                  </a:lnTo>
                  <a:lnTo>
                    <a:pt x="1425448" y="104140"/>
                  </a:lnTo>
                  <a:lnTo>
                    <a:pt x="1467231" y="104140"/>
                  </a:lnTo>
                  <a:lnTo>
                    <a:pt x="1467231" y="850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31718" y="4322952"/>
              <a:ext cx="3406140" cy="546735"/>
            </a:xfrm>
            <a:custGeom>
              <a:avLst/>
              <a:gdLst/>
              <a:ahLst/>
              <a:cxnLst/>
              <a:rect l="l" t="t" r="r" b="b"/>
              <a:pathLst>
                <a:path w="3406140" h="546735">
                  <a:moveTo>
                    <a:pt x="72771" y="480949"/>
                  </a:moveTo>
                  <a:lnTo>
                    <a:pt x="69215" y="481584"/>
                  </a:lnTo>
                  <a:lnTo>
                    <a:pt x="65151" y="482219"/>
                  </a:lnTo>
                  <a:lnTo>
                    <a:pt x="60706" y="482727"/>
                  </a:lnTo>
                  <a:lnTo>
                    <a:pt x="56134" y="483108"/>
                  </a:lnTo>
                  <a:lnTo>
                    <a:pt x="51435" y="483616"/>
                  </a:lnTo>
                  <a:lnTo>
                    <a:pt x="41783" y="484378"/>
                  </a:lnTo>
                  <a:lnTo>
                    <a:pt x="36957" y="484632"/>
                  </a:lnTo>
                  <a:lnTo>
                    <a:pt x="23241" y="485013"/>
                  </a:lnTo>
                  <a:lnTo>
                    <a:pt x="15748" y="485013"/>
                  </a:lnTo>
                  <a:lnTo>
                    <a:pt x="15748" y="390779"/>
                  </a:lnTo>
                  <a:lnTo>
                    <a:pt x="60960" y="390779"/>
                  </a:lnTo>
                  <a:lnTo>
                    <a:pt x="60960" y="377190"/>
                  </a:lnTo>
                  <a:lnTo>
                    <a:pt x="2667" y="377190"/>
                  </a:lnTo>
                  <a:lnTo>
                    <a:pt x="1524" y="377444"/>
                  </a:lnTo>
                  <a:lnTo>
                    <a:pt x="254" y="378714"/>
                  </a:lnTo>
                  <a:lnTo>
                    <a:pt x="0" y="379857"/>
                  </a:lnTo>
                  <a:lnTo>
                    <a:pt x="88" y="497586"/>
                  </a:lnTo>
                  <a:lnTo>
                    <a:pt x="254" y="498221"/>
                  </a:lnTo>
                  <a:lnTo>
                    <a:pt x="825" y="498817"/>
                  </a:lnTo>
                  <a:lnTo>
                    <a:pt x="1270" y="499364"/>
                  </a:lnTo>
                  <a:lnTo>
                    <a:pt x="2413" y="499618"/>
                  </a:lnTo>
                  <a:lnTo>
                    <a:pt x="13716" y="499618"/>
                  </a:lnTo>
                  <a:lnTo>
                    <a:pt x="52603" y="497586"/>
                  </a:lnTo>
                  <a:lnTo>
                    <a:pt x="72771" y="494919"/>
                  </a:lnTo>
                  <a:lnTo>
                    <a:pt x="72771" y="485013"/>
                  </a:lnTo>
                  <a:lnTo>
                    <a:pt x="72771" y="480949"/>
                  </a:lnTo>
                  <a:close/>
                </a:path>
                <a:path w="3406140" h="546735">
                  <a:moveTo>
                    <a:pt x="136779" y="365760"/>
                  </a:moveTo>
                  <a:lnTo>
                    <a:pt x="121158" y="365760"/>
                  </a:lnTo>
                  <a:lnTo>
                    <a:pt x="121158" y="430022"/>
                  </a:lnTo>
                  <a:lnTo>
                    <a:pt x="97282" y="430022"/>
                  </a:lnTo>
                  <a:lnTo>
                    <a:pt x="97282" y="368808"/>
                  </a:lnTo>
                  <a:lnTo>
                    <a:pt x="81915" y="368808"/>
                  </a:lnTo>
                  <a:lnTo>
                    <a:pt x="81915" y="536956"/>
                  </a:lnTo>
                  <a:lnTo>
                    <a:pt x="97282" y="536956"/>
                  </a:lnTo>
                  <a:lnTo>
                    <a:pt x="97282" y="445516"/>
                  </a:lnTo>
                  <a:lnTo>
                    <a:pt x="121158" y="445516"/>
                  </a:lnTo>
                  <a:lnTo>
                    <a:pt x="121158" y="545465"/>
                  </a:lnTo>
                  <a:lnTo>
                    <a:pt x="136779" y="545465"/>
                  </a:lnTo>
                  <a:lnTo>
                    <a:pt x="136779" y="445516"/>
                  </a:lnTo>
                  <a:lnTo>
                    <a:pt x="136779" y="430022"/>
                  </a:lnTo>
                  <a:lnTo>
                    <a:pt x="136779" y="365760"/>
                  </a:lnTo>
                  <a:close/>
                </a:path>
                <a:path w="3406140" h="546735">
                  <a:moveTo>
                    <a:pt x="245872" y="365379"/>
                  </a:moveTo>
                  <a:lnTo>
                    <a:pt x="192532" y="365379"/>
                  </a:lnTo>
                  <a:lnTo>
                    <a:pt x="192532" y="378333"/>
                  </a:lnTo>
                  <a:lnTo>
                    <a:pt x="245872" y="378333"/>
                  </a:lnTo>
                  <a:lnTo>
                    <a:pt x="245872" y="365379"/>
                  </a:lnTo>
                  <a:close/>
                </a:path>
                <a:path w="3406140" h="546735">
                  <a:moveTo>
                    <a:pt x="264160" y="434213"/>
                  </a:moveTo>
                  <a:lnTo>
                    <a:pt x="259969" y="426847"/>
                  </a:lnTo>
                  <a:lnTo>
                    <a:pt x="256667" y="424561"/>
                  </a:lnTo>
                  <a:lnTo>
                    <a:pt x="251714" y="421132"/>
                  </a:lnTo>
                  <a:lnTo>
                    <a:pt x="247650" y="418807"/>
                  </a:lnTo>
                  <a:lnTo>
                    <a:pt x="247650" y="437515"/>
                  </a:lnTo>
                  <a:lnTo>
                    <a:pt x="247650" y="449072"/>
                  </a:lnTo>
                  <a:lnTo>
                    <a:pt x="245237" y="453644"/>
                  </a:lnTo>
                  <a:lnTo>
                    <a:pt x="235077" y="460502"/>
                  </a:lnTo>
                  <a:lnTo>
                    <a:pt x="228219" y="462280"/>
                  </a:lnTo>
                  <a:lnTo>
                    <a:pt x="210566" y="462280"/>
                  </a:lnTo>
                  <a:lnTo>
                    <a:pt x="191389" y="437515"/>
                  </a:lnTo>
                  <a:lnTo>
                    <a:pt x="193802" y="433070"/>
                  </a:lnTo>
                  <a:lnTo>
                    <a:pt x="198755" y="429641"/>
                  </a:lnTo>
                  <a:lnTo>
                    <a:pt x="203708" y="426339"/>
                  </a:lnTo>
                  <a:lnTo>
                    <a:pt x="210566" y="424561"/>
                  </a:lnTo>
                  <a:lnTo>
                    <a:pt x="228473" y="424561"/>
                  </a:lnTo>
                  <a:lnTo>
                    <a:pt x="235331" y="426339"/>
                  </a:lnTo>
                  <a:lnTo>
                    <a:pt x="240284" y="429641"/>
                  </a:lnTo>
                  <a:lnTo>
                    <a:pt x="245237" y="433070"/>
                  </a:lnTo>
                  <a:lnTo>
                    <a:pt x="247650" y="437515"/>
                  </a:lnTo>
                  <a:lnTo>
                    <a:pt x="247650" y="418807"/>
                  </a:lnTo>
                  <a:lnTo>
                    <a:pt x="245059" y="417322"/>
                  </a:lnTo>
                  <a:lnTo>
                    <a:pt x="237502" y="414629"/>
                  </a:lnTo>
                  <a:lnTo>
                    <a:pt x="229006" y="413029"/>
                  </a:lnTo>
                  <a:lnTo>
                    <a:pt x="219583" y="412496"/>
                  </a:lnTo>
                  <a:lnTo>
                    <a:pt x="210070" y="413029"/>
                  </a:lnTo>
                  <a:lnTo>
                    <a:pt x="174879" y="434213"/>
                  </a:lnTo>
                  <a:lnTo>
                    <a:pt x="174879" y="447802"/>
                  </a:lnTo>
                  <a:lnTo>
                    <a:pt x="176022" y="451993"/>
                  </a:lnTo>
                  <a:lnTo>
                    <a:pt x="178308" y="455803"/>
                  </a:lnTo>
                  <a:lnTo>
                    <a:pt x="180467" y="459613"/>
                  </a:lnTo>
                  <a:lnTo>
                    <a:pt x="212979" y="474472"/>
                  </a:lnTo>
                  <a:lnTo>
                    <a:pt x="226060" y="474472"/>
                  </a:lnTo>
                  <a:lnTo>
                    <a:pt x="255435" y="462280"/>
                  </a:lnTo>
                  <a:lnTo>
                    <a:pt x="256667" y="461137"/>
                  </a:lnTo>
                  <a:lnTo>
                    <a:pt x="264121" y="447802"/>
                  </a:lnTo>
                  <a:lnTo>
                    <a:pt x="264160" y="434213"/>
                  </a:lnTo>
                  <a:close/>
                </a:path>
                <a:path w="3406140" h="546735">
                  <a:moveTo>
                    <a:pt x="271272" y="389890"/>
                  </a:moveTo>
                  <a:lnTo>
                    <a:pt x="168275" y="389890"/>
                  </a:lnTo>
                  <a:lnTo>
                    <a:pt x="168275" y="402717"/>
                  </a:lnTo>
                  <a:lnTo>
                    <a:pt x="271272" y="402717"/>
                  </a:lnTo>
                  <a:lnTo>
                    <a:pt x="271272" y="389890"/>
                  </a:lnTo>
                  <a:close/>
                </a:path>
                <a:path w="3406140" h="546735">
                  <a:moveTo>
                    <a:pt x="307340" y="492887"/>
                  </a:moveTo>
                  <a:lnTo>
                    <a:pt x="306959" y="491744"/>
                  </a:lnTo>
                  <a:lnTo>
                    <a:pt x="306324" y="491236"/>
                  </a:lnTo>
                  <a:lnTo>
                    <a:pt x="305816" y="490601"/>
                  </a:lnTo>
                  <a:lnTo>
                    <a:pt x="304673" y="490220"/>
                  </a:lnTo>
                  <a:lnTo>
                    <a:pt x="189738" y="490220"/>
                  </a:lnTo>
                  <a:lnTo>
                    <a:pt x="189738" y="504317"/>
                  </a:lnTo>
                  <a:lnTo>
                    <a:pt x="291084" y="504317"/>
                  </a:lnTo>
                  <a:lnTo>
                    <a:pt x="291084" y="546481"/>
                  </a:lnTo>
                  <a:lnTo>
                    <a:pt x="307340" y="546481"/>
                  </a:lnTo>
                  <a:lnTo>
                    <a:pt x="307340" y="492887"/>
                  </a:lnTo>
                  <a:close/>
                </a:path>
                <a:path w="3406140" h="546735">
                  <a:moveTo>
                    <a:pt x="332232" y="416941"/>
                  </a:moveTo>
                  <a:lnTo>
                    <a:pt x="307340" y="416941"/>
                  </a:lnTo>
                  <a:lnTo>
                    <a:pt x="307340" y="365760"/>
                  </a:lnTo>
                  <a:lnTo>
                    <a:pt x="291465" y="365760"/>
                  </a:lnTo>
                  <a:lnTo>
                    <a:pt x="291465" y="480568"/>
                  </a:lnTo>
                  <a:lnTo>
                    <a:pt x="307340" y="480568"/>
                  </a:lnTo>
                  <a:lnTo>
                    <a:pt x="307340" y="430911"/>
                  </a:lnTo>
                  <a:lnTo>
                    <a:pt x="332232" y="430911"/>
                  </a:lnTo>
                  <a:lnTo>
                    <a:pt x="332232" y="416941"/>
                  </a:lnTo>
                  <a:close/>
                </a:path>
                <a:path w="3406140" h="546735">
                  <a:moveTo>
                    <a:pt x="448564" y="410591"/>
                  </a:moveTo>
                  <a:lnTo>
                    <a:pt x="432562" y="381635"/>
                  </a:lnTo>
                  <a:lnTo>
                    <a:pt x="432562" y="408305"/>
                  </a:lnTo>
                  <a:lnTo>
                    <a:pt x="432562" y="425323"/>
                  </a:lnTo>
                  <a:lnTo>
                    <a:pt x="430149" y="432816"/>
                  </a:lnTo>
                  <a:lnTo>
                    <a:pt x="425069" y="439039"/>
                  </a:lnTo>
                  <a:lnTo>
                    <a:pt x="419989" y="445135"/>
                  </a:lnTo>
                  <a:lnTo>
                    <a:pt x="412242" y="448056"/>
                  </a:lnTo>
                  <a:lnTo>
                    <a:pt x="391160" y="448056"/>
                  </a:lnTo>
                  <a:lnTo>
                    <a:pt x="370586" y="408305"/>
                  </a:lnTo>
                  <a:lnTo>
                    <a:pt x="373253" y="400939"/>
                  </a:lnTo>
                  <a:lnTo>
                    <a:pt x="378460" y="394589"/>
                  </a:lnTo>
                  <a:lnTo>
                    <a:pt x="383921" y="388366"/>
                  </a:lnTo>
                  <a:lnTo>
                    <a:pt x="391668" y="385318"/>
                  </a:lnTo>
                  <a:lnTo>
                    <a:pt x="412242" y="385318"/>
                  </a:lnTo>
                  <a:lnTo>
                    <a:pt x="419862" y="388366"/>
                  </a:lnTo>
                  <a:lnTo>
                    <a:pt x="424942" y="394589"/>
                  </a:lnTo>
                  <a:lnTo>
                    <a:pt x="430022" y="400939"/>
                  </a:lnTo>
                  <a:lnTo>
                    <a:pt x="432562" y="408305"/>
                  </a:lnTo>
                  <a:lnTo>
                    <a:pt x="432562" y="381635"/>
                  </a:lnTo>
                  <a:lnTo>
                    <a:pt x="432181" y="381254"/>
                  </a:lnTo>
                  <a:lnTo>
                    <a:pt x="427228" y="377952"/>
                  </a:lnTo>
                  <a:lnTo>
                    <a:pt x="415671" y="373126"/>
                  </a:lnTo>
                  <a:lnTo>
                    <a:pt x="409067" y="371856"/>
                  </a:lnTo>
                  <a:lnTo>
                    <a:pt x="394335" y="371856"/>
                  </a:lnTo>
                  <a:lnTo>
                    <a:pt x="360045" y="394081"/>
                  </a:lnTo>
                  <a:lnTo>
                    <a:pt x="354711" y="410591"/>
                  </a:lnTo>
                  <a:lnTo>
                    <a:pt x="354711" y="422910"/>
                  </a:lnTo>
                  <a:lnTo>
                    <a:pt x="376047" y="455803"/>
                  </a:lnTo>
                  <a:lnTo>
                    <a:pt x="381889" y="458089"/>
                  </a:lnTo>
                  <a:lnTo>
                    <a:pt x="387731" y="460502"/>
                  </a:lnTo>
                  <a:lnTo>
                    <a:pt x="394335" y="461645"/>
                  </a:lnTo>
                  <a:lnTo>
                    <a:pt x="408813" y="461645"/>
                  </a:lnTo>
                  <a:lnTo>
                    <a:pt x="415163" y="460502"/>
                  </a:lnTo>
                  <a:lnTo>
                    <a:pt x="420878" y="458089"/>
                  </a:lnTo>
                  <a:lnTo>
                    <a:pt x="426720" y="455803"/>
                  </a:lnTo>
                  <a:lnTo>
                    <a:pt x="448437" y="422910"/>
                  </a:lnTo>
                  <a:lnTo>
                    <a:pt x="448564" y="410591"/>
                  </a:lnTo>
                  <a:close/>
                </a:path>
                <a:path w="3406140" h="546735">
                  <a:moveTo>
                    <a:pt x="467614" y="485013"/>
                  </a:moveTo>
                  <a:lnTo>
                    <a:pt x="462407" y="485775"/>
                  </a:lnTo>
                  <a:lnTo>
                    <a:pt x="456565" y="486537"/>
                  </a:lnTo>
                  <a:lnTo>
                    <a:pt x="450215" y="487172"/>
                  </a:lnTo>
                  <a:lnTo>
                    <a:pt x="443865" y="487934"/>
                  </a:lnTo>
                  <a:lnTo>
                    <a:pt x="437515" y="488569"/>
                  </a:lnTo>
                  <a:lnTo>
                    <a:pt x="418465" y="490093"/>
                  </a:lnTo>
                  <a:lnTo>
                    <a:pt x="413004" y="490347"/>
                  </a:lnTo>
                  <a:lnTo>
                    <a:pt x="407543" y="490728"/>
                  </a:lnTo>
                  <a:lnTo>
                    <a:pt x="403098" y="490855"/>
                  </a:lnTo>
                  <a:lnTo>
                    <a:pt x="399796" y="490855"/>
                  </a:lnTo>
                  <a:lnTo>
                    <a:pt x="365760" y="491236"/>
                  </a:lnTo>
                  <a:lnTo>
                    <a:pt x="345440" y="491236"/>
                  </a:lnTo>
                  <a:lnTo>
                    <a:pt x="345440" y="505333"/>
                  </a:lnTo>
                  <a:lnTo>
                    <a:pt x="365760" y="505333"/>
                  </a:lnTo>
                  <a:lnTo>
                    <a:pt x="380847" y="505218"/>
                  </a:lnTo>
                  <a:lnTo>
                    <a:pt x="422021" y="503555"/>
                  </a:lnTo>
                  <a:lnTo>
                    <a:pt x="467614" y="498729"/>
                  </a:lnTo>
                  <a:lnTo>
                    <a:pt x="467614" y="485013"/>
                  </a:lnTo>
                  <a:close/>
                </a:path>
                <a:path w="3406140" h="546735">
                  <a:moveTo>
                    <a:pt x="490601" y="365760"/>
                  </a:moveTo>
                  <a:lnTo>
                    <a:pt x="474726" y="365760"/>
                  </a:lnTo>
                  <a:lnTo>
                    <a:pt x="474726" y="545465"/>
                  </a:lnTo>
                  <a:lnTo>
                    <a:pt x="490601" y="545465"/>
                  </a:lnTo>
                  <a:lnTo>
                    <a:pt x="490601" y="365760"/>
                  </a:lnTo>
                  <a:close/>
                </a:path>
                <a:path w="3406140" h="546735">
                  <a:moveTo>
                    <a:pt x="2564384" y="6350"/>
                  </a:moveTo>
                  <a:lnTo>
                    <a:pt x="2548763" y="6350"/>
                  </a:lnTo>
                  <a:lnTo>
                    <a:pt x="2548763" y="38227"/>
                  </a:lnTo>
                  <a:lnTo>
                    <a:pt x="2548763" y="51689"/>
                  </a:lnTo>
                  <a:lnTo>
                    <a:pt x="2548763" y="83312"/>
                  </a:lnTo>
                  <a:lnTo>
                    <a:pt x="2498471" y="83312"/>
                  </a:lnTo>
                  <a:lnTo>
                    <a:pt x="2498471" y="51689"/>
                  </a:lnTo>
                  <a:lnTo>
                    <a:pt x="2548763" y="51689"/>
                  </a:lnTo>
                  <a:lnTo>
                    <a:pt x="2548763" y="38227"/>
                  </a:lnTo>
                  <a:lnTo>
                    <a:pt x="2498471" y="38227"/>
                  </a:lnTo>
                  <a:lnTo>
                    <a:pt x="2498471" y="6350"/>
                  </a:lnTo>
                  <a:lnTo>
                    <a:pt x="2482850" y="6350"/>
                  </a:lnTo>
                  <a:lnTo>
                    <a:pt x="2482850" y="94361"/>
                  </a:lnTo>
                  <a:lnTo>
                    <a:pt x="2483231" y="95377"/>
                  </a:lnTo>
                  <a:lnTo>
                    <a:pt x="2483739" y="96012"/>
                  </a:lnTo>
                  <a:lnTo>
                    <a:pt x="2484374" y="96647"/>
                  </a:lnTo>
                  <a:lnTo>
                    <a:pt x="2485517" y="96901"/>
                  </a:lnTo>
                  <a:lnTo>
                    <a:pt x="2561717" y="96901"/>
                  </a:lnTo>
                  <a:lnTo>
                    <a:pt x="2562860" y="96647"/>
                  </a:lnTo>
                  <a:lnTo>
                    <a:pt x="2563495" y="96012"/>
                  </a:lnTo>
                  <a:lnTo>
                    <a:pt x="2564003" y="95377"/>
                  </a:lnTo>
                  <a:lnTo>
                    <a:pt x="2564384" y="94361"/>
                  </a:lnTo>
                  <a:lnTo>
                    <a:pt x="2564384" y="83312"/>
                  </a:lnTo>
                  <a:lnTo>
                    <a:pt x="2564384" y="51689"/>
                  </a:lnTo>
                  <a:lnTo>
                    <a:pt x="2564384" y="38227"/>
                  </a:lnTo>
                  <a:lnTo>
                    <a:pt x="2564384" y="6350"/>
                  </a:lnTo>
                  <a:close/>
                </a:path>
                <a:path w="3406140" h="546735">
                  <a:moveTo>
                    <a:pt x="2621280" y="162179"/>
                  </a:moveTo>
                  <a:lnTo>
                    <a:pt x="2518791" y="162179"/>
                  </a:lnTo>
                  <a:lnTo>
                    <a:pt x="2518791" y="118872"/>
                  </a:lnTo>
                  <a:lnTo>
                    <a:pt x="2502535" y="118872"/>
                  </a:lnTo>
                  <a:lnTo>
                    <a:pt x="2502535" y="173355"/>
                  </a:lnTo>
                  <a:lnTo>
                    <a:pt x="2502789" y="174498"/>
                  </a:lnTo>
                  <a:lnTo>
                    <a:pt x="2503424" y="175133"/>
                  </a:lnTo>
                  <a:lnTo>
                    <a:pt x="2504059" y="175641"/>
                  </a:lnTo>
                  <a:lnTo>
                    <a:pt x="2505202" y="176022"/>
                  </a:lnTo>
                  <a:lnTo>
                    <a:pt x="2621280" y="176022"/>
                  </a:lnTo>
                  <a:lnTo>
                    <a:pt x="2621280" y="162179"/>
                  </a:lnTo>
                  <a:close/>
                </a:path>
                <a:path w="3406140" h="546735">
                  <a:moveTo>
                    <a:pt x="2640203" y="47117"/>
                  </a:moveTo>
                  <a:lnTo>
                    <a:pt x="2615692" y="47117"/>
                  </a:lnTo>
                  <a:lnTo>
                    <a:pt x="2615692" y="0"/>
                  </a:lnTo>
                  <a:lnTo>
                    <a:pt x="2599690" y="0"/>
                  </a:lnTo>
                  <a:lnTo>
                    <a:pt x="2599690" y="131953"/>
                  </a:lnTo>
                  <a:lnTo>
                    <a:pt x="2615692" y="131953"/>
                  </a:lnTo>
                  <a:lnTo>
                    <a:pt x="2615692" y="61214"/>
                  </a:lnTo>
                  <a:lnTo>
                    <a:pt x="2640203" y="61214"/>
                  </a:lnTo>
                  <a:lnTo>
                    <a:pt x="2640203" y="47117"/>
                  </a:lnTo>
                  <a:close/>
                </a:path>
                <a:path w="3406140" h="546735">
                  <a:moveTo>
                    <a:pt x="2795016" y="84201"/>
                  </a:moveTo>
                  <a:lnTo>
                    <a:pt x="2686685" y="84201"/>
                  </a:lnTo>
                  <a:lnTo>
                    <a:pt x="2686685" y="23622"/>
                  </a:lnTo>
                  <a:lnTo>
                    <a:pt x="2793238" y="23622"/>
                  </a:lnTo>
                  <a:lnTo>
                    <a:pt x="2793238" y="9779"/>
                  </a:lnTo>
                  <a:lnTo>
                    <a:pt x="2673223" y="9779"/>
                  </a:lnTo>
                  <a:lnTo>
                    <a:pt x="2672080" y="10033"/>
                  </a:lnTo>
                  <a:lnTo>
                    <a:pt x="2671572" y="10668"/>
                  </a:lnTo>
                  <a:lnTo>
                    <a:pt x="2670937" y="11303"/>
                  </a:lnTo>
                  <a:lnTo>
                    <a:pt x="2670556" y="12446"/>
                  </a:lnTo>
                  <a:lnTo>
                    <a:pt x="2670556" y="95504"/>
                  </a:lnTo>
                  <a:lnTo>
                    <a:pt x="2670937" y="96647"/>
                  </a:lnTo>
                  <a:lnTo>
                    <a:pt x="2671953" y="97663"/>
                  </a:lnTo>
                  <a:lnTo>
                    <a:pt x="2673096" y="97917"/>
                  </a:lnTo>
                  <a:lnTo>
                    <a:pt x="2795016" y="97917"/>
                  </a:lnTo>
                  <a:lnTo>
                    <a:pt x="2795016" y="84201"/>
                  </a:lnTo>
                  <a:close/>
                </a:path>
                <a:path w="3406140" h="546735">
                  <a:moveTo>
                    <a:pt x="2813558" y="141351"/>
                  </a:moveTo>
                  <a:lnTo>
                    <a:pt x="2648458" y="141351"/>
                  </a:lnTo>
                  <a:lnTo>
                    <a:pt x="2648458" y="155067"/>
                  </a:lnTo>
                  <a:lnTo>
                    <a:pt x="2813558" y="155067"/>
                  </a:lnTo>
                  <a:lnTo>
                    <a:pt x="2813558" y="141351"/>
                  </a:lnTo>
                  <a:close/>
                </a:path>
                <a:path w="3406140" h="546735">
                  <a:moveTo>
                    <a:pt x="2939034" y="127762"/>
                  </a:moveTo>
                  <a:lnTo>
                    <a:pt x="2908401" y="101473"/>
                  </a:lnTo>
                  <a:lnTo>
                    <a:pt x="2890494" y="56438"/>
                  </a:lnTo>
                  <a:lnTo>
                    <a:pt x="2889758" y="42672"/>
                  </a:lnTo>
                  <a:lnTo>
                    <a:pt x="2889758" y="7366"/>
                  </a:lnTo>
                  <a:lnTo>
                    <a:pt x="2873121" y="7366"/>
                  </a:lnTo>
                  <a:lnTo>
                    <a:pt x="2872282" y="54902"/>
                  </a:lnTo>
                  <a:lnTo>
                    <a:pt x="2859913" y="93853"/>
                  </a:lnTo>
                  <a:lnTo>
                    <a:pt x="2833420" y="125056"/>
                  </a:lnTo>
                  <a:lnTo>
                    <a:pt x="2821686" y="133223"/>
                  </a:lnTo>
                  <a:lnTo>
                    <a:pt x="2835021" y="144018"/>
                  </a:lnTo>
                  <a:lnTo>
                    <a:pt x="2862580" y="117602"/>
                  </a:lnTo>
                  <a:lnTo>
                    <a:pt x="2880995" y="83312"/>
                  </a:lnTo>
                  <a:lnTo>
                    <a:pt x="2884703" y="92113"/>
                  </a:lnTo>
                  <a:lnTo>
                    <a:pt x="2913329" y="128485"/>
                  </a:lnTo>
                  <a:lnTo>
                    <a:pt x="2927223" y="139319"/>
                  </a:lnTo>
                  <a:lnTo>
                    <a:pt x="2939034" y="127762"/>
                  </a:lnTo>
                  <a:close/>
                </a:path>
                <a:path w="3406140" h="546735">
                  <a:moveTo>
                    <a:pt x="2975864" y="0"/>
                  </a:moveTo>
                  <a:lnTo>
                    <a:pt x="2959735" y="0"/>
                  </a:lnTo>
                  <a:lnTo>
                    <a:pt x="2959735" y="179705"/>
                  </a:lnTo>
                  <a:lnTo>
                    <a:pt x="2975864" y="179705"/>
                  </a:lnTo>
                  <a:lnTo>
                    <a:pt x="2975864" y="0"/>
                  </a:lnTo>
                  <a:close/>
                </a:path>
                <a:path w="3406140" h="546735">
                  <a:moveTo>
                    <a:pt x="3163316" y="72644"/>
                  </a:moveTo>
                  <a:lnTo>
                    <a:pt x="3157347" y="33782"/>
                  </a:lnTo>
                  <a:lnTo>
                    <a:pt x="3148342" y="18669"/>
                  </a:lnTo>
                  <a:lnTo>
                    <a:pt x="3147187" y="17081"/>
                  </a:lnTo>
                  <a:lnTo>
                    <a:pt x="3147187" y="64033"/>
                  </a:lnTo>
                  <a:lnTo>
                    <a:pt x="3147187" y="81216"/>
                  </a:lnTo>
                  <a:lnTo>
                    <a:pt x="3146679" y="86868"/>
                  </a:lnTo>
                  <a:lnTo>
                    <a:pt x="3144393" y="99949"/>
                  </a:lnTo>
                  <a:lnTo>
                    <a:pt x="3142615" y="105664"/>
                  </a:lnTo>
                  <a:lnTo>
                    <a:pt x="3140329" y="110490"/>
                  </a:lnTo>
                  <a:lnTo>
                    <a:pt x="3139313" y="112776"/>
                  </a:lnTo>
                  <a:lnTo>
                    <a:pt x="3123819" y="126492"/>
                  </a:lnTo>
                  <a:lnTo>
                    <a:pt x="3113913" y="126492"/>
                  </a:lnTo>
                  <a:lnTo>
                    <a:pt x="3090672" y="86868"/>
                  </a:lnTo>
                  <a:lnTo>
                    <a:pt x="3090253" y="81216"/>
                  </a:lnTo>
                  <a:lnTo>
                    <a:pt x="3090278" y="64033"/>
                  </a:lnTo>
                  <a:lnTo>
                    <a:pt x="3097136" y="34925"/>
                  </a:lnTo>
                  <a:lnTo>
                    <a:pt x="3099308" y="30099"/>
                  </a:lnTo>
                  <a:lnTo>
                    <a:pt x="3102229" y="26162"/>
                  </a:lnTo>
                  <a:lnTo>
                    <a:pt x="3105912" y="23114"/>
                  </a:lnTo>
                  <a:lnTo>
                    <a:pt x="3109595" y="20193"/>
                  </a:lnTo>
                  <a:lnTo>
                    <a:pt x="3113913" y="18669"/>
                  </a:lnTo>
                  <a:lnTo>
                    <a:pt x="3123819" y="18669"/>
                  </a:lnTo>
                  <a:lnTo>
                    <a:pt x="3146679" y="58420"/>
                  </a:lnTo>
                  <a:lnTo>
                    <a:pt x="3147187" y="64033"/>
                  </a:lnTo>
                  <a:lnTo>
                    <a:pt x="3147187" y="17081"/>
                  </a:lnTo>
                  <a:lnTo>
                    <a:pt x="3146044" y="15494"/>
                  </a:lnTo>
                  <a:lnTo>
                    <a:pt x="3141345" y="11303"/>
                  </a:lnTo>
                  <a:lnTo>
                    <a:pt x="3130677" y="5715"/>
                  </a:lnTo>
                  <a:lnTo>
                    <a:pt x="3124962" y="4318"/>
                  </a:lnTo>
                  <a:lnTo>
                    <a:pt x="3112389" y="4318"/>
                  </a:lnTo>
                  <a:lnTo>
                    <a:pt x="3080004" y="33528"/>
                  </a:lnTo>
                  <a:lnTo>
                    <a:pt x="3074289" y="72644"/>
                  </a:lnTo>
                  <a:lnTo>
                    <a:pt x="3074492" y="81216"/>
                  </a:lnTo>
                  <a:lnTo>
                    <a:pt x="3083179" y="118618"/>
                  </a:lnTo>
                  <a:lnTo>
                    <a:pt x="3112643" y="140970"/>
                  </a:lnTo>
                  <a:lnTo>
                    <a:pt x="3124962" y="140970"/>
                  </a:lnTo>
                  <a:lnTo>
                    <a:pt x="3130677" y="139573"/>
                  </a:lnTo>
                  <a:lnTo>
                    <a:pt x="3141345" y="133985"/>
                  </a:lnTo>
                  <a:lnTo>
                    <a:pt x="3146044" y="129794"/>
                  </a:lnTo>
                  <a:lnTo>
                    <a:pt x="3148380" y="126492"/>
                  </a:lnTo>
                  <a:lnTo>
                    <a:pt x="3150108" y="124079"/>
                  </a:lnTo>
                  <a:lnTo>
                    <a:pt x="3163074" y="81216"/>
                  </a:lnTo>
                  <a:lnTo>
                    <a:pt x="3163316" y="72644"/>
                  </a:lnTo>
                  <a:close/>
                </a:path>
                <a:path w="3406140" h="546735">
                  <a:moveTo>
                    <a:pt x="3214370" y="0"/>
                  </a:moveTo>
                  <a:lnTo>
                    <a:pt x="3198355" y="0"/>
                  </a:lnTo>
                  <a:lnTo>
                    <a:pt x="3198355" y="180086"/>
                  </a:lnTo>
                  <a:lnTo>
                    <a:pt x="3214370" y="180086"/>
                  </a:lnTo>
                  <a:lnTo>
                    <a:pt x="3214370" y="0"/>
                  </a:lnTo>
                  <a:close/>
                </a:path>
                <a:path w="3406140" h="546735">
                  <a:moveTo>
                    <a:pt x="3397885" y="66929"/>
                  </a:moveTo>
                  <a:lnTo>
                    <a:pt x="3389630" y="65278"/>
                  </a:lnTo>
                  <a:lnTo>
                    <a:pt x="3381502" y="62992"/>
                  </a:lnTo>
                  <a:lnTo>
                    <a:pt x="3373755" y="59817"/>
                  </a:lnTo>
                  <a:lnTo>
                    <a:pt x="3365881" y="56769"/>
                  </a:lnTo>
                  <a:lnTo>
                    <a:pt x="3334639" y="27432"/>
                  </a:lnTo>
                  <a:lnTo>
                    <a:pt x="3332734" y="20955"/>
                  </a:lnTo>
                  <a:lnTo>
                    <a:pt x="3332734" y="4318"/>
                  </a:lnTo>
                  <a:lnTo>
                    <a:pt x="3314954" y="4318"/>
                  </a:lnTo>
                  <a:lnTo>
                    <a:pt x="3314954" y="13843"/>
                  </a:lnTo>
                  <a:lnTo>
                    <a:pt x="3310826" y="31254"/>
                  </a:lnTo>
                  <a:lnTo>
                    <a:pt x="3298494" y="45948"/>
                  </a:lnTo>
                  <a:lnTo>
                    <a:pt x="3277984" y="57924"/>
                  </a:lnTo>
                  <a:lnTo>
                    <a:pt x="3249295" y="67183"/>
                  </a:lnTo>
                  <a:lnTo>
                    <a:pt x="3260331" y="79756"/>
                  </a:lnTo>
                  <a:lnTo>
                    <a:pt x="3303003" y="60706"/>
                  </a:lnTo>
                  <a:lnTo>
                    <a:pt x="3312655" y="52197"/>
                  </a:lnTo>
                  <a:lnTo>
                    <a:pt x="3317227" y="47752"/>
                  </a:lnTo>
                  <a:lnTo>
                    <a:pt x="3321050" y="42672"/>
                  </a:lnTo>
                  <a:lnTo>
                    <a:pt x="3324098" y="36957"/>
                  </a:lnTo>
                  <a:lnTo>
                    <a:pt x="3326384" y="42418"/>
                  </a:lnTo>
                  <a:lnTo>
                    <a:pt x="3355594" y="67564"/>
                  </a:lnTo>
                  <a:lnTo>
                    <a:pt x="3368294" y="73279"/>
                  </a:lnTo>
                  <a:lnTo>
                    <a:pt x="3374771" y="75946"/>
                  </a:lnTo>
                  <a:lnTo>
                    <a:pt x="3381248" y="78105"/>
                  </a:lnTo>
                  <a:lnTo>
                    <a:pt x="3387725" y="79756"/>
                  </a:lnTo>
                  <a:lnTo>
                    <a:pt x="3397885" y="66929"/>
                  </a:lnTo>
                  <a:close/>
                </a:path>
                <a:path w="3406140" h="546735">
                  <a:moveTo>
                    <a:pt x="3406140" y="99441"/>
                  </a:moveTo>
                  <a:lnTo>
                    <a:pt x="3241802" y="99441"/>
                  </a:lnTo>
                  <a:lnTo>
                    <a:pt x="3241802" y="113157"/>
                  </a:lnTo>
                  <a:lnTo>
                    <a:pt x="3316351" y="113157"/>
                  </a:lnTo>
                  <a:lnTo>
                    <a:pt x="3316351" y="180086"/>
                  </a:lnTo>
                  <a:lnTo>
                    <a:pt x="3332734" y="180086"/>
                  </a:lnTo>
                  <a:lnTo>
                    <a:pt x="3332734" y="113157"/>
                  </a:lnTo>
                  <a:lnTo>
                    <a:pt x="3406140" y="113157"/>
                  </a:lnTo>
                  <a:lnTo>
                    <a:pt x="3406140" y="9944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0396" y="4681474"/>
              <a:ext cx="903351" cy="19088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913883" y="4686935"/>
              <a:ext cx="688975" cy="186055"/>
            </a:xfrm>
            <a:custGeom>
              <a:avLst/>
              <a:gdLst/>
              <a:ahLst/>
              <a:cxnLst/>
              <a:rect l="l" t="t" r="r" b="b"/>
              <a:pathLst>
                <a:path w="688975" h="186054">
                  <a:moveTo>
                    <a:pt x="83565" y="118744"/>
                  </a:moveTo>
                  <a:lnTo>
                    <a:pt x="42578" y="123781"/>
                  </a:lnTo>
                  <a:lnTo>
                    <a:pt x="16255" y="152272"/>
                  </a:lnTo>
                  <a:lnTo>
                    <a:pt x="17303" y="159819"/>
                  </a:lnTo>
                  <a:lnTo>
                    <a:pt x="54006" y="183483"/>
                  </a:lnTo>
                  <a:lnTo>
                    <a:pt x="83565" y="185673"/>
                  </a:lnTo>
                  <a:lnTo>
                    <a:pt x="99355" y="185126"/>
                  </a:lnTo>
                  <a:lnTo>
                    <a:pt x="141392" y="172150"/>
                  </a:lnTo>
                  <a:lnTo>
                    <a:pt x="145332" y="167894"/>
                  </a:lnTo>
                  <a:lnTo>
                    <a:pt x="83565" y="167894"/>
                  </a:lnTo>
                  <a:lnTo>
                    <a:pt x="74275" y="167677"/>
                  </a:lnTo>
                  <a:lnTo>
                    <a:pt x="42037" y="158114"/>
                  </a:lnTo>
                  <a:lnTo>
                    <a:pt x="42037" y="146303"/>
                  </a:lnTo>
                  <a:lnTo>
                    <a:pt x="83565" y="136270"/>
                  </a:lnTo>
                  <a:lnTo>
                    <a:pt x="144849" y="136270"/>
                  </a:lnTo>
                  <a:lnTo>
                    <a:pt x="141339" y="132466"/>
                  </a:lnTo>
                  <a:lnTo>
                    <a:pt x="133985" y="127634"/>
                  </a:lnTo>
                  <a:lnTo>
                    <a:pt x="124481" y="123781"/>
                  </a:lnTo>
                  <a:lnTo>
                    <a:pt x="112918" y="120999"/>
                  </a:lnTo>
                  <a:lnTo>
                    <a:pt x="99284" y="119312"/>
                  </a:lnTo>
                  <a:lnTo>
                    <a:pt x="83565" y="118744"/>
                  </a:lnTo>
                  <a:close/>
                </a:path>
                <a:path w="688975" h="186054">
                  <a:moveTo>
                    <a:pt x="144849" y="136270"/>
                  </a:moveTo>
                  <a:lnTo>
                    <a:pt x="83565" y="136270"/>
                  </a:lnTo>
                  <a:lnTo>
                    <a:pt x="92612" y="136487"/>
                  </a:lnTo>
                  <a:lnTo>
                    <a:pt x="100695" y="137144"/>
                  </a:lnTo>
                  <a:lnTo>
                    <a:pt x="107801" y="138253"/>
                  </a:lnTo>
                  <a:lnTo>
                    <a:pt x="113918" y="139826"/>
                  </a:lnTo>
                  <a:lnTo>
                    <a:pt x="121412" y="142366"/>
                  </a:lnTo>
                  <a:lnTo>
                    <a:pt x="125094" y="146303"/>
                  </a:lnTo>
                  <a:lnTo>
                    <a:pt x="124975" y="158114"/>
                  </a:lnTo>
                  <a:lnTo>
                    <a:pt x="83565" y="167894"/>
                  </a:lnTo>
                  <a:lnTo>
                    <a:pt x="145332" y="167894"/>
                  </a:lnTo>
                  <a:lnTo>
                    <a:pt x="146669" y="166449"/>
                  </a:lnTo>
                  <a:lnTo>
                    <a:pt x="149826" y="159819"/>
                  </a:lnTo>
                  <a:lnTo>
                    <a:pt x="150875" y="152272"/>
                  </a:lnTo>
                  <a:lnTo>
                    <a:pt x="149808" y="144797"/>
                  </a:lnTo>
                  <a:lnTo>
                    <a:pt x="146621" y="138191"/>
                  </a:lnTo>
                  <a:lnTo>
                    <a:pt x="144849" y="136270"/>
                  </a:lnTo>
                  <a:close/>
                </a:path>
                <a:path w="688975" h="186054">
                  <a:moveTo>
                    <a:pt x="623696" y="115188"/>
                  </a:moveTo>
                  <a:lnTo>
                    <a:pt x="580770" y="121919"/>
                  </a:lnTo>
                  <a:lnTo>
                    <a:pt x="575310" y="125094"/>
                  </a:lnTo>
                  <a:lnTo>
                    <a:pt x="569849" y="128142"/>
                  </a:lnTo>
                  <a:lnTo>
                    <a:pt x="565657" y="131952"/>
                  </a:lnTo>
                  <a:lnTo>
                    <a:pt x="562990" y="136270"/>
                  </a:lnTo>
                  <a:lnTo>
                    <a:pt x="560196" y="140588"/>
                  </a:lnTo>
                  <a:lnTo>
                    <a:pt x="558800" y="145160"/>
                  </a:lnTo>
                  <a:lnTo>
                    <a:pt x="558800" y="155320"/>
                  </a:lnTo>
                  <a:lnTo>
                    <a:pt x="560196" y="160019"/>
                  </a:lnTo>
                  <a:lnTo>
                    <a:pt x="562990" y="164337"/>
                  </a:lnTo>
                  <a:lnTo>
                    <a:pt x="565657" y="168528"/>
                  </a:lnTo>
                  <a:lnTo>
                    <a:pt x="601962" y="183792"/>
                  </a:lnTo>
                  <a:lnTo>
                    <a:pt x="623696" y="185292"/>
                  </a:lnTo>
                  <a:lnTo>
                    <a:pt x="635077" y="184935"/>
                  </a:lnTo>
                  <a:lnTo>
                    <a:pt x="675735" y="172894"/>
                  </a:lnTo>
                  <a:lnTo>
                    <a:pt x="681303" y="167894"/>
                  </a:lnTo>
                  <a:lnTo>
                    <a:pt x="623696" y="167894"/>
                  </a:lnTo>
                  <a:lnTo>
                    <a:pt x="614933" y="167608"/>
                  </a:lnTo>
                  <a:lnTo>
                    <a:pt x="583669" y="156209"/>
                  </a:lnTo>
                  <a:lnTo>
                    <a:pt x="583669" y="144398"/>
                  </a:lnTo>
                  <a:lnTo>
                    <a:pt x="623696" y="132587"/>
                  </a:lnTo>
                  <a:lnTo>
                    <a:pt x="681892" y="132587"/>
                  </a:lnTo>
                  <a:lnTo>
                    <a:pt x="681481" y="131952"/>
                  </a:lnTo>
                  <a:lnTo>
                    <a:pt x="677290" y="128142"/>
                  </a:lnTo>
                  <a:lnTo>
                    <a:pt x="671829" y="125094"/>
                  </a:lnTo>
                  <a:lnTo>
                    <a:pt x="666368" y="121919"/>
                  </a:lnTo>
                  <a:lnTo>
                    <a:pt x="631364" y="115353"/>
                  </a:lnTo>
                  <a:lnTo>
                    <a:pt x="623696" y="115188"/>
                  </a:lnTo>
                  <a:close/>
                </a:path>
                <a:path w="688975" h="186054">
                  <a:moveTo>
                    <a:pt x="681892" y="132587"/>
                  </a:moveTo>
                  <a:lnTo>
                    <a:pt x="623696" y="132587"/>
                  </a:lnTo>
                  <a:lnTo>
                    <a:pt x="632402" y="132873"/>
                  </a:lnTo>
                  <a:lnTo>
                    <a:pt x="640221" y="133731"/>
                  </a:lnTo>
                  <a:lnTo>
                    <a:pt x="646949" y="135106"/>
                  </a:lnTo>
                  <a:lnTo>
                    <a:pt x="652779" y="137032"/>
                  </a:lnTo>
                  <a:lnTo>
                    <a:pt x="660018" y="139953"/>
                  </a:lnTo>
                  <a:lnTo>
                    <a:pt x="663575" y="144398"/>
                  </a:lnTo>
                  <a:lnTo>
                    <a:pt x="663575" y="156209"/>
                  </a:lnTo>
                  <a:lnTo>
                    <a:pt x="623696" y="167894"/>
                  </a:lnTo>
                  <a:lnTo>
                    <a:pt x="681303" y="167894"/>
                  </a:lnTo>
                  <a:lnTo>
                    <a:pt x="684276" y="164210"/>
                  </a:lnTo>
                  <a:lnTo>
                    <a:pt x="687069" y="160019"/>
                  </a:lnTo>
                  <a:lnTo>
                    <a:pt x="688466" y="155320"/>
                  </a:lnTo>
                  <a:lnTo>
                    <a:pt x="688466" y="145160"/>
                  </a:lnTo>
                  <a:lnTo>
                    <a:pt x="687069" y="140588"/>
                  </a:lnTo>
                  <a:lnTo>
                    <a:pt x="681892" y="132587"/>
                  </a:lnTo>
                  <a:close/>
                </a:path>
                <a:path w="688975" h="186054">
                  <a:moveTo>
                    <a:pt x="687324" y="762"/>
                  </a:moveTo>
                  <a:lnTo>
                    <a:pt x="664590" y="762"/>
                  </a:lnTo>
                  <a:lnTo>
                    <a:pt x="664590" y="46608"/>
                  </a:lnTo>
                  <a:lnTo>
                    <a:pt x="637666" y="46608"/>
                  </a:lnTo>
                  <a:lnTo>
                    <a:pt x="637666" y="64642"/>
                  </a:lnTo>
                  <a:lnTo>
                    <a:pt x="664590" y="64642"/>
                  </a:lnTo>
                  <a:lnTo>
                    <a:pt x="664590" y="81279"/>
                  </a:lnTo>
                  <a:lnTo>
                    <a:pt x="637666" y="81279"/>
                  </a:lnTo>
                  <a:lnTo>
                    <a:pt x="637666" y="99313"/>
                  </a:lnTo>
                  <a:lnTo>
                    <a:pt x="664210" y="99313"/>
                  </a:lnTo>
                  <a:lnTo>
                    <a:pt x="663979" y="101853"/>
                  </a:lnTo>
                  <a:lnTo>
                    <a:pt x="663990" y="105409"/>
                  </a:lnTo>
                  <a:lnTo>
                    <a:pt x="664210" y="107822"/>
                  </a:lnTo>
                  <a:lnTo>
                    <a:pt x="664337" y="116331"/>
                  </a:lnTo>
                  <a:lnTo>
                    <a:pt x="687324" y="116331"/>
                  </a:lnTo>
                  <a:lnTo>
                    <a:pt x="687324" y="762"/>
                  </a:lnTo>
                  <a:close/>
                </a:path>
                <a:path w="688975" h="186054">
                  <a:moveTo>
                    <a:pt x="595376" y="50672"/>
                  </a:moveTo>
                  <a:lnTo>
                    <a:pt x="580136" y="50672"/>
                  </a:lnTo>
                  <a:lnTo>
                    <a:pt x="573404" y="51434"/>
                  </a:lnTo>
                  <a:lnTo>
                    <a:pt x="567563" y="52958"/>
                  </a:lnTo>
                  <a:lnTo>
                    <a:pt x="561848" y="54356"/>
                  </a:lnTo>
                  <a:lnTo>
                    <a:pt x="557021" y="56387"/>
                  </a:lnTo>
                  <a:lnTo>
                    <a:pt x="553212" y="59054"/>
                  </a:lnTo>
                  <a:lnTo>
                    <a:pt x="549401" y="61594"/>
                  </a:lnTo>
                  <a:lnTo>
                    <a:pt x="541527" y="82931"/>
                  </a:lnTo>
                  <a:lnTo>
                    <a:pt x="542670" y="86613"/>
                  </a:lnTo>
                  <a:lnTo>
                    <a:pt x="544702" y="90169"/>
                  </a:lnTo>
                  <a:lnTo>
                    <a:pt x="546735" y="93598"/>
                  </a:lnTo>
                  <a:lnTo>
                    <a:pt x="549782" y="96646"/>
                  </a:lnTo>
                  <a:lnTo>
                    <a:pt x="553846" y="99187"/>
                  </a:lnTo>
                  <a:lnTo>
                    <a:pt x="557783" y="101853"/>
                  </a:lnTo>
                  <a:lnTo>
                    <a:pt x="562737" y="103885"/>
                  </a:lnTo>
                  <a:lnTo>
                    <a:pt x="574548" y="106933"/>
                  </a:lnTo>
                  <a:lnTo>
                    <a:pt x="581278" y="107695"/>
                  </a:lnTo>
                  <a:lnTo>
                    <a:pt x="588771" y="107695"/>
                  </a:lnTo>
                  <a:lnTo>
                    <a:pt x="628268" y="95376"/>
                  </a:lnTo>
                  <a:lnTo>
                    <a:pt x="630327" y="91693"/>
                  </a:lnTo>
                  <a:lnTo>
                    <a:pt x="580516" y="91693"/>
                  </a:lnTo>
                  <a:lnTo>
                    <a:pt x="574928" y="90677"/>
                  </a:lnTo>
                  <a:lnTo>
                    <a:pt x="570991" y="88645"/>
                  </a:lnTo>
                  <a:lnTo>
                    <a:pt x="567054" y="86740"/>
                  </a:lnTo>
                  <a:lnTo>
                    <a:pt x="565023" y="83565"/>
                  </a:lnTo>
                  <a:lnTo>
                    <a:pt x="565023" y="75056"/>
                  </a:lnTo>
                  <a:lnTo>
                    <a:pt x="567054" y="71881"/>
                  </a:lnTo>
                  <a:lnTo>
                    <a:pt x="570991" y="69595"/>
                  </a:lnTo>
                  <a:lnTo>
                    <a:pt x="574928" y="67182"/>
                  </a:lnTo>
                  <a:lnTo>
                    <a:pt x="580516" y="66039"/>
                  </a:lnTo>
                  <a:lnTo>
                    <a:pt x="629901" y="66039"/>
                  </a:lnTo>
                  <a:lnTo>
                    <a:pt x="629030" y="64515"/>
                  </a:lnTo>
                  <a:lnTo>
                    <a:pt x="626110" y="61594"/>
                  </a:lnTo>
                  <a:lnTo>
                    <a:pt x="622173" y="59054"/>
                  </a:lnTo>
                  <a:lnTo>
                    <a:pt x="618363" y="56387"/>
                  </a:lnTo>
                  <a:lnTo>
                    <a:pt x="613537" y="54356"/>
                  </a:lnTo>
                  <a:lnTo>
                    <a:pt x="607694" y="52958"/>
                  </a:lnTo>
                  <a:lnTo>
                    <a:pt x="601979" y="51434"/>
                  </a:lnTo>
                  <a:lnTo>
                    <a:pt x="595376" y="50672"/>
                  </a:lnTo>
                  <a:close/>
                </a:path>
                <a:path w="688975" h="186054">
                  <a:moveTo>
                    <a:pt x="629901" y="66039"/>
                  </a:moveTo>
                  <a:lnTo>
                    <a:pt x="594740" y="66039"/>
                  </a:lnTo>
                  <a:lnTo>
                    <a:pt x="600328" y="67182"/>
                  </a:lnTo>
                  <a:lnTo>
                    <a:pt x="604392" y="69595"/>
                  </a:lnTo>
                  <a:lnTo>
                    <a:pt x="608456" y="71881"/>
                  </a:lnTo>
                  <a:lnTo>
                    <a:pt x="610488" y="75056"/>
                  </a:lnTo>
                  <a:lnTo>
                    <a:pt x="610488" y="83565"/>
                  </a:lnTo>
                  <a:lnTo>
                    <a:pt x="608456" y="86740"/>
                  </a:lnTo>
                  <a:lnTo>
                    <a:pt x="604392" y="88772"/>
                  </a:lnTo>
                  <a:lnTo>
                    <a:pt x="599820" y="90677"/>
                  </a:lnTo>
                  <a:lnTo>
                    <a:pt x="594232" y="91693"/>
                  </a:lnTo>
                  <a:lnTo>
                    <a:pt x="630327" y="91693"/>
                  </a:lnTo>
                  <a:lnTo>
                    <a:pt x="633094" y="86740"/>
                  </a:lnTo>
                  <a:lnTo>
                    <a:pt x="633983" y="82931"/>
                  </a:lnTo>
                  <a:lnTo>
                    <a:pt x="633948" y="75056"/>
                  </a:lnTo>
                  <a:lnTo>
                    <a:pt x="632967" y="71500"/>
                  </a:lnTo>
                  <a:lnTo>
                    <a:pt x="631063" y="68071"/>
                  </a:lnTo>
                  <a:lnTo>
                    <a:pt x="629901" y="66039"/>
                  </a:lnTo>
                  <a:close/>
                </a:path>
                <a:path w="688975" h="186054">
                  <a:moveTo>
                    <a:pt x="636396" y="26923"/>
                  </a:moveTo>
                  <a:lnTo>
                    <a:pt x="536701" y="26923"/>
                  </a:lnTo>
                  <a:lnTo>
                    <a:pt x="536701" y="43560"/>
                  </a:lnTo>
                  <a:lnTo>
                    <a:pt x="636396" y="43560"/>
                  </a:lnTo>
                  <a:lnTo>
                    <a:pt x="636396" y="26923"/>
                  </a:lnTo>
                  <a:close/>
                </a:path>
                <a:path w="688975" h="186054">
                  <a:moveTo>
                    <a:pt x="616965" y="0"/>
                  </a:moveTo>
                  <a:lnTo>
                    <a:pt x="560958" y="0"/>
                  </a:lnTo>
                  <a:lnTo>
                    <a:pt x="560958" y="16890"/>
                  </a:lnTo>
                  <a:lnTo>
                    <a:pt x="616965" y="16890"/>
                  </a:lnTo>
                  <a:lnTo>
                    <a:pt x="616965" y="0"/>
                  </a:lnTo>
                  <a:close/>
                </a:path>
                <a:path w="688975" h="186054">
                  <a:moveTo>
                    <a:pt x="479551" y="121412"/>
                  </a:moveTo>
                  <a:lnTo>
                    <a:pt x="456818" y="121412"/>
                  </a:lnTo>
                  <a:lnTo>
                    <a:pt x="456818" y="182244"/>
                  </a:lnTo>
                  <a:lnTo>
                    <a:pt x="479551" y="182244"/>
                  </a:lnTo>
                  <a:lnTo>
                    <a:pt x="479551" y="121412"/>
                  </a:lnTo>
                  <a:close/>
                </a:path>
                <a:path w="688975" h="186054">
                  <a:moveTo>
                    <a:pt x="418718" y="121412"/>
                  </a:moveTo>
                  <a:lnTo>
                    <a:pt x="395604" y="121412"/>
                  </a:lnTo>
                  <a:lnTo>
                    <a:pt x="395604" y="180594"/>
                  </a:lnTo>
                  <a:lnTo>
                    <a:pt x="418718" y="180594"/>
                  </a:lnTo>
                  <a:lnTo>
                    <a:pt x="418718" y="121412"/>
                  </a:lnTo>
                  <a:close/>
                </a:path>
                <a:path w="688975" h="186054">
                  <a:moveTo>
                    <a:pt x="520826" y="101981"/>
                  </a:moveTo>
                  <a:lnTo>
                    <a:pt x="353567" y="101981"/>
                  </a:lnTo>
                  <a:lnTo>
                    <a:pt x="353567" y="121412"/>
                  </a:lnTo>
                  <a:lnTo>
                    <a:pt x="520826" y="121412"/>
                  </a:lnTo>
                  <a:lnTo>
                    <a:pt x="520826" y="101981"/>
                  </a:lnTo>
                  <a:close/>
                </a:path>
                <a:path w="688975" h="186054">
                  <a:moveTo>
                    <a:pt x="167258" y="90804"/>
                  </a:moveTo>
                  <a:lnTo>
                    <a:pt x="0" y="90804"/>
                  </a:lnTo>
                  <a:lnTo>
                    <a:pt x="0" y="109473"/>
                  </a:lnTo>
                  <a:lnTo>
                    <a:pt x="167258" y="109473"/>
                  </a:lnTo>
                  <a:lnTo>
                    <a:pt x="167258" y="90804"/>
                  </a:lnTo>
                  <a:close/>
                </a:path>
                <a:path w="688975" h="186054">
                  <a:moveTo>
                    <a:pt x="95376" y="73151"/>
                  </a:moveTo>
                  <a:lnTo>
                    <a:pt x="71754" y="73151"/>
                  </a:lnTo>
                  <a:lnTo>
                    <a:pt x="71754" y="90804"/>
                  </a:lnTo>
                  <a:lnTo>
                    <a:pt x="95376" y="90804"/>
                  </a:lnTo>
                  <a:lnTo>
                    <a:pt x="95376" y="73151"/>
                  </a:lnTo>
                  <a:close/>
                </a:path>
                <a:path w="688975" h="186054">
                  <a:moveTo>
                    <a:pt x="42799" y="2285"/>
                  </a:moveTo>
                  <a:lnTo>
                    <a:pt x="20065" y="2285"/>
                  </a:lnTo>
                  <a:lnTo>
                    <a:pt x="20065" y="69722"/>
                  </a:lnTo>
                  <a:lnTo>
                    <a:pt x="20446" y="71119"/>
                  </a:lnTo>
                  <a:lnTo>
                    <a:pt x="21208" y="72008"/>
                  </a:lnTo>
                  <a:lnTo>
                    <a:pt x="21970" y="72770"/>
                  </a:lnTo>
                  <a:lnTo>
                    <a:pt x="23494" y="73151"/>
                  </a:lnTo>
                  <a:lnTo>
                    <a:pt x="143382" y="73151"/>
                  </a:lnTo>
                  <a:lnTo>
                    <a:pt x="144779" y="72770"/>
                  </a:lnTo>
                  <a:lnTo>
                    <a:pt x="145668" y="72008"/>
                  </a:lnTo>
                  <a:lnTo>
                    <a:pt x="146557" y="71119"/>
                  </a:lnTo>
                  <a:lnTo>
                    <a:pt x="147065" y="69722"/>
                  </a:lnTo>
                  <a:lnTo>
                    <a:pt x="147065" y="54482"/>
                  </a:lnTo>
                  <a:lnTo>
                    <a:pt x="42799" y="54482"/>
                  </a:lnTo>
                  <a:lnTo>
                    <a:pt x="42799" y="37972"/>
                  </a:lnTo>
                  <a:lnTo>
                    <a:pt x="147065" y="37972"/>
                  </a:lnTo>
                  <a:lnTo>
                    <a:pt x="147065" y="20065"/>
                  </a:lnTo>
                  <a:lnTo>
                    <a:pt x="42799" y="20065"/>
                  </a:lnTo>
                  <a:lnTo>
                    <a:pt x="42799" y="2285"/>
                  </a:lnTo>
                  <a:close/>
                </a:path>
                <a:path w="688975" h="186054">
                  <a:moveTo>
                    <a:pt x="147065" y="37972"/>
                  </a:moveTo>
                  <a:lnTo>
                    <a:pt x="124078" y="37972"/>
                  </a:lnTo>
                  <a:lnTo>
                    <a:pt x="124078" y="54482"/>
                  </a:lnTo>
                  <a:lnTo>
                    <a:pt x="147065" y="54482"/>
                  </a:lnTo>
                  <a:lnTo>
                    <a:pt x="147065" y="37972"/>
                  </a:lnTo>
                  <a:close/>
                </a:path>
                <a:path w="688975" h="186054">
                  <a:moveTo>
                    <a:pt x="147065" y="2285"/>
                  </a:moveTo>
                  <a:lnTo>
                    <a:pt x="124078" y="2285"/>
                  </a:lnTo>
                  <a:lnTo>
                    <a:pt x="124078" y="20065"/>
                  </a:lnTo>
                  <a:lnTo>
                    <a:pt x="147065" y="20065"/>
                  </a:lnTo>
                  <a:lnTo>
                    <a:pt x="147065" y="2285"/>
                  </a:lnTo>
                  <a:close/>
                </a:path>
                <a:path w="688975" h="186054">
                  <a:moveTo>
                    <a:pt x="437133" y="2031"/>
                  </a:moveTo>
                  <a:lnTo>
                    <a:pt x="393953" y="10159"/>
                  </a:lnTo>
                  <a:lnTo>
                    <a:pt x="370713" y="38226"/>
                  </a:lnTo>
                  <a:lnTo>
                    <a:pt x="370713" y="44450"/>
                  </a:lnTo>
                  <a:lnTo>
                    <a:pt x="397932" y="80458"/>
                  </a:lnTo>
                  <a:lnTo>
                    <a:pt x="437133" y="86994"/>
                  </a:lnTo>
                  <a:lnTo>
                    <a:pt x="451824" y="86260"/>
                  </a:lnTo>
                  <a:lnTo>
                    <a:pt x="493609" y="69078"/>
                  </a:lnTo>
                  <a:lnTo>
                    <a:pt x="494773" y="67563"/>
                  </a:lnTo>
                  <a:lnTo>
                    <a:pt x="431038" y="67563"/>
                  </a:lnTo>
                  <a:lnTo>
                    <a:pt x="425450" y="67056"/>
                  </a:lnTo>
                  <a:lnTo>
                    <a:pt x="398652" y="54101"/>
                  </a:lnTo>
                  <a:lnTo>
                    <a:pt x="396620" y="51307"/>
                  </a:lnTo>
                  <a:lnTo>
                    <a:pt x="395604" y="48006"/>
                  </a:lnTo>
                  <a:lnTo>
                    <a:pt x="395604" y="37083"/>
                  </a:lnTo>
                  <a:lnTo>
                    <a:pt x="437133" y="21335"/>
                  </a:lnTo>
                  <a:lnTo>
                    <a:pt x="494944" y="21335"/>
                  </a:lnTo>
                  <a:lnTo>
                    <a:pt x="491489" y="17779"/>
                  </a:lnTo>
                  <a:lnTo>
                    <a:pt x="451802" y="2809"/>
                  </a:lnTo>
                  <a:lnTo>
                    <a:pt x="444658" y="2224"/>
                  </a:lnTo>
                  <a:lnTo>
                    <a:pt x="437133" y="2031"/>
                  </a:lnTo>
                  <a:close/>
                </a:path>
                <a:path w="688975" h="186054">
                  <a:moveTo>
                    <a:pt x="494944" y="21335"/>
                  </a:moveTo>
                  <a:lnTo>
                    <a:pt x="443229" y="21335"/>
                  </a:lnTo>
                  <a:lnTo>
                    <a:pt x="448817" y="21843"/>
                  </a:lnTo>
                  <a:lnTo>
                    <a:pt x="459104" y="23875"/>
                  </a:lnTo>
                  <a:lnTo>
                    <a:pt x="463550" y="25400"/>
                  </a:lnTo>
                  <a:lnTo>
                    <a:pt x="467105" y="27431"/>
                  </a:lnTo>
                  <a:lnTo>
                    <a:pt x="470788" y="29463"/>
                  </a:lnTo>
                  <a:lnTo>
                    <a:pt x="473582" y="31876"/>
                  </a:lnTo>
                  <a:lnTo>
                    <a:pt x="477646" y="37464"/>
                  </a:lnTo>
                  <a:lnTo>
                    <a:pt x="478663" y="40766"/>
                  </a:lnTo>
                  <a:lnTo>
                    <a:pt x="478663" y="51562"/>
                  </a:lnTo>
                  <a:lnTo>
                    <a:pt x="474725" y="57276"/>
                  </a:lnTo>
                  <a:lnTo>
                    <a:pt x="466978" y="61467"/>
                  </a:lnTo>
                  <a:lnTo>
                    <a:pt x="463295" y="63500"/>
                  </a:lnTo>
                  <a:lnTo>
                    <a:pt x="458977" y="65023"/>
                  </a:lnTo>
                  <a:lnTo>
                    <a:pt x="448817" y="67056"/>
                  </a:lnTo>
                  <a:lnTo>
                    <a:pt x="443229" y="67563"/>
                  </a:lnTo>
                  <a:lnTo>
                    <a:pt x="494773" y="67563"/>
                  </a:lnTo>
                  <a:lnTo>
                    <a:pt x="499205" y="61801"/>
                  </a:lnTo>
                  <a:lnTo>
                    <a:pt x="502562" y="53595"/>
                  </a:lnTo>
                  <a:lnTo>
                    <a:pt x="503681" y="44450"/>
                  </a:lnTo>
                  <a:lnTo>
                    <a:pt x="503681" y="38226"/>
                  </a:lnTo>
                  <a:lnTo>
                    <a:pt x="502030" y="32512"/>
                  </a:lnTo>
                  <a:lnTo>
                    <a:pt x="498982" y="27431"/>
                  </a:lnTo>
                  <a:lnTo>
                    <a:pt x="495807" y="22225"/>
                  </a:lnTo>
                  <a:lnTo>
                    <a:pt x="494944" y="21335"/>
                  </a:lnTo>
                  <a:close/>
                </a:path>
                <a:path w="688975" h="186054">
                  <a:moveTo>
                    <a:pt x="242569" y="7492"/>
                  </a:moveTo>
                  <a:lnTo>
                    <a:pt x="218566" y="7492"/>
                  </a:lnTo>
                  <a:lnTo>
                    <a:pt x="218496" y="47625"/>
                  </a:lnTo>
                  <a:lnTo>
                    <a:pt x="217757" y="59626"/>
                  </a:lnTo>
                  <a:lnTo>
                    <a:pt x="200090" y="106297"/>
                  </a:lnTo>
                  <a:lnTo>
                    <a:pt x="169925" y="133603"/>
                  </a:lnTo>
                  <a:lnTo>
                    <a:pt x="188594" y="148589"/>
                  </a:lnTo>
                  <a:lnTo>
                    <a:pt x="193166" y="145287"/>
                  </a:lnTo>
                  <a:lnTo>
                    <a:pt x="197738" y="141604"/>
                  </a:lnTo>
                  <a:lnTo>
                    <a:pt x="202056" y="137413"/>
                  </a:lnTo>
                  <a:lnTo>
                    <a:pt x="206501" y="133222"/>
                  </a:lnTo>
                  <a:lnTo>
                    <a:pt x="210565" y="128904"/>
                  </a:lnTo>
                  <a:lnTo>
                    <a:pt x="218186" y="120014"/>
                  </a:lnTo>
                  <a:lnTo>
                    <a:pt x="221487" y="115442"/>
                  </a:lnTo>
                  <a:lnTo>
                    <a:pt x="224281" y="110743"/>
                  </a:lnTo>
                  <a:lnTo>
                    <a:pt x="227075" y="106171"/>
                  </a:lnTo>
                  <a:lnTo>
                    <a:pt x="229235" y="101600"/>
                  </a:lnTo>
                  <a:lnTo>
                    <a:pt x="230758" y="97154"/>
                  </a:lnTo>
                  <a:lnTo>
                    <a:pt x="255720" y="97154"/>
                  </a:lnTo>
                  <a:lnTo>
                    <a:pt x="243284" y="60700"/>
                  </a:lnTo>
                  <a:lnTo>
                    <a:pt x="242569" y="47625"/>
                  </a:lnTo>
                  <a:lnTo>
                    <a:pt x="242569" y="7492"/>
                  </a:lnTo>
                  <a:close/>
                </a:path>
                <a:path w="688975" h="186054">
                  <a:moveTo>
                    <a:pt x="255720" y="97154"/>
                  </a:moveTo>
                  <a:lnTo>
                    <a:pt x="230758" y="97154"/>
                  </a:lnTo>
                  <a:lnTo>
                    <a:pt x="234116" y="103772"/>
                  </a:lnTo>
                  <a:lnTo>
                    <a:pt x="259524" y="134588"/>
                  </a:lnTo>
                  <a:lnTo>
                    <a:pt x="272288" y="144525"/>
                  </a:lnTo>
                  <a:lnTo>
                    <a:pt x="289305" y="129158"/>
                  </a:lnTo>
                  <a:lnTo>
                    <a:pt x="278163" y="121493"/>
                  </a:lnTo>
                  <a:lnTo>
                    <a:pt x="268557" y="113172"/>
                  </a:lnTo>
                  <a:lnTo>
                    <a:pt x="260498" y="104209"/>
                  </a:lnTo>
                  <a:lnTo>
                    <a:pt x="255720" y="97154"/>
                  </a:lnTo>
                  <a:close/>
                </a:path>
                <a:path w="688975" h="186054">
                  <a:moveTo>
                    <a:pt x="322199" y="762"/>
                  </a:moveTo>
                  <a:lnTo>
                    <a:pt x="299465" y="762"/>
                  </a:lnTo>
                  <a:lnTo>
                    <a:pt x="299465" y="182244"/>
                  </a:lnTo>
                  <a:lnTo>
                    <a:pt x="322199" y="182244"/>
                  </a:lnTo>
                  <a:lnTo>
                    <a:pt x="322199" y="89662"/>
                  </a:lnTo>
                  <a:lnTo>
                    <a:pt x="347090" y="89662"/>
                  </a:lnTo>
                  <a:lnTo>
                    <a:pt x="347090" y="69087"/>
                  </a:lnTo>
                  <a:lnTo>
                    <a:pt x="322199" y="69087"/>
                  </a:lnTo>
                  <a:lnTo>
                    <a:pt x="322199" y="7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79059" y="4686554"/>
              <a:ext cx="1278889" cy="1858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059930" y="4687188"/>
              <a:ext cx="908050" cy="184150"/>
            </a:xfrm>
            <a:custGeom>
              <a:avLst/>
              <a:gdLst/>
              <a:ahLst/>
              <a:cxnLst/>
              <a:rect l="l" t="t" r="r" b="b"/>
              <a:pathLst>
                <a:path w="908050" h="184150">
                  <a:moveTo>
                    <a:pt x="47752" y="118491"/>
                  </a:moveTo>
                  <a:lnTo>
                    <a:pt x="46228" y="118745"/>
                  </a:lnTo>
                  <a:lnTo>
                    <a:pt x="44450" y="119126"/>
                  </a:lnTo>
                  <a:lnTo>
                    <a:pt x="40259" y="119634"/>
                  </a:lnTo>
                  <a:lnTo>
                    <a:pt x="34925" y="120142"/>
                  </a:lnTo>
                  <a:lnTo>
                    <a:pt x="26924" y="120523"/>
                  </a:lnTo>
                  <a:lnTo>
                    <a:pt x="15240" y="120523"/>
                  </a:lnTo>
                  <a:lnTo>
                    <a:pt x="15240" y="26289"/>
                  </a:lnTo>
                  <a:lnTo>
                    <a:pt x="46101" y="26289"/>
                  </a:lnTo>
                  <a:lnTo>
                    <a:pt x="46101" y="12065"/>
                  </a:lnTo>
                  <a:lnTo>
                    <a:pt x="2540" y="12065"/>
                  </a:lnTo>
                  <a:lnTo>
                    <a:pt x="1397" y="12446"/>
                  </a:lnTo>
                  <a:lnTo>
                    <a:pt x="762" y="13081"/>
                  </a:lnTo>
                  <a:lnTo>
                    <a:pt x="127" y="13589"/>
                  </a:lnTo>
                  <a:lnTo>
                    <a:pt x="0" y="132842"/>
                  </a:lnTo>
                  <a:lnTo>
                    <a:pt x="127" y="133350"/>
                  </a:lnTo>
                  <a:lnTo>
                    <a:pt x="635" y="133985"/>
                  </a:lnTo>
                  <a:lnTo>
                    <a:pt x="1270" y="134493"/>
                  </a:lnTo>
                  <a:lnTo>
                    <a:pt x="2413" y="134747"/>
                  </a:lnTo>
                  <a:lnTo>
                    <a:pt x="19939" y="134747"/>
                  </a:lnTo>
                  <a:lnTo>
                    <a:pt x="23622" y="134493"/>
                  </a:lnTo>
                  <a:lnTo>
                    <a:pt x="30607" y="134239"/>
                  </a:lnTo>
                  <a:lnTo>
                    <a:pt x="36957" y="133731"/>
                  </a:lnTo>
                  <a:lnTo>
                    <a:pt x="39751" y="133350"/>
                  </a:lnTo>
                  <a:lnTo>
                    <a:pt x="44704" y="132842"/>
                  </a:lnTo>
                  <a:lnTo>
                    <a:pt x="46482" y="132588"/>
                  </a:lnTo>
                  <a:lnTo>
                    <a:pt x="47752" y="132334"/>
                  </a:lnTo>
                  <a:lnTo>
                    <a:pt x="47752" y="120523"/>
                  </a:lnTo>
                  <a:lnTo>
                    <a:pt x="47752" y="118491"/>
                  </a:lnTo>
                  <a:close/>
                </a:path>
                <a:path w="908050" h="184150">
                  <a:moveTo>
                    <a:pt x="107950" y="116459"/>
                  </a:moveTo>
                  <a:lnTo>
                    <a:pt x="105918" y="116967"/>
                  </a:lnTo>
                  <a:lnTo>
                    <a:pt x="103378" y="117348"/>
                  </a:lnTo>
                  <a:lnTo>
                    <a:pt x="97409" y="118364"/>
                  </a:lnTo>
                  <a:lnTo>
                    <a:pt x="94234" y="118745"/>
                  </a:lnTo>
                  <a:lnTo>
                    <a:pt x="83693" y="119888"/>
                  </a:lnTo>
                  <a:lnTo>
                    <a:pt x="76327" y="120396"/>
                  </a:lnTo>
                  <a:lnTo>
                    <a:pt x="72644" y="120523"/>
                  </a:lnTo>
                  <a:lnTo>
                    <a:pt x="68961" y="120523"/>
                  </a:lnTo>
                  <a:lnTo>
                    <a:pt x="68961" y="26289"/>
                  </a:lnTo>
                  <a:lnTo>
                    <a:pt x="101854" y="26289"/>
                  </a:lnTo>
                  <a:lnTo>
                    <a:pt x="101854" y="12065"/>
                  </a:lnTo>
                  <a:lnTo>
                    <a:pt x="55880" y="12065"/>
                  </a:lnTo>
                  <a:lnTo>
                    <a:pt x="54737" y="12446"/>
                  </a:lnTo>
                  <a:lnTo>
                    <a:pt x="54102" y="13081"/>
                  </a:lnTo>
                  <a:lnTo>
                    <a:pt x="53467" y="13589"/>
                  </a:lnTo>
                  <a:lnTo>
                    <a:pt x="53213" y="14732"/>
                  </a:lnTo>
                  <a:lnTo>
                    <a:pt x="53289" y="132461"/>
                  </a:lnTo>
                  <a:lnTo>
                    <a:pt x="53467" y="133223"/>
                  </a:lnTo>
                  <a:lnTo>
                    <a:pt x="54483" y="134239"/>
                  </a:lnTo>
                  <a:lnTo>
                    <a:pt x="55626" y="134493"/>
                  </a:lnTo>
                  <a:lnTo>
                    <a:pt x="68834" y="134493"/>
                  </a:lnTo>
                  <a:lnTo>
                    <a:pt x="82550" y="133731"/>
                  </a:lnTo>
                  <a:lnTo>
                    <a:pt x="91059" y="132969"/>
                  </a:lnTo>
                  <a:lnTo>
                    <a:pt x="94996" y="132461"/>
                  </a:lnTo>
                  <a:lnTo>
                    <a:pt x="98679" y="132080"/>
                  </a:lnTo>
                  <a:lnTo>
                    <a:pt x="102362" y="131572"/>
                  </a:lnTo>
                  <a:lnTo>
                    <a:pt x="105537" y="131064"/>
                  </a:lnTo>
                  <a:lnTo>
                    <a:pt x="107950" y="130556"/>
                  </a:lnTo>
                  <a:lnTo>
                    <a:pt x="107950" y="120523"/>
                  </a:lnTo>
                  <a:lnTo>
                    <a:pt x="107950" y="116459"/>
                  </a:lnTo>
                  <a:close/>
                </a:path>
                <a:path w="908050" h="184150">
                  <a:moveTo>
                    <a:pt x="156210" y="64770"/>
                  </a:moveTo>
                  <a:lnTo>
                    <a:pt x="131572" y="64770"/>
                  </a:lnTo>
                  <a:lnTo>
                    <a:pt x="131572" y="1524"/>
                  </a:lnTo>
                  <a:lnTo>
                    <a:pt x="116205" y="1524"/>
                  </a:lnTo>
                  <a:lnTo>
                    <a:pt x="116205" y="181356"/>
                  </a:lnTo>
                  <a:lnTo>
                    <a:pt x="131572" y="181356"/>
                  </a:lnTo>
                  <a:lnTo>
                    <a:pt x="131572" y="79248"/>
                  </a:lnTo>
                  <a:lnTo>
                    <a:pt x="156210" y="79248"/>
                  </a:lnTo>
                  <a:lnTo>
                    <a:pt x="156210" y="64770"/>
                  </a:lnTo>
                  <a:close/>
                </a:path>
                <a:path w="908050" h="184150">
                  <a:moveTo>
                    <a:pt x="280416" y="116332"/>
                  </a:moveTo>
                  <a:lnTo>
                    <a:pt x="236601" y="121793"/>
                  </a:lnTo>
                  <a:lnTo>
                    <a:pt x="215138" y="122809"/>
                  </a:lnTo>
                  <a:lnTo>
                    <a:pt x="190627" y="122809"/>
                  </a:lnTo>
                  <a:lnTo>
                    <a:pt x="190627" y="80264"/>
                  </a:lnTo>
                  <a:lnTo>
                    <a:pt x="251714" y="80010"/>
                  </a:lnTo>
                  <a:lnTo>
                    <a:pt x="252730" y="79756"/>
                  </a:lnTo>
                  <a:lnTo>
                    <a:pt x="254000" y="78486"/>
                  </a:lnTo>
                  <a:lnTo>
                    <a:pt x="254254" y="77343"/>
                  </a:lnTo>
                  <a:lnTo>
                    <a:pt x="254254" y="12954"/>
                  </a:lnTo>
                  <a:lnTo>
                    <a:pt x="254000" y="11811"/>
                  </a:lnTo>
                  <a:lnTo>
                    <a:pt x="252730" y="10541"/>
                  </a:lnTo>
                  <a:lnTo>
                    <a:pt x="251714" y="10287"/>
                  </a:lnTo>
                  <a:lnTo>
                    <a:pt x="175387" y="10287"/>
                  </a:lnTo>
                  <a:lnTo>
                    <a:pt x="175387" y="24257"/>
                  </a:lnTo>
                  <a:lnTo>
                    <a:pt x="238252" y="24257"/>
                  </a:lnTo>
                  <a:lnTo>
                    <a:pt x="238252" y="66421"/>
                  </a:lnTo>
                  <a:lnTo>
                    <a:pt x="177673" y="66421"/>
                  </a:lnTo>
                  <a:lnTo>
                    <a:pt x="176530" y="66802"/>
                  </a:lnTo>
                  <a:lnTo>
                    <a:pt x="175895" y="67310"/>
                  </a:lnTo>
                  <a:lnTo>
                    <a:pt x="175387" y="67945"/>
                  </a:lnTo>
                  <a:lnTo>
                    <a:pt x="175006" y="69088"/>
                  </a:lnTo>
                  <a:lnTo>
                    <a:pt x="175006" y="134493"/>
                  </a:lnTo>
                  <a:lnTo>
                    <a:pt x="175387" y="135636"/>
                  </a:lnTo>
                  <a:lnTo>
                    <a:pt x="175895" y="136271"/>
                  </a:lnTo>
                  <a:lnTo>
                    <a:pt x="176530" y="136906"/>
                  </a:lnTo>
                  <a:lnTo>
                    <a:pt x="177673" y="137160"/>
                  </a:lnTo>
                  <a:lnTo>
                    <a:pt x="210185" y="137160"/>
                  </a:lnTo>
                  <a:lnTo>
                    <a:pt x="217932" y="137033"/>
                  </a:lnTo>
                  <a:lnTo>
                    <a:pt x="225552" y="136525"/>
                  </a:lnTo>
                  <a:lnTo>
                    <a:pt x="233299" y="136144"/>
                  </a:lnTo>
                  <a:lnTo>
                    <a:pt x="271399" y="131953"/>
                  </a:lnTo>
                  <a:lnTo>
                    <a:pt x="280416" y="130302"/>
                  </a:lnTo>
                  <a:lnTo>
                    <a:pt x="280416" y="122809"/>
                  </a:lnTo>
                  <a:lnTo>
                    <a:pt x="280416" y="116332"/>
                  </a:lnTo>
                  <a:close/>
                </a:path>
                <a:path w="908050" h="184150">
                  <a:moveTo>
                    <a:pt x="332105" y="67691"/>
                  </a:moveTo>
                  <a:lnTo>
                    <a:pt x="305562" y="67691"/>
                  </a:lnTo>
                  <a:lnTo>
                    <a:pt x="305562" y="1524"/>
                  </a:lnTo>
                  <a:lnTo>
                    <a:pt x="289306" y="1524"/>
                  </a:lnTo>
                  <a:lnTo>
                    <a:pt x="289306" y="181737"/>
                  </a:lnTo>
                  <a:lnTo>
                    <a:pt x="305562" y="181737"/>
                  </a:lnTo>
                  <a:lnTo>
                    <a:pt x="305562" y="82423"/>
                  </a:lnTo>
                  <a:lnTo>
                    <a:pt x="332105" y="82423"/>
                  </a:lnTo>
                  <a:lnTo>
                    <a:pt x="332105" y="67691"/>
                  </a:lnTo>
                  <a:close/>
                </a:path>
                <a:path w="908050" h="184150">
                  <a:moveTo>
                    <a:pt x="547370" y="38227"/>
                  </a:moveTo>
                  <a:lnTo>
                    <a:pt x="546366" y="30137"/>
                  </a:lnTo>
                  <a:lnTo>
                    <a:pt x="543369" y="22821"/>
                  </a:lnTo>
                  <a:lnTo>
                    <a:pt x="538365" y="16281"/>
                  </a:lnTo>
                  <a:lnTo>
                    <a:pt x="533996" y="12700"/>
                  </a:lnTo>
                  <a:lnTo>
                    <a:pt x="531368" y="10541"/>
                  </a:lnTo>
                  <a:lnTo>
                    <a:pt x="530059" y="9880"/>
                  </a:lnTo>
                  <a:lnTo>
                    <a:pt x="530059" y="34036"/>
                  </a:lnTo>
                  <a:lnTo>
                    <a:pt x="530047" y="46431"/>
                  </a:lnTo>
                  <a:lnTo>
                    <a:pt x="493801" y="62001"/>
                  </a:lnTo>
                  <a:lnTo>
                    <a:pt x="484378" y="62357"/>
                  </a:lnTo>
                  <a:lnTo>
                    <a:pt x="474179" y="62001"/>
                  </a:lnTo>
                  <a:lnTo>
                    <a:pt x="438315" y="46431"/>
                  </a:lnTo>
                  <a:lnTo>
                    <a:pt x="438277" y="34036"/>
                  </a:lnTo>
                  <a:lnTo>
                    <a:pt x="439420" y="30353"/>
                  </a:lnTo>
                  <a:lnTo>
                    <a:pt x="477393" y="12700"/>
                  </a:lnTo>
                  <a:lnTo>
                    <a:pt x="491236" y="12700"/>
                  </a:lnTo>
                  <a:lnTo>
                    <a:pt x="529082" y="30607"/>
                  </a:lnTo>
                  <a:lnTo>
                    <a:pt x="530059" y="34036"/>
                  </a:lnTo>
                  <a:lnTo>
                    <a:pt x="530059" y="9880"/>
                  </a:lnTo>
                  <a:lnTo>
                    <a:pt x="522414" y="5956"/>
                  </a:lnTo>
                  <a:lnTo>
                    <a:pt x="511581" y="2654"/>
                  </a:lnTo>
                  <a:lnTo>
                    <a:pt x="498894" y="673"/>
                  </a:lnTo>
                  <a:lnTo>
                    <a:pt x="484378" y="0"/>
                  </a:lnTo>
                  <a:lnTo>
                    <a:pt x="469773" y="673"/>
                  </a:lnTo>
                  <a:lnTo>
                    <a:pt x="430174" y="16281"/>
                  </a:lnTo>
                  <a:lnTo>
                    <a:pt x="421132" y="38227"/>
                  </a:lnTo>
                  <a:lnTo>
                    <a:pt x="422097" y="46431"/>
                  </a:lnTo>
                  <a:lnTo>
                    <a:pt x="456463" y="72834"/>
                  </a:lnTo>
                  <a:lnTo>
                    <a:pt x="484378" y="75311"/>
                  </a:lnTo>
                  <a:lnTo>
                    <a:pt x="499262" y="74701"/>
                  </a:lnTo>
                  <a:lnTo>
                    <a:pt x="512102" y="72834"/>
                  </a:lnTo>
                  <a:lnTo>
                    <a:pt x="522935" y="69748"/>
                  </a:lnTo>
                  <a:lnTo>
                    <a:pt x="531749" y="65405"/>
                  </a:lnTo>
                  <a:lnTo>
                    <a:pt x="535597" y="62357"/>
                  </a:lnTo>
                  <a:lnTo>
                    <a:pt x="538581" y="60007"/>
                  </a:lnTo>
                  <a:lnTo>
                    <a:pt x="543458" y="53682"/>
                  </a:lnTo>
                  <a:lnTo>
                    <a:pt x="546392" y="46431"/>
                  </a:lnTo>
                  <a:lnTo>
                    <a:pt x="547370" y="38227"/>
                  </a:lnTo>
                  <a:close/>
                </a:path>
                <a:path w="908050" h="184150">
                  <a:moveTo>
                    <a:pt x="551053" y="163703"/>
                  </a:moveTo>
                  <a:lnTo>
                    <a:pt x="439547" y="163703"/>
                  </a:lnTo>
                  <a:lnTo>
                    <a:pt x="439547" y="126492"/>
                  </a:lnTo>
                  <a:lnTo>
                    <a:pt x="423926" y="126492"/>
                  </a:lnTo>
                  <a:lnTo>
                    <a:pt x="423926" y="174879"/>
                  </a:lnTo>
                  <a:lnTo>
                    <a:pt x="424180" y="176022"/>
                  </a:lnTo>
                  <a:lnTo>
                    <a:pt x="424815" y="176657"/>
                  </a:lnTo>
                  <a:lnTo>
                    <a:pt x="425450" y="177165"/>
                  </a:lnTo>
                  <a:lnTo>
                    <a:pt x="426593" y="177546"/>
                  </a:lnTo>
                  <a:lnTo>
                    <a:pt x="551053" y="177546"/>
                  </a:lnTo>
                  <a:lnTo>
                    <a:pt x="551053" y="163703"/>
                  </a:lnTo>
                  <a:close/>
                </a:path>
                <a:path w="908050" h="184150">
                  <a:moveTo>
                    <a:pt x="566420" y="92329"/>
                  </a:moveTo>
                  <a:lnTo>
                    <a:pt x="401828" y="92329"/>
                  </a:lnTo>
                  <a:lnTo>
                    <a:pt x="401828" y="106172"/>
                  </a:lnTo>
                  <a:lnTo>
                    <a:pt x="478663" y="106172"/>
                  </a:lnTo>
                  <a:lnTo>
                    <a:pt x="478663" y="144907"/>
                  </a:lnTo>
                  <a:lnTo>
                    <a:pt x="494665" y="144907"/>
                  </a:lnTo>
                  <a:lnTo>
                    <a:pt x="494665" y="106172"/>
                  </a:lnTo>
                  <a:lnTo>
                    <a:pt x="566420" y="106172"/>
                  </a:lnTo>
                  <a:lnTo>
                    <a:pt x="566420" y="92329"/>
                  </a:lnTo>
                  <a:close/>
                </a:path>
                <a:path w="908050" h="184150">
                  <a:moveTo>
                    <a:pt x="728599" y="1524"/>
                  </a:moveTo>
                  <a:lnTo>
                    <a:pt x="712597" y="1524"/>
                  </a:lnTo>
                  <a:lnTo>
                    <a:pt x="712851" y="21209"/>
                  </a:lnTo>
                  <a:lnTo>
                    <a:pt x="712597" y="21209"/>
                  </a:lnTo>
                  <a:lnTo>
                    <a:pt x="712597" y="34671"/>
                  </a:lnTo>
                  <a:lnTo>
                    <a:pt x="712597" y="62230"/>
                  </a:lnTo>
                  <a:lnTo>
                    <a:pt x="676783" y="62230"/>
                  </a:lnTo>
                  <a:lnTo>
                    <a:pt x="677291" y="60198"/>
                  </a:lnTo>
                  <a:lnTo>
                    <a:pt x="678434" y="53721"/>
                  </a:lnTo>
                  <a:lnTo>
                    <a:pt x="678561" y="45466"/>
                  </a:lnTo>
                  <a:lnTo>
                    <a:pt x="677799" y="40513"/>
                  </a:lnTo>
                  <a:lnTo>
                    <a:pt x="676275" y="34671"/>
                  </a:lnTo>
                  <a:lnTo>
                    <a:pt x="712597" y="34671"/>
                  </a:lnTo>
                  <a:lnTo>
                    <a:pt x="712597" y="21209"/>
                  </a:lnTo>
                  <a:lnTo>
                    <a:pt x="669163" y="21209"/>
                  </a:lnTo>
                  <a:lnTo>
                    <a:pt x="666470" y="17653"/>
                  </a:lnTo>
                  <a:lnTo>
                    <a:pt x="665226" y="16002"/>
                  </a:lnTo>
                  <a:lnTo>
                    <a:pt x="662559" y="13792"/>
                  </a:lnTo>
                  <a:lnTo>
                    <a:pt x="662559" y="40513"/>
                  </a:lnTo>
                  <a:lnTo>
                    <a:pt x="662559" y="57785"/>
                  </a:lnTo>
                  <a:lnTo>
                    <a:pt x="659892" y="65278"/>
                  </a:lnTo>
                  <a:lnTo>
                    <a:pt x="654431" y="71501"/>
                  </a:lnTo>
                  <a:lnTo>
                    <a:pt x="649097" y="77724"/>
                  </a:lnTo>
                  <a:lnTo>
                    <a:pt x="641731" y="80899"/>
                  </a:lnTo>
                  <a:lnTo>
                    <a:pt x="622554" y="80899"/>
                  </a:lnTo>
                  <a:lnTo>
                    <a:pt x="615061" y="77724"/>
                  </a:lnTo>
                  <a:lnTo>
                    <a:pt x="609854" y="71501"/>
                  </a:lnTo>
                  <a:lnTo>
                    <a:pt x="604647" y="65151"/>
                  </a:lnTo>
                  <a:lnTo>
                    <a:pt x="602145" y="57785"/>
                  </a:lnTo>
                  <a:lnTo>
                    <a:pt x="602145" y="40513"/>
                  </a:lnTo>
                  <a:lnTo>
                    <a:pt x="604647" y="33274"/>
                  </a:lnTo>
                  <a:lnTo>
                    <a:pt x="609854" y="26924"/>
                  </a:lnTo>
                  <a:lnTo>
                    <a:pt x="615061" y="20701"/>
                  </a:lnTo>
                  <a:lnTo>
                    <a:pt x="622554" y="17653"/>
                  </a:lnTo>
                  <a:lnTo>
                    <a:pt x="641731" y="17653"/>
                  </a:lnTo>
                  <a:lnTo>
                    <a:pt x="649097" y="20701"/>
                  </a:lnTo>
                  <a:lnTo>
                    <a:pt x="654431" y="26924"/>
                  </a:lnTo>
                  <a:lnTo>
                    <a:pt x="659892" y="33147"/>
                  </a:lnTo>
                  <a:lnTo>
                    <a:pt x="662559" y="40513"/>
                  </a:lnTo>
                  <a:lnTo>
                    <a:pt x="662559" y="13792"/>
                  </a:lnTo>
                  <a:lnTo>
                    <a:pt x="660019" y="11684"/>
                  </a:lnTo>
                  <a:lnTo>
                    <a:pt x="653669" y="8509"/>
                  </a:lnTo>
                  <a:lnTo>
                    <a:pt x="647319" y="5207"/>
                  </a:lnTo>
                  <a:lnTo>
                    <a:pt x="640207" y="3556"/>
                  </a:lnTo>
                  <a:lnTo>
                    <a:pt x="625475" y="3556"/>
                  </a:lnTo>
                  <a:lnTo>
                    <a:pt x="591312" y="26035"/>
                  </a:lnTo>
                  <a:lnTo>
                    <a:pt x="585724" y="43053"/>
                  </a:lnTo>
                  <a:lnTo>
                    <a:pt x="585724" y="55372"/>
                  </a:lnTo>
                  <a:lnTo>
                    <a:pt x="607695" y="88773"/>
                  </a:lnTo>
                  <a:lnTo>
                    <a:pt x="625475" y="94869"/>
                  </a:lnTo>
                  <a:lnTo>
                    <a:pt x="640461" y="94869"/>
                  </a:lnTo>
                  <a:lnTo>
                    <a:pt x="647827" y="93091"/>
                  </a:lnTo>
                  <a:lnTo>
                    <a:pt x="661035" y="85979"/>
                  </a:lnTo>
                  <a:lnTo>
                    <a:pt x="666369" y="81407"/>
                  </a:lnTo>
                  <a:lnTo>
                    <a:pt x="666711" y="80899"/>
                  </a:lnTo>
                  <a:lnTo>
                    <a:pt x="670433" y="75565"/>
                  </a:lnTo>
                  <a:lnTo>
                    <a:pt x="712597" y="75565"/>
                  </a:lnTo>
                  <a:lnTo>
                    <a:pt x="712597" y="109982"/>
                  </a:lnTo>
                  <a:lnTo>
                    <a:pt x="728599" y="109982"/>
                  </a:lnTo>
                  <a:lnTo>
                    <a:pt x="728599" y="75565"/>
                  </a:lnTo>
                  <a:lnTo>
                    <a:pt x="728599" y="62230"/>
                  </a:lnTo>
                  <a:lnTo>
                    <a:pt x="728599" y="34671"/>
                  </a:lnTo>
                  <a:lnTo>
                    <a:pt x="728599" y="21209"/>
                  </a:lnTo>
                  <a:lnTo>
                    <a:pt x="728599" y="1524"/>
                  </a:lnTo>
                  <a:close/>
                </a:path>
                <a:path w="908050" h="184150">
                  <a:moveTo>
                    <a:pt x="730885" y="148336"/>
                  </a:moveTo>
                  <a:lnTo>
                    <a:pt x="713994" y="122047"/>
                  </a:lnTo>
                  <a:lnTo>
                    <a:pt x="713994" y="141351"/>
                  </a:lnTo>
                  <a:lnTo>
                    <a:pt x="713994" y="155702"/>
                  </a:lnTo>
                  <a:lnTo>
                    <a:pt x="678180" y="171069"/>
                  </a:lnTo>
                  <a:lnTo>
                    <a:pt x="668782" y="171450"/>
                  </a:lnTo>
                  <a:lnTo>
                    <a:pt x="659257" y="171056"/>
                  </a:lnTo>
                  <a:lnTo>
                    <a:pt x="623824" y="155067"/>
                  </a:lnTo>
                  <a:lnTo>
                    <a:pt x="623824" y="140589"/>
                  </a:lnTo>
                  <a:lnTo>
                    <a:pt x="659257" y="125222"/>
                  </a:lnTo>
                  <a:lnTo>
                    <a:pt x="668782" y="124841"/>
                  </a:lnTo>
                  <a:lnTo>
                    <a:pt x="677659" y="125247"/>
                  </a:lnTo>
                  <a:lnTo>
                    <a:pt x="713994" y="141351"/>
                  </a:lnTo>
                  <a:lnTo>
                    <a:pt x="713994" y="122047"/>
                  </a:lnTo>
                  <a:lnTo>
                    <a:pt x="704875" y="117576"/>
                  </a:lnTo>
                  <a:lnTo>
                    <a:pt x="694283" y="114401"/>
                  </a:lnTo>
                  <a:lnTo>
                    <a:pt x="682167" y="112509"/>
                  </a:lnTo>
                  <a:lnTo>
                    <a:pt x="668782" y="111887"/>
                  </a:lnTo>
                  <a:lnTo>
                    <a:pt x="655218" y="112522"/>
                  </a:lnTo>
                  <a:lnTo>
                    <a:pt x="616318" y="127152"/>
                  </a:lnTo>
                  <a:lnTo>
                    <a:pt x="607060" y="148082"/>
                  </a:lnTo>
                  <a:lnTo>
                    <a:pt x="607060" y="153670"/>
                  </a:lnTo>
                  <a:lnTo>
                    <a:pt x="608457" y="158623"/>
                  </a:lnTo>
                  <a:lnTo>
                    <a:pt x="611314" y="163182"/>
                  </a:lnTo>
                  <a:lnTo>
                    <a:pt x="614045" y="167640"/>
                  </a:lnTo>
                  <a:lnTo>
                    <a:pt x="655167" y="183565"/>
                  </a:lnTo>
                  <a:lnTo>
                    <a:pt x="668782" y="184150"/>
                  </a:lnTo>
                  <a:lnTo>
                    <a:pt x="682256" y="183553"/>
                  </a:lnTo>
                  <a:lnTo>
                    <a:pt x="694347" y="181737"/>
                  </a:lnTo>
                  <a:lnTo>
                    <a:pt x="704875" y="178739"/>
                  </a:lnTo>
                  <a:lnTo>
                    <a:pt x="713994" y="174498"/>
                  </a:lnTo>
                  <a:lnTo>
                    <a:pt x="718324" y="171450"/>
                  </a:lnTo>
                  <a:lnTo>
                    <a:pt x="721398" y="169291"/>
                  </a:lnTo>
                  <a:lnTo>
                    <a:pt x="726668" y="163182"/>
                  </a:lnTo>
                  <a:lnTo>
                    <a:pt x="729830" y="156197"/>
                  </a:lnTo>
                  <a:lnTo>
                    <a:pt x="730885" y="148336"/>
                  </a:lnTo>
                  <a:close/>
                </a:path>
                <a:path w="908050" h="184150">
                  <a:moveTo>
                    <a:pt x="885698" y="83312"/>
                  </a:moveTo>
                  <a:lnTo>
                    <a:pt x="882523" y="83820"/>
                  </a:lnTo>
                  <a:lnTo>
                    <a:pt x="878332" y="84328"/>
                  </a:lnTo>
                  <a:lnTo>
                    <a:pt x="873379" y="84836"/>
                  </a:lnTo>
                  <a:lnTo>
                    <a:pt x="868426" y="85471"/>
                  </a:lnTo>
                  <a:lnTo>
                    <a:pt x="863219" y="85852"/>
                  </a:lnTo>
                  <a:lnTo>
                    <a:pt x="858012" y="86360"/>
                  </a:lnTo>
                  <a:lnTo>
                    <a:pt x="852678" y="86741"/>
                  </a:lnTo>
                  <a:lnTo>
                    <a:pt x="842518" y="87249"/>
                  </a:lnTo>
                  <a:lnTo>
                    <a:pt x="833501" y="87503"/>
                  </a:lnTo>
                  <a:lnTo>
                    <a:pt x="830199" y="87503"/>
                  </a:lnTo>
                  <a:lnTo>
                    <a:pt x="830199" y="62357"/>
                  </a:lnTo>
                  <a:lnTo>
                    <a:pt x="870966" y="62357"/>
                  </a:lnTo>
                  <a:lnTo>
                    <a:pt x="870966" y="49657"/>
                  </a:lnTo>
                  <a:lnTo>
                    <a:pt x="792734" y="49657"/>
                  </a:lnTo>
                  <a:lnTo>
                    <a:pt x="792734" y="21209"/>
                  </a:lnTo>
                  <a:lnTo>
                    <a:pt x="868299" y="21209"/>
                  </a:lnTo>
                  <a:lnTo>
                    <a:pt x="868299" y="8255"/>
                  </a:lnTo>
                  <a:lnTo>
                    <a:pt x="779780" y="8255"/>
                  </a:lnTo>
                  <a:lnTo>
                    <a:pt x="778637" y="8636"/>
                  </a:lnTo>
                  <a:lnTo>
                    <a:pt x="778002" y="9144"/>
                  </a:lnTo>
                  <a:lnTo>
                    <a:pt x="777367" y="9779"/>
                  </a:lnTo>
                  <a:lnTo>
                    <a:pt x="777113" y="10922"/>
                  </a:lnTo>
                  <a:lnTo>
                    <a:pt x="777113" y="59944"/>
                  </a:lnTo>
                  <a:lnTo>
                    <a:pt x="777367" y="61087"/>
                  </a:lnTo>
                  <a:lnTo>
                    <a:pt x="778383" y="62103"/>
                  </a:lnTo>
                  <a:lnTo>
                    <a:pt x="779653" y="62357"/>
                  </a:lnTo>
                  <a:lnTo>
                    <a:pt x="814197" y="62357"/>
                  </a:lnTo>
                  <a:lnTo>
                    <a:pt x="814197" y="88138"/>
                  </a:lnTo>
                  <a:lnTo>
                    <a:pt x="762127" y="88138"/>
                  </a:lnTo>
                  <a:lnTo>
                    <a:pt x="762127" y="101854"/>
                  </a:lnTo>
                  <a:lnTo>
                    <a:pt x="810895" y="101854"/>
                  </a:lnTo>
                  <a:lnTo>
                    <a:pt x="819277" y="101727"/>
                  </a:lnTo>
                  <a:lnTo>
                    <a:pt x="866394" y="98806"/>
                  </a:lnTo>
                  <a:lnTo>
                    <a:pt x="885698" y="96647"/>
                  </a:lnTo>
                  <a:lnTo>
                    <a:pt x="885698" y="87503"/>
                  </a:lnTo>
                  <a:lnTo>
                    <a:pt x="885698" y="83312"/>
                  </a:lnTo>
                  <a:close/>
                </a:path>
                <a:path w="908050" h="184150">
                  <a:moveTo>
                    <a:pt x="907796" y="121793"/>
                  </a:moveTo>
                  <a:lnTo>
                    <a:pt x="907542" y="120650"/>
                  </a:lnTo>
                  <a:lnTo>
                    <a:pt x="906907" y="120015"/>
                  </a:lnTo>
                  <a:lnTo>
                    <a:pt x="906272" y="119507"/>
                  </a:lnTo>
                  <a:lnTo>
                    <a:pt x="905256" y="119126"/>
                  </a:lnTo>
                  <a:lnTo>
                    <a:pt x="891794" y="119126"/>
                  </a:lnTo>
                  <a:lnTo>
                    <a:pt x="891794" y="132461"/>
                  </a:lnTo>
                  <a:lnTo>
                    <a:pt x="891794" y="165989"/>
                  </a:lnTo>
                  <a:lnTo>
                    <a:pt x="806831" y="165989"/>
                  </a:lnTo>
                  <a:lnTo>
                    <a:pt x="806831" y="132461"/>
                  </a:lnTo>
                  <a:lnTo>
                    <a:pt x="891794" y="132461"/>
                  </a:lnTo>
                  <a:lnTo>
                    <a:pt x="891794" y="119126"/>
                  </a:lnTo>
                  <a:lnTo>
                    <a:pt x="793496" y="119126"/>
                  </a:lnTo>
                  <a:lnTo>
                    <a:pt x="792353" y="119507"/>
                  </a:lnTo>
                  <a:lnTo>
                    <a:pt x="791210" y="120650"/>
                  </a:lnTo>
                  <a:lnTo>
                    <a:pt x="790829" y="121793"/>
                  </a:lnTo>
                  <a:lnTo>
                    <a:pt x="790829" y="176530"/>
                  </a:lnTo>
                  <a:lnTo>
                    <a:pt x="791210" y="177673"/>
                  </a:lnTo>
                  <a:lnTo>
                    <a:pt x="791845" y="178181"/>
                  </a:lnTo>
                  <a:lnTo>
                    <a:pt x="792353" y="178816"/>
                  </a:lnTo>
                  <a:lnTo>
                    <a:pt x="793496" y="179197"/>
                  </a:lnTo>
                  <a:lnTo>
                    <a:pt x="905256" y="179197"/>
                  </a:lnTo>
                  <a:lnTo>
                    <a:pt x="906272" y="178816"/>
                  </a:lnTo>
                  <a:lnTo>
                    <a:pt x="906907" y="178181"/>
                  </a:lnTo>
                  <a:lnTo>
                    <a:pt x="907542" y="177673"/>
                  </a:lnTo>
                  <a:lnTo>
                    <a:pt x="907796" y="176530"/>
                  </a:lnTo>
                  <a:lnTo>
                    <a:pt x="907796" y="165989"/>
                  </a:lnTo>
                  <a:lnTo>
                    <a:pt x="907796" y="132461"/>
                  </a:lnTo>
                  <a:lnTo>
                    <a:pt x="907796" y="121793"/>
                  </a:lnTo>
                  <a:close/>
                </a:path>
                <a:path w="908050" h="184150">
                  <a:moveTo>
                    <a:pt x="908050" y="1524"/>
                  </a:moveTo>
                  <a:lnTo>
                    <a:pt x="891794" y="1524"/>
                  </a:lnTo>
                  <a:lnTo>
                    <a:pt x="891794" y="109474"/>
                  </a:lnTo>
                  <a:lnTo>
                    <a:pt x="908050" y="109474"/>
                  </a:lnTo>
                  <a:lnTo>
                    <a:pt x="908050" y="152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15208" y="5050917"/>
              <a:ext cx="874394" cy="184150"/>
            </a:xfrm>
            <a:custGeom>
              <a:avLst/>
              <a:gdLst/>
              <a:ahLst/>
              <a:cxnLst/>
              <a:rect l="l" t="t" r="r" b="b"/>
              <a:pathLst>
                <a:path w="874395" h="184150">
                  <a:moveTo>
                    <a:pt x="575182" y="115315"/>
                  </a:moveTo>
                  <a:lnTo>
                    <a:pt x="552322" y="115315"/>
                  </a:lnTo>
                  <a:lnTo>
                    <a:pt x="552322" y="177037"/>
                  </a:lnTo>
                  <a:lnTo>
                    <a:pt x="552703" y="178561"/>
                  </a:lnTo>
                  <a:lnTo>
                    <a:pt x="553465" y="179323"/>
                  </a:lnTo>
                  <a:lnTo>
                    <a:pt x="554101" y="180212"/>
                  </a:lnTo>
                  <a:lnTo>
                    <a:pt x="555625" y="180593"/>
                  </a:lnTo>
                  <a:lnTo>
                    <a:pt x="682370" y="180593"/>
                  </a:lnTo>
                  <a:lnTo>
                    <a:pt x="682370" y="161162"/>
                  </a:lnTo>
                  <a:lnTo>
                    <a:pt x="575182" y="161162"/>
                  </a:lnTo>
                  <a:lnTo>
                    <a:pt x="575182" y="115315"/>
                  </a:lnTo>
                  <a:close/>
                </a:path>
                <a:path w="874395" h="184150">
                  <a:moveTo>
                    <a:pt x="802639" y="126237"/>
                  </a:moveTo>
                  <a:lnTo>
                    <a:pt x="779399" y="126237"/>
                  </a:lnTo>
                  <a:lnTo>
                    <a:pt x="779399" y="184022"/>
                  </a:lnTo>
                  <a:lnTo>
                    <a:pt x="802639" y="184022"/>
                  </a:lnTo>
                  <a:lnTo>
                    <a:pt x="802639" y="126237"/>
                  </a:lnTo>
                  <a:close/>
                </a:path>
                <a:path w="874395" h="184150">
                  <a:moveTo>
                    <a:pt x="874394" y="106933"/>
                  </a:moveTo>
                  <a:lnTo>
                    <a:pt x="707136" y="106933"/>
                  </a:lnTo>
                  <a:lnTo>
                    <a:pt x="707136" y="126237"/>
                  </a:lnTo>
                  <a:lnTo>
                    <a:pt x="874394" y="126237"/>
                  </a:lnTo>
                  <a:lnTo>
                    <a:pt x="874394" y="106933"/>
                  </a:lnTo>
                  <a:close/>
                </a:path>
                <a:path w="874395" h="184150">
                  <a:moveTo>
                    <a:pt x="95757" y="120141"/>
                  </a:moveTo>
                  <a:lnTo>
                    <a:pt x="72389" y="120141"/>
                  </a:lnTo>
                  <a:lnTo>
                    <a:pt x="72389" y="184022"/>
                  </a:lnTo>
                  <a:lnTo>
                    <a:pt x="95757" y="184022"/>
                  </a:lnTo>
                  <a:lnTo>
                    <a:pt x="95757" y="120141"/>
                  </a:lnTo>
                  <a:close/>
                </a:path>
                <a:path w="874395" h="184150">
                  <a:moveTo>
                    <a:pt x="167258" y="100964"/>
                  </a:moveTo>
                  <a:lnTo>
                    <a:pt x="0" y="100964"/>
                  </a:lnTo>
                  <a:lnTo>
                    <a:pt x="0" y="120141"/>
                  </a:lnTo>
                  <a:lnTo>
                    <a:pt x="167258" y="120141"/>
                  </a:lnTo>
                  <a:lnTo>
                    <a:pt x="167258" y="100964"/>
                  </a:lnTo>
                  <a:close/>
                </a:path>
                <a:path w="874395" h="184150">
                  <a:moveTo>
                    <a:pt x="497713" y="112521"/>
                  </a:moveTo>
                  <a:lnTo>
                    <a:pt x="374522" y="112521"/>
                  </a:lnTo>
                  <a:lnTo>
                    <a:pt x="374522" y="128269"/>
                  </a:lnTo>
                  <a:lnTo>
                    <a:pt x="474979" y="128269"/>
                  </a:lnTo>
                  <a:lnTo>
                    <a:pt x="474979" y="140080"/>
                  </a:lnTo>
                  <a:lnTo>
                    <a:pt x="378078" y="140080"/>
                  </a:lnTo>
                  <a:lnTo>
                    <a:pt x="376554" y="140461"/>
                  </a:lnTo>
                  <a:lnTo>
                    <a:pt x="375665" y="141350"/>
                  </a:lnTo>
                  <a:lnTo>
                    <a:pt x="374903" y="142239"/>
                  </a:lnTo>
                  <a:lnTo>
                    <a:pt x="374522" y="143636"/>
                  </a:lnTo>
                  <a:lnTo>
                    <a:pt x="374522" y="179323"/>
                  </a:lnTo>
                  <a:lnTo>
                    <a:pt x="374903" y="180720"/>
                  </a:lnTo>
                  <a:lnTo>
                    <a:pt x="375665" y="181609"/>
                  </a:lnTo>
                  <a:lnTo>
                    <a:pt x="376554" y="182371"/>
                  </a:lnTo>
                  <a:lnTo>
                    <a:pt x="378078" y="182752"/>
                  </a:lnTo>
                  <a:lnTo>
                    <a:pt x="504063" y="182752"/>
                  </a:lnTo>
                  <a:lnTo>
                    <a:pt x="504063" y="167004"/>
                  </a:lnTo>
                  <a:lnTo>
                    <a:pt x="399288" y="167004"/>
                  </a:lnTo>
                  <a:lnTo>
                    <a:pt x="399288" y="154812"/>
                  </a:lnTo>
                  <a:lnTo>
                    <a:pt x="495934" y="154812"/>
                  </a:lnTo>
                  <a:lnTo>
                    <a:pt x="497331" y="154431"/>
                  </a:lnTo>
                  <a:lnTo>
                    <a:pt x="498220" y="153669"/>
                  </a:lnTo>
                  <a:lnTo>
                    <a:pt x="499109" y="152780"/>
                  </a:lnTo>
                  <a:lnTo>
                    <a:pt x="499617" y="151256"/>
                  </a:lnTo>
                  <a:lnTo>
                    <a:pt x="499617" y="114299"/>
                  </a:lnTo>
                  <a:lnTo>
                    <a:pt x="497713" y="112521"/>
                  </a:lnTo>
                  <a:close/>
                </a:path>
                <a:path w="874395" h="184150">
                  <a:moveTo>
                    <a:pt x="449071" y="98297"/>
                  </a:moveTo>
                  <a:lnTo>
                    <a:pt x="424306" y="98297"/>
                  </a:lnTo>
                  <a:lnTo>
                    <a:pt x="424306" y="112521"/>
                  </a:lnTo>
                  <a:lnTo>
                    <a:pt x="449071" y="112521"/>
                  </a:lnTo>
                  <a:lnTo>
                    <a:pt x="449071" y="98297"/>
                  </a:lnTo>
                  <a:close/>
                </a:path>
                <a:path w="874395" h="184150">
                  <a:moveTo>
                    <a:pt x="520826" y="82041"/>
                  </a:moveTo>
                  <a:lnTo>
                    <a:pt x="353567" y="82041"/>
                  </a:lnTo>
                  <a:lnTo>
                    <a:pt x="353567" y="98297"/>
                  </a:lnTo>
                  <a:lnTo>
                    <a:pt x="520826" y="98297"/>
                  </a:lnTo>
                  <a:lnTo>
                    <a:pt x="520826" y="82041"/>
                  </a:lnTo>
                  <a:close/>
                </a:path>
                <a:path w="874395" h="184150">
                  <a:moveTo>
                    <a:pt x="750951" y="5460"/>
                  </a:moveTo>
                  <a:lnTo>
                    <a:pt x="727837" y="5460"/>
                  </a:lnTo>
                  <a:lnTo>
                    <a:pt x="727837" y="83438"/>
                  </a:lnTo>
                  <a:lnTo>
                    <a:pt x="728217" y="84835"/>
                  </a:lnTo>
                  <a:lnTo>
                    <a:pt x="728979" y="85724"/>
                  </a:lnTo>
                  <a:lnTo>
                    <a:pt x="729741" y="86486"/>
                  </a:lnTo>
                  <a:lnTo>
                    <a:pt x="731138" y="86867"/>
                  </a:lnTo>
                  <a:lnTo>
                    <a:pt x="849629" y="86867"/>
                  </a:lnTo>
                  <a:lnTo>
                    <a:pt x="851153" y="86486"/>
                  </a:lnTo>
                  <a:lnTo>
                    <a:pt x="852042" y="85724"/>
                  </a:lnTo>
                  <a:lnTo>
                    <a:pt x="852931" y="84835"/>
                  </a:lnTo>
                  <a:lnTo>
                    <a:pt x="853313" y="83438"/>
                  </a:lnTo>
                  <a:lnTo>
                    <a:pt x="853313" y="67817"/>
                  </a:lnTo>
                  <a:lnTo>
                    <a:pt x="750951" y="67817"/>
                  </a:lnTo>
                  <a:lnTo>
                    <a:pt x="750951" y="44957"/>
                  </a:lnTo>
                  <a:lnTo>
                    <a:pt x="853313" y="44957"/>
                  </a:lnTo>
                  <a:lnTo>
                    <a:pt x="853313" y="26161"/>
                  </a:lnTo>
                  <a:lnTo>
                    <a:pt x="750951" y="26161"/>
                  </a:lnTo>
                  <a:lnTo>
                    <a:pt x="750951" y="5460"/>
                  </a:lnTo>
                  <a:close/>
                </a:path>
                <a:path w="874395" h="184150">
                  <a:moveTo>
                    <a:pt x="853313" y="44957"/>
                  </a:moveTo>
                  <a:lnTo>
                    <a:pt x="830452" y="44957"/>
                  </a:lnTo>
                  <a:lnTo>
                    <a:pt x="830452" y="67817"/>
                  </a:lnTo>
                  <a:lnTo>
                    <a:pt x="853313" y="67817"/>
                  </a:lnTo>
                  <a:lnTo>
                    <a:pt x="853313" y="44957"/>
                  </a:lnTo>
                  <a:close/>
                </a:path>
                <a:path w="874395" h="184150">
                  <a:moveTo>
                    <a:pt x="853313" y="5460"/>
                  </a:moveTo>
                  <a:lnTo>
                    <a:pt x="830452" y="5460"/>
                  </a:lnTo>
                  <a:lnTo>
                    <a:pt x="830452" y="26161"/>
                  </a:lnTo>
                  <a:lnTo>
                    <a:pt x="853313" y="26161"/>
                  </a:lnTo>
                  <a:lnTo>
                    <a:pt x="853313" y="5460"/>
                  </a:lnTo>
                  <a:close/>
                </a:path>
                <a:path w="874395" h="184150">
                  <a:moveTo>
                    <a:pt x="502665" y="24637"/>
                  </a:moveTo>
                  <a:lnTo>
                    <a:pt x="371093" y="24637"/>
                  </a:lnTo>
                  <a:lnTo>
                    <a:pt x="371093" y="40766"/>
                  </a:lnTo>
                  <a:lnTo>
                    <a:pt x="418845" y="40766"/>
                  </a:lnTo>
                  <a:lnTo>
                    <a:pt x="411343" y="47027"/>
                  </a:lnTo>
                  <a:lnTo>
                    <a:pt x="399303" y="52085"/>
                  </a:lnTo>
                  <a:lnTo>
                    <a:pt x="382716" y="55929"/>
                  </a:lnTo>
                  <a:lnTo>
                    <a:pt x="361568" y="58546"/>
                  </a:lnTo>
                  <a:lnTo>
                    <a:pt x="374522" y="75310"/>
                  </a:lnTo>
                  <a:lnTo>
                    <a:pt x="414222" y="65881"/>
                  </a:lnTo>
                  <a:lnTo>
                    <a:pt x="437133" y="52069"/>
                  </a:lnTo>
                  <a:lnTo>
                    <a:pt x="473786" y="52069"/>
                  </a:lnTo>
                  <a:lnTo>
                    <a:pt x="462287" y="47220"/>
                  </a:lnTo>
                  <a:lnTo>
                    <a:pt x="454787" y="40766"/>
                  </a:lnTo>
                  <a:lnTo>
                    <a:pt x="502665" y="40512"/>
                  </a:lnTo>
                  <a:lnTo>
                    <a:pt x="502665" y="24637"/>
                  </a:lnTo>
                  <a:close/>
                </a:path>
                <a:path w="874395" h="184150">
                  <a:moveTo>
                    <a:pt x="473786" y="52069"/>
                  </a:moveTo>
                  <a:lnTo>
                    <a:pt x="437133" y="52069"/>
                  </a:lnTo>
                  <a:lnTo>
                    <a:pt x="445875" y="59523"/>
                  </a:lnTo>
                  <a:lnTo>
                    <a:pt x="459152" y="65881"/>
                  </a:lnTo>
                  <a:lnTo>
                    <a:pt x="476978" y="71143"/>
                  </a:lnTo>
                  <a:lnTo>
                    <a:pt x="499363" y="75310"/>
                  </a:lnTo>
                  <a:lnTo>
                    <a:pt x="511937" y="58292"/>
                  </a:lnTo>
                  <a:lnTo>
                    <a:pt x="490862" y="55983"/>
                  </a:lnTo>
                  <a:lnTo>
                    <a:pt x="474313" y="52292"/>
                  </a:lnTo>
                  <a:lnTo>
                    <a:pt x="473786" y="52069"/>
                  </a:lnTo>
                  <a:close/>
                </a:path>
                <a:path w="874395" h="184150">
                  <a:moveTo>
                    <a:pt x="275463" y="12953"/>
                  </a:moveTo>
                  <a:lnTo>
                    <a:pt x="191642" y="12953"/>
                  </a:lnTo>
                  <a:lnTo>
                    <a:pt x="191642" y="32384"/>
                  </a:lnTo>
                  <a:lnTo>
                    <a:pt x="251840" y="32384"/>
                  </a:lnTo>
                  <a:lnTo>
                    <a:pt x="245816" y="63938"/>
                  </a:lnTo>
                  <a:lnTo>
                    <a:pt x="232124" y="91551"/>
                  </a:lnTo>
                  <a:lnTo>
                    <a:pt x="210764" y="115234"/>
                  </a:lnTo>
                  <a:lnTo>
                    <a:pt x="181737" y="135000"/>
                  </a:lnTo>
                  <a:lnTo>
                    <a:pt x="200913" y="150113"/>
                  </a:lnTo>
                  <a:lnTo>
                    <a:pt x="233394" y="124412"/>
                  </a:lnTo>
                  <a:lnTo>
                    <a:pt x="256539" y="93852"/>
                  </a:lnTo>
                  <a:lnTo>
                    <a:pt x="270954" y="58499"/>
                  </a:lnTo>
                  <a:lnTo>
                    <a:pt x="277367" y="18668"/>
                  </a:lnTo>
                  <a:lnTo>
                    <a:pt x="277367" y="14858"/>
                  </a:lnTo>
                  <a:lnTo>
                    <a:pt x="275463" y="12953"/>
                  </a:lnTo>
                  <a:close/>
                </a:path>
                <a:path w="874395" h="184150">
                  <a:moveTo>
                    <a:pt x="697611" y="82676"/>
                  </a:moveTo>
                  <a:lnTo>
                    <a:pt x="530351" y="82676"/>
                  </a:lnTo>
                  <a:lnTo>
                    <a:pt x="530351" y="102107"/>
                  </a:lnTo>
                  <a:lnTo>
                    <a:pt x="697611" y="102107"/>
                  </a:lnTo>
                  <a:lnTo>
                    <a:pt x="697611" y="82676"/>
                  </a:lnTo>
                  <a:close/>
                </a:path>
                <a:path w="874395" h="184150">
                  <a:moveTo>
                    <a:pt x="678941" y="7238"/>
                  </a:moveTo>
                  <a:lnTo>
                    <a:pt x="548004" y="7238"/>
                  </a:lnTo>
                  <a:lnTo>
                    <a:pt x="548004" y="26669"/>
                  </a:lnTo>
                  <a:lnTo>
                    <a:pt x="656463" y="26669"/>
                  </a:lnTo>
                  <a:lnTo>
                    <a:pt x="656058" y="32478"/>
                  </a:lnTo>
                  <a:lnTo>
                    <a:pt x="649731" y="73151"/>
                  </a:lnTo>
                  <a:lnTo>
                    <a:pt x="648588" y="77977"/>
                  </a:lnTo>
                  <a:lnTo>
                    <a:pt x="647572" y="82676"/>
                  </a:lnTo>
                  <a:lnTo>
                    <a:pt x="670051" y="82676"/>
                  </a:lnTo>
                  <a:lnTo>
                    <a:pt x="671321" y="77850"/>
                  </a:lnTo>
                  <a:lnTo>
                    <a:pt x="672464" y="72389"/>
                  </a:lnTo>
                  <a:lnTo>
                    <a:pt x="674751" y="60197"/>
                  </a:lnTo>
                  <a:lnTo>
                    <a:pt x="676782" y="47751"/>
                  </a:lnTo>
                  <a:lnTo>
                    <a:pt x="677671" y="41274"/>
                  </a:lnTo>
                  <a:lnTo>
                    <a:pt x="678561" y="35051"/>
                  </a:lnTo>
                  <a:lnTo>
                    <a:pt x="679830" y="23240"/>
                  </a:lnTo>
                  <a:lnTo>
                    <a:pt x="680465" y="17779"/>
                  </a:lnTo>
                  <a:lnTo>
                    <a:pt x="680846" y="12953"/>
                  </a:lnTo>
                  <a:lnTo>
                    <a:pt x="680846" y="9143"/>
                  </a:lnTo>
                  <a:lnTo>
                    <a:pt x="678941" y="7238"/>
                  </a:lnTo>
                  <a:close/>
                </a:path>
                <a:path w="874395" h="184150">
                  <a:moveTo>
                    <a:pt x="96392" y="6222"/>
                  </a:moveTo>
                  <a:lnTo>
                    <a:pt x="70992" y="6222"/>
                  </a:lnTo>
                  <a:lnTo>
                    <a:pt x="70865" y="22478"/>
                  </a:lnTo>
                  <a:lnTo>
                    <a:pt x="69214" y="28447"/>
                  </a:lnTo>
                  <a:lnTo>
                    <a:pt x="66039" y="33654"/>
                  </a:lnTo>
                  <a:lnTo>
                    <a:pt x="62864" y="38734"/>
                  </a:lnTo>
                  <a:lnTo>
                    <a:pt x="58419" y="43306"/>
                  </a:lnTo>
                  <a:lnTo>
                    <a:pt x="52704" y="47370"/>
                  </a:lnTo>
                  <a:lnTo>
                    <a:pt x="47116" y="51561"/>
                  </a:lnTo>
                  <a:lnTo>
                    <a:pt x="6095" y="66293"/>
                  </a:lnTo>
                  <a:lnTo>
                    <a:pt x="21336" y="83057"/>
                  </a:lnTo>
                  <a:lnTo>
                    <a:pt x="42578" y="76055"/>
                  </a:lnTo>
                  <a:lnTo>
                    <a:pt x="60023" y="67421"/>
                  </a:lnTo>
                  <a:lnTo>
                    <a:pt x="73703" y="57118"/>
                  </a:lnTo>
                  <a:lnTo>
                    <a:pt x="83565" y="45211"/>
                  </a:lnTo>
                  <a:lnTo>
                    <a:pt x="111525" y="45211"/>
                  </a:lnTo>
                  <a:lnTo>
                    <a:pt x="105965" y="40298"/>
                  </a:lnTo>
                  <a:lnTo>
                    <a:pt x="100584" y="32797"/>
                  </a:lnTo>
                  <a:lnTo>
                    <a:pt x="97393" y="24487"/>
                  </a:lnTo>
                  <a:lnTo>
                    <a:pt x="96420" y="15620"/>
                  </a:lnTo>
                  <a:lnTo>
                    <a:pt x="96392" y="6222"/>
                  </a:lnTo>
                  <a:close/>
                </a:path>
                <a:path w="874395" h="184150">
                  <a:moveTo>
                    <a:pt x="111525" y="45211"/>
                  </a:moveTo>
                  <a:lnTo>
                    <a:pt x="83565" y="45211"/>
                  </a:lnTo>
                  <a:lnTo>
                    <a:pt x="87999" y="51427"/>
                  </a:lnTo>
                  <a:lnTo>
                    <a:pt x="124221" y="75358"/>
                  </a:lnTo>
                  <a:lnTo>
                    <a:pt x="146430" y="82930"/>
                  </a:lnTo>
                  <a:lnTo>
                    <a:pt x="160146" y="66420"/>
                  </a:lnTo>
                  <a:lnTo>
                    <a:pt x="146309" y="62634"/>
                  </a:lnTo>
                  <a:lnTo>
                    <a:pt x="133937" y="58134"/>
                  </a:lnTo>
                  <a:lnTo>
                    <a:pt x="123017" y="52919"/>
                  </a:lnTo>
                  <a:lnTo>
                    <a:pt x="113537" y="46989"/>
                  </a:lnTo>
                  <a:lnTo>
                    <a:pt x="111525" y="45211"/>
                  </a:lnTo>
                  <a:close/>
                </a:path>
                <a:path w="874395" h="184150">
                  <a:moveTo>
                    <a:pt x="331342" y="2539"/>
                  </a:moveTo>
                  <a:lnTo>
                    <a:pt x="308355" y="2539"/>
                  </a:lnTo>
                  <a:lnTo>
                    <a:pt x="308355" y="184022"/>
                  </a:lnTo>
                  <a:lnTo>
                    <a:pt x="331342" y="184022"/>
                  </a:lnTo>
                  <a:lnTo>
                    <a:pt x="331342" y="2539"/>
                  </a:lnTo>
                  <a:close/>
                </a:path>
                <a:path w="874395" h="184150">
                  <a:moveTo>
                    <a:pt x="472566" y="0"/>
                  </a:moveTo>
                  <a:lnTo>
                    <a:pt x="401319" y="0"/>
                  </a:lnTo>
                  <a:lnTo>
                    <a:pt x="401319" y="16001"/>
                  </a:lnTo>
                  <a:lnTo>
                    <a:pt x="472566" y="16001"/>
                  </a:lnTo>
                  <a:lnTo>
                    <a:pt x="4725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64787" y="5054472"/>
              <a:ext cx="755650" cy="182880"/>
            </a:xfrm>
            <a:custGeom>
              <a:avLst/>
              <a:gdLst/>
              <a:ahLst/>
              <a:cxnLst/>
              <a:rect l="l" t="t" r="r" b="b"/>
              <a:pathLst>
                <a:path w="755650" h="182879">
                  <a:moveTo>
                    <a:pt x="111760" y="84836"/>
                  </a:moveTo>
                  <a:lnTo>
                    <a:pt x="105664" y="82804"/>
                  </a:lnTo>
                  <a:lnTo>
                    <a:pt x="99822" y="80010"/>
                  </a:lnTo>
                  <a:lnTo>
                    <a:pt x="94234" y="76581"/>
                  </a:lnTo>
                  <a:lnTo>
                    <a:pt x="88519" y="73152"/>
                  </a:lnTo>
                  <a:lnTo>
                    <a:pt x="83566" y="68961"/>
                  </a:lnTo>
                  <a:lnTo>
                    <a:pt x="79248" y="64135"/>
                  </a:lnTo>
                  <a:lnTo>
                    <a:pt x="74930" y="59436"/>
                  </a:lnTo>
                  <a:lnTo>
                    <a:pt x="74206" y="58293"/>
                  </a:lnTo>
                  <a:lnTo>
                    <a:pt x="71501" y="53975"/>
                  </a:lnTo>
                  <a:lnTo>
                    <a:pt x="69088" y="47879"/>
                  </a:lnTo>
                  <a:lnTo>
                    <a:pt x="66548" y="41783"/>
                  </a:lnTo>
                  <a:lnTo>
                    <a:pt x="65366" y="35687"/>
                  </a:lnTo>
                  <a:lnTo>
                    <a:pt x="65278" y="22352"/>
                  </a:lnTo>
                  <a:lnTo>
                    <a:pt x="100711" y="22352"/>
                  </a:lnTo>
                  <a:lnTo>
                    <a:pt x="100711" y="8382"/>
                  </a:lnTo>
                  <a:lnTo>
                    <a:pt x="12827" y="8382"/>
                  </a:lnTo>
                  <a:lnTo>
                    <a:pt x="12827" y="22352"/>
                  </a:lnTo>
                  <a:lnTo>
                    <a:pt x="48514" y="22352"/>
                  </a:lnTo>
                  <a:lnTo>
                    <a:pt x="48514" y="35687"/>
                  </a:lnTo>
                  <a:lnTo>
                    <a:pt x="29464" y="72771"/>
                  </a:lnTo>
                  <a:lnTo>
                    <a:pt x="18415" y="81280"/>
                  </a:lnTo>
                  <a:lnTo>
                    <a:pt x="12700" y="85217"/>
                  </a:lnTo>
                  <a:lnTo>
                    <a:pt x="6477" y="88519"/>
                  </a:lnTo>
                  <a:lnTo>
                    <a:pt x="0" y="91313"/>
                  </a:lnTo>
                  <a:lnTo>
                    <a:pt x="11938" y="101981"/>
                  </a:lnTo>
                  <a:lnTo>
                    <a:pt x="38354" y="84201"/>
                  </a:lnTo>
                  <a:lnTo>
                    <a:pt x="42418" y="80518"/>
                  </a:lnTo>
                  <a:lnTo>
                    <a:pt x="46101" y="76454"/>
                  </a:lnTo>
                  <a:lnTo>
                    <a:pt x="49276" y="72136"/>
                  </a:lnTo>
                  <a:lnTo>
                    <a:pt x="52578" y="67691"/>
                  </a:lnTo>
                  <a:lnTo>
                    <a:pt x="55118" y="63119"/>
                  </a:lnTo>
                  <a:lnTo>
                    <a:pt x="57023" y="58293"/>
                  </a:lnTo>
                  <a:lnTo>
                    <a:pt x="59436" y="62992"/>
                  </a:lnTo>
                  <a:lnTo>
                    <a:pt x="62484" y="67310"/>
                  </a:lnTo>
                  <a:lnTo>
                    <a:pt x="66040" y="71247"/>
                  </a:lnTo>
                  <a:lnTo>
                    <a:pt x="69596" y="75311"/>
                  </a:lnTo>
                  <a:lnTo>
                    <a:pt x="101600" y="96774"/>
                  </a:lnTo>
                  <a:lnTo>
                    <a:pt x="111760" y="84836"/>
                  </a:lnTo>
                  <a:close/>
                </a:path>
                <a:path w="755650" h="182879">
                  <a:moveTo>
                    <a:pt x="145796" y="119888"/>
                  </a:moveTo>
                  <a:lnTo>
                    <a:pt x="145415" y="118745"/>
                  </a:lnTo>
                  <a:lnTo>
                    <a:pt x="144907" y="118110"/>
                  </a:lnTo>
                  <a:lnTo>
                    <a:pt x="144272" y="117475"/>
                  </a:lnTo>
                  <a:lnTo>
                    <a:pt x="143129" y="117221"/>
                  </a:lnTo>
                  <a:lnTo>
                    <a:pt x="28829" y="117221"/>
                  </a:lnTo>
                  <a:lnTo>
                    <a:pt x="28829" y="131445"/>
                  </a:lnTo>
                  <a:lnTo>
                    <a:pt x="129794" y="131445"/>
                  </a:lnTo>
                  <a:lnTo>
                    <a:pt x="129794" y="180848"/>
                  </a:lnTo>
                  <a:lnTo>
                    <a:pt x="145796" y="180848"/>
                  </a:lnTo>
                  <a:lnTo>
                    <a:pt x="145796" y="119888"/>
                  </a:lnTo>
                  <a:close/>
                </a:path>
                <a:path w="755650" h="182879">
                  <a:moveTo>
                    <a:pt x="170307" y="43815"/>
                  </a:moveTo>
                  <a:lnTo>
                    <a:pt x="145796" y="43815"/>
                  </a:lnTo>
                  <a:lnTo>
                    <a:pt x="145796" y="0"/>
                  </a:lnTo>
                  <a:lnTo>
                    <a:pt x="129794" y="0"/>
                  </a:lnTo>
                  <a:lnTo>
                    <a:pt x="129794" y="107442"/>
                  </a:lnTo>
                  <a:lnTo>
                    <a:pt x="145796" y="107442"/>
                  </a:lnTo>
                  <a:lnTo>
                    <a:pt x="145796" y="58039"/>
                  </a:lnTo>
                  <a:lnTo>
                    <a:pt x="170307" y="58039"/>
                  </a:lnTo>
                  <a:lnTo>
                    <a:pt x="170307" y="43815"/>
                  </a:lnTo>
                  <a:close/>
                </a:path>
                <a:path w="755650" h="182879">
                  <a:moveTo>
                    <a:pt x="287528" y="81915"/>
                  </a:moveTo>
                  <a:lnTo>
                    <a:pt x="254635" y="60452"/>
                  </a:lnTo>
                  <a:lnTo>
                    <a:pt x="240411" y="29591"/>
                  </a:lnTo>
                  <a:lnTo>
                    <a:pt x="240411" y="4572"/>
                  </a:lnTo>
                  <a:lnTo>
                    <a:pt x="223647" y="4572"/>
                  </a:lnTo>
                  <a:lnTo>
                    <a:pt x="223647" y="31877"/>
                  </a:lnTo>
                  <a:lnTo>
                    <a:pt x="222377" y="39243"/>
                  </a:lnTo>
                  <a:lnTo>
                    <a:pt x="199644" y="73914"/>
                  </a:lnTo>
                  <a:lnTo>
                    <a:pt x="175133" y="88646"/>
                  </a:lnTo>
                  <a:lnTo>
                    <a:pt x="187579" y="99568"/>
                  </a:lnTo>
                  <a:lnTo>
                    <a:pt x="213741" y="81534"/>
                  </a:lnTo>
                  <a:lnTo>
                    <a:pt x="217805" y="77724"/>
                  </a:lnTo>
                  <a:lnTo>
                    <a:pt x="221361" y="73660"/>
                  </a:lnTo>
                  <a:lnTo>
                    <a:pt x="227711" y="64770"/>
                  </a:lnTo>
                  <a:lnTo>
                    <a:pt x="230251" y="59944"/>
                  </a:lnTo>
                  <a:lnTo>
                    <a:pt x="232156" y="54737"/>
                  </a:lnTo>
                  <a:lnTo>
                    <a:pt x="234569" y="59690"/>
                  </a:lnTo>
                  <a:lnTo>
                    <a:pt x="264922" y="87884"/>
                  </a:lnTo>
                  <a:lnTo>
                    <a:pt x="269113" y="90551"/>
                  </a:lnTo>
                  <a:lnTo>
                    <a:pt x="273177" y="92710"/>
                  </a:lnTo>
                  <a:lnTo>
                    <a:pt x="277114" y="94488"/>
                  </a:lnTo>
                  <a:lnTo>
                    <a:pt x="287528" y="81915"/>
                  </a:lnTo>
                  <a:close/>
                </a:path>
                <a:path w="755650" h="182879">
                  <a:moveTo>
                    <a:pt x="326771" y="0"/>
                  </a:moveTo>
                  <a:lnTo>
                    <a:pt x="311023" y="0"/>
                  </a:lnTo>
                  <a:lnTo>
                    <a:pt x="311023" y="34163"/>
                  </a:lnTo>
                  <a:lnTo>
                    <a:pt x="271018" y="34163"/>
                  </a:lnTo>
                  <a:lnTo>
                    <a:pt x="271018" y="47879"/>
                  </a:lnTo>
                  <a:lnTo>
                    <a:pt x="311023" y="47879"/>
                  </a:lnTo>
                  <a:lnTo>
                    <a:pt x="311023" y="108458"/>
                  </a:lnTo>
                  <a:lnTo>
                    <a:pt x="326771" y="108458"/>
                  </a:lnTo>
                  <a:lnTo>
                    <a:pt x="326771" y="0"/>
                  </a:lnTo>
                  <a:close/>
                </a:path>
                <a:path w="755650" h="182879">
                  <a:moveTo>
                    <a:pt x="330200" y="147066"/>
                  </a:moveTo>
                  <a:lnTo>
                    <a:pt x="313436" y="120650"/>
                  </a:lnTo>
                  <a:lnTo>
                    <a:pt x="313436" y="140093"/>
                  </a:lnTo>
                  <a:lnTo>
                    <a:pt x="313436" y="154432"/>
                  </a:lnTo>
                  <a:lnTo>
                    <a:pt x="277596" y="169799"/>
                  </a:lnTo>
                  <a:lnTo>
                    <a:pt x="268224" y="170180"/>
                  </a:lnTo>
                  <a:lnTo>
                    <a:pt x="258699" y="169786"/>
                  </a:lnTo>
                  <a:lnTo>
                    <a:pt x="223266" y="153797"/>
                  </a:lnTo>
                  <a:lnTo>
                    <a:pt x="223291" y="139280"/>
                  </a:lnTo>
                  <a:lnTo>
                    <a:pt x="258699" y="123825"/>
                  </a:lnTo>
                  <a:lnTo>
                    <a:pt x="268224" y="123444"/>
                  </a:lnTo>
                  <a:lnTo>
                    <a:pt x="277101" y="123863"/>
                  </a:lnTo>
                  <a:lnTo>
                    <a:pt x="313436" y="140093"/>
                  </a:lnTo>
                  <a:lnTo>
                    <a:pt x="313436" y="120650"/>
                  </a:lnTo>
                  <a:lnTo>
                    <a:pt x="304317" y="116230"/>
                  </a:lnTo>
                  <a:lnTo>
                    <a:pt x="293725" y="113055"/>
                  </a:lnTo>
                  <a:lnTo>
                    <a:pt x="281698" y="111137"/>
                  </a:lnTo>
                  <a:lnTo>
                    <a:pt x="268224" y="110490"/>
                  </a:lnTo>
                  <a:lnTo>
                    <a:pt x="254673" y="111112"/>
                  </a:lnTo>
                  <a:lnTo>
                    <a:pt x="215747" y="125882"/>
                  </a:lnTo>
                  <a:lnTo>
                    <a:pt x="206375" y="146824"/>
                  </a:lnTo>
                  <a:lnTo>
                    <a:pt x="206375" y="152412"/>
                  </a:lnTo>
                  <a:lnTo>
                    <a:pt x="207772" y="157353"/>
                  </a:lnTo>
                  <a:lnTo>
                    <a:pt x="210718" y="161848"/>
                  </a:lnTo>
                  <a:lnTo>
                    <a:pt x="213487" y="166255"/>
                  </a:lnTo>
                  <a:lnTo>
                    <a:pt x="217551" y="170053"/>
                  </a:lnTo>
                  <a:lnTo>
                    <a:pt x="222885" y="173101"/>
                  </a:lnTo>
                  <a:lnTo>
                    <a:pt x="228219" y="176276"/>
                  </a:lnTo>
                  <a:lnTo>
                    <a:pt x="268224" y="182880"/>
                  </a:lnTo>
                  <a:lnTo>
                    <a:pt x="281698" y="182283"/>
                  </a:lnTo>
                  <a:lnTo>
                    <a:pt x="293725" y="180467"/>
                  </a:lnTo>
                  <a:lnTo>
                    <a:pt x="304317" y="177419"/>
                  </a:lnTo>
                  <a:lnTo>
                    <a:pt x="313436" y="173101"/>
                  </a:lnTo>
                  <a:lnTo>
                    <a:pt x="317550" y="170180"/>
                  </a:lnTo>
                  <a:lnTo>
                    <a:pt x="320763" y="167919"/>
                  </a:lnTo>
                  <a:lnTo>
                    <a:pt x="326009" y="161848"/>
                  </a:lnTo>
                  <a:lnTo>
                    <a:pt x="329145" y="154914"/>
                  </a:lnTo>
                  <a:lnTo>
                    <a:pt x="330200" y="147066"/>
                  </a:lnTo>
                  <a:close/>
                </a:path>
                <a:path w="755650" h="182879">
                  <a:moveTo>
                    <a:pt x="537210" y="66802"/>
                  </a:moveTo>
                  <a:lnTo>
                    <a:pt x="503174" y="69977"/>
                  </a:lnTo>
                  <a:lnTo>
                    <a:pt x="503936" y="20574"/>
                  </a:lnTo>
                  <a:lnTo>
                    <a:pt x="522605" y="20574"/>
                  </a:lnTo>
                  <a:lnTo>
                    <a:pt x="522605" y="7620"/>
                  </a:lnTo>
                  <a:lnTo>
                    <a:pt x="488696" y="7620"/>
                  </a:lnTo>
                  <a:lnTo>
                    <a:pt x="488696" y="20574"/>
                  </a:lnTo>
                  <a:lnTo>
                    <a:pt x="487680" y="70358"/>
                  </a:lnTo>
                  <a:lnTo>
                    <a:pt x="482219" y="70612"/>
                  </a:lnTo>
                  <a:lnTo>
                    <a:pt x="456311" y="70612"/>
                  </a:lnTo>
                  <a:lnTo>
                    <a:pt x="455549" y="20574"/>
                  </a:lnTo>
                  <a:lnTo>
                    <a:pt x="488696" y="20574"/>
                  </a:lnTo>
                  <a:lnTo>
                    <a:pt x="488696" y="7620"/>
                  </a:lnTo>
                  <a:lnTo>
                    <a:pt x="424688" y="7620"/>
                  </a:lnTo>
                  <a:lnTo>
                    <a:pt x="424688" y="20574"/>
                  </a:lnTo>
                  <a:lnTo>
                    <a:pt x="440055" y="20574"/>
                  </a:lnTo>
                  <a:lnTo>
                    <a:pt x="441071" y="70612"/>
                  </a:lnTo>
                  <a:lnTo>
                    <a:pt x="419608" y="70612"/>
                  </a:lnTo>
                  <a:lnTo>
                    <a:pt x="419608" y="83566"/>
                  </a:lnTo>
                  <a:lnTo>
                    <a:pt x="472948" y="83566"/>
                  </a:lnTo>
                  <a:lnTo>
                    <a:pt x="481152" y="83527"/>
                  </a:lnTo>
                  <a:lnTo>
                    <a:pt x="522058" y="81368"/>
                  </a:lnTo>
                  <a:lnTo>
                    <a:pt x="537210" y="79375"/>
                  </a:lnTo>
                  <a:lnTo>
                    <a:pt x="537210" y="69977"/>
                  </a:lnTo>
                  <a:lnTo>
                    <a:pt x="537210" y="66802"/>
                  </a:lnTo>
                  <a:close/>
                </a:path>
                <a:path w="755650" h="182879">
                  <a:moveTo>
                    <a:pt x="565912" y="0"/>
                  </a:moveTo>
                  <a:lnTo>
                    <a:pt x="549783" y="0"/>
                  </a:lnTo>
                  <a:lnTo>
                    <a:pt x="549783" y="92710"/>
                  </a:lnTo>
                  <a:lnTo>
                    <a:pt x="565912" y="92710"/>
                  </a:lnTo>
                  <a:lnTo>
                    <a:pt x="565912" y="0"/>
                  </a:lnTo>
                  <a:close/>
                </a:path>
                <a:path w="755650" h="182879">
                  <a:moveTo>
                    <a:pt x="569849" y="165112"/>
                  </a:moveTo>
                  <a:lnTo>
                    <a:pt x="466090" y="165112"/>
                  </a:lnTo>
                  <a:lnTo>
                    <a:pt x="466090" y="145796"/>
                  </a:lnTo>
                  <a:lnTo>
                    <a:pt x="563118" y="145796"/>
                  </a:lnTo>
                  <a:lnTo>
                    <a:pt x="564261" y="145542"/>
                  </a:lnTo>
                  <a:lnTo>
                    <a:pt x="564896" y="144907"/>
                  </a:lnTo>
                  <a:lnTo>
                    <a:pt x="565404" y="144272"/>
                  </a:lnTo>
                  <a:lnTo>
                    <a:pt x="565785" y="143129"/>
                  </a:lnTo>
                  <a:lnTo>
                    <a:pt x="565785" y="104267"/>
                  </a:lnTo>
                  <a:lnTo>
                    <a:pt x="565404" y="103124"/>
                  </a:lnTo>
                  <a:lnTo>
                    <a:pt x="564896" y="102489"/>
                  </a:lnTo>
                  <a:lnTo>
                    <a:pt x="564261" y="101854"/>
                  </a:lnTo>
                  <a:lnTo>
                    <a:pt x="563118" y="101600"/>
                  </a:lnTo>
                  <a:lnTo>
                    <a:pt x="448818" y="101600"/>
                  </a:lnTo>
                  <a:lnTo>
                    <a:pt x="448818" y="114808"/>
                  </a:lnTo>
                  <a:lnTo>
                    <a:pt x="548513" y="114808"/>
                  </a:lnTo>
                  <a:lnTo>
                    <a:pt x="548513" y="133477"/>
                  </a:lnTo>
                  <a:lnTo>
                    <a:pt x="451485" y="133477"/>
                  </a:lnTo>
                  <a:lnTo>
                    <a:pt x="450342" y="133731"/>
                  </a:lnTo>
                  <a:lnTo>
                    <a:pt x="449072" y="135001"/>
                  </a:lnTo>
                  <a:lnTo>
                    <a:pt x="448818" y="136017"/>
                  </a:lnTo>
                  <a:lnTo>
                    <a:pt x="448818" y="175399"/>
                  </a:lnTo>
                  <a:lnTo>
                    <a:pt x="449072" y="176530"/>
                  </a:lnTo>
                  <a:lnTo>
                    <a:pt x="449707" y="177165"/>
                  </a:lnTo>
                  <a:lnTo>
                    <a:pt x="450342" y="177673"/>
                  </a:lnTo>
                  <a:lnTo>
                    <a:pt x="451485" y="178054"/>
                  </a:lnTo>
                  <a:lnTo>
                    <a:pt x="569849" y="178054"/>
                  </a:lnTo>
                  <a:lnTo>
                    <a:pt x="569849" y="165112"/>
                  </a:lnTo>
                  <a:close/>
                </a:path>
                <a:path w="755650" h="182879">
                  <a:moveTo>
                    <a:pt x="747268" y="66929"/>
                  </a:moveTo>
                  <a:lnTo>
                    <a:pt x="739013" y="65278"/>
                  </a:lnTo>
                  <a:lnTo>
                    <a:pt x="730885" y="62992"/>
                  </a:lnTo>
                  <a:lnTo>
                    <a:pt x="723138" y="59817"/>
                  </a:lnTo>
                  <a:lnTo>
                    <a:pt x="715264" y="56769"/>
                  </a:lnTo>
                  <a:lnTo>
                    <a:pt x="684022" y="27432"/>
                  </a:lnTo>
                  <a:lnTo>
                    <a:pt x="682117" y="20955"/>
                  </a:lnTo>
                  <a:lnTo>
                    <a:pt x="682117" y="4318"/>
                  </a:lnTo>
                  <a:lnTo>
                    <a:pt x="664337" y="4318"/>
                  </a:lnTo>
                  <a:lnTo>
                    <a:pt x="664337" y="13843"/>
                  </a:lnTo>
                  <a:lnTo>
                    <a:pt x="660209" y="31254"/>
                  </a:lnTo>
                  <a:lnTo>
                    <a:pt x="647890" y="45948"/>
                  </a:lnTo>
                  <a:lnTo>
                    <a:pt x="627367" y="57924"/>
                  </a:lnTo>
                  <a:lnTo>
                    <a:pt x="598678" y="67183"/>
                  </a:lnTo>
                  <a:lnTo>
                    <a:pt x="609727" y="79756"/>
                  </a:lnTo>
                  <a:lnTo>
                    <a:pt x="652399" y="60706"/>
                  </a:lnTo>
                  <a:lnTo>
                    <a:pt x="662051" y="52197"/>
                  </a:lnTo>
                  <a:lnTo>
                    <a:pt x="666623" y="47752"/>
                  </a:lnTo>
                  <a:lnTo>
                    <a:pt x="670433" y="42672"/>
                  </a:lnTo>
                  <a:lnTo>
                    <a:pt x="673481" y="36957"/>
                  </a:lnTo>
                  <a:lnTo>
                    <a:pt x="675767" y="42418"/>
                  </a:lnTo>
                  <a:lnTo>
                    <a:pt x="704977" y="67564"/>
                  </a:lnTo>
                  <a:lnTo>
                    <a:pt x="717677" y="73279"/>
                  </a:lnTo>
                  <a:lnTo>
                    <a:pt x="724154" y="75946"/>
                  </a:lnTo>
                  <a:lnTo>
                    <a:pt x="730631" y="78105"/>
                  </a:lnTo>
                  <a:lnTo>
                    <a:pt x="737108" y="79756"/>
                  </a:lnTo>
                  <a:lnTo>
                    <a:pt x="747268" y="66929"/>
                  </a:lnTo>
                  <a:close/>
                </a:path>
                <a:path w="755650" h="182879">
                  <a:moveTo>
                    <a:pt x="755523" y="99441"/>
                  </a:moveTo>
                  <a:lnTo>
                    <a:pt x="591185" y="99441"/>
                  </a:lnTo>
                  <a:lnTo>
                    <a:pt x="591185" y="113157"/>
                  </a:lnTo>
                  <a:lnTo>
                    <a:pt x="665734" y="113157"/>
                  </a:lnTo>
                  <a:lnTo>
                    <a:pt x="665734" y="180086"/>
                  </a:lnTo>
                  <a:lnTo>
                    <a:pt x="682117" y="180086"/>
                  </a:lnTo>
                  <a:lnTo>
                    <a:pt x="682117" y="113157"/>
                  </a:lnTo>
                  <a:lnTo>
                    <a:pt x="755523" y="113157"/>
                  </a:lnTo>
                  <a:lnTo>
                    <a:pt x="755523" y="9944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6859" y="5419852"/>
              <a:ext cx="860805" cy="18327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271137" y="5419090"/>
              <a:ext cx="1275080" cy="182245"/>
            </a:xfrm>
            <a:custGeom>
              <a:avLst/>
              <a:gdLst/>
              <a:ahLst/>
              <a:cxnLst/>
              <a:rect l="l" t="t" r="r" b="b"/>
              <a:pathLst>
                <a:path w="1275079" h="182245">
                  <a:moveTo>
                    <a:pt x="77597" y="762"/>
                  </a:moveTo>
                  <a:lnTo>
                    <a:pt x="24257" y="762"/>
                  </a:lnTo>
                  <a:lnTo>
                    <a:pt x="24257" y="13716"/>
                  </a:lnTo>
                  <a:lnTo>
                    <a:pt x="77597" y="13716"/>
                  </a:lnTo>
                  <a:lnTo>
                    <a:pt x="77597" y="762"/>
                  </a:lnTo>
                  <a:close/>
                </a:path>
                <a:path w="1275079" h="182245">
                  <a:moveTo>
                    <a:pt x="95885" y="69596"/>
                  </a:moveTo>
                  <a:lnTo>
                    <a:pt x="91694" y="62230"/>
                  </a:lnTo>
                  <a:lnTo>
                    <a:pt x="88392" y="59944"/>
                  </a:lnTo>
                  <a:lnTo>
                    <a:pt x="83439" y="56515"/>
                  </a:lnTo>
                  <a:lnTo>
                    <a:pt x="79375" y="54190"/>
                  </a:lnTo>
                  <a:lnTo>
                    <a:pt x="79375" y="72898"/>
                  </a:lnTo>
                  <a:lnTo>
                    <a:pt x="79375" y="84455"/>
                  </a:lnTo>
                  <a:lnTo>
                    <a:pt x="76962" y="89027"/>
                  </a:lnTo>
                  <a:lnTo>
                    <a:pt x="66802" y="95885"/>
                  </a:lnTo>
                  <a:lnTo>
                    <a:pt x="59944" y="97663"/>
                  </a:lnTo>
                  <a:lnTo>
                    <a:pt x="42291" y="97663"/>
                  </a:lnTo>
                  <a:lnTo>
                    <a:pt x="23114" y="72898"/>
                  </a:lnTo>
                  <a:lnTo>
                    <a:pt x="25527" y="68453"/>
                  </a:lnTo>
                  <a:lnTo>
                    <a:pt x="30480" y="65024"/>
                  </a:lnTo>
                  <a:lnTo>
                    <a:pt x="35433" y="61722"/>
                  </a:lnTo>
                  <a:lnTo>
                    <a:pt x="42291" y="59944"/>
                  </a:lnTo>
                  <a:lnTo>
                    <a:pt x="60198" y="59944"/>
                  </a:lnTo>
                  <a:lnTo>
                    <a:pt x="67056" y="61722"/>
                  </a:lnTo>
                  <a:lnTo>
                    <a:pt x="72009" y="65024"/>
                  </a:lnTo>
                  <a:lnTo>
                    <a:pt x="76962" y="68453"/>
                  </a:lnTo>
                  <a:lnTo>
                    <a:pt x="79375" y="72898"/>
                  </a:lnTo>
                  <a:lnTo>
                    <a:pt x="79375" y="54190"/>
                  </a:lnTo>
                  <a:lnTo>
                    <a:pt x="76784" y="52705"/>
                  </a:lnTo>
                  <a:lnTo>
                    <a:pt x="69227" y="50012"/>
                  </a:lnTo>
                  <a:lnTo>
                    <a:pt x="60731" y="48412"/>
                  </a:lnTo>
                  <a:lnTo>
                    <a:pt x="51308" y="47879"/>
                  </a:lnTo>
                  <a:lnTo>
                    <a:pt x="41795" y="48412"/>
                  </a:lnTo>
                  <a:lnTo>
                    <a:pt x="6604" y="69596"/>
                  </a:lnTo>
                  <a:lnTo>
                    <a:pt x="6604" y="83185"/>
                  </a:lnTo>
                  <a:lnTo>
                    <a:pt x="7747" y="87376"/>
                  </a:lnTo>
                  <a:lnTo>
                    <a:pt x="10033" y="91186"/>
                  </a:lnTo>
                  <a:lnTo>
                    <a:pt x="12192" y="94996"/>
                  </a:lnTo>
                  <a:lnTo>
                    <a:pt x="44704" y="109855"/>
                  </a:lnTo>
                  <a:lnTo>
                    <a:pt x="57785" y="109855"/>
                  </a:lnTo>
                  <a:lnTo>
                    <a:pt x="87160" y="97663"/>
                  </a:lnTo>
                  <a:lnTo>
                    <a:pt x="88392" y="96520"/>
                  </a:lnTo>
                  <a:lnTo>
                    <a:pt x="95846" y="83185"/>
                  </a:lnTo>
                  <a:lnTo>
                    <a:pt x="95885" y="69596"/>
                  </a:lnTo>
                  <a:close/>
                </a:path>
                <a:path w="1275079" h="182245">
                  <a:moveTo>
                    <a:pt x="102997" y="25273"/>
                  </a:moveTo>
                  <a:lnTo>
                    <a:pt x="0" y="25273"/>
                  </a:lnTo>
                  <a:lnTo>
                    <a:pt x="0" y="38100"/>
                  </a:lnTo>
                  <a:lnTo>
                    <a:pt x="102997" y="38100"/>
                  </a:lnTo>
                  <a:lnTo>
                    <a:pt x="102997" y="25273"/>
                  </a:lnTo>
                  <a:close/>
                </a:path>
                <a:path w="1275079" h="182245">
                  <a:moveTo>
                    <a:pt x="139065" y="128270"/>
                  </a:moveTo>
                  <a:lnTo>
                    <a:pt x="138684" y="127127"/>
                  </a:lnTo>
                  <a:lnTo>
                    <a:pt x="138049" y="126619"/>
                  </a:lnTo>
                  <a:lnTo>
                    <a:pt x="137541" y="125984"/>
                  </a:lnTo>
                  <a:lnTo>
                    <a:pt x="136398" y="125603"/>
                  </a:lnTo>
                  <a:lnTo>
                    <a:pt x="21463" y="125603"/>
                  </a:lnTo>
                  <a:lnTo>
                    <a:pt x="21463" y="139700"/>
                  </a:lnTo>
                  <a:lnTo>
                    <a:pt x="122809" y="139700"/>
                  </a:lnTo>
                  <a:lnTo>
                    <a:pt x="122809" y="181800"/>
                  </a:lnTo>
                  <a:lnTo>
                    <a:pt x="139065" y="181800"/>
                  </a:lnTo>
                  <a:lnTo>
                    <a:pt x="139065" y="128270"/>
                  </a:lnTo>
                  <a:close/>
                </a:path>
                <a:path w="1275079" h="182245">
                  <a:moveTo>
                    <a:pt x="163957" y="52324"/>
                  </a:moveTo>
                  <a:lnTo>
                    <a:pt x="139065" y="52324"/>
                  </a:lnTo>
                  <a:lnTo>
                    <a:pt x="139065" y="1143"/>
                  </a:lnTo>
                  <a:lnTo>
                    <a:pt x="123190" y="1143"/>
                  </a:lnTo>
                  <a:lnTo>
                    <a:pt x="123190" y="115951"/>
                  </a:lnTo>
                  <a:lnTo>
                    <a:pt x="139065" y="115951"/>
                  </a:lnTo>
                  <a:lnTo>
                    <a:pt x="139065" y="66294"/>
                  </a:lnTo>
                  <a:lnTo>
                    <a:pt x="163957" y="66294"/>
                  </a:lnTo>
                  <a:lnTo>
                    <a:pt x="163957" y="52324"/>
                  </a:lnTo>
                  <a:close/>
                </a:path>
                <a:path w="1275079" h="182245">
                  <a:moveTo>
                    <a:pt x="312801" y="108458"/>
                  </a:moveTo>
                  <a:lnTo>
                    <a:pt x="297180" y="108458"/>
                  </a:lnTo>
                  <a:lnTo>
                    <a:pt x="297180" y="140081"/>
                  </a:lnTo>
                  <a:lnTo>
                    <a:pt x="297180" y="165735"/>
                  </a:lnTo>
                  <a:lnTo>
                    <a:pt x="207391" y="165735"/>
                  </a:lnTo>
                  <a:lnTo>
                    <a:pt x="207391" y="140081"/>
                  </a:lnTo>
                  <a:lnTo>
                    <a:pt x="297180" y="140081"/>
                  </a:lnTo>
                  <a:lnTo>
                    <a:pt x="297180" y="108458"/>
                  </a:lnTo>
                  <a:lnTo>
                    <a:pt x="296799" y="108458"/>
                  </a:lnTo>
                  <a:lnTo>
                    <a:pt x="296799" y="127508"/>
                  </a:lnTo>
                  <a:lnTo>
                    <a:pt x="207772" y="127508"/>
                  </a:lnTo>
                  <a:lnTo>
                    <a:pt x="207772" y="108458"/>
                  </a:lnTo>
                  <a:lnTo>
                    <a:pt x="192151" y="108458"/>
                  </a:lnTo>
                  <a:lnTo>
                    <a:pt x="192151" y="176123"/>
                  </a:lnTo>
                  <a:lnTo>
                    <a:pt x="192405" y="177241"/>
                  </a:lnTo>
                  <a:lnTo>
                    <a:pt x="193675" y="178460"/>
                  </a:lnTo>
                  <a:lnTo>
                    <a:pt x="194818" y="178765"/>
                  </a:lnTo>
                  <a:lnTo>
                    <a:pt x="310134" y="178765"/>
                  </a:lnTo>
                  <a:lnTo>
                    <a:pt x="311277" y="178460"/>
                  </a:lnTo>
                  <a:lnTo>
                    <a:pt x="311785" y="177850"/>
                  </a:lnTo>
                  <a:lnTo>
                    <a:pt x="312420" y="177241"/>
                  </a:lnTo>
                  <a:lnTo>
                    <a:pt x="312801" y="176123"/>
                  </a:lnTo>
                  <a:lnTo>
                    <a:pt x="312801" y="165735"/>
                  </a:lnTo>
                  <a:lnTo>
                    <a:pt x="312801" y="140081"/>
                  </a:lnTo>
                  <a:lnTo>
                    <a:pt x="312801" y="127508"/>
                  </a:lnTo>
                  <a:lnTo>
                    <a:pt x="312801" y="108458"/>
                  </a:lnTo>
                  <a:close/>
                </a:path>
                <a:path w="1275079" h="182245">
                  <a:moveTo>
                    <a:pt x="325501" y="52832"/>
                  </a:moveTo>
                  <a:lnTo>
                    <a:pt x="287909" y="41529"/>
                  </a:lnTo>
                  <a:lnTo>
                    <a:pt x="261353" y="13970"/>
                  </a:lnTo>
                  <a:lnTo>
                    <a:pt x="261239" y="1397"/>
                  </a:lnTo>
                  <a:lnTo>
                    <a:pt x="243586" y="1397"/>
                  </a:lnTo>
                  <a:lnTo>
                    <a:pt x="243586" y="13970"/>
                  </a:lnTo>
                  <a:lnTo>
                    <a:pt x="241681" y="19939"/>
                  </a:lnTo>
                  <a:lnTo>
                    <a:pt x="237617" y="25019"/>
                  </a:lnTo>
                  <a:lnTo>
                    <a:pt x="233680" y="30099"/>
                  </a:lnTo>
                  <a:lnTo>
                    <a:pt x="228600" y="34417"/>
                  </a:lnTo>
                  <a:lnTo>
                    <a:pt x="222377" y="38100"/>
                  </a:lnTo>
                  <a:lnTo>
                    <a:pt x="216154" y="41910"/>
                  </a:lnTo>
                  <a:lnTo>
                    <a:pt x="179197" y="52705"/>
                  </a:lnTo>
                  <a:lnTo>
                    <a:pt x="189103" y="64643"/>
                  </a:lnTo>
                  <a:lnTo>
                    <a:pt x="225425" y="52324"/>
                  </a:lnTo>
                  <a:lnTo>
                    <a:pt x="252603" y="27940"/>
                  </a:lnTo>
                  <a:lnTo>
                    <a:pt x="255397" y="33274"/>
                  </a:lnTo>
                  <a:lnTo>
                    <a:pt x="286385" y="55626"/>
                  </a:lnTo>
                  <a:lnTo>
                    <a:pt x="298450" y="60071"/>
                  </a:lnTo>
                  <a:lnTo>
                    <a:pt x="304673" y="62103"/>
                  </a:lnTo>
                  <a:lnTo>
                    <a:pt x="310261" y="63627"/>
                  </a:lnTo>
                  <a:lnTo>
                    <a:pt x="315595" y="64643"/>
                  </a:lnTo>
                  <a:lnTo>
                    <a:pt x="325501" y="52832"/>
                  </a:lnTo>
                  <a:close/>
                </a:path>
                <a:path w="1275079" h="182245">
                  <a:moveTo>
                    <a:pt x="334645" y="79248"/>
                  </a:moveTo>
                  <a:lnTo>
                    <a:pt x="170307" y="79248"/>
                  </a:lnTo>
                  <a:lnTo>
                    <a:pt x="170307" y="92202"/>
                  </a:lnTo>
                  <a:lnTo>
                    <a:pt x="334645" y="92202"/>
                  </a:lnTo>
                  <a:lnTo>
                    <a:pt x="334645" y="79248"/>
                  </a:lnTo>
                  <a:close/>
                </a:path>
                <a:path w="1275079" h="182245">
                  <a:moveTo>
                    <a:pt x="464566" y="128651"/>
                  </a:moveTo>
                  <a:lnTo>
                    <a:pt x="434111" y="103352"/>
                  </a:lnTo>
                  <a:lnTo>
                    <a:pt x="416153" y="57327"/>
                  </a:lnTo>
                  <a:lnTo>
                    <a:pt x="415417" y="43180"/>
                  </a:lnTo>
                  <a:lnTo>
                    <a:pt x="415417" y="25146"/>
                  </a:lnTo>
                  <a:lnTo>
                    <a:pt x="454533" y="25146"/>
                  </a:lnTo>
                  <a:lnTo>
                    <a:pt x="454533" y="11557"/>
                  </a:lnTo>
                  <a:lnTo>
                    <a:pt x="360045" y="11557"/>
                  </a:lnTo>
                  <a:lnTo>
                    <a:pt x="360045" y="25146"/>
                  </a:lnTo>
                  <a:lnTo>
                    <a:pt x="398780" y="25146"/>
                  </a:lnTo>
                  <a:lnTo>
                    <a:pt x="398780" y="40513"/>
                  </a:lnTo>
                  <a:lnTo>
                    <a:pt x="391058" y="83286"/>
                  </a:lnTo>
                  <a:lnTo>
                    <a:pt x="368693" y="116751"/>
                  </a:lnTo>
                  <a:lnTo>
                    <a:pt x="347091" y="133985"/>
                  </a:lnTo>
                  <a:lnTo>
                    <a:pt x="360172" y="145161"/>
                  </a:lnTo>
                  <a:lnTo>
                    <a:pt x="391922" y="113538"/>
                  </a:lnTo>
                  <a:lnTo>
                    <a:pt x="407035" y="84074"/>
                  </a:lnTo>
                  <a:lnTo>
                    <a:pt x="410578" y="93129"/>
                  </a:lnTo>
                  <a:lnTo>
                    <a:pt x="434848" y="125730"/>
                  </a:lnTo>
                  <a:lnTo>
                    <a:pt x="453009" y="140208"/>
                  </a:lnTo>
                  <a:lnTo>
                    <a:pt x="464566" y="128651"/>
                  </a:lnTo>
                  <a:close/>
                </a:path>
                <a:path w="1275079" h="182245">
                  <a:moveTo>
                    <a:pt x="500253" y="1651"/>
                  </a:moveTo>
                  <a:lnTo>
                    <a:pt x="484251" y="1651"/>
                  </a:lnTo>
                  <a:lnTo>
                    <a:pt x="484251" y="181190"/>
                  </a:lnTo>
                  <a:lnTo>
                    <a:pt x="500253" y="181190"/>
                  </a:lnTo>
                  <a:lnTo>
                    <a:pt x="500253" y="1651"/>
                  </a:lnTo>
                  <a:close/>
                </a:path>
                <a:path w="1275079" h="182245">
                  <a:moveTo>
                    <a:pt x="632333" y="29845"/>
                  </a:moveTo>
                  <a:lnTo>
                    <a:pt x="631317" y="25273"/>
                  </a:lnTo>
                  <a:lnTo>
                    <a:pt x="629285" y="21082"/>
                  </a:lnTo>
                  <a:lnTo>
                    <a:pt x="627380" y="16891"/>
                  </a:lnTo>
                  <a:lnTo>
                    <a:pt x="625055" y="13970"/>
                  </a:lnTo>
                  <a:lnTo>
                    <a:pt x="624459" y="13208"/>
                  </a:lnTo>
                  <a:lnTo>
                    <a:pt x="616966" y="6985"/>
                  </a:lnTo>
                  <a:lnTo>
                    <a:pt x="616077" y="6540"/>
                  </a:lnTo>
                  <a:lnTo>
                    <a:pt x="616077" y="31750"/>
                  </a:lnTo>
                  <a:lnTo>
                    <a:pt x="616077" y="40386"/>
                  </a:lnTo>
                  <a:lnTo>
                    <a:pt x="613918" y="45085"/>
                  </a:lnTo>
                  <a:lnTo>
                    <a:pt x="609600" y="49022"/>
                  </a:lnTo>
                  <a:lnTo>
                    <a:pt x="605282" y="52705"/>
                  </a:lnTo>
                  <a:lnTo>
                    <a:pt x="597916" y="54483"/>
                  </a:lnTo>
                  <a:lnTo>
                    <a:pt x="576961" y="54483"/>
                  </a:lnTo>
                  <a:lnTo>
                    <a:pt x="569595" y="52578"/>
                  </a:lnTo>
                  <a:lnTo>
                    <a:pt x="565277" y="48895"/>
                  </a:lnTo>
                  <a:lnTo>
                    <a:pt x="561086" y="45085"/>
                  </a:lnTo>
                  <a:lnTo>
                    <a:pt x="558927" y="40386"/>
                  </a:lnTo>
                  <a:lnTo>
                    <a:pt x="558927" y="31750"/>
                  </a:lnTo>
                  <a:lnTo>
                    <a:pt x="559308" y="29083"/>
                  </a:lnTo>
                  <a:lnTo>
                    <a:pt x="560324" y="26670"/>
                  </a:lnTo>
                  <a:lnTo>
                    <a:pt x="561213" y="24130"/>
                  </a:lnTo>
                  <a:lnTo>
                    <a:pt x="573913" y="15621"/>
                  </a:lnTo>
                  <a:lnTo>
                    <a:pt x="577596" y="14478"/>
                  </a:lnTo>
                  <a:lnTo>
                    <a:pt x="582041" y="13970"/>
                  </a:lnTo>
                  <a:lnTo>
                    <a:pt x="592709" y="13970"/>
                  </a:lnTo>
                  <a:lnTo>
                    <a:pt x="597154" y="14478"/>
                  </a:lnTo>
                  <a:lnTo>
                    <a:pt x="600837" y="15621"/>
                  </a:lnTo>
                  <a:lnTo>
                    <a:pt x="604520" y="16637"/>
                  </a:lnTo>
                  <a:lnTo>
                    <a:pt x="616077" y="31750"/>
                  </a:lnTo>
                  <a:lnTo>
                    <a:pt x="616077" y="6540"/>
                  </a:lnTo>
                  <a:lnTo>
                    <a:pt x="612267" y="4572"/>
                  </a:lnTo>
                  <a:lnTo>
                    <a:pt x="606577" y="2768"/>
                  </a:lnTo>
                  <a:lnTo>
                    <a:pt x="601218" y="1016"/>
                  </a:lnTo>
                  <a:lnTo>
                    <a:pt x="594741" y="127"/>
                  </a:lnTo>
                  <a:lnTo>
                    <a:pt x="587502" y="127"/>
                  </a:lnTo>
                  <a:lnTo>
                    <a:pt x="549363" y="15760"/>
                  </a:lnTo>
                  <a:lnTo>
                    <a:pt x="543052" y="34671"/>
                  </a:lnTo>
                  <a:lnTo>
                    <a:pt x="543763" y="41605"/>
                  </a:lnTo>
                  <a:lnTo>
                    <a:pt x="577215" y="67487"/>
                  </a:lnTo>
                  <a:lnTo>
                    <a:pt x="587502" y="68072"/>
                  </a:lnTo>
                  <a:lnTo>
                    <a:pt x="597636" y="67500"/>
                  </a:lnTo>
                  <a:lnTo>
                    <a:pt x="606552" y="65786"/>
                  </a:lnTo>
                  <a:lnTo>
                    <a:pt x="614210" y="62928"/>
                  </a:lnTo>
                  <a:lnTo>
                    <a:pt x="620649" y="58928"/>
                  </a:lnTo>
                  <a:lnTo>
                    <a:pt x="625233" y="54483"/>
                  </a:lnTo>
                  <a:lnTo>
                    <a:pt x="625741" y="54000"/>
                  </a:lnTo>
                  <a:lnTo>
                    <a:pt x="629386" y="48336"/>
                  </a:lnTo>
                  <a:lnTo>
                    <a:pt x="631596" y="41897"/>
                  </a:lnTo>
                  <a:lnTo>
                    <a:pt x="632333" y="34671"/>
                  </a:lnTo>
                  <a:lnTo>
                    <a:pt x="632333" y="29845"/>
                  </a:lnTo>
                  <a:close/>
                </a:path>
                <a:path w="1275079" h="182245">
                  <a:moveTo>
                    <a:pt x="652907" y="75184"/>
                  </a:moveTo>
                  <a:lnTo>
                    <a:pt x="649732" y="75819"/>
                  </a:lnTo>
                  <a:lnTo>
                    <a:pt x="645160" y="76454"/>
                  </a:lnTo>
                  <a:lnTo>
                    <a:pt x="639318" y="76962"/>
                  </a:lnTo>
                  <a:lnTo>
                    <a:pt x="633349" y="77597"/>
                  </a:lnTo>
                  <a:lnTo>
                    <a:pt x="606933" y="79629"/>
                  </a:lnTo>
                  <a:lnTo>
                    <a:pt x="593852" y="80137"/>
                  </a:lnTo>
                  <a:lnTo>
                    <a:pt x="588137" y="80264"/>
                  </a:lnTo>
                  <a:lnTo>
                    <a:pt x="529336" y="80264"/>
                  </a:lnTo>
                  <a:lnTo>
                    <a:pt x="529336" y="93853"/>
                  </a:lnTo>
                  <a:lnTo>
                    <a:pt x="570230" y="93853"/>
                  </a:lnTo>
                  <a:lnTo>
                    <a:pt x="570230" y="122428"/>
                  </a:lnTo>
                  <a:lnTo>
                    <a:pt x="586232" y="122428"/>
                  </a:lnTo>
                  <a:lnTo>
                    <a:pt x="586232" y="93472"/>
                  </a:lnTo>
                  <a:lnTo>
                    <a:pt x="592074" y="93472"/>
                  </a:lnTo>
                  <a:lnTo>
                    <a:pt x="598170" y="93345"/>
                  </a:lnTo>
                  <a:lnTo>
                    <a:pt x="604393" y="92964"/>
                  </a:lnTo>
                  <a:lnTo>
                    <a:pt x="616839" y="92456"/>
                  </a:lnTo>
                  <a:lnTo>
                    <a:pt x="622935" y="91948"/>
                  </a:lnTo>
                  <a:lnTo>
                    <a:pt x="634619" y="91186"/>
                  </a:lnTo>
                  <a:lnTo>
                    <a:pt x="639826" y="90551"/>
                  </a:lnTo>
                  <a:lnTo>
                    <a:pt x="644906" y="90043"/>
                  </a:lnTo>
                  <a:lnTo>
                    <a:pt x="649351" y="89408"/>
                  </a:lnTo>
                  <a:lnTo>
                    <a:pt x="652907" y="88773"/>
                  </a:lnTo>
                  <a:lnTo>
                    <a:pt x="652907" y="75184"/>
                  </a:lnTo>
                  <a:close/>
                </a:path>
                <a:path w="1275079" h="182245">
                  <a:moveTo>
                    <a:pt x="676021" y="1397"/>
                  </a:moveTo>
                  <a:lnTo>
                    <a:pt x="660400" y="1397"/>
                  </a:lnTo>
                  <a:lnTo>
                    <a:pt x="660400" y="107823"/>
                  </a:lnTo>
                  <a:lnTo>
                    <a:pt x="617855" y="107823"/>
                  </a:lnTo>
                  <a:lnTo>
                    <a:pt x="617855" y="120777"/>
                  </a:lnTo>
                  <a:lnTo>
                    <a:pt x="660400" y="120777"/>
                  </a:lnTo>
                  <a:lnTo>
                    <a:pt x="660400" y="138176"/>
                  </a:lnTo>
                  <a:lnTo>
                    <a:pt x="676021" y="138176"/>
                  </a:lnTo>
                  <a:lnTo>
                    <a:pt x="676021" y="1397"/>
                  </a:lnTo>
                  <a:close/>
                </a:path>
                <a:path w="1275079" h="182245">
                  <a:moveTo>
                    <a:pt x="679958" y="163322"/>
                  </a:moveTo>
                  <a:lnTo>
                    <a:pt x="575056" y="163322"/>
                  </a:lnTo>
                  <a:lnTo>
                    <a:pt x="575056" y="131953"/>
                  </a:lnTo>
                  <a:lnTo>
                    <a:pt x="558546" y="131953"/>
                  </a:lnTo>
                  <a:lnTo>
                    <a:pt x="558546" y="174510"/>
                  </a:lnTo>
                  <a:lnTo>
                    <a:pt x="558800" y="175615"/>
                  </a:lnTo>
                  <a:lnTo>
                    <a:pt x="560070" y="176834"/>
                  </a:lnTo>
                  <a:lnTo>
                    <a:pt x="561086" y="177139"/>
                  </a:lnTo>
                  <a:lnTo>
                    <a:pt x="679958" y="177139"/>
                  </a:lnTo>
                  <a:lnTo>
                    <a:pt x="679958" y="163322"/>
                  </a:lnTo>
                  <a:close/>
                </a:path>
                <a:path w="1275079" h="182245">
                  <a:moveTo>
                    <a:pt x="845947" y="31623"/>
                  </a:moveTo>
                  <a:lnTo>
                    <a:pt x="828675" y="8051"/>
                  </a:lnTo>
                  <a:lnTo>
                    <a:pt x="828675" y="28321"/>
                  </a:lnTo>
                  <a:lnTo>
                    <a:pt x="828675" y="38100"/>
                  </a:lnTo>
                  <a:lnTo>
                    <a:pt x="782955" y="50419"/>
                  </a:lnTo>
                  <a:lnTo>
                    <a:pt x="772756" y="50139"/>
                  </a:lnTo>
                  <a:lnTo>
                    <a:pt x="736854" y="38100"/>
                  </a:lnTo>
                  <a:lnTo>
                    <a:pt x="736854" y="28321"/>
                  </a:lnTo>
                  <a:lnTo>
                    <a:pt x="764032" y="13208"/>
                  </a:lnTo>
                  <a:lnTo>
                    <a:pt x="769747" y="12319"/>
                  </a:lnTo>
                  <a:lnTo>
                    <a:pt x="775970" y="11938"/>
                  </a:lnTo>
                  <a:lnTo>
                    <a:pt x="789813" y="11938"/>
                  </a:lnTo>
                  <a:lnTo>
                    <a:pt x="796036" y="12319"/>
                  </a:lnTo>
                  <a:lnTo>
                    <a:pt x="801624" y="13208"/>
                  </a:lnTo>
                  <a:lnTo>
                    <a:pt x="807212" y="13970"/>
                  </a:lnTo>
                  <a:lnTo>
                    <a:pt x="828675" y="28321"/>
                  </a:lnTo>
                  <a:lnTo>
                    <a:pt x="828675" y="8051"/>
                  </a:lnTo>
                  <a:lnTo>
                    <a:pt x="821512" y="4940"/>
                  </a:lnTo>
                  <a:lnTo>
                    <a:pt x="810679" y="2197"/>
                  </a:lnTo>
                  <a:lnTo>
                    <a:pt x="797839" y="558"/>
                  </a:lnTo>
                  <a:lnTo>
                    <a:pt x="782955" y="0"/>
                  </a:lnTo>
                  <a:lnTo>
                    <a:pt x="768045" y="558"/>
                  </a:lnTo>
                  <a:lnTo>
                    <a:pt x="728484" y="13411"/>
                  </a:lnTo>
                  <a:lnTo>
                    <a:pt x="719709" y="31623"/>
                  </a:lnTo>
                  <a:lnTo>
                    <a:pt x="720674" y="38315"/>
                  </a:lnTo>
                  <a:lnTo>
                    <a:pt x="755040" y="60325"/>
                  </a:lnTo>
                  <a:lnTo>
                    <a:pt x="782955" y="62357"/>
                  </a:lnTo>
                  <a:lnTo>
                    <a:pt x="798004" y="61861"/>
                  </a:lnTo>
                  <a:lnTo>
                    <a:pt x="810945" y="60325"/>
                  </a:lnTo>
                  <a:lnTo>
                    <a:pt x="821817" y="57759"/>
                  </a:lnTo>
                  <a:lnTo>
                    <a:pt x="830580" y="54102"/>
                  </a:lnTo>
                  <a:lnTo>
                    <a:pt x="836028" y="50419"/>
                  </a:lnTo>
                  <a:lnTo>
                    <a:pt x="837311" y="49555"/>
                  </a:lnTo>
                  <a:lnTo>
                    <a:pt x="842111" y="44297"/>
                  </a:lnTo>
                  <a:lnTo>
                    <a:pt x="844981" y="38315"/>
                  </a:lnTo>
                  <a:lnTo>
                    <a:pt x="845947" y="31623"/>
                  </a:lnTo>
                  <a:close/>
                </a:path>
                <a:path w="1275079" h="182245">
                  <a:moveTo>
                    <a:pt x="846963" y="166751"/>
                  </a:moveTo>
                  <a:lnTo>
                    <a:pt x="740156" y="166751"/>
                  </a:lnTo>
                  <a:lnTo>
                    <a:pt x="740156" y="147320"/>
                  </a:lnTo>
                  <a:lnTo>
                    <a:pt x="840232" y="147320"/>
                  </a:lnTo>
                  <a:lnTo>
                    <a:pt x="841375" y="147066"/>
                  </a:lnTo>
                  <a:lnTo>
                    <a:pt x="842645" y="145796"/>
                  </a:lnTo>
                  <a:lnTo>
                    <a:pt x="842899" y="144653"/>
                  </a:lnTo>
                  <a:lnTo>
                    <a:pt x="842899" y="107569"/>
                  </a:lnTo>
                  <a:lnTo>
                    <a:pt x="842645" y="106553"/>
                  </a:lnTo>
                  <a:lnTo>
                    <a:pt x="841375" y="105283"/>
                  </a:lnTo>
                  <a:lnTo>
                    <a:pt x="840232" y="105029"/>
                  </a:lnTo>
                  <a:lnTo>
                    <a:pt x="722503" y="105029"/>
                  </a:lnTo>
                  <a:lnTo>
                    <a:pt x="722503" y="117602"/>
                  </a:lnTo>
                  <a:lnTo>
                    <a:pt x="825246" y="117602"/>
                  </a:lnTo>
                  <a:lnTo>
                    <a:pt x="825246" y="135763"/>
                  </a:lnTo>
                  <a:lnTo>
                    <a:pt x="725170" y="135763"/>
                  </a:lnTo>
                  <a:lnTo>
                    <a:pt x="724027" y="136144"/>
                  </a:lnTo>
                  <a:lnTo>
                    <a:pt x="723392" y="136652"/>
                  </a:lnTo>
                  <a:lnTo>
                    <a:pt x="722757" y="137287"/>
                  </a:lnTo>
                  <a:lnTo>
                    <a:pt x="722503" y="138430"/>
                  </a:lnTo>
                  <a:lnTo>
                    <a:pt x="722503" y="176530"/>
                  </a:lnTo>
                  <a:lnTo>
                    <a:pt x="722757" y="177647"/>
                  </a:lnTo>
                  <a:lnTo>
                    <a:pt x="724027" y="178866"/>
                  </a:lnTo>
                  <a:lnTo>
                    <a:pt x="725170" y="179171"/>
                  </a:lnTo>
                  <a:lnTo>
                    <a:pt x="846963" y="179171"/>
                  </a:lnTo>
                  <a:lnTo>
                    <a:pt x="846963" y="166751"/>
                  </a:lnTo>
                  <a:close/>
                </a:path>
                <a:path w="1275079" h="182245">
                  <a:moveTo>
                    <a:pt x="864997" y="76200"/>
                  </a:moveTo>
                  <a:lnTo>
                    <a:pt x="700405" y="76200"/>
                  </a:lnTo>
                  <a:lnTo>
                    <a:pt x="700405" y="89154"/>
                  </a:lnTo>
                  <a:lnTo>
                    <a:pt x="864997" y="89154"/>
                  </a:lnTo>
                  <a:lnTo>
                    <a:pt x="864997" y="76200"/>
                  </a:lnTo>
                  <a:close/>
                </a:path>
                <a:path w="1275079" h="182245">
                  <a:moveTo>
                    <a:pt x="1049020" y="37719"/>
                  </a:moveTo>
                  <a:lnTo>
                    <a:pt x="1048004" y="32639"/>
                  </a:lnTo>
                  <a:lnTo>
                    <a:pt x="1043940" y="23241"/>
                  </a:lnTo>
                  <a:lnTo>
                    <a:pt x="1041019" y="19050"/>
                  </a:lnTo>
                  <a:lnTo>
                    <a:pt x="1038161" y="16383"/>
                  </a:lnTo>
                  <a:lnTo>
                    <a:pt x="1037082" y="15367"/>
                  </a:lnTo>
                  <a:lnTo>
                    <a:pt x="1033780" y="12179"/>
                  </a:lnTo>
                  <a:lnTo>
                    <a:pt x="1033780" y="35814"/>
                  </a:lnTo>
                  <a:lnTo>
                    <a:pt x="1033780" y="49657"/>
                  </a:lnTo>
                  <a:lnTo>
                    <a:pt x="1031367" y="55753"/>
                  </a:lnTo>
                  <a:lnTo>
                    <a:pt x="1026541" y="60960"/>
                  </a:lnTo>
                  <a:lnTo>
                    <a:pt x="1021842" y="66294"/>
                  </a:lnTo>
                  <a:lnTo>
                    <a:pt x="1014349" y="68961"/>
                  </a:lnTo>
                  <a:lnTo>
                    <a:pt x="993775" y="68961"/>
                  </a:lnTo>
                  <a:lnTo>
                    <a:pt x="974217" y="35814"/>
                  </a:lnTo>
                  <a:lnTo>
                    <a:pt x="976630" y="29845"/>
                  </a:lnTo>
                  <a:lnTo>
                    <a:pt x="981583" y="24511"/>
                  </a:lnTo>
                  <a:lnTo>
                    <a:pt x="986409" y="19050"/>
                  </a:lnTo>
                  <a:lnTo>
                    <a:pt x="993902" y="16383"/>
                  </a:lnTo>
                  <a:lnTo>
                    <a:pt x="1014476" y="16383"/>
                  </a:lnTo>
                  <a:lnTo>
                    <a:pt x="1021969" y="19050"/>
                  </a:lnTo>
                  <a:lnTo>
                    <a:pt x="1026541" y="24511"/>
                  </a:lnTo>
                  <a:lnTo>
                    <a:pt x="1031367" y="29845"/>
                  </a:lnTo>
                  <a:lnTo>
                    <a:pt x="1033780" y="35814"/>
                  </a:lnTo>
                  <a:lnTo>
                    <a:pt x="1033780" y="12179"/>
                  </a:lnTo>
                  <a:lnTo>
                    <a:pt x="1033272" y="11684"/>
                  </a:lnTo>
                  <a:lnTo>
                    <a:pt x="1028573" y="8890"/>
                  </a:lnTo>
                  <a:lnTo>
                    <a:pt x="1017397" y="4572"/>
                  </a:lnTo>
                  <a:lnTo>
                    <a:pt x="1011047" y="3429"/>
                  </a:lnTo>
                  <a:lnTo>
                    <a:pt x="996696" y="3429"/>
                  </a:lnTo>
                  <a:lnTo>
                    <a:pt x="963930" y="23241"/>
                  </a:lnTo>
                  <a:lnTo>
                    <a:pt x="958850" y="37719"/>
                  </a:lnTo>
                  <a:lnTo>
                    <a:pt x="958951" y="48895"/>
                  </a:lnTo>
                  <a:lnTo>
                    <a:pt x="959866" y="53467"/>
                  </a:lnTo>
                  <a:lnTo>
                    <a:pt x="963930" y="62865"/>
                  </a:lnTo>
                  <a:lnTo>
                    <a:pt x="966851" y="67056"/>
                  </a:lnTo>
                  <a:lnTo>
                    <a:pt x="970788" y="70485"/>
                  </a:lnTo>
                  <a:lnTo>
                    <a:pt x="974725" y="74041"/>
                  </a:lnTo>
                  <a:lnTo>
                    <a:pt x="979424" y="76835"/>
                  </a:lnTo>
                  <a:lnTo>
                    <a:pt x="990346" y="80899"/>
                  </a:lnTo>
                  <a:lnTo>
                    <a:pt x="996696" y="81915"/>
                  </a:lnTo>
                  <a:lnTo>
                    <a:pt x="1011047" y="81915"/>
                  </a:lnTo>
                  <a:lnTo>
                    <a:pt x="1017397" y="80899"/>
                  </a:lnTo>
                  <a:lnTo>
                    <a:pt x="1028446" y="76835"/>
                  </a:lnTo>
                  <a:lnTo>
                    <a:pt x="1033145" y="74041"/>
                  </a:lnTo>
                  <a:lnTo>
                    <a:pt x="1037082" y="70485"/>
                  </a:lnTo>
                  <a:lnTo>
                    <a:pt x="1038847" y="68961"/>
                  </a:lnTo>
                  <a:lnTo>
                    <a:pt x="1040765" y="67310"/>
                  </a:lnTo>
                  <a:lnTo>
                    <a:pt x="1043686" y="63119"/>
                  </a:lnTo>
                  <a:lnTo>
                    <a:pt x="1045845" y="58166"/>
                  </a:lnTo>
                  <a:lnTo>
                    <a:pt x="1048004" y="53975"/>
                  </a:lnTo>
                  <a:lnTo>
                    <a:pt x="1048918" y="49403"/>
                  </a:lnTo>
                  <a:lnTo>
                    <a:pt x="1049020" y="37719"/>
                  </a:lnTo>
                  <a:close/>
                </a:path>
                <a:path w="1275079" h="182245">
                  <a:moveTo>
                    <a:pt x="1069086" y="95885"/>
                  </a:moveTo>
                  <a:lnTo>
                    <a:pt x="1064895" y="96520"/>
                  </a:lnTo>
                  <a:lnTo>
                    <a:pt x="1059561" y="97155"/>
                  </a:lnTo>
                  <a:lnTo>
                    <a:pt x="1040130" y="98679"/>
                  </a:lnTo>
                  <a:lnTo>
                    <a:pt x="1033272" y="99060"/>
                  </a:lnTo>
                  <a:lnTo>
                    <a:pt x="1026287" y="99568"/>
                  </a:lnTo>
                  <a:lnTo>
                    <a:pt x="1013714" y="100076"/>
                  </a:lnTo>
                  <a:lnTo>
                    <a:pt x="1002919" y="100330"/>
                  </a:lnTo>
                  <a:lnTo>
                    <a:pt x="947547" y="100330"/>
                  </a:lnTo>
                  <a:lnTo>
                    <a:pt x="947547" y="114300"/>
                  </a:lnTo>
                  <a:lnTo>
                    <a:pt x="993902" y="114300"/>
                  </a:lnTo>
                  <a:lnTo>
                    <a:pt x="993902" y="176936"/>
                  </a:lnTo>
                  <a:lnTo>
                    <a:pt x="1009142" y="176936"/>
                  </a:lnTo>
                  <a:lnTo>
                    <a:pt x="1009142" y="114046"/>
                  </a:lnTo>
                  <a:lnTo>
                    <a:pt x="1025410" y="113385"/>
                  </a:lnTo>
                  <a:lnTo>
                    <a:pt x="1041019" y="112522"/>
                  </a:lnTo>
                  <a:lnTo>
                    <a:pt x="1048486" y="111899"/>
                  </a:lnTo>
                  <a:lnTo>
                    <a:pt x="1055662" y="111163"/>
                  </a:lnTo>
                  <a:lnTo>
                    <a:pt x="1062532" y="110274"/>
                  </a:lnTo>
                  <a:lnTo>
                    <a:pt x="1069086" y="109220"/>
                  </a:lnTo>
                  <a:lnTo>
                    <a:pt x="1069086" y="95885"/>
                  </a:lnTo>
                  <a:close/>
                </a:path>
                <a:path w="1275079" h="182245">
                  <a:moveTo>
                    <a:pt x="1093216" y="1143"/>
                  </a:moveTo>
                  <a:lnTo>
                    <a:pt x="1077214" y="1143"/>
                  </a:lnTo>
                  <a:lnTo>
                    <a:pt x="1077214" y="180784"/>
                  </a:lnTo>
                  <a:lnTo>
                    <a:pt x="1093216" y="180784"/>
                  </a:lnTo>
                  <a:lnTo>
                    <a:pt x="1093216" y="1143"/>
                  </a:lnTo>
                  <a:close/>
                </a:path>
                <a:path w="1275079" h="182245">
                  <a:moveTo>
                    <a:pt x="1189990" y="5715"/>
                  </a:moveTo>
                  <a:lnTo>
                    <a:pt x="1142365" y="5715"/>
                  </a:lnTo>
                  <a:lnTo>
                    <a:pt x="1142365" y="19050"/>
                  </a:lnTo>
                  <a:lnTo>
                    <a:pt x="1189990" y="19050"/>
                  </a:lnTo>
                  <a:lnTo>
                    <a:pt x="1189990" y="5715"/>
                  </a:lnTo>
                  <a:close/>
                </a:path>
                <a:path w="1275079" h="182245">
                  <a:moveTo>
                    <a:pt x="1204722" y="96774"/>
                  </a:moveTo>
                  <a:lnTo>
                    <a:pt x="1196873" y="75819"/>
                  </a:lnTo>
                  <a:lnTo>
                    <a:pt x="1194181" y="73025"/>
                  </a:lnTo>
                  <a:lnTo>
                    <a:pt x="1190879" y="69469"/>
                  </a:lnTo>
                  <a:lnTo>
                    <a:pt x="1189736" y="68719"/>
                  </a:lnTo>
                  <a:lnTo>
                    <a:pt x="1189736" y="94488"/>
                  </a:lnTo>
                  <a:lnTo>
                    <a:pt x="1189736" y="111633"/>
                  </a:lnTo>
                  <a:lnTo>
                    <a:pt x="1187704" y="118364"/>
                  </a:lnTo>
                  <a:lnTo>
                    <a:pt x="1179576" y="128270"/>
                  </a:lnTo>
                  <a:lnTo>
                    <a:pt x="1173988" y="130683"/>
                  </a:lnTo>
                  <a:lnTo>
                    <a:pt x="1158875" y="130683"/>
                  </a:lnTo>
                  <a:lnTo>
                    <a:pt x="1153033" y="128270"/>
                  </a:lnTo>
                  <a:lnTo>
                    <a:pt x="1145159" y="118364"/>
                  </a:lnTo>
                  <a:lnTo>
                    <a:pt x="1143127" y="111633"/>
                  </a:lnTo>
                  <a:lnTo>
                    <a:pt x="1143127" y="94488"/>
                  </a:lnTo>
                  <a:lnTo>
                    <a:pt x="1145159" y="87757"/>
                  </a:lnTo>
                  <a:lnTo>
                    <a:pt x="1149096" y="82931"/>
                  </a:lnTo>
                  <a:lnTo>
                    <a:pt x="1153033" y="78232"/>
                  </a:lnTo>
                  <a:lnTo>
                    <a:pt x="1158875" y="75819"/>
                  </a:lnTo>
                  <a:lnTo>
                    <a:pt x="1173988" y="75819"/>
                  </a:lnTo>
                  <a:lnTo>
                    <a:pt x="1179576" y="78232"/>
                  </a:lnTo>
                  <a:lnTo>
                    <a:pt x="1183640" y="82931"/>
                  </a:lnTo>
                  <a:lnTo>
                    <a:pt x="1187704" y="87757"/>
                  </a:lnTo>
                  <a:lnTo>
                    <a:pt x="1189736" y="94488"/>
                  </a:lnTo>
                  <a:lnTo>
                    <a:pt x="1189736" y="68719"/>
                  </a:lnTo>
                  <a:lnTo>
                    <a:pt x="1186815" y="66802"/>
                  </a:lnTo>
                  <a:lnTo>
                    <a:pt x="1177417" y="62992"/>
                  </a:lnTo>
                  <a:lnTo>
                    <a:pt x="1172337" y="61976"/>
                  </a:lnTo>
                  <a:lnTo>
                    <a:pt x="1160907" y="61976"/>
                  </a:lnTo>
                  <a:lnTo>
                    <a:pt x="1131189" y="85979"/>
                  </a:lnTo>
                  <a:lnTo>
                    <a:pt x="1128268" y="96774"/>
                  </a:lnTo>
                  <a:lnTo>
                    <a:pt x="1128268" y="103124"/>
                  </a:lnTo>
                  <a:lnTo>
                    <a:pt x="1144917" y="138341"/>
                  </a:lnTo>
                  <a:lnTo>
                    <a:pt x="1166622" y="144653"/>
                  </a:lnTo>
                  <a:lnTo>
                    <a:pt x="1174470" y="143967"/>
                  </a:lnTo>
                  <a:lnTo>
                    <a:pt x="1181633" y="141859"/>
                  </a:lnTo>
                  <a:lnTo>
                    <a:pt x="1188085" y="138341"/>
                  </a:lnTo>
                  <a:lnTo>
                    <a:pt x="1193800" y="133350"/>
                  </a:lnTo>
                  <a:lnTo>
                    <a:pt x="1195895" y="130683"/>
                  </a:lnTo>
                  <a:lnTo>
                    <a:pt x="1198549" y="127317"/>
                  </a:lnTo>
                  <a:lnTo>
                    <a:pt x="1201966" y="120243"/>
                  </a:lnTo>
                  <a:lnTo>
                    <a:pt x="1204023" y="112179"/>
                  </a:lnTo>
                  <a:lnTo>
                    <a:pt x="1204722" y="103124"/>
                  </a:lnTo>
                  <a:lnTo>
                    <a:pt x="1204722" y="96774"/>
                  </a:lnTo>
                  <a:close/>
                </a:path>
                <a:path w="1275079" h="182245">
                  <a:moveTo>
                    <a:pt x="1208532" y="33655"/>
                  </a:moveTo>
                  <a:lnTo>
                    <a:pt x="1123442" y="33655"/>
                  </a:lnTo>
                  <a:lnTo>
                    <a:pt x="1123442" y="46863"/>
                  </a:lnTo>
                  <a:lnTo>
                    <a:pt x="1208532" y="46863"/>
                  </a:lnTo>
                  <a:lnTo>
                    <a:pt x="1208532" y="33655"/>
                  </a:lnTo>
                  <a:close/>
                </a:path>
                <a:path w="1275079" h="182245">
                  <a:moveTo>
                    <a:pt x="1274826" y="1143"/>
                  </a:moveTo>
                  <a:lnTo>
                    <a:pt x="1259713" y="1143"/>
                  </a:lnTo>
                  <a:lnTo>
                    <a:pt x="1259713" y="70866"/>
                  </a:lnTo>
                  <a:lnTo>
                    <a:pt x="1236599" y="70866"/>
                  </a:lnTo>
                  <a:lnTo>
                    <a:pt x="1236599" y="4191"/>
                  </a:lnTo>
                  <a:lnTo>
                    <a:pt x="1221105" y="4191"/>
                  </a:lnTo>
                  <a:lnTo>
                    <a:pt x="1221105" y="172275"/>
                  </a:lnTo>
                  <a:lnTo>
                    <a:pt x="1236599" y="172275"/>
                  </a:lnTo>
                  <a:lnTo>
                    <a:pt x="1236599" y="86360"/>
                  </a:lnTo>
                  <a:lnTo>
                    <a:pt x="1259713" y="86360"/>
                  </a:lnTo>
                  <a:lnTo>
                    <a:pt x="1259713" y="180987"/>
                  </a:lnTo>
                  <a:lnTo>
                    <a:pt x="1274826" y="180987"/>
                  </a:lnTo>
                  <a:lnTo>
                    <a:pt x="1274826" y="86360"/>
                  </a:lnTo>
                  <a:lnTo>
                    <a:pt x="1274826" y="70866"/>
                  </a:lnTo>
                  <a:lnTo>
                    <a:pt x="1274826" y="1143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26861" y="5419852"/>
              <a:ext cx="1033526" cy="18327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750304" y="5419090"/>
              <a:ext cx="697865" cy="185420"/>
            </a:xfrm>
            <a:custGeom>
              <a:avLst/>
              <a:gdLst/>
              <a:ahLst/>
              <a:cxnLst/>
              <a:rect l="l" t="t" r="r" b="b"/>
              <a:pathLst>
                <a:path w="697865" h="185420">
                  <a:moveTo>
                    <a:pt x="83566" y="114935"/>
                  </a:moveTo>
                  <a:lnTo>
                    <a:pt x="42578" y="120346"/>
                  </a:lnTo>
                  <a:lnTo>
                    <a:pt x="16255" y="149987"/>
                  </a:lnTo>
                  <a:lnTo>
                    <a:pt x="17303" y="157583"/>
                  </a:lnTo>
                  <a:lnTo>
                    <a:pt x="54006" y="182657"/>
                  </a:lnTo>
                  <a:lnTo>
                    <a:pt x="83566" y="185039"/>
                  </a:lnTo>
                  <a:lnTo>
                    <a:pt x="99355" y="184443"/>
                  </a:lnTo>
                  <a:lnTo>
                    <a:pt x="141392" y="170346"/>
                  </a:lnTo>
                  <a:lnTo>
                    <a:pt x="144118" y="167259"/>
                  </a:lnTo>
                  <a:lnTo>
                    <a:pt x="83566" y="167259"/>
                  </a:lnTo>
                  <a:lnTo>
                    <a:pt x="74300" y="166997"/>
                  </a:lnTo>
                  <a:lnTo>
                    <a:pt x="42037" y="155829"/>
                  </a:lnTo>
                  <a:lnTo>
                    <a:pt x="42037" y="144145"/>
                  </a:lnTo>
                  <a:lnTo>
                    <a:pt x="83566" y="132334"/>
                  </a:lnTo>
                  <a:lnTo>
                    <a:pt x="143626" y="132334"/>
                  </a:lnTo>
                  <a:lnTo>
                    <a:pt x="141339" y="129752"/>
                  </a:lnTo>
                  <a:lnTo>
                    <a:pt x="133985" y="124587"/>
                  </a:lnTo>
                  <a:lnTo>
                    <a:pt x="124481" y="120346"/>
                  </a:lnTo>
                  <a:lnTo>
                    <a:pt x="112918" y="117332"/>
                  </a:lnTo>
                  <a:lnTo>
                    <a:pt x="99284" y="115532"/>
                  </a:lnTo>
                  <a:lnTo>
                    <a:pt x="83566" y="114935"/>
                  </a:lnTo>
                  <a:close/>
                </a:path>
                <a:path w="697865" h="185420">
                  <a:moveTo>
                    <a:pt x="143626" y="132334"/>
                  </a:moveTo>
                  <a:lnTo>
                    <a:pt x="83566" y="132334"/>
                  </a:lnTo>
                  <a:lnTo>
                    <a:pt x="92612" y="132617"/>
                  </a:lnTo>
                  <a:lnTo>
                    <a:pt x="100695" y="133461"/>
                  </a:lnTo>
                  <a:lnTo>
                    <a:pt x="107801" y="134852"/>
                  </a:lnTo>
                  <a:lnTo>
                    <a:pt x="113919" y="136779"/>
                  </a:lnTo>
                  <a:lnTo>
                    <a:pt x="121412" y="139827"/>
                  </a:lnTo>
                  <a:lnTo>
                    <a:pt x="125095" y="144145"/>
                  </a:lnTo>
                  <a:lnTo>
                    <a:pt x="125095" y="155829"/>
                  </a:lnTo>
                  <a:lnTo>
                    <a:pt x="83566" y="167259"/>
                  </a:lnTo>
                  <a:lnTo>
                    <a:pt x="144118" y="167259"/>
                  </a:lnTo>
                  <a:lnTo>
                    <a:pt x="146669" y="164369"/>
                  </a:lnTo>
                  <a:lnTo>
                    <a:pt x="149826" y="157583"/>
                  </a:lnTo>
                  <a:lnTo>
                    <a:pt x="150875" y="149987"/>
                  </a:lnTo>
                  <a:lnTo>
                    <a:pt x="149808" y="142464"/>
                  </a:lnTo>
                  <a:lnTo>
                    <a:pt x="146621" y="135715"/>
                  </a:lnTo>
                  <a:lnTo>
                    <a:pt x="143626" y="132334"/>
                  </a:lnTo>
                  <a:close/>
                </a:path>
                <a:path w="697865" h="185420">
                  <a:moveTo>
                    <a:pt x="674877" y="121793"/>
                  </a:moveTo>
                  <a:lnTo>
                    <a:pt x="549021" y="121793"/>
                  </a:lnTo>
                  <a:lnTo>
                    <a:pt x="549021" y="141478"/>
                  </a:lnTo>
                  <a:lnTo>
                    <a:pt x="653415" y="141478"/>
                  </a:lnTo>
                  <a:lnTo>
                    <a:pt x="653415" y="182613"/>
                  </a:lnTo>
                  <a:lnTo>
                    <a:pt x="676782" y="182613"/>
                  </a:lnTo>
                  <a:lnTo>
                    <a:pt x="676782" y="123698"/>
                  </a:lnTo>
                  <a:lnTo>
                    <a:pt x="674877" y="121793"/>
                  </a:lnTo>
                  <a:close/>
                </a:path>
                <a:path w="697865" h="185420">
                  <a:moveTo>
                    <a:pt x="328168" y="101346"/>
                  </a:moveTo>
                  <a:lnTo>
                    <a:pt x="208025" y="101346"/>
                  </a:lnTo>
                  <a:lnTo>
                    <a:pt x="208025" y="119126"/>
                  </a:lnTo>
                  <a:lnTo>
                    <a:pt x="305943" y="119126"/>
                  </a:lnTo>
                  <a:lnTo>
                    <a:pt x="305943" y="132715"/>
                  </a:lnTo>
                  <a:lnTo>
                    <a:pt x="211581" y="132715"/>
                  </a:lnTo>
                  <a:lnTo>
                    <a:pt x="210057" y="133223"/>
                  </a:lnTo>
                  <a:lnTo>
                    <a:pt x="209296" y="134112"/>
                  </a:lnTo>
                  <a:lnTo>
                    <a:pt x="208406" y="135001"/>
                  </a:lnTo>
                  <a:lnTo>
                    <a:pt x="208025" y="136398"/>
                  </a:lnTo>
                  <a:lnTo>
                    <a:pt x="208025" y="176872"/>
                  </a:lnTo>
                  <a:lnTo>
                    <a:pt x="208406" y="178358"/>
                  </a:lnTo>
                  <a:lnTo>
                    <a:pt x="209296" y="179171"/>
                  </a:lnTo>
                  <a:lnTo>
                    <a:pt x="210057" y="179971"/>
                  </a:lnTo>
                  <a:lnTo>
                    <a:pt x="211581" y="180378"/>
                  </a:lnTo>
                  <a:lnTo>
                    <a:pt x="333882" y="180378"/>
                  </a:lnTo>
                  <a:lnTo>
                    <a:pt x="333882" y="162560"/>
                  </a:lnTo>
                  <a:lnTo>
                    <a:pt x="232537" y="162560"/>
                  </a:lnTo>
                  <a:lnTo>
                    <a:pt x="232537" y="148717"/>
                  </a:lnTo>
                  <a:lnTo>
                    <a:pt x="326390" y="148717"/>
                  </a:lnTo>
                  <a:lnTo>
                    <a:pt x="327914" y="148336"/>
                  </a:lnTo>
                  <a:lnTo>
                    <a:pt x="328802" y="147574"/>
                  </a:lnTo>
                  <a:lnTo>
                    <a:pt x="329692" y="146685"/>
                  </a:lnTo>
                  <a:lnTo>
                    <a:pt x="330073" y="145288"/>
                  </a:lnTo>
                  <a:lnTo>
                    <a:pt x="330073" y="103251"/>
                  </a:lnTo>
                  <a:lnTo>
                    <a:pt x="328168" y="101346"/>
                  </a:lnTo>
                  <a:close/>
                </a:path>
                <a:path w="697865" h="185420">
                  <a:moveTo>
                    <a:pt x="473582" y="120650"/>
                  </a:moveTo>
                  <a:lnTo>
                    <a:pt x="424052" y="124968"/>
                  </a:lnTo>
                  <a:lnTo>
                    <a:pt x="418465" y="125222"/>
                  </a:lnTo>
                  <a:lnTo>
                    <a:pt x="414020" y="125476"/>
                  </a:lnTo>
                  <a:lnTo>
                    <a:pt x="355092" y="125476"/>
                  </a:lnTo>
                  <a:lnTo>
                    <a:pt x="355092" y="145161"/>
                  </a:lnTo>
                  <a:lnTo>
                    <a:pt x="377317" y="145161"/>
                  </a:lnTo>
                  <a:lnTo>
                    <a:pt x="392477" y="145002"/>
                  </a:lnTo>
                  <a:lnTo>
                    <a:pt x="407162" y="144653"/>
                  </a:lnTo>
                  <a:lnTo>
                    <a:pt x="433959" y="143510"/>
                  </a:lnTo>
                  <a:lnTo>
                    <a:pt x="442468" y="143002"/>
                  </a:lnTo>
                  <a:lnTo>
                    <a:pt x="456692" y="141732"/>
                  </a:lnTo>
                  <a:lnTo>
                    <a:pt x="463423" y="141224"/>
                  </a:lnTo>
                  <a:lnTo>
                    <a:pt x="473582" y="139827"/>
                  </a:lnTo>
                  <a:lnTo>
                    <a:pt x="473582" y="120650"/>
                  </a:lnTo>
                  <a:close/>
                </a:path>
                <a:path w="697865" h="185420">
                  <a:moveTo>
                    <a:pt x="410591" y="67691"/>
                  </a:moveTo>
                  <a:lnTo>
                    <a:pt x="387857" y="67691"/>
                  </a:lnTo>
                  <a:lnTo>
                    <a:pt x="387857" y="125476"/>
                  </a:lnTo>
                  <a:lnTo>
                    <a:pt x="410591" y="125476"/>
                  </a:lnTo>
                  <a:lnTo>
                    <a:pt x="410591" y="67691"/>
                  </a:lnTo>
                  <a:close/>
                </a:path>
                <a:path w="697865" h="185420">
                  <a:moveTo>
                    <a:pt x="456692" y="10541"/>
                  </a:moveTo>
                  <a:lnTo>
                    <a:pt x="364109" y="10541"/>
                  </a:lnTo>
                  <a:lnTo>
                    <a:pt x="364109" y="29845"/>
                  </a:lnTo>
                  <a:lnTo>
                    <a:pt x="434467" y="29845"/>
                  </a:lnTo>
                  <a:lnTo>
                    <a:pt x="434467" y="35814"/>
                  </a:lnTo>
                  <a:lnTo>
                    <a:pt x="434213" y="42164"/>
                  </a:lnTo>
                  <a:lnTo>
                    <a:pt x="433831" y="48895"/>
                  </a:lnTo>
                  <a:lnTo>
                    <a:pt x="432307" y="69088"/>
                  </a:lnTo>
                  <a:lnTo>
                    <a:pt x="431546" y="75692"/>
                  </a:lnTo>
                  <a:lnTo>
                    <a:pt x="430911" y="82169"/>
                  </a:lnTo>
                  <a:lnTo>
                    <a:pt x="430022" y="88519"/>
                  </a:lnTo>
                  <a:lnTo>
                    <a:pt x="429237" y="94882"/>
                  </a:lnTo>
                  <a:lnTo>
                    <a:pt x="428371" y="100330"/>
                  </a:lnTo>
                  <a:lnTo>
                    <a:pt x="427609" y="105410"/>
                  </a:lnTo>
                  <a:lnTo>
                    <a:pt x="451103" y="105410"/>
                  </a:lnTo>
                  <a:lnTo>
                    <a:pt x="456184" y="62611"/>
                  </a:lnTo>
                  <a:lnTo>
                    <a:pt x="458597" y="16256"/>
                  </a:lnTo>
                  <a:lnTo>
                    <a:pt x="458597" y="12446"/>
                  </a:lnTo>
                  <a:lnTo>
                    <a:pt x="456692" y="10541"/>
                  </a:lnTo>
                  <a:close/>
                </a:path>
                <a:path w="697865" h="185420">
                  <a:moveTo>
                    <a:pt x="697611" y="86741"/>
                  </a:moveTo>
                  <a:lnTo>
                    <a:pt x="530351" y="86741"/>
                  </a:lnTo>
                  <a:lnTo>
                    <a:pt x="530351" y="106553"/>
                  </a:lnTo>
                  <a:lnTo>
                    <a:pt x="697611" y="106553"/>
                  </a:lnTo>
                  <a:lnTo>
                    <a:pt x="697611" y="86741"/>
                  </a:lnTo>
                  <a:close/>
                </a:path>
                <a:path w="697865" h="185420">
                  <a:moveTo>
                    <a:pt x="625728" y="68453"/>
                  </a:moveTo>
                  <a:lnTo>
                    <a:pt x="602106" y="68453"/>
                  </a:lnTo>
                  <a:lnTo>
                    <a:pt x="602106" y="86741"/>
                  </a:lnTo>
                  <a:lnTo>
                    <a:pt x="625728" y="86741"/>
                  </a:lnTo>
                  <a:lnTo>
                    <a:pt x="625728" y="68453"/>
                  </a:lnTo>
                  <a:close/>
                </a:path>
                <a:path w="697865" h="185420">
                  <a:moveTo>
                    <a:pt x="675259" y="4699"/>
                  </a:moveTo>
                  <a:lnTo>
                    <a:pt x="554227" y="4699"/>
                  </a:lnTo>
                  <a:lnTo>
                    <a:pt x="552703" y="5080"/>
                  </a:lnTo>
                  <a:lnTo>
                    <a:pt x="551942" y="5969"/>
                  </a:lnTo>
                  <a:lnTo>
                    <a:pt x="551052" y="6858"/>
                  </a:lnTo>
                  <a:lnTo>
                    <a:pt x="550672" y="8255"/>
                  </a:lnTo>
                  <a:lnTo>
                    <a:pt x="550672" y="65151"/>
                  </a:lnTo>
                  <a:lnTo>
                    <a:pt x="551052" y="66675"/>
                  </a:lnTo>
                  <a:lnTo>
                    <a:pt x="551815" y="67437"/>
                  </a:lnTo>
                  <a:lnTo>
                    <a:pt x="552576" y="68072"/>
                  </a:lnTo>
                  <a:lnTo>
                    <a:pt x="553974" y="68453"/>
                  </a:lnTo>
                  <a:lnTo>
                    <a:pt x="673480" y="68453"/>
                  </a:lnTo>
                  <a:lnTo>
                    <a:pt x="677164" y="49911"/>
                  </a:lnTo>
                  <a:lnTo>
                    <a:pt x="573404" y="49911"/>
                  </a:lnTo>
                  <a:lnTo>
                    <a:pt x="573404" y="23495"/>
                  </a:lnTo>
                  <a:lnTo>
                    <a:pt x="677164" y="23495"/>
                  </a:lnTo>
                  <a:lnTo>
                    <a:pt x="677164" y="6604"/>
                  </a:lnTo>
                  <a:lnTo>
                    <a:pt x="675259" y="4699"/>
                  </a:lnTo>
                  <a:close/>
                </a:path>
                <a:path w="697865" h="185420">
                  <a:moveTo>
                    <a:pt x="677164" y="23495"/>
                  </a:moveTo>
                  <a:lnTo>
                    <a:pt x="654430" y="23495"/>
                  </a:lnTo>
                  <a:lnTo>
                    <a:pt x="654430" y="49911"/>
                  </a:lnTo>
                  <a:lnTo>
                    <a:pt x="677164" y="49911"/>
                  </a:lnTo>
                  <a:lnTo>
                    <a:pt x="677164" y="23495"/>
                  </a:lnTo>
                  <a:close/>
                </a:path>
                <a:path w="697865" h="185420">
                  <a:moveTo>
                    <a:pt x="238632" y="1778"/>
                  </a:moveTo>
                  <a:lnTo>
                    <a:pt x="224663" y="1778"/>
                  </a:lnTo>
                  <a:lnTo>
                    <a:pt x="218313" y="2921"/>
                  </a:lnTo>
                  <a:lnTo>
                    <a:pt x="187451" y="28575"/>
                  </a:lnTo>
                  <a:lnTo>
                    <a:pt x="183896" y="39751"/>
                  </a:lnTo>
                  <a:lnTo>
                    <a:pt x="183896" y="52324"/>
                  </a:lnTo>
                  <a:lnTo>
                    <a:pt x="206501" y="84582"/>
                  </a:lnTo>
                  <a:lnTo>
                    <a:pt x="224663" y="90170"/>
                  </a:lnTo>
                  <a:lnTo>
                    <a:pt x="238632" y="90170"/>
                  </a:lnTo>
                  <a:lnTo>
                    <a:pt x="266065" y="77597"/>
                  </a:lnTo>
                  <a:lnTo>
                    <a:pt x="270255" y="73787"/>
                  </a:lnTo>
                  <a:lnTo>
                    <a:pt x="272284" y="70866"/>
                  </a:lnTo>
                  <a:lnTo>
                    <a:pt x="223900" y="70866"/>
                  </a:lnTo>
                  <a:lnTo>
                    <a:pt x="217804" y="68580"/>
                  </a:lnTo>
                  <a:lnTo>
                    <a:pt x="209169" y="58928"/>
                  </a:lnTo>
                  <a:lnTo>
                    <a:pt x="207010" y="53086"/>
                  </a:lnTo>
                  <a:lnTo>
                    <a:pt x="207010" y="38735"/>
                  </a:lnTo>
                  <a:lnTo>
                    <a:pt x="209169" y="32766"/>
                  </a:lnTo>
                  <a:lnTo>
                    <a:pt x="217804" y="23622"/>
                  </a:lnTo>
                  <a:lnTo>
                    <a:pt x="223900" y="21209"/>
                  </a:lnTo>
                  <a:lnTo>
                    <a:pt x="271981" y="21209"/>
                  </a:lnTo>
                  <a:lnTo>
                    <a:pt x="270128" y="18542"/>
                  </a:lnTo>
                  <a:lnTo>
                    <a:pt x="266065" y="14605"/>
                  </a:lnTo>
                  <a:lnTo>
                    <a:pt x="261874" y="10668"/>
                  </a:lnTo>
                  <a:lnTo>
                    <a:pt x="256794" y="7493"/>
                  </a:lnTo>
                  <a:lnTo>
                    <a:pt x="245110" y="2921"/>
                  </a:lnTo>
                  <a:lnTo>
                    <a:pt x="238632" y="1778"/>
                  </a:lnTo>
                  <a:close/>
                </a:path>
                <a:path w="697865" h="185420">
                  <a:moveTo>
                    <a:pt x="271981" y="21209"/>
                  </a:moveTo>
                  <a:lnTo>
                    <a:pt x="239014" y="21209"/>
                  </a:lnTo>
                  <a:lnTo>
                    <a:pt x="244982" y="23622"/>
                  </a:lnTo>
                  <a:lnTo>
                    <a:pt x="253873" y="32766"/>
                  </a:lnTo>
                  <a:lnTo>
                    <a:pt x="256159" y="38735"/>
                  </a:lnTo>
                  <a:lnTo>
                    <a:pt x="256159" y="53086"/>
                  </a:lnTo>
                  <a:lnTo>
                    <a:pt x="253873" y="58928"/>
                  </a:lnTo>
                  <a:lnTo>
                    <a:pt x="244982" y="68580"/>
                  </a:lnTo>
                  <a:lnTo>
                    <a:pt x="239014" y="70866"/>
                  </a:lnTo>
                  <a:lnTo>
                    <a:pt x="272284" y="70866"/>
                  </a:lnTo>
                  <a:lnTo>
                    <a:pt x="273430" y="69215"/>
                  </a:lnTo>
                  <a:lnTo>
                    <a:pt x="275590" y="63627"/>
                  </a:lnTo>
                  <a:lnTo>
                    <a:pt x="278002" y="58166"/>
                  </a:lnTo>
                  <a:lnTo>
                    <a:pt x="279146" y="52324"/>
                  </a:lnTo>
                  <a:lnTo>
                    <a:pt x="279146" y="39751"/>
                  </a:lnTo>
                  <a:lnTo>
                    <a:pt x="278002" y="33909"/>
                  </a:lnTo>
                  <a:lnTo>
                    <a:pt x="275717" y="28575"/>
                  </a:lnTo>
                  <a:lnTo>
                    <a:pt x="273303" y="23114"/>
                  </a:lnTo>
                  <a:lnTo>
                    <a:pt x="271981" y="21209"/>
                  </a:lnTo>
                  <a:close/>
                </a:path>
                <a:path w="697865" h="185420">
                  <a:moveTo>
                    <a:pt x="167259" y="84455"/>
                  </a:moveTo>
                  <a:lnTo>
                    <a:pt x="0" y="84455"/>
                  </a:lnTo>
                  <a:lnTo>
                    <a:pt x="0" y="103759"/>
                  </a:lnTo>
                  <a:lnTo>
                    <a:pt x="167259" y="103759"/>
                  </a:lnTo>
                  <a:lnTo>
                    <a:pt x="167259" y="84455"/>
                  </a:lnTo>
                  <a:close/>
                </a:path>
                <a:path w="697865" h="185420">
                  <a:moveTo>
                    <a:pt x="95757" y="64389"/>
                  </a:moveTo>
                  <a:lnTo>
                    <a:pt x="71374" y="64389"/>
                  </a:lnTo>
                  <a:lnTo>
                    <a:pt x="71374" y="84455"/>
                  </a:lnTo>
                  <a:lnTo>
                    <a:pt x="95757" y="84455"/>
                  </a:lnTo>
                  <a:lnTo>
                    <a:pt x="95757" y="64389"/>
                  </a:lnTo>
                  <a:close/>
                </a:path>
                <a:path w="697865" h="185420">
                  <a:moveTo>
                    <a:pt x="146557" y="4699"/>
                  </a:moveTo>
                  <a:lnTo>
                    <a:pt x="24511" y="4699"/>
                  </a:lnTo>
                  <a:lnTo>
                    <a:pt x="22987" y="5080"/>
                  </a:lnTo>
                  <a:lnTo>
                    <a:pt x="22098" y="5969"/>
                  </a:lnTo>
                  <a:lnTo>
                    <a:pt x="21336" y="6858"/>
                  </a:lnTo>
                  <a:lnTo>
                    <a:pt x="20954" y="8255"/>
                  </a:lnTo>
                  <a:lnTo>
                    <a:pt x="20954" y="60960"/>
                  </a:lnTo>
                  <a:lnTo>
                    <a:pt x="21336" y="62357"/>
                  </a:lnTo>
                  <a:lnTo>
                    <a:pt x="22098" y="63246"/>
                  </a:lnTo>
                  <a:lnTo>
                    <a:pt x="22860" y="64008"/>
                  </a:lnTo>
                  <a:lnTo>
                    <a:pt x="24256" y="64389"/>
                  </a:lnTo>
                  <a:lnTo>
                    <a:pt x="148463" y="64389"/>
                  </a:lnTo>
                  <a:lnTo>
                    <a:pt x="148463" y="45339"/>
                  </a:lnTo>
                  <a:lnTo>
                    <a:pt x="44196" y="45339"/>
                  </a:lnTo>
                  <a:lnTo>
                    <a:pt x="44196" y="23876"/>
                  </a:lnTo>
                  <a:lnTo>
                    <a:pt x="146557" y="23876"/>
                  </a:lnTo>
                  <a:lnTo>
                    <a:pt x="146557" y="4699"/>
                  </a:lnTo>
                  <a:close/>
                </a:path>
                <a:path w="697865" h="185420">
                  <a:moveTo>
                    <a:pt x="501396" y="0"/>
                  </a:moveTo>
                  <a:lnTo>
                    <a:pt x="478663" y="0"/>
                  </a:lnTo>
                  <a:lnTo>
                    <a:pt x="478663" y="181597"/>
                  </a:lnTo>
                  <a:lnTo>
                    <a:pt x="501396" y="181597"/>
                  </a:lnTo>
                  <a:lnTo>
                    <a:pt x="501396" y="93472"/>
                  </a:lnTo>
                  <a:lnTo>
                    <a:pt x="525652" y="93472"/>
                  </a:lnTo>
                  <a:lnTo>
                    <a:pt x="525652" y="73152"/>
                  </a:lnTo>
                  <a:lnTo>
                    <a:pt x="501396" y="73152"/>
                  </a:lnTo>
                  <a:lnTo>
                    <a:pt x="501396" y="0"/>
                  </a:lnTo>
                  <a:close/>
                </a:path>
                <a:path w="697865" h="185420">
                  <a:moveTo>
                    <a:pt x="330453" y="0"/>
                  </a:moveTo>
                  <a:lnTo>
                    <a:pt x="307594" y="0"/>
                  </a:lnTo>
                  <a:lnTo>
                    <a:pt x="307594" y="93853"/>
                  </a:lnTo>
                  <a:lnTo>
                    <a:pt x="330453" y="93853"/>
                  </a:lnTo>
                  <a:lnTo>
                    <a:pt x="3304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21447" y="5420233"/>
              <a:ext cx="346075" cy="183515"/>
            </a:xfrm>
            <a:custGeom>
              <a:avLst/>
              <a:gdLst/>
              <a:ahLst/>
              <a:cxnLst/>
              <a:rect l="l" t="t" r="r" b="b"/>
              <a:pathLst>
                <a:path w="346075" h="183514">
                  <a:moveTo>
                    <a:pt x="263525" y="110108"/>
                  </a:moveTo>
                  <a:lnTo>
                    <a:pt x="254126" y="110108"/>
                  </a:lnTo>
                  <a:lnTo>
                    <a:pt x="245872" y="110997"/>
                  </a:lnTo>
                  <a:lnTo>
                    <a:pt x="231140" y="114553"/>
                  </a:lnTo>
                  <a:lnTo>
                    <a:pt x="224662" y="116966"/>
                  </a:lnTo>
                  <a:lnTo>
                    <a:pt x="219328" y="120268"/>
                  </a:lnTo>
                  <a:lnTo>
                    <a:pt x="213868" y="123316"/>
                  </a:lnTo>
                  <a:lnTo>
                    <a:pt x="209803" y="127126"/>
                  </a:lnTo>
                  <a:lnTo>
                    <a:pt x="203961" y="136270"/>
                  </a:lnTo>
                  <a:lnTo>
                    <a:pt x="202437" y="141223"/>
                  </a:lnTo>
                  <a:lnTo>
                    <a:pt x="202437" y="152272"/>
                  </a:lnTo>
                  <a:lnTo>
                    <a:pt x="230758" y="178663"/>
                  </a:lnTo>
                  <a:lnTo>
                    <a:pt x="263525" y="182892"/>
                  </a:lnTo>
                  <a:lnTo>
                    <a:pt x="276740" y="182283"/>
                  </a:lnTo>
                  <a:lnTo>
                    <a:pt x="288575" y="180457"/>
                  </a:lnTo>
                  <a:lnTo>
                    <a:pt x="299029" y="177417"/>
                  </a:lnTo>
                  <a:lnTo>
                    <a:pt x="308101" y="173164"/>
                  </a:lnTo>
                  <a:lnTo>
                    <a:pt x="312018" y="170319"/>
                  </a:lnTo>
                  <a:lnTo>
                    <a:pt x="263525" y="170319"/>
                  </a:lnTo>
                  <a:lnTo>
                    <a:pt x="254285" y="169927"/>
                  </a:lnTo>
                  <a:lnTo>
                    <a:pt x="222884" y="156590"/>
                  </a:lnTo>
                  <a:lnTo>
                    <a:pt x="220599" y="153542"/>
                  </a:lnTo>
                  <a:lnTo>
                    <a:pt x="219543" y="150494"/>
                  </a:lnTo>
                  <a:lnTo>
                    <a:pt x="219455" y="143001"/>
                  </a:lnTo>
                  <a:lnTo>
                    <a:pt x="220599" y="139699"/>
                  </a:lnTo>
                  <a:lnTo>
                    <a:pt x="222884" y="136778"/>
                  </a:lnTo>
                  <a:lnTo>
                    <a:pt x="225044" y="133857"/>
                  </a:lnTo>
                  <a:lnTo>
                    <a:pt x="263525" y="123316"/>
                  </a:lnTo>
                  <a:lnTo>
                    <a:pt x="312219" y="123316"/>
                  </a:lnTo>
                  <a:lnTo>
                    <a:pt x="308101" y="120268"/>
                  </a:lnTo>
                  <a:lnTo>
                    <a:pt x="299029" y="115841"/>
                  </a:lnTo>
                  <a:lnTo>
                    <a:pt x="288575" y="112664"/>
                  </a:lnTo>
                  <a:lnTo>
                    <a:pt x="276740" y="110749"/>
                  </a:lnTo>
                  <a:lnTo>
                    <a:pt x="263525" y="110108"/>
                  </a:lnTo>
                  <a:close/>
                </a:path>
                <a:path w="346075" h="183514">
                  <a:moveTo>
                    <a:pt x="312219" y="123316"/>
                  </a:moveTo>
                  <a:lnTo>
                    <a:pt x="263525" y="123316"/>
                  </a:lnTo>
                  <a:lnTo>
                    <a:pt x="272790" y="123699"/>
                  </a:lnTo>
                  <a:lnTo>
                    <a:pt x="281162" y="124856"/>
                  </a:lnTo>
                  <a:lnTo>
                    <a:pt x="288653" y="126799"/>
                  </a:lnTo>
                  <a:lnTo>
                    <a:pt x="295275" y="129539"/>
                  </a:lnTo>
                  <a:lnTo>
                    <a:pt x="303783" y="133857"/>
                  </a:lnTo>
                  <a:lnTo>
                    <a:pt x="308101" y="139699"/>
                  </a:lnTo>
                  <a:lnTo>
                    <a:pt x="308101" y="150494"/>
                  </a:lnTo>
                  <a:lnTo>
                    <a:pt x="306958" y="153796"/>
                  </a:lnTo>
                  <a:lnTo>
                    <a:pt x="304673" y="156590"/>
                  </a:lnTo>
                  <a:lnTo>
                    <a:pt x="302386" y="159511"/>
                  </a:lnTo>
                  <a:lnTo>
                    <a:pt x="263525" y="170319"/>
                  </a:lnTo>
                  <a:lnTo>
                    <a:pt x="312018" y="170319"/>
                  </a:lnTo>
                  <a:lnTo>
                    <a:pt x="315436" y="167837"/>
                  </a:lnTo>
                  <a:lnTo>
                    <a:pt x="320675" y="161647"/>
                  </a:lnTo>
                  <a:lnTo>
                    <a:pt x="323818" y="154563"/>
                  </a:lnTo>
                  <a:lnTo>
                    <a:pt x="324866" y="146557"/>
                  </a:lnTo>
                  <a:lnTo>
                    <a:pt x="323818" y="138842"/>
                  </a:lnTo>
                  <a:lnTo>
                    <a:pt x="320675" y="131889"/>
                  </a:lnTo>
                  <a:lnTo>
                    <a:pt x="315436" y="125698"/>
                  </a:lnTo>
                  <a:lnTo>
                    <a:pt x="312219" y="123316"/>
                  </a:lnTo>
                  <a:close/>
                </a:path>
                <a:path w="346075" h="183514">
                  <a:moveTo>
                    <a:pt x="90931" y="113156"/>
                  </a:moveTo>
                  <a:lnTo>
                    <a:pt x="74549" y="113156"/>
                  </a:lnTo>
                  <a:lnTo>
                    <a:pt x="74549" y="180047"/>
                  </a:lnTo>
                  <a:lnTo>
                    <a:pt x="90931" y="180047"/>
                  </a:lnTo>
                  <a:lnTo>
                    <a:pt x="90931" y="113156"/>
                  </a:lnTo>
                  <a:close/>
                </a:path>
                <a:path w="346075" h="183514">
                  <a:moveTo>
                    <a:pt x="164337" y="99440"/>
                  </a:moveTo>
                  <a:lnTo>
                    <a:pt x="0" y="99440"/>
                  </a:lnTo>
                  <a:lnTo>
                    <a:pt x="0" y="113156"/>
                  </a:lnTo>
                  <a:lnTo>
                    <a:pt x="164337" y="113156"/>
                  </a:lnTo>
                  <a:lnTo>
                    <a:pt x="164337" y="99440"/>
                  </a:lnTo>
                  <a:close/>
                </a:path>
                <a:path w="346075" h="183514">
                  <a:moveTo>
                    <a:pt x="268985" y="8381"/>
                  </a:moveTo>
                  <a:lnTo>
                    <a:pt x="189737" y="8381"/>
                  </a:lnTo>
                  <a:lnTo>
                    <a:pt x="189737" y="22351"/>
                  </a:lnTo>
                  <a:lnTo>
                    <a:pt x="253746" y="22351"/>
                  </a:lnTo>
                  <a:lnTo>
                    <a:pt x="252055" y="29454"/>
                  </a:lnTo>
                  <a:lnTo>
                    <a:pt x="231606" y="63672"/>
                  </a:lnTo>
                  <a:lnTo>
                    <a:pt x="198729" y="85834"/>
                  </a:lnTo>
                  <a:lnTo>
                    <a:pt x="179958" y="92709"/>
                  </a:lnTo>
                  <a:lnTo>
                    <a:pt x="190373" y="104266"/>
                  </a:lnTo>
                  <a:lnTo>
                    <a:pt x="236414" y="80138"/>
                  </a:lnTo>
                  <a:lnTo>
                    <a:pt x="263937" y="43926"/>
                  </a:lnTo>
                  <a:lnTo>
                    <a:pt x="271652" y="12572"/>
                  </a:lnTo>
                  <a:lnTo>
                    <a:pt x="271652" y="11048"/>
                  </a:lnTo>
                  <a:lnTo>
                    <a:pt x="271272" y="9905"/>
                  </a:lnTo>
                  <a:lnTo>
                    <a:pt x="270636" y="9270"/>
                  </a:lnTo>
                  <a:lnTo>
                    <a:pt x="270128" y="8635"/>
                  </a:lnTo>
                  <a:lnTo>
                    <a:pt x="268985" y="8381"/>
                  </a:lnTo>
                  <a:close/>
                </a:path>
                <a:path w="346075" h="183514">
                  <a:moveTo>
                    <a:pt x="90931" y="4317"/>
                  </a:moveTo>
                  <a:lnTo>
                    <a:pt x="73151" y="4317"/>
                  </a:lnTo>
                  <a:lnTo>
                    <a:pt x="73151" y="13842"/>
                  </a:lnTo>
                  <a:lnTo>
                    <a:pt x="69036" y="31249"/>
                  </a:lnTo>
                  <a:lnTo>
                    <a:pt x="56705" y="45942"/>
                  </a:lnTo>
                  <a:lnTo>
                    <a:pt x="36183" y="57919"/>
                  </a:lnTo>
                  <a:lnTo>
                    <a:pt x="7493" y="67182"/>
                  </a:lnTo>
                  <a:lnTo>
                    <a:pt x="18542" y="79755"/>
                  </a:lnTo>
                  <a:lnTo>
                    <a:pt x="61213" y="60705"/>
                  </a:lnTo>
                  <a:lnTo>
                    <a:pt x="70866" y="52196"/>
                  </a:lnTo>
                  <a:lnTo>
                    <a:pt x="75437" y="47751"/>
                  </a:lnTo>
                  <a:lnTo>
                    <a:pt x="79248" y="42671"/>
                  </a:lnTo>
                  <a:lnTo>
                    <a:pt x="82296" y="36956"/>
                  </a:lnTo>
                  <a:lnTo>
                    <a:pt x="98794" y="36956"/>
                  </a:lnTo>
                  <a:lnTo>
                    <a:pt x="96393" y="33146"/>
                  </a:lnTo>
                  <a:lnTo>
                    <a:pt x="92836" y="27431"/>
                  </a:lnTo>
                  <a:lnTo>
                    <a:pt x="90931" y="20954"/>
                  </a:lnTo>
                  <a:lnTo>
                    <a:pt x="90931" y="4317"/>
                  </a:lnTo>
                  <a:close/>
                </a:path>
                <a:path w="346075" h="183514">
                  <a:moveTo>
                    <a:pt x="98794" y="36956"/>
                  </a:moveTo>
                  <a:lnTo>
                    <a:pt x="82296" y="36956"/>
                  </a:lnTo>
                  <a:lnTo>
                    <a:pt x="84581" y="42417"/>
                  </a:lnTo>
                  <a:lnTo>
                    <a:pt x="113792" y="67563"/>
                  </a:lnTo>
                  <a:lnTo>
                    <a:pt x="126492" y="73278"/>
                  </a:lnTo>
                  <a:lnTo>
                    <a:pt x="132969" y="75945"/>
                  </a:lnTo>
                  <a:lnTo>
                    <a:pt x="139446" y="78104"/>
                  </a:lnTo>
                  <a:lnTo>
                    <a:pt x="145923" y="79755"/>
                  </a:lnTo>
                  <a:lnTo>
                    <a:pt x="156082" y="66928"/>
                  </a:lnTo>
                  <a:lnTo>
                    <a:pt x="147827" y="65277"/>
                  </a:lnTo>
                  <a:lnTo>
                    <a:pt x="139700" y="62991"/>
                  </a:lnTo>
                  <a:lnTo>
                    <a:pt x="131952" y="59816"/>
                  </a:lnTo>
                  <a:lnTo>
                    <a:pt x="124078" y="56768"/>
                  </a:lnTo>
                  <a:lnTo>
                    <a:pt x="117094" y="52958"/>
                  </a:lnTo>
                  <a:lnTo>
                    <a:pt x="104901" y="44068"/>
                  </a:lnTo>
                  <a:lnTo>
                    <a:pt x="100075" y="38988"/>
                  </a:lnTo>
                  <a:lnTo>
                    <a:pt x="98794" y="36956"/>
                  </a:lnTo>
                  <a:close/>
                </a:path>
                <a:path w="346075" h="183514">
                  <a:moveTo>
                    <a:pt x="320801" y="0"/>
                  </a:moveTo>
                  <a:lnTo>
                    <a:pt x="305053" y="0"/>
                  </a:lnTo>
                  <a:lnTo>
                    <a:pt x="305053" y="107060"/>
                  </a:lnTo>
                  <a:lnTo>
                    <a:pt x="320801" y="107060"/>
                  </a:lnTo>
                  <a:lnTo>
                    <a:pt x="320801" y="57657"/>
                  </a:lnTo>
                  <a:lnTo>
                    <a:pt x="345821" y="57657"/>
                  </a:lnTo>
                  <a:lnTo>
                    <a:pt x="345821" y="43814"/>
                  </a:lnTo>
                  <a:lnTo>
                    <a:pt x="320801" y="43814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31911" y="5420233"/>
              <a:ext cx="154178" cy="17964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125079" y="5563742"/>
              <a:ext cx="23495" cy="46355"/>
            </a:xfrm>
            <a:custGeom>
              <a:avLst/>
              <a:gdLst/>
              <a:ahLst/>
              <a:cxnLst/>
              <a:rect l="l" t="t" r="r" b="b"/>
              <a:pathLst>
                <a:path w="23495" h="46354">
                  <a:moveTo>
                    <a:pt x="22351" y="0"/>
                  </a:moveTo>
                  <a:lnTo>
                    <a:pt x="0" y="0"/>
                  </a:lnTo>
                  <a:lnTo>
                    <a:pt x="0" y="20954"/>
                  </a:lnTo>
                  <a:lnTo>
                    <a:pt x="10541" y="20954"/>
                  </a:lnTo>
                  <a:lnTo>
                    <a:pt x="10922" y="24714"/>
                  </a:lnTo>
                  <a:lnTo>
                    <a:pt x="10414" y="28435"/>
                  </a:lnTo>
                  <a:lnTo>
                    <a:pt x="7620" y="35725"/>
                  </a:lnTo>
                  <a:lnTo>
                    <a:pt x="5334" y="38023"/>
                  </a:lnTo>
                  <a:lnTo>
                    <a:pt x="2286" y="38976"/>
                  </a:lnTo>
                  <a:lnTo>
                    <a:pt x="2286" y="46062"/>
                  </a:lnTo>
                  <a:lnTo>
                    <a:pt x="8254" y="45123"/>
                  </a:lnTo>
                  <a:lnTo>
                    <a:pt x="13335" y="42214"/>
                  </a:lnTo>
                  <a:lnTo>
                    <a:pt x="21209" y="32486"/>
                  </a:lnTo>
                  <a:lnTo>
                    <a:pt x="23114" y="25184"/>
                  </a:lnTo>
                  <a:lnTo>
                    <a:pt x="23114" y="888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15208" y="5419090"/>
              <a:ext cx="6674484" cy="547370"/>
            </a:xfrm>
            <a:custGeom>
              <a:avLst/>
              <a:gdLst/>
              <a:ahLst/>
              <a:cxnLst/>
              <a:rect l="l" t="t" r="r" b="b"/>
              <a:pathLst>
                <a:path w="6674484" h="547370">
                  <a:moveTo>
                    <a:pt x="160147" y="429793"/>
                  </a:moveTo>
                  <a:lnTo>
                    <a:pt x="123012" y="416280"/>
                  </a:lnTo>
                  <a:lnTo>
                    <a:pt x="97383" y="387845"/>
                  </a:lnTo>
                  <a:lnTo>
                    <a:pt x="96393" y="369595"/>
                  </a:lnTo>
                  <a:lnTo>
                    <a:pt x="70993" y="369595"/>
                  </a:lnTo>
                  <a:lnTo>
                    <a:pt x="58420" y="406692"/>
                  </a:lnTo>
                  <a:lnTo>
                    <a:pt x="52705" y="410743"/>
                  </a:lnTo>
                  <a:lnTo>
                    <a:pt x="47117" y="414934"/>
                  </a:lnTo>
                  <a:lnTo>
                    <a:pt x="6083" y="429590"/>
                  </a:lnTo>
                  <a:lnTo>
                    <a:pt x="21336" y="446417"/>
                  </a:lnTo>
                  <a:lnTo>
                    <a:pt x="42570" y="439420"/>
                  </a:lnTo>
                  <a:lnTo>
                    <a:pt x="60020" y="430771"/>
                  </a:lnTo>
                  <a:lnTo>
                    <a:pt x="73685" y="420458"/>
                  </a:lnTo>
                  <a:lnTo>
                    <a:pt x="83566" y="408520"/>
                  </a:lnTo>
                  <a:lnTo>
                    <a:pt x="87998" y="414756"/>
                  </a:lnTo>
                  <a:lnTo>
                    <a:pt x="124218" y="438696"/>
                  </a:lnTo>
                  <a:lnTo>
                    <a:pt x="146431" y="446214"/>
                  </a:lnTo>
                  <a:lnTo>
                    <a:pt x="160147" y="429793"/>
                  </a:lnTo>
                  <a:close/>
                </a:path>
                <a:path w="6674484" h="547370">
                  <a:moveTo>
                    <a:pt x="167259" y="464261"/>
                  </a:moveTo>
                  <a:lnTo>
                    <a:pt x="0" y="464261"/>
                  </a:lnTo>
                  <a:lnTo>
                    <a:pt x="0" y="483514"/>
                  </a:lnTo>
                  <a:lnTo>
                    <a:pt x="72390" y="483514"/>
                  </a:lnTo>
                  <a:lnTo>
                    <a:pt x="72390" y="547357"/>
                  </a:lnTo>
                  <a:lnTo>
                    <a:pt x="95758" y="547357"/>
                  </a:lnTo>
                  <a:lnTo>
                    <a:pt x="95758" y="483514"/>
                  </a:lnTo>
                  <a:lnTo>
                    <a:pt x="167259" y="483514"/>
                  </a:lnTo>
                  <a:lnTo>
                    <a:pt x="167259" y="464261"/>
                  </a:lnTo>
                  <a:close/>
                </a:path>
                <a:path w="6674484" h="547370">
                  <a:moveTo>
                    <a:pt x="329438" y="469531"/>
                  </a:moveTo>
                  <a:lnTo>
                    <a:pt x="306959" y="469531"/>
                  </a:lnTo>
                  <a:lnTo>
                    <a:pt x="306959" y="488784"/>
                  </a:lnTo>
                  <a:lnTo>
                    <a:pt x="306959" y="507225"/>
                  </a:lnTo>
                  <a:lnTo>
                    <a:pt x="306959" y="527088"/>
                  </a:lnTo>
                  <a:lnTo>
                    <a:pt x="230505" y="527088"/>
                  </a:lnTo>
                  <a:lnTo>
                    <a:pt x="230505" y="507225"/>
                  </a:lnTo>
                  <a:lnTo>
                    <a:pt x="306959" y="507225"/>
                  </a:lnTo>
                  <a:lnTo>
                    <a:pt x="306959" y="488784"/>
                  </a:lnTo>
                  <a:lnTo>
                    <a:pt x="230505" y="488784"/>
                  </a:lnTo>
                  <a:lnTo>
                    <a:pt x="230505" y="469531"/>
                  </a:lnTo>
                  <a:lnTo>
                    <a:pt x="208026" y="469531"/>
                  </a:lnTo>
                  <a:lnTo>
                    <a:pt x="208026" y="542023"/>
                  </a:lnTo>
                  <a:lnTo>
                    <a:pt x="208407" y="543509"/>
                  </a:lnTo>
                  <a:lnTo>
                    <a:pt x="209296" y="544322"/>
                  </a:lnTo>
                  <a:lnTo>
                    <a:pt x="210058" y="545134"/>
                  </a:lnTo>
                  <a:lnTo>
                    <a:pt x="211582" y="545541"/>
                  </a:lnTo>
                  <a:lnTo>
                    <a:pt x="325882" y="545541"/>
                  </a:lnTo>
                  <a:lnTo>
                    <a:pt x="327279" y="545134"/>
                  </a:lnTo>
                  <a:lnTo>
                    <a:pt x="329057" y="543509"/>
                  </a:lnTo>
                  <a:lnTo>
                    <a:pt x="329438" y="542023"/>
                  </a:lnTo>
                  <a:lnTo>
                    <a:pt x="329438" y="527088"/>
                  </a:lnTo>
                  <a:lnTo>
                    <a:pt x="329438" y="507225"/>
                  </a:lnTo>
                  <a:lnTo>
                    <a:pt x="329438" y="488784"/>
                  </a:lnTo>
                  <a:lnTo>
                    <a:pt x="329438" y="469531"/>
                  </a:lnTo>
                  <a:close/>
                </a:path>
                <a:path w="6674484" h="547370">
                  <a:moveTo>
                    <a:pt x="329692" y="365950"/>
                  </a:moveTo>
                  <a:lnTo>
                    <a:pt x="306959" y="365950"/>
                  </a:lnTo>
                  <a:lnTo>
                    <a:pt x="306959" y="403656"/>
                  </a:lnTo>
                  <a:lnTo>
                    <a:pt x="276352" y="403656"/>
                  </a:lnTo>
                  <a:lnTo>
                    <a:pt x="254127" y="373087"/>
                  </a:lnTo>
                  <a:lnTo>
                    <a:pt x="254127" y="408914"/>
                  </a:lnTo>
                  <a:lnTo>
                    <a:pt x="254127" y="417969"/>
                  </a:lnTo>
                  <a:lnTo>
                    <a:pt x="240030" y="436689"/>
                  </a:lnTo>
                  <a:lnTo>
                    <a:pt x="237490" y="438035"/>
                  </a:lnTo>
                  <a:lnTo>
                    <a:pt x="234188" y="438721"/>
                  </a:lnTo>
                  <a:lnTo>
                    <a:pt x="226060" y="438721"/>
                  </a:lnTo>
                  <a:lnTo>
                    <a:pt x="205867" y="416077"/>
                  </a:lnTo>
                  <a:lnTo>
                    <a:pt x="205867" y="405269"/>
                  </a:lnTo>
                  <a:lnTo>
                    <a:pt x="207899" y="399122"/>
                  </a:lnTo>
                  <a:lnTo>
                    <a:pt x="211963" y="394119"/>
                  </a:lnTo>
                  <a:lnTo>
                    <a:pt x="216154" y="389128"/>
                  </a:lnTo>
                  <a:lnTo>
                    <a:pt x="222123" y="386626"/>
                  </a:lnTo>
                  <a:lnTo>
                    <a:pt x="233680" y="386626"/>
                  </a:lnTo>
                  <a:lnTo>
                    <a:pt x="254127" y="408914"/>
                  </a:lnTo>
                  <a:lnTo>
                    <a:pt x="254127" y="373087"/>
                  </a:lnTo>
                  <a:lnTo>
                    <a:pt x="247345" y="370014"/>
                  </a:lnTo>
                  <a:lnTo>
                    <a:pt x="239141" y="368033"/>
                  </a:lnTo>
                  <a:lnTo>
                    <a:pt x="229997" y="367372"/>
                  </a:lnTo>
                  <a:lnTo>
                    <a:pt x="222885" y="367372"/>
                  </a:lnTo>
                  <a:lnTo>
                    <a:pt x="216535" y="368579"/>
                  </a:lnTo>
                  <a:lnTo>
                    <a:pt x="204851" y="373443"/>
                  </a:lnTo>
                  <a:lnTo>
                    <a:pt x="199898" y="376694"/>
                  </a:lnTo>
                  <a:lnTo>
                    <a:pt x="195961" y="380746"/>
                  </a:lnTo>
                  <a:lnTo>
                    <a:pt x="191770" y="384797"/>
                  </a:lnTo>
                  <a:lnTo>
                    <a:pt x="188468" y="389559"/>
                  </a:lnTo>
                  <a:lnTo>
                    <a:pt x="186309" y="395033"/>
                  </a:lnTo>
                  <a:lnTo>
                    <a:pt x="184023" y="400507"/>
                  </a:lnTo>
                  <a:lnTo>
                    <a:pt x="183032" y="405536"/>
                  </a:lnTo>
                  <a:lnTo>
                    <a:pt x="182943" y="419430"/>
                  </a:lnTo>
                  <a:lnTo>
                    <a:pt x="184023" y="425030"/>
                  </a:lnTo>
                  <a:lnTo>
                    <a:pt x="186309" y="430504"/>
                  </a:lnTo>
                  <a:lnTo>
                    <a:pt x="188468" y="435978"/>
                  </a:lnTo>
                  <a:lnTo>
                    <a:pt x="191770" y="440740"/>
                  </a:lnTo>
                  <a:lnTo>
                    <a:pt x="195961" y="444792"/>
                  </a:lnTo>
                  <a:lnTo>
                    <a:pt x="199898" y="448856"/>
                  </a:lnTo>
                  <a:lnTo>
                    <a:pt x="204851" y="452031"/>
                  </a:lnTo>
                  <a:lnTo>
                    <a:pt x="216535" y="456615"/>
                  </a:lnTo>
                  <a:lnTo>
                    <a:pt x="222885" y="457771"/>
                  </a:lnTo>
                  <a:lnTo>
                    <a:pt x="236093" y="457771"/>
                  </a:lnTo>
                  <a:lnTo>
                    <a:pt x="269341" y="438721"/>
                  </a:lnTo>
                  <a:lnTo>
                    <a:pt x="273050" y="432904"/>
                  </a:lnTo>
                  <a:lnTo>
                    <a:pt x="274828" y="428244"/>
                  </a:lnTo>
                  <a:lnTo>
                    <a:pt x="275971" y="423113"/>
                  </a:lnTo>
                  <a:lnTo>
                    <a:pt x="306959" y="423113"/>
                  </a:lnTo>
                  <a:lnTo>
                    <a:pt x="306959" y="462635"/>
                  </a:lnTo>
                  <a:lnTo>
                    <a:pt x="329692" y="462635"/>
                  </a:lnTo>
                  <a:lnTo>
                    <a:pt x="329692" y="423113"/>
                  </a:lnTo>
                  <a:lnTo>
                    <a:pt x="329692" y="403656"/>
                  </a:lnTo>
                  <a:lnTo>
                    <a:pt x="329692" y="365950"/>
                  </a:lnTo>
                  <a:close/>
                </a:path>
                <a:path w="6674484" h="547370">
                  <a:moveTo>
                    <a:pt x="468757" y="494258"/>
                  </a:moveTo>
                  <a:lnTo>
                    <a:pt x="457530" y="486829"/>
                  </a:lnTo>
                  <a:lnTo>
                    <a:pt x="447890" y="478548"/>
                  </a:lnTo>
                  <a:lnTo>
                    <a:pt x="439813" y="469404"/>
                  </a:lnTo>
                  <a:lnTo>
                    <a:pt x="435292" y="462432"/>
                  </a:lnTo>
                  <a:lnTo>
                    <a:pt x="433324" y="459397"/>
                  </a:lnTo>
                  <a:lnTo>
                    <a:pt x="428244" y="448665"/>
                  </a:lnTo>
                  <a:lnTo>
                    <a:pt x="424637" y="437222"/>
                  </a:lnTo>
                  <a:lnTo>
                    <a:pt x="422529" y="425348"/>
                  </a:lnTo>
                  <a:lnTo>
                    <a:pt x="421894" y="412775"/>
                  </a:lnTo>
                  <a:lnTo>
                    <a:pt x="421894" y="372643"/>
                  </a:lnTo>
                  <a:lnTo>
                    <a:pt x="397764" y="372643"/>
                  </a:lnTo>
                  <a:lnTo>
                    <a:pt x="397687" y="412775"/>
                  </a:lnTo>
                  <a:lnTo>
                    <a:pt x="386207" y="460705"/>
                  </a:lnTo>
                  <a:lnTo>
                    <a:pt x="360870" y="490486"/>
                  </a:lnTo>
                  <a:lnTo>
                    <a:pt x="348996" y="498716"/>
                  </a:lnTo>
                  <a:lnTo>
                    <a:pt x="368046" y="513715"/>
                  </a:lnTo>
                  <a:lnTo>
                    <a:pt x="394589" y="488378"/>
                  </a:lnTo>
                  <a:lnTo>
                    <a:pt x="398526" y="483781"/>
                  </a:lnTo>
                  <a:lnTo>
                    <a:pt x="401828" y="479221"/>
                  </a:lnTo>
                  <a:lnTo>
                    <a:pt x="407162" y="470166"/>
                  </a:lnTo>
                  <a:lnTo>
                    <a:pt x="409067" y="466077"/>
                  </a:lnTo>
                  <a:lnTo>
                    <a:pt x="410210" y="462432"/>
                  </a:lnTo>
                  <a:lnTo>
                    <a:pt x="412242" y="467156"/>
                  </a:lnTo>
                  <a:lnTo>
                    <a:pt x="414782" y="471716"/>
                  </a:lnTo>
                  <a:lnTo>
                    <a:pt x="420878" y="480504"/>
                  </a:lnTo>
                  <a:lnTo>
                    <a:pt x="424180" y="484733"/>
                  </a:lnTo>
                  <a:lnTo>
                    <a:pt x="427863" y="488784"/>
                  </a:lnTo>
                  <a:lnTo>
                    <a:pt x="431419" y="492836"/>
                  </a:lnTo>
                  <a:lnTo>
                    <a:pt x="451993" y="509663"/>
                  </a:lnTo>
                  <a:lnTo>
                    <a:pt x="468757" y="494258"/>
                  </a:lnTo>
                  <a:close/>
                </a:path>
                <a:path w="6674484" h="547370">
                  <a:moveTo>
                    <a:pt x="507873" y="365950"/>
                  </a:moveTo>
                  <a:lnTo>
                    <a:pt x="485013" y="365950"/>
                  </a:lnTo>
                  <a:lnTo>
                    <a:pt x="485013" y="547357"/>
                  </a:lnTo>
                  <a:lnTo>
                    <a:pt x="507873" y="547357"/>
                  </a:lnTo>
                  <a:lnTo>
                    <a:pt x="507873" y="365950"/>
                  </a:lnTo>
                  <a:close/>
                </a:path>
                <a:path w="6674484" h="547370">
                  <a:moveTo>
                    <a:pt x="628523" y="375132"/>
                  </a:moveTo>
                  <a:lnTo>
                    <a:pt x="626618" y="373253"/>
                  </a:lnTo>
                  <a:lnTo>
                    <a:pt x="543433" y="373253"/>
                  </a:lnTo>
                  <a:lnTo>
                    <a:pt x="543433" y="392709"/>
                  </a:lnTo>
                  <a:lnTo>
                    <a:pt x="603377" y="392709"/>
                  </a:lnTo>
                  <a:lnTo>
                    <a:pt x="595795" y="415810"/>
                  </a:lnTo>
                  <a:lnTo>
                    <a:pt x="581431" y="435025"/>
                  </a:lnTo>
                  <a:lnTo>
                    <a:pt x="560260" y="450367"/>
                  </a:lnTo>
                  <a:lnTo>
                    <a:pt x="532257" y="461822"/>
                  </a:lnTo>
                  <a:lnTo>
                    <a:pt x="546608" y="478853"/>
                  </a:lnTo>
                  <a:lnTo>
                    <a:pt x="594334" y="452272"/>
                  </a:lnTo>
                  <a:lnTo>
                    <a:pt x="621258" y="412902"/>
                  </a:lnTo>
                  <a:lnTo>
                    <a:pt x="628523" y="378917"/>
                  </a:lnTo>
                  <a:lnTo>
                    <a:pt x="628523" y="375132"/>
                  </a:lnTo>
                  <a:close/>
                </a:path>
                <a:path w="6674484" h="547370">
                  <a:moveTo>
                    <a:pt x="684022" y="524459"/>
                  </a:moveTo>
                  <a:lnTo>
                    <a:pt x="584327" y="524459"/>
                  </a:lnTo>
                  <a:lnTo>
                    <a:pt x="584327" y="485127"/>
                  </a:lnTo>
                  <a:lnTo>
                    <a:pt x="560832" y="485127"/>
                  </a:lnTo>
                  <a:lnTo>
                    <a:pt x="560832" y="540397"/>
                  </a:lnTo>
                  <a:lnTo>
                    <a:pt x="561213" y="541883"/>
                  </a:lnTo>
                  <a:lnTo>
                    <a:pt x="562737" y="543509"/>
                  </a:lnTo>
                  <a:lnTo>
                    <a:pt x="564134" y="543915"/>
                  </a:lnTo>
                  <a:lnTo>
                    <a:pt x="684022" y="543915"/>
                  </a:lnTo>
                  <a:lnTo>
                    <a:pt x="684022" y="524459"/>
                  </a:lnTo>
                  <a:close/>
                </a:path>
                <a:path w="6674484" h="547370">
                  <a:moveTo>
                    <a:pt x="702691" y="418045"/>
                  </a:moveTo>
                  <a:lnTo>
                    <a:pt x="678942" y="418045"/>
                  </a:lnTo>
                  <a:lnTo>
                    <a:pt x="678942" y="365747"/>
                  </a:lnTo>
                  <a:lnTo>
                    <a:pt x="656082" y="365747"/>
                  </a:lnTo>
                  <a:lnTo>
                    <a:pt x="656082" y="496481"/>
                  </a:lnTo>
                  <a:lnTo>
                    <a:pt x="678942" y="496481"/>
                  </a:lnTo>
                  <a:lnTo>
                    <a:pt x="678942" y="437502"/>
                  </a:lnTo>
                  <a:lnTo>
                    <a:pt x="702691" y="437502"/>
                  </a:lnTo>
                  <a:lnTo>
                    <a:pt x="702691" y="418045"/>
                  </a:lnTo>
                  <a:close/>
                </a:path>
                <a:path w="6674484" h="547370">
                  <a:moveTo>
                    <a:pt x="5076571" y="64008"/>
                  </a:moveTo>
                  <a:lnTo>
                    <a:pt x="5039436" y="50507"/>
                  </a:lnTo>
                  <a:lnTo>
                    <a:pt x="5013807" y="22085"/>
                  </a:lnTo>
                  <a:lnTo>
                    <a:pt x="5012817" y="3810"/>
                  </a:lnTo>
                  <a:lnTo>
                    <a:pt x="4987417" y="3810"/>
                  </a:lnTo>
                  <a:lnTo>
                    <a:pt x="4974844" y="40894"/>
                  </a:lnTo>
                  <a:lnTo>
                    <a:pt x="4969129" y="44958"/>
                  </a:lnTo>
                  <a:lnTo>
                    <a:pt x="4963541" y="49149"/>
                  </a:lnTo>
                  <a:lnTo>
                    <a:pt x="4922520" y="63881"/>
                  </a:lnTo>
                  <a:lnTo>
                    <a:pt x="4937760" y="80645"/>
                  </a:lnTo>
                  <a:lnTo>
                    <a:pt x="4958994" y="73647"/>
                  </a:lnTo>
                  <a:lnTo>
                    <a:pt x="4976444" y="65011"/>
                  </a:lnTo>
                  <a:lnTo>
                    <a:pt x="4990122" y="54711"/>
                  </a:lnTo>
                  <a:lnTo>
                    <a:pt x="4999990" y="42799"/>
                  </a:lnTo>
                  <a:lnTo>
                    <a:pt x="5004422" y="49022"/>
                  </a:lnTo>
                  <a:lnTo>
                    <a:pt x="5040642" y="72948"/>
                  </a:lnTo>
                  <a:lnTo>
                    <a:pt x="5062855" y="80518"/>
                  </a:lnTo>
                  <a:lnTo>
                    <a:pt x="5076571" y="64008"/>
                  </a:lnTo>
                  <a:close/>
                </a:path>
                <a:path w="6674484" h="547370">
                  <a:moveTo>
                    <a:pt x="5083683" y="98552"/>
                  </a:moveTo>
                  <a:lnTo>
                    <a:pt x="4916424" y="98552"/>
                  </a:lnTo>
                  <a:lnTo>
                    <a:pt x="4916424" y="117729"/>
                  </a:lnTo>
                  <a:lnTo>
                    <a:pt x="4988814" y="117729"/>
                  </a:lnTo>
                  <a:lnTo>
                    <a:pt x="4988814" y="181597"/>
                  </a:lnTo>
                  <a:lnTo>
                    <a:pt x="5012182" y="181597"/>
                  </a:lnTo>
                  <a:lnTo>
                    <a:pt x="5012182" y="117729"/>
                  </a:lnTo>
                  <a:lnTo>
                    <a:pt x="5083683" y="117729"/>
                  </a:lnTo>
                  <a:lnTo>
                    <a:pt x="5083683" y="98552"/>
                  </a:lnTo>
                  <a:close/>
                </a:path>
                <a:path w="6674484" h="547370">
                  <a:moveTo>
                    <a:pt x="5245862" y="103759"/>
                  </a:moveTo>
                  <a:lnTo>
                    <a:pt x="5223383" y="103759"/>
                  </a:lnTo>
                  <a:lnTo>
                    <a:pt x="5223383" y="123063"/>
                  </a:lnTo>
                  <a:lnTo>
                    <a:pt x="5223383" y="141478"/>
                  </a:lnTo>
                  <a:lnTo>
                    <a:pt x="5223383" y="161290"/>
                  </a:lnTo>
                  <a:lnTo>
                    <a:pt x="5146929" y="161290"/>
                  </a:lnTo>
                  <a:lnTo>
                    <a:pt x="5146929" y="141478"/>
                  </a:lnTo>
                  <a:lnTo>
                    <a:pt x="5223383" y="141478"/>
                  </a:lnTo>
                  <a:lnTo>
                    <a:pt x="5223383" y="123063"/>
                  </a:lnTo>
                  <a:lnTo>
                    <a:pt x="5146929" y="123063"/>
                  </a:lnTo>
                  <a:lnTo>
                    <a:pt x="5146929" y="103759"/>
                  </a:lnTo>
                  <a:lnTo>
                    <a:pt x="5124450" y="103759"/>
                  </a:lnTo>
                  <a:lnTo>
                    <a:pt x="5124450" y="176263"/>
                  </a:lnTo>
                  <a:lnTo>
                    <a:pt x="5124831" y="177749"/>
                  </a:lnTo>
                  <a:lnTo>
                    <a:pt x="5125720" y="178562"/>
                  </a:lnTo>
                  <a:lnTo>
                    <a:pt x="5126482" y="179374"/>
                  </a:lnTo>
                  <a:lnTo>
                    <a:pt x="5128006" y="179768"/>
                  </a:lnTo>
                  <a:lnTo>
                    <a:pt x="5242306" y="179768"/>
                  </a:lnTo>
                  <a:lnTo>
                    <a:pt x="5243703" y="179374"/>
                  </a:lnTo>
                  <a:lnTo>
                    <a:pt x="5245481" y="177749"/>
                  </a:lnTo>
                  <a:lnTo>
                    <a:pt x="5245862" y="176263"/>
                  </a:lnTo>
                  <a:lnTo>
                    <a:pt x="5245862" y="161290"/>
                  </a:lnTo>
                  <a:lnTo>
                    <a:pt x="5245862" y="141478"/>
                  </a:lnTo>
                  <a:lnTo>
                    <a:pt x="5245862" y="123063"/>
                  </a:lnTo>
                  <a:lnTo>
                    <a:pt x="5245862" y="103759"/>
                  </a:lnTo>
                  <a:close/>
                </a:path>
                <a:path w="6674484" h="547370">
                  <a:moveTo>
                    <a:pt x="5246116" y="127"/>
                  </a:moveTo>
                  <a:lnTo>
                    <a:pt x="5223383" y="127"/>
                  </a:lnTo>
                  <a:lnTo>
                    <a:pt x="5223383" y="37846"/>
                  </a:lnTo>
                  <a:lnTo>
                    <a:pt x="5192776" y="37846"/>
                  </a:lnTo>
                  <a:lnTo>
                    <a:pt x="5170551" y="7340"/>
                  </a:lnTo>
                  <a:lnTo>
                    <a:pt x="5170551" y="43180"/>
                  </a:lnTo>
                  <a:lnTo>
                    <a:pt x="5170551" y="52197"/>
                  </a:lnTo>
                  <a:lnTo>
                    <a:pt x="5156454" y="70866"/>
                  </a:lnTo>
                  <a:lnTo>
                    <a:pt x="5153914" y="72263"/>
                  </a:lnTo>
                  <a:lnTo>
                    <a:pt x="5150612" y="72898"/>
                  </a:lnTo>
                  <a:lnTo>
                    <a:pt x="5142484" y="72898"/>
                  </a:lnTo>
                  <a:lnTo>
                    <a:pt x="5122291" y="50292"/>
                  </a:lnTo>
                  <a:lnTo>
                    <a:pt x="5122291" y="39497"/>
                  </a:lnTo>
                  <a:lnTo>
                    <a:pt x="5124323" y="33401"/>
                  </a:lnTo>
                  <a:lnTo>
                    <a:pt x="5128387" y="28321"/>
                  </a:lnTo>
                  <a:lnTo>
                    <a:pt x="5132578" y="23368"/>
                  </a:lnTo>
                  <a:lnTo>
                    <a:pt x="5138547" y="20828"/>
                  </a:lnTo>
                  <a:lnTo>
                    <a:pt x="5150104" y="20828"/>
                  </a:lnTo>
                  <a:lnTo>
                    <a:pt x="5170551" y="43180"/>
                  </a:lnTo>
                  <a:lnTo>
                    <a:pt x="5170551" y="7340"/>
                  </a:lnTo>
                  <a:lnTo>
                    <a:pt x="5163769" y="4254"/>
                  </a:lnTo>
                  <a:lnTo>
                    <a:pt x="5155565" y="2298"/>
                  </a:lnTo>
                  <a:lnTo>
                    <a:pt x="5146421" y="1651"/>
                  </a:lnTo>
                  <a:lnTo>
                    <a:pt x="5139309" y="1651"/>
                  </a:lnTo>
                  <a:lnTo>
                    <a:pt x="5112385" y="14986"/>
                  </a:lnTo>
                  <a:lnTo>
                    <a:pt x="5108194" y="19050"/>
                  </a:lnTo>
                  <a:lnTo>
                    <a:pt x="5104892" y="23749"/>
                  </a:lnTo>
                  <a:lnTo>
                    <a:pt x="5102733" y="29337"/>
                  </a:lnTo>
                  <a:lnTo>
                    <a:pt x="5100447" y="34798"/>
                  </a:lnTo>
                  <a:lnTo>
                    <a:pt x="5099469" y="39751"/>
                  </a:lnTo>
                  <a:lnTo>
                    <a:pt x="5099367" y="53721"/>
                  </a:lnTo>
                  <a:lnTo>
                    <a:pt x="5100447" y="59309"/>
                  </a:lnTo>
                  <a:lnTo>
                    <a:pt x="5102733" y="64770"/>
                  </a:lnTo>
                  <a:lnTo>
                    <a:pt x="5104892" y="70231"/>
                  </a:lnTo>
                  <a:lnTo>
                    <a:pt x="5108194" y="74930"/>
                  </a:lnTo>
                  <a:lnTo>
                    <a:pt x="5112499" y="79121"/>
                  </a:lnTo>
                  <a:lnTo>
                    <a:pt x="5116322" y="83058"/>
                  </a:lnTo>
                  <a:lnTo>
                    <a:pt x="5121275" y="86233"/>
                  </a:lnTo>
                  <a:lnTo>
                    <a:pt x="5132959" y="90805"/>
                  </a:lnTo>
                  <a:lnTo>
                    <a:pt x="5139309" y="91948"/>
                  </a:lnTo>
                  <a:lnTo>
                    <a:pt x="5152517" y="91948"/>
                  </a:lnTo>
                  <a:lnTo>
                    <a:pt x="5185829" y="72898"/>
                  </a:lnTo>
                  <a:lnTo>
                    <a:pt x="5189474" y="67183"/>
                  </a:lnTo>
                  <a:lnTo>
                    <a:pt x="5191252" y="62484"/>
                  </a:lnTo>
                  <a:lnTo>
                    <a:pt x="5192395" y="57404"/>
                  </a:lnTo>
                  <a:lnTo>
                    <a:pt x="5223383" y="57404"/>
                  </a:lnTo>
                  <a:lnTo>
                    <a:pt x="5223383" y="96901"/>
                  </a:lnTo>
                  <a:lnTo>
                    <a:pt x="5246116" y="96901"/>
                  </a:lnTo>
                  <a:lnTo>
                    <a:pt x="5246116" y="57404"/>
                  </a:lnTo>
                  <a:lnTo>
                    <a:pt x="5246116" y="37846"/>
                  </a:lnTo>
                  <a:lnTo>
                    <a:pt x="5246116" y="127"/>
                  </a:lnTo>
                  <a:close/>
                </a:path>
                <a:path w="6674484" h="547370">
                  <a:moveTo>
                    <a:pt x="5385181" y="128524"/>
                  </a:moveTo>
                  <a:lnTo>
                    <a:pt x="5356237" y="103632"/>
                  </a:lnTo>
                  <a:lnTo>
                    <a:pt x="5338953" y="59563"/>
                  </a:lnTo>
                  <a:lnTo>
                    <a:pt x="5338318" y="46990"/>
                  </a:lnTo>
                  <a:lnTo>
                    <a:pt x="5338318" y="6858"/>
                  </a:lnTo>
                  <a:lnTo>
                    <a:pt x="5314188" y="6858"/>
                  </a:lnTo>
                  <a:lnTo>
                    <a:pt x="5314124" y="46990"/>
                  </a:lnTo>
                  <a:lnTo>
                    <a:pt x="5302631" y="94996"/>
                  </a:lnTo>
                  <a:lnTo>
                    <a:pt x="5277294" y="124739"/>
                  </a:lnTo>
                  <a:lnTo>
                    <a:pt x="5265420" y="132969"/>
                  </a:lnTo>
                  <a:lnTo>
                    <a:pt x="5284470" y="147955"/>
                  </a:lnTo>
                  <a:lnTo>
                    <a:pt x="5289042" y="144526"/>
                  </a:lnTo>
                  <a:lnTo>
                    <a:pt x="5293614" y="140716"/>
                  </a:lnTo>
                  <a:lnTo>
                    <a:pt x="5298313" y="136271"/>
                  </a:lnTo>
                  <a:lnTo>
                    <a:pt x="5303012" y="131953"/>
                  </a:lnTo>
                  <a:lnTo>
                    <a:pt x="5307203" y="127381"/>
                  </a:lnTo>
                  <a:lnTo>
                    <a:pt x="5311013" y="122555"/>
                  </a:lnTo>
                  <a:lnTo>
                    <a:pt x="5314950" y="117983"/>
                  </a:lnTo>
                  <a:lnTo>
                    <a:pt x="5326634" y="96647"/>
                  </a:lnTo>
                  <a:lnTo>
                    <a:pt x="5328666" y="101346"/>
                  </a:lnTo>
                  <a:lnTo>
                    <a:pt x="5331206" y="105918"/>
                  </a:lnTo>
                  <a:lnTo>
                    <a:pt x="5337302" y="114808"/>
                  </a:lnTo>
                  <a:lnTo>
                    <a:pt x="5340604" y="118999"/>
                  </a:lnTo>
                  <a:lnTo>
                    <a:pt x="5344287" y="123063"/>
                  </a:lnTo>
                  <a:lnTo>
                    <a:pt x="5347843" y="127127"/>
                  </a:lnTo>
                  <a:lnTo>
                    <a:pt x="5368417" y="143891"/>
                  </a:lnTo>
                  <a:lnTo>
                    <a:pt x="5385181" y="128524"/>
                  </a:lnTo>
                  <a:close/>
                </a:path>
                <a:path w="6674484" h="547370">
                  <a:moveTo>
                    <a:pt x="5424297" y="127"/>
                  </a:moveTo>
                  <a:lnTo>
                    <a:pt x="5401437" y="127"/>
                  </a:lnTo>
                  <a:lnTo>
                    <a:pt x="5401437" y="181597"/>
                  </a:lnTo>
                  <a:lnTo>
                    <a:pt x="5424297" y="181597"/>
                  </a:lnTo>
                  <a:lnTo>
                    <a:pt x="5424297" y="127"/>
                  </a:lnTo>
                  <a:close/>
                </a:path>
                <a:path w="6674484" h="547370">
                  <a:moveTo>
                    <a:pt x="5544947" y="9398"/>
                  </a:moveTo>
                  <a:lnTo>
                    <a:pt x="5543042" y="7493"/>
                  </a:lnTo>
                  <a:lnTo>
                    <a:pt x="5459857" y="7493"/>
                  </a:lnTo>
                  <a:lnTo>
                    <a:pt x="5459857" y="26924"/>
                  </a:lnTo>
                  <a:lnTo>
                    <a:pt x="5519801" y="26924"/>
                  </a:lnTo>
                  <a:lnTo>
                    <a:pt x="5512219" y="50025"/>
                  </a:lnTo>
                  <a:lnTo>
                    <a:pt x="5497855" y="69240"/>
                  </a:lnTo>
                  <a:lnTo>
                    <a:pt x="5476684" y="84556"/>
                  </a:lnTo>
                  <a:lnTo>
                    <a:pt x="5448681" y="96012"/>
                  </a:lnTo>
                  <a:lnTo>
                    <a:pt x="5463032" y="113030"/>
                  </a:lnTo>
                  <a:lnTo>
                    <a:pt x="5510758" y="86537"/>
                  </a:lnTo>
                  <a:lnTo>
                    <a:pt x="5537682" y="47129"/>
                  </a:lnTo>
                  <a:lnTo>
                    <a:pt x="5544947" y="13208"/>
                  </a:lnTo>
                  <a:lnTo>
                    <a:pt x="5544947" y="9398"/>
                  </a:lnTo>
                  <a:close/>
                </a:path>
                <a:path w="6674484" h="547370">
                  <a:moveTo>
                    <a:pt x="5600446" y="158750"/>
                  </a:moveTo>
                  <a:lnTo>
                    <a:pt x="5500751" y="158750"/>
                  </a:lnTo>
                  <a:lnTo>
                    <a:pt x="5500751" y="119380"/>
                  </a:lnTo>
                  <a:lnTo>
                    <a:pt x="5477256" y="119380"/>
                  </a:lnTo>
                  <a:lnTo>
                    <a:pt x="5477256" y="174637"/>
                  </a:lnTo>
                  <a:lnTo>
                    <a:pt x="5477637" y="176123"/>
                  </a:lnTo>
                  <a:lnTo>
                    <a:pt x="5479161" y="177749"/>
                  </a:lnTo>
                  <a:lnTo>
                    <a:pt x="5480558" y="178155"/>
                  </a:lnTo>
                  <a:lnTo>
                    <a:pt x="5600446" y="178155"/>
                  </a:lnTo>
                  <a:lnTo>
                    <a:pt x="5600446" y="158750"/>
                  </a:lnTo>
                  <a:close/>
                </a:path>
                <a:path w="6674484" h="547370">
                  <a:moveTo>
                    <a:pt x="5619115" y="52324"/>
                  </a:moveTo>
                  <a:lnTo>
                    <a:pt x="5595366" y="52324"/>
                  </a:lnTo>
                  <a:lnTo>
                    <a:pt x="5595366" y="0"/>
                  </a:lnTo>
                  <a:lnTo>
                    <a:pt x="5572506" y="0"/>
                  </a:lnTo>
                  <a:lnTo>
                    <a:pt x="5572506" y="130683"/>
                  </a:lnTo>
                  <a:lnTo>
                    <a:pt x="5595366" y="130683"/>
                  </a:lnTo>
                  <a:lnTo>
                    <a:pt x="5595366" y="71755"/>
                  </a:lnTo>
                  <a:lnTo>
                    <a:pt x="5619115" y="71755"/>
                  </a:lnTo>
                  <a:lnTo>
                    <a:pt x="5619115" y="52324"/>
                  </a:lnTo>
                  <a:close/>
                </a:path>
                <a:path w="6674484" h="547370">
                  <a:moveTo>
                    <a:pt x="5773420" y="113030"/>
                  </a:moveTo>
                  <a:lnTo>
                    <a:pt x="5766511" y="113030"/>
                  </a:lnTo>
                  <a:lnTo>
                    <a:pt x="5766511" y="114300"/>
                  </a:lnTo>
                  <a:lnTo>
                    <a:pt x="5757253" y="114300"/>
                  </a:lnTo>
                  <a:lnTo>
                    <a:pt x="5757253" y="115570"/>
                  </a:lnTo>
                  <a:lnTo>
                    <a:pt x="5743829" y="115570"/>
                  </a:lnTo>
                  <a:lnTo>
                    <a:pt x="5743829" y="116840"/>
                  </a:lnTo>
                  <a:lnTo>
                    <a:pt x="5723763" y="116840"/>
                  </a:lnTo>
                  <a:lnTo>
                    <a:pt x="5723763" y="8890"/>
                  </a:lnTo>
                  <a:lnTo>
                    <a:pt x="5700687" y="8890"/>
                  </a:lnTo>
                  <a:lnTo>
                    <a:pt x="5700687" y="116840"/>
                  </a:lnTo>
                  <a:lnTo>
                    <a:pt x="5700738" y="132080"/>
                  </a:lnTo>
                  <a:lnTo>
                    <a:pt x="5700750" y="133350"/>
                  </a:lnTo>
                  <a:lnTo>
                    <a:pt x="5700750" y="134620"/>
                  </a:lnTo>
                  <a:lnTo>
                    <a:pt x="5701131" y="134620"/>
                  </a:lnTo>
                  <a:lnTo>
                    <a:pt x="5701131" y="135890"/>
                  </a:lnTo>
                  <a:lnTo>
                    <a:pt x="5702300" y="135890"/>
                  </a:lnTo>
                  <a:lnTo>
                    <a:pt x="5702300" y="137160"/>
                  </a:lnTo>
                  <a:lnTo>
                    <a:pt x="5706110" y="137160"/>
                  </a:lnTo>
                  <a:lnTo>
                    <a:pt x="5706364" y="137287"/>
                  </a:lnTo>
                  <a:lnTo>
                    <a:pt x="5707507" y="137414"/>
                  </a:lnTo>
                  <a:lnTo>
                    <a:pt x="5711825" y="137414"/>
                  </a:lnTo>
                  <a:lnTo>
                    <a:pt x="5717159" y="137160"/>
                  </a:lnTo>
                  <a:lnTo>
                    <a:pt x="5740019" y="137160"/>
                  </a:lnTo>
                  <a:lnTo>
                    <a:pt x="5740019" y="135890"/>
                  </a:lnTo>
                  <a:lnTo>
                    <a:pt x="5754065" y="135890"/>
                  </a:lnTo>
                  <a:lnTo>
                    <a:pt x="5754065" y="134620"/>
                  </a:lnTo>
                  <a:lnTo>
                    <a:pt x="5763539" y="134620"/>
                  </a:lnTo>
                  <a:lnTo>
                    <a:pt x="5763539" y="133350"/>
                  </a:lnTo>
                  <a:lnTo>
                    <a:pt x="5770918" y="133350"/>
                  </a:lnTo>
                  <a:lnTo>
                    <a:pt x="5770918" y="132080"/>
                  </a:lnTo>
                  <a:lnTo>
                    <a:pt x="5773420" y="132080"/>
                  </a:lnTo>
                  <a:lnTo>
                    <a:pt x="5773420" y="116840"/>
                  </a:lnTo>
                  <a:lnTo>
                    <a:pt x="5773420" y="115570"/>
                  </a:lnTo>
                  <a:lnTo>
                    <a:pt x="5773420" y="114300"/>
                  </a:lnTo>
                  <a:lnTo>
                    <a:pt x="5773420" y="113030"/>
                  </a:lnTo>
                  <a:close/>
                </a:path>
                <a:path w="6674484" h="547370">
                  <a:moveTo>
                    <a:pt x="5842000" y="0"/>
                  </a:moveTo>
                  <a:lnTo>
                    <a:pt x="5819902" y="0"/>
                  </a:lnTo>
                  <a:lnTo>
                    <a:pt x="5819902" y="60960"/>
                  </a:lnTo>
                  <a:lnTo>
                    <a:pt x="5801995" y="60960"/>
                  </a:lnTo>
                  <a:lnTo>
                    <a:pt x="5801995" y="3810"/>
                  </a:lnTo>
                  <a:lnTo>
                    <a:pt x="5779897" y="3810"/>
                  </a:lnTo>
                  <a:lnTo>
                    <a:pt x="5779897" y="60960"/>
                  </a:lnTo>
                  <a:lnTo>
                    <a:pt x="5779897" y="83820"/>
                  </a:lnTo>
                  <a:lnTo>
                    <a:pt x="5779897" y="172720"/>
                  </a:lnTo>
                  <a:lnTo>
                    <a:pt x="5801995" y="172720"/>
                  </a:lnTo>
                  <a:lnTo>
                    <a:pt x="5801995" y="83820"/>
                  </a:lnTo>
                  <a:lnTo>
                    <a:pt x="5819902" y="83820"/>
                  </a:lnTo>
                  <a:lnTo>
                    <a:pt x="5819902" y="181597"/>
                  </a:lnTo>
                  <a:lnTo>
                    <a:pt x="5842000" y="181597"/>
                  </a:lnTo>
                  <a:lnTo>
                    <a:pt x="5842000" y="83820"/>
                  </a:lnTo>
                  <a:lnTo>
                    <a:pt x="5842000" y="83312"/>
                  </a:lnTo>
                  <a:lnTo>
                    <a:pt x="5842000" y="60960"/>
                  </a:lnTo>
                  <a:lnTo>
                    <a:pt x="5842000" y="0"/>
                  </a:lnTo>
                  <a:close/>
                </a:path>
                <a:path w="6674484" h="547370">
                  <a:moveTo>
                    <a:pt x="6074283" y="158750"/>
                  </a:moveTo>
                  <a:lnTo>
                    <a:pt x="5967095" y="158750"/>
                  </a:lnTo>
                  <a:lnTo>
                    <a:pt x="5967095" y="112903"/>
                  </a:lnTo>
                  <a:lnTo>
                    <a:pt x="5944235" y="112903"/>
                  </a:lnTo>
                  <a:lnTo>
                    <a:pt x="5944235" y="174637"/>
                  </a:lnTo>
                  <a:lnTo>
                    <a:pt x="5944616" y="176123"/>
                  </a:lnTo>
                  <a:lnTo>
                    <a:pt x="5945378" y="176936"/>
                  </a:lnTo>
                  <a:lnTo>
                    <a:pt x="5946013" y="177749"/>
                  </a:lnTo>
                  <a:lnTo>
                    <a:pt x="5947537" y="178155"/>
                  </a:lnTo>
                  <a:lnTo>
                    <a:pt x="6074283" y="178155"/>
                  </a:lnTo>
                  <a:lnTo>
                    <a:pt x="6074283" y="158750"/>
                  </a:lnTo>
                  <a:close/>
                </a:path>
                <a:path w="6674484" h="547370">
                  <a:moveTo>
                    <a:pt x="6089523" y="80264"/>
                  </a:moveTo>
                  <a:lnTo>
                    <a:pt x="6061964" y="80264"/>
                  </a:lnTo>
                  <a:lnTo>
                    <a:pt x="6063234" y="75438"/>
                  </a:lnTo>
                  <a:lnTo>
                    <a:pt x="6064377" y="69977"/>
                  </a:lnTo>
                  <a:lnTo>
                    <a:pt x="6066663" y="57785"/>
                  </a:lnTo>
                  <a:lnTo>
                    <a:pt x="6068695" y="45339"/>
                  </a:lnTo>
                  <a:lnTo>
                    <a:pt x="6069584" y="38862"/>
                  </a:lnTo>
                  <a:lnTo>
                    <a:pt x="6070473" y="32639"/>
                  </a:lnTo>
                  <a:lnTo>
                    <a:pt x="6071743" y="20828"/>
                  </a:lnTo>
                  <a:lnTo>
                    <a:pt x="6072378" y="15367"/>
                  </a:lnTo>
                  <a:lnTo>
                    <a:pt x="6072759" y="10541"/>
                  </a:lnTo>
                  <a:lnTo>
                    <a:pt x="6072759" y="6731"/>
                  </a:lnTo>
                  <a:lnTo>
                    <a:pt x="6070854" y="4826"/>
                  </a:lnTo>
                  <a:lnTo>
                    <a:pt x="5939917" y="4826"/>
                  </a:lnTo>
                  <a:lnTo>
                    <a:pt x="5939917" y="24257"/>
                  </a:lnTo>
                  <a:lnTo>
                    <a:pt x="6048375" y="24257"/>
                  </a:lnTo>
                  <a:lnTo>
                    <a:pt x="6047968" y="30073"/>
                  </a:lnTo>
                  <a:lnTo>
                    <a:pt x="6041644" y="70739"/>
                  </a:lnTo>
                  <a:lnTo>
                    <a:pt x="6040501" y="75565"/>
                  </a:lnTo>
                  <a:lnTo>
                    <a:pt x="6039485" y="80264"/>
                  </a:lnTo>
                  <a:lnTo>
                    <a:pt x="5922264" y="80264"/>
                  </a:lnTo>
                  <a:lnTo>
                    <a:pt x="5922264" y="99695"/>
                  </a:lnTo>
                  <a:lnTo>
                    <a:pt x="6089523" y="99695"/>
                  </a:lnTo>
                  <a:lnTo>
                    <a:pt x="6089523" y="80264"/>
                  </a:lnTo>
                  <a:close/>
                </a:path>
                <a:path w="6674484" h="547370">
                  <a:moveTo>
                    <a:pt x="6266561" y="142494"/>
                  </a:moveTo>
                  <a:lnTo>
                    <a:pt x="6194171" y="142494"/>
                  </a:lnTo>
                  <a:lnTo>
                    <a:pt x="6194171" y="114554"/>
                  </a:lnTo>
                  <a:lnTo>
                    <a:pt x="6248273" y="114554"/>
                  </a:lnTo>
                  <a:lnTo>
                    <a:pt x="6248273" y="95250"/>
                  </a:lnTo>
                  <a:lnTo>
                    <a:pt x="6143244" y="95250"/>
                  </a:lnTo>
                  <a:lnTo>
                    <a:pt x="6143244" y="70739"/>
                  </a:lnTo>
                  <a:lnTo>
                    <a:pt x="6240145" y="70739"/>
                  </a:lnTo>
                  <a:lnTo>
                    <a:pt x="6241669" y="70358"/>
                  </a:lnTo>
                  <a:lnTo>
                    <a:pt x="6242558" y="69469"/>
                  </a:lnTo>
                  <a:lnTo>
                    <a:pt x="6243447" y="68707"/>
                  </a:lnTo>
                  <a:lnTo>
                    <a:pt x="6243828" y="67183"/>
                  </a:lnTo>
                  <a:lnTo>
                    <a:pt x="6243828" y="9525"/>
                  </a:lnTo>
                  <a:lnTo>
                    <a:pt x="6241923" y="7747"/>
                  </a:lnTo>
                  <a:lnTo>
                    <a:pt x="6120638" y="7747"/>
                  </a:lnTo>
                  <a:lnTo>
                    <a:pt x="6120638" y="26924"/>
                  </a:lnTo>
                  <a:lnTo>
                    <a:pt x="6221476" y="26924"/>
                  </a:lnTo>
                  <a:lnTo>
                    <a:pt x="6221476" y="51689"/>
                  </a:lnTo>
                  <a:lnTo>
                    <a:pt x="6124321" y="51689"/>
                  </a:lnTo>
                  <a:lnTo>
                    <a:pt x="6122797" y="52070"/>
                  </a:lnTo>
                  <a:lnTo>
                    <a:pt x="6122035" y="52959"/>
                  </a:lnTo>
                  <a:lnTo>
                    <a:pt x="6121146" y="53848"/>
                  </a:lnTo>
                  <a:lnTo>
                    <a:pt x="6120765" y="55372"/>
                  </a:lnTo>
                  <a:lnTo>
                    <a:pt x="6120765" y="110998"/>
                  </a:lnTo>
                  <a:lnTo>
                    <a:pt x="6121146" y="112522"/>
                  </a:lnTo>
                  <a:lnTo>
                    <a:pt x="6122035" y="113284"/>
                  </a:lnTo>
                  <a:lnTo>
                    <a:pt x="6122797" y="114046"/>
                  </a:lnTo>
                  <a:lnTo>
                    <a:pt x="6124321" y="114554"/>
                  </a:lnTo>
                  <a:lnTo>
                    <a:pt x="6170295" y="114554"/>
                  </a:lnTo>
                  <a:lnTo>
                    <a:pt x="6170295" y="142494"/>
                  </a:lnTo>
                  <a:lnTo>
                    <a:pt x="6099048" y="142494"/>
                  </a:lnTo>
                  <a:lnTo>
                    <a:pt x="6099048" y="161798"/>
                  </a:lnTo>
                  <a:lnTo>
                    <a:pt x="6266561" y="161798"/>
                  </a:lnTo>
                  <a:lnTo>
                    <a:pt x="6266561" y="142494"/>
                  </a:lnTo>
                  <a:close/>
                </a:path>
                <a:path w="6674484" h="547370">
                  <a:moveTo>
                    <a:pt x="6439662" y="44196"/>
                  </a:moveTo>
                  <a:lnTo>
                    <a:pt x="6438519" y="37973"/>
                  </a:lnTo>
                  <a:lnTo>
                    <a:pt x="6436207" y="32219"/>
                  </a:lnTo>
                  <a:lnTo>
                    <a:pt x="6434074" y="26416"/>
                  </a:lnTo>
                  <a:lnTo>
                    <a:pt x="6431331" y="22098"/>
                  </a:lnTo>
                  <a:lnTo>
                    <a:pt x="6430772" y="21209"/>
                  </a:lnTo>
                  <a:lnTo>
                    <a:pt x="6426708" y="16764"/>
                  </a:lnTo>
                  <a:lnTo>
                    <a:pt x="6422644" y="12446"/>
                  </a:lnTo>
                  <a:lnTo>
                    <a:pt x="6417564" y="9017"/>
                  </a:lnTo>
                  <a:lnTo>
                    <a:pt x="6416675" y="8636"/>
                  </a:lnTo>
                  <a:lnTo>
                    <a:pt x="6416675" y="46863"/>
                  </a:lnTo>
                  <a:lnTo>
                    <a:pt x="6416675" y="58801"/>
                  </a:lnTo>
                  <a:lnTo>
                    <a:pt x="6414516" y="65659"/>
                  </a:lnTo>
                  <a:lnTo>
                    <a:pt x="6410071" y="71374"/>
                  </a:lnTo>
                  <a:lnTo>
                    <a:pt x="6405626" y="76962"/>
                  </a:lnTo>
                  <a:lnTo>
                    <a:pt x="6399276" y="79883"/>
                  </a:lnTo>
                  <a:lnTo>
                    <a:pt x="6383020" y="79883"/>
                  </a:lnTo>
                  <a:lnTo>
                    <a:pt x="6376797" y="76962"/>
                  </a:lnTo>
                  <a:lnTo>
                    <a:pt x="6372352" y="71374"/>
                  </a:lnTo>
                  <a:lnTo>
                    <a:pt x="6367907" y="65659"/>
                  </a:lnTo>
                  <a:lnTo>
                    <a:pt x="6365621" y="58801"/>
                  </a:lnTo>
                  <a:lnTo>
                    <a:pt x="6365621" y="46863"/>
                  </a:lnTo>
                  <a:lnTo>
                    <a:pt x="6387084" y="22098"/>
                  </a:lnTo>
                  <a:lnTo>
                    <a:pt x="6395212" y="22098"/>
                  </a:lnTo>
                  <a:lnTo>
                    <a:pt x="6416675" y="46863"/>
                  </a:lnTo>
                  <a:lnTo>
                    <a:pt x="6416675" y="8636"/>
                  </a:lnTo>
                  <a:lnTo>
                    <a:pt x="6405753" y="3937"/>
                  </a:lnTo>
                  <a:lnTo>
                    <a:pt x="6398895" y="2667"/>
                  </a:lnTo>
                  <a:lnTo>
                    <a:pt x="6383528" y="2667"/>
                  </a:lnTo>
                  <a:lnTo>
                    <a:pt x="6349886" y="24104"/>
                  </a:lnTo>
                  <a:lnTo>
                    <a:pt x="6342761" y="50800"/>
                  </a:lnTo>
                  <a:lnTo>
                    <a:pt x="6342761" y="57531"/>
                  </a:lnTo>
                  <a:lnTo>
                    <a:pt x="6343777" y="63754"/>
                  </a:lnTo>
                  <a:lnTo>
                    <a:pt x="6348095" y="75438"/>
                  </a:lnTo>
                  <a:lnTo>
                    <a:pt x="6351270" y="80645"/>
                  </a:lnTo>
                  <a:lnTo>
                    <a:pt x="6355461" y="84963"/>
                  </a:lnTo>
                  <a:lnTo>
                    <a:pt x="6359652" y="89408"/>
                  </a:lnTo>
                  <a:lnTo>
                    <a:pt x="6364732" y="92837"/>
                  </a:lnTo>
                  <a:lnTo>
                    <a:pt x="6370701" y="95504"/>
                  </a:lnTo>
                  <a:lnTo>
                    <a:pt x="6376670" y="98044"/>
                  </a:lnTo>
                  <a:lnTo>
                    <a:pt x="6383528" y="99314"/>
                  </a:lnTo>
                  <a:lnTo>
                    <a:pt x="6398641" y="99314"/>
                  </a:lnTo>
                  <a:lnTo>
                    <a:pt x="6431254" y="79883"/>
                  </a:lnTo>
                  <a:lnTo>
                    <a:pt x="6434074" y="75438"/>
                  </a:lnTo>
                  <a:lnTo>
                    <a:pt x="6436233" y="69596"/>
                  </a:lnTo>
                  <a:lnTo>
                    <a:pt x="6438519" y="63754"/>
                  </a:lnTo>
                  <a:lnTo>
                    <a:pt x="6439662" y="57531"/>
                  </a:lnTo>
                  <a:lnTo>
                    <a:pt x="6439662" y="44196"/>
                  </a:lnTo>
                  <a:close/>
                </a:path>
                <a:path w="6674484" h="547370">
                  <a:moveTo>
                    <a:pt x="6490462" y="127"/>
                  </a:moveTo>
                  <a:lnTo>
                    <a:pt x="6467856" y="127"/>
                  </a:lnTo>
                  <a:lnTo>
                    <a:pt x="6467856" y="133985"/>
                  </a:lnTo>
                  <a:lnTo>
                    <a:pt x="6490462" y="133985"/>
                  </a:lnTo>
                  <a:lnTo>
                    <a:pt x="6490462" y="127"/>
                  </a:lnTo>
                  <a:close/>
                </a:path>
                <a:path w="6674484" h="547370">
                  <a:moveTo>
                    <a:pt x="6494780" y="158750"/>
                  </a:moveTo>
                  <a:lnTo>
                    <a:pt x="6391529" y="158750"/>
                  </a:lnTo>
                  <a:lnTo>
                    <a:pt x="6391529" y="117348"/>
                  </a:lnTo>
                  <a:lnTo>
                    <a:pt x="6368415" y="117348"/>
                  </a:lnTo>
                  <a:lnTo>
                    <a:pt x="6368415" y="174637"/>
                  </a:lnTo>
                  <a:lnTo>
                    <a:pt x="6368796" y="176123"/>
                  </a:lnTo>
                  <a:lnTo>
                    <a:pt x="6370320" y="177749"/>
                  </a:lnTo>
                  <a:lnTo>
                    <a:pt x="6371844" y="178155"/>
                  </a:lnTo>
                  <a:lnTo>
                    <a:pt x="6494780" y="178155"/>
                  </a:lnTo>
                  <a:lnTo>
                    <a:pt x="6494780" y="158750"/>
                  </a:lnTo>
                  <a:close/>
                </a:path>
                <a:path w="6674484" h="547370">
                  <a:moveTo>
                    <a:pt x="6626987" y="85344"/>
                  </a:moveTo>
                  <a:lnTo>
                    <a:pt x="6591935" y="61849"/>
                  </a:lnTo>
                  <a:lnTo>
                    <a:pt x="6586982" y="52070"/>
                  </a:lnTo>
                  <a:lnTo>
                    <a:pt x="6584950" y="46990"/>
                  </a:lnTo>
                  <a:lnTo>
                    <a:pt x="6583934" y="41402"/>
                  </a:lnTo>
                  <a:lnTo>
                    <a:pt x="6583934" y="26924"/>
                  </a:lnTo>
                  <a:lnTo>
                    <a:pt x="6616954" y="26924"/>
                  </a:lnTo>
                  <a:lnTo>
                    <a:pt x="6616954" y="7874"/>
                  </a:lnTo>
                  <a:lnTo>
                    <a:pt x="6526784" y="7874"/>
                  </a:lnTo>
                  <a:lnTo>
                    <a:pt x="6526784" y="26924"/>
                  </a:lnTo>
                  <a:lnTo>
                    <a:pt x="6559423" y="26924"/>
                  </a:lnTo>
                  <a:lnTo>
                    <a:pt x="6559423" y="35306"/>
                  </a:lnTo>
                  <a:lnTo>
                    <a:pt x="6540690" y="75082"/>
                  </a:lnTo>
                  <a:lnTo>
                    <a:pt x="6512687" y="91440"/>
                  </a:lnTo>
                  <a:lnTo>
                    <a:pt x="6529705" y="106553"/>
                  </a:lnTo>
                  <a:lnTo>
                    <a:pt x="6561239" y="83934"/>
                  </a:lnTo>
                  <a:lnTo>
                    <a:pt x="6571869" y="69088"/>
                  </a:lnTo>
                  <a:lnTo>
                    <a:pt x="6575425" y="75565"/>
                  </a:lnTo>
                  <a:lnTo>
                    <a:pt x="6606235" y="98704"/>
                  </a:lnTo>
                  <a:lnTo>
                    <a:pt x="6612763" y="101981"/>
                  </a:lnTo>
                  <a:lnTo>
                    <a:pt x="6626987" y="85344"/>
                  </a:lnTo>
                  <a:close/>
                </a:path>
                <a:path w="6674484" h="547370">
                  <a:moveTo>
                    <a:pt x="6670548" y="0"/>
                  </a:moveTo>
                  <a:lnTo>
                    <a:pt x="6647815" y="0"/>
                  </a:lnTo>
                  <a:lnTo>
                    <a:pt x="6647815" y="39751"/>
                  </a:lnTo>
                  <a:lnTo>
                    <a:pt x="6614160" y="39751"/>
                  </a:lnTo>
                  <a:lnTo>
                    <a:pt x="6614160" y="58801"/>
                  </a:lnTo>
                  <a:lnTo>
                    <a:pt x="6647815" y="58801"/>
                  </a:lnTo>
                  <a:lnTo>
                    <a:pt x="6647815" y="110109"/>
                  </a:lnTo>
                  <a:lnTo>
                    <a:pt x="6670548" y="110109"/>
                  </a:lnTo>
                  <a:lnTo>
                    <a:pt x="6670548" y="0"/>
                  </a:lnTo>
                  <a:close/>
                </a:path>
                <a:path w="6674484" h="547370">
                  <a:moveTo>
                    <a:pt x="6674358" y="153035"/>
                  </a:moveTo>
                  <a:lnTo>
                    <a:pt x="6674269" y="140462"/>
                  </a:lnTo>
                  <a:lnTo>
                    <a:pt x="6672707" y="135255"/>
                  </a:lnTo>
                  <a:lnTo>
                    <a:pt x="6669405" y="130556"/>
                  </a:lnTo>
                  <a:lnTo>
                    <a:pt x="6666624" y="126492"/>
                  </a:lnTo>
                  <a:lnTo>
                    <a:pt x="6666103" y="125730"/>
                  </a:lnTo>
                  <a:lnTo>
                    <a:pt x="6661658" y="121793"/>
                  </a:lnTo>
                  <a:lnTo>
                    <a:pt x="6650101" y="115316"/>
                  </a:lnTo>
                  <a:lnTo>
                    <a:pt x="6649593" y="115138"/>
                  </a:lnTo>
                  <a:lnTo>
                    <a:pt x="6649593" y="139827"/>
                  </a:lnTo>
                  <a:lnTo>
                    <a:pt x="6649593" y="149479"/>
                  </a:lnTo>
                  <a:lnTo>
                    <a:pt x="6648704" y="152273"/>
                  </a:lnTo>
                  <a:lnTo>
                    <a:pt x="6646672" y="154686"/>
                  </a:lnTo>
                  <a:lnTo>
                    <a:pt x="6644767" y="157226"/>
                  </a:lnTo>
                  <a:lnTo>
                    <a:pt x="6609715" y="167005"/>
                  </a:lnTo>
                  <a:lnTo>
                    <a:pt x="6601257" y="166649"/>
                  </a:lnTo>
                  <a:lnTo>
                    <a:pt x="6569837" y="152654"/>
                  </a:lnTo>
                  <a:lnTo>
                    <a:pt x="6569837" y="143256"/>
                  </a:lnTo>
                  <a:lnTo>
                    <a:pt x="6570726" y="140462"/>
                  </a:lnTo>
                  <a:lnTo>
                    <a:pt x="6572758" y="138049"/>
                  </a:lnTo>
                  <a:lnTo>
                    <a:pt x="6574663" y="135636"/>
                  </a:lnTo>
                  <a:lnTo>
                    <a:pt x="6603746" y="126492"/>
                  </a:lnTo>
                  <a:lnTo>
                    <a:pt x="6609715" y="126492"/>
                  </a:lnTo>
                  <a:lnTo>
                    <a:pt x="6649593" y="139827"/>
                  </a:lnTo>
                  <a:lnTo>
                    <a:pt x="6649593" y="115138"/>
                  </a:lnTo>
                  <a:lnTo>
                    <a:pt x="6609715" y="108458"/>
                  </a:lnTo>
                  <a:lnTo>
                    <a:pt x="6603047" y="108635"/>
                  </a:lnTo>
                  <a:lnTo>
                    <a:pt x="6563868" y="118618"/>
                  </a:lnTo>
                  <a:lnTo>
                    <a:pt x="6550279" y="130683"/>
                  </a:lnTo>
                  <a:lnTo>
                    <a:pt x="6546850" y="135255"/>
                  </a:lnTo>
                  <a:lnTo>
                    <a:pt x="6545275" y="140462"/>
                  </a:lnTo>
                  <a:lnTo>
                    <a:pt x="6545237" y="153035"/>
                  </a:lnTo>
                  <a:lnTo>
                    <a:pt x="6546850" y="158369"/>
                  </a:lnTo>
                  <a:lnTo>
                    <a:pt x="6550419" y="163791"/>
                  </a:lnTo>
                  <a:lnTo>
                    <a:pt x="6553200" y="167894"/>
                  </a:lnTo>
                  <a:lnTo>
                    <a:pt x="6557645" y="171869"/>
                  </a:lnTo>
                  <a:lnTo>
                    <a:pt x="6563487" y="175107"/>
                  </a:lnTo>
                  <a:lnTo>
                    <a:pt x="6569202" y="178358"/>
                  </a:lnTo>
                  <a:lnTo>
                    <a:pt x="6609461" y="184848"/>
                  </a:lnTo>
                  <a:lnTo>
                    <a:pt x="6616357" y="184708"/>
                  </a:lnTo>
                  <a:lnTo>
                    <a:pt x="6655943" y="175107"/>
                  </a:lnTo>
                  <a:lnTo>
                    <a:pt x="6666497" y="167005"/>
                  </a:lnTo>
                  <a:lnTo>
                    <a:pt x="6669278" y="163195"/>
                  </a:lnTo>
                  <a:lnTo>
                    <a:pt x="6672707" y="158623"/>
                  </a:lnTo>
                  <a:lnTo>
                    <a:pt x="6674358" y="1530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99433" y="5784837"/>
              <a:ext cx="141350" cy="18161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322318" y="5784430"/>
              <a:ext cx="3702685" cy="184785"/>
            </a:xfrm>
            <a:custGeom>
              <a:avLst/>
              <a:gdLst/>
              <a:ahLst/>
              <a:cxnLst/>
              <a:rect l="l" t="t" r="r" b="b"/>
              <a:pathLst>
                <a:path w="3702684" h="184785">
                  <a:moveTo>
                    <a:pt x="148971" y="163779"/>
                  </a:moveTo>
                  <a:lnTo>
                    <a:pt x="38100" y="163779"/>
                  </a:lnTo>
                  <a:lnTo>
                    <a:pt x="38100" y="116751"/>
                  </a:lnTo>
                  <a:lnTo>
                    <a:pt x="22479" y="116751"/>
                  </a:lnTo>
                  <a:lnTo>
                    <a:pt x="22479" y="174929"/>
                  </a:lnTo>
                  <a:lnTo>
                    <a:pt x="22860" y="176034"/>
                  </a:lnTo>
                  <a:lnTo>
                    <a:pt x="23368" y="176644"/>
                  </a:lnTo>
                  <a:lnTo>
                    <a:pt x="24003" y="177253"/>
                  </a:lnTo>
                  <a:lnTo>
                    <a:pt x="25146" y="177558"/>
                  </a:lnTo>
                  <a:lnTo>
                    <a:pt x="148971" y="177558"/>
                  </a:lnTo>
                  <a:lnTo>
                    <a:pt x="148971" y="163779"/>
                  </a:lnTo>
                  <a:close/>
                </a:path>
                <a:path w="3702684" h="184785">
                  <a:moveTo>
                    <a:pt x="164592" y="83515"/>
                  </a:moveTo>
                  <a:lnTo>
                    <a:pt x="135763" y="83515"/>
                  </a:lnTo>
                  <a:lnTo>
                    <a:pt x="136779" y="78778"/>
                  </a:lnTo>
                  <a:lnTo>
                    <a:pt x="137795" y="73444"/>
                  </a:lnTo>
                  <a:lnTo>
                    <a:pt x="138811" y="67500"/>
                  </a:lnTo>
                  <a:lnTo>
                    <a:pt x="139954" y="61556"/>
                  </a:lnTo>
                  <a:lnTo>
                    <a:pt x="140843" y="55333"/>
                  </a:lnTo>
                  <a:lnTo>
                    <a:pt x="143510" y="35979"/>
                  </a:lnTo>
                  <a:lnTo>
                    <a:pt x="144780" y="23406"/>
                  </a:lnTo>
                  <a:lnTo>
                    <a:pt x="145796" y="11150"/>
                  </a:lnTo>
                  <a:lnTo>
                    <a:pt x="145796" y="9525"/>
                  </a:lnTo>
                  <a:lnTo>
                    <a:pt x="145415" y="8407"/>
                  </a:lnTo>
                  <a:lnTo>
                    <a:pt x="144780" y="7810"/>
                  </a:lnTo>
                  <a:lnTo>
                    <a:pt x="144272" y="7200"/>
                  </a:lnTo>
                  <a:lnTo>
                    <a:pt x="143129" y="6896"/>
                  </a:lnTo>
                  <a:lnTo>
                    <a:pt x="19304" y="6896"/>
                  </a:lnTo>
                  <a:lnTo>
                    <a:pt x="19304" y="20675"/>
                  </a:lnTo>
                  <a:lnTo>
                    <a:pt x="129286" y="20675"/>
                  </a:lnTo>
                  <a:lnTo>
                    <a:pt x="129032" y="25133"/>
                  </a:lnTo>
                  <a:lnTo>
                    <a:pt x="123063" y="68516"/>
                  </a:lnTo>
                  <a:lnTo>
                    <a:pt x="122047" y="73914"/>
                  </a:lnTo>
                  <a:lnTo>
                    <a:pt x="121158" y="78917"/>
                  </a:lnTo>
                  <a:lnTo>
                    <a:pt x="120396" y="83515"/>
                  </a:lnTo>
                  <a:lnTo>
                    <a:pt x="0" y="83515"/>
                  </a:lnTo>
                  <a:lnTo>
                    <a:pt x="0" y="97497"/>
                  </a:lnTo>
                  <a:lnTo>
                    <a:pt x="164592" y="97497"/>
                  </a:lnTo>
                  <a:lnTo>
                    <a:pt x="164592" y="83515"/>
                  </a:lnTo>
                  <a:close/>
                </a:path>
                <a:path w="3702684" h="184785">
                  <a:moveTo>
                    <a:pt x="341630" y="145122"/>
                  </a:moveTo>
                  <a:lnTo>
                    <a:pt x="266954" y="145122"/>
                  </a:lnTo>
                  <a:lnTo>
                    <a:pt x="266954" y="111683"/>
                  </a:lnTo>
                  <a:lnTo>
                    <a:pt x="323088" y="111683"/>
                  </a:lnTo>
                  <a:lnTo>
                    <a:pt x="323088" y="98310"/>
                  </a:lnTo>
                  <a:lnTo>
                    <a:pt x="214757" y="98310"/>
                  </a:lnTo>
                  <a:lnTo>
                    <a:pt x="214757" y="67094"/>
                  </a:lnTo>
                  <a:lnTo>
                    <a:pt x="314833" y="67094"/>
                  </a:lnTo>
                  <a:lnTo>
                    <a:pt x="315976" y="66789"/>
                  </a:lnTo>
                  <a:lnTo>
                    <a:pt x="316611" y="66179"/>
                  </a:lnTo>
                  <a:lnTo>
                    <a:pt x="317119" y="65570"/>
                  </a:lnTo>
                  <a:lnTo>
                    <a:pt x="317500" y="64452"/>
                  </a:lnTo>
                  <a:lnTo>
                    <a:pt x="317500" y="12776"/>
                  </a:lnTo>
                  <a:lnTo>
                    <a:pt x="317119" y="11658"/>
                  </a:lnTo>
                  <a:lnTo>
                    <a:pt x="316611" y="11049"/>
                  </a:lnTo>
                  <a:lnTo>
                    <a:pt x="315976" y="10439"/>
                  </a:lnTo>
                  <a:lnTo>
                    <a:pt x="314833" y="10134"/>
                  </a:lnTo>
                  <a:lnTo>
                    <a:pt x="198628" y="10134"/>
                  </a:lnTo>
                  <a:lnTo>
                    <a:pt x="198628" y="23507"/>
                  </a:lnTo>
                  <a:lnTo>
                    <a:pt x="301625" y="23507"/>
                  </a:lnTo>
                  <a:lnTo>
                    <a:pt x="301625" y="53708"/>
                  </a:lnTo>
                  <a:lnTo>
                    <a:pt x="201676" y="53708"/>
                  </a:lnTo>
                  <a:lnTo>
                    <a:pt x="200660" y="54013"/>
                  </a:lnTo>
                  <a:lnTo>
                    <a:pt x="199390" y="55232"/>
                  </a:lnTo>
                  <a:lnTo>
                    <a:pt x="199136" y="56349"/>
                  </a:lnTo>
                  <a:lnTo>
                    <a:pt x="199136" y="109054"/>
                  </a:lnTo>
                  <a:lnTo>
                    <a:pt x="199390" y="110159"/>
                  </a:lnTo>
                  <a:lnTo>
                    <a:pt x="200660" y="111379"/>
                  </a:lnTo>
                  <a:lnTo>
                    <a:pt x="201676" y="111683"/>
                  </a:lnTo>
                  <a:lnTo>
                    <a:pt x="250571" y="111683"/>
                  </a:lnTo>
                  <a:lnTo>
                    <a:pt x="250571" y="145122"/>
                  </a:lnTo>
                  <a:lnTo>
                    <a:pt x="176530" y="145122"/>
                  </a:lnTo>
                  <a:lnTo>
                    <a:pt x="176530" y="158915"/>
                  </a:lnTo>
                  <a:lnTo>
                    <a:pt x="341630" y="158915"/>
                  </a:lnTo>
                  <a:lnTo>
                    <a:pt x="341630" y="145122"/>
                  </a:lnTo>
                  <a:close/>
                </a:path>
                <a:path w="3702684" h="184785">
                  <a:moveTo>
                    <a:pt x="500507" y="0"/>
                  </a:moveTo>
                  <a:lnTo>
                    <a:pt x="450469" y="0"/>
                  </a:lnTo>
                  <a:lnTo>
                    <a:pt x="450469" y="11150"/>
                  </a:lnTo>
                  <a:lnTo>
                    <a:pt x="500507" y="11150"/>
                  </a:lnTo>
                  <a:lnTo>
                    <a:pt x="500507" y="0"/>
                  </a:lnTo>
                  <a:close/>
                </a:path>
                <a:path w="3702684" h="184785">
                  <a:moveTo>
                    <a:pt x="524764" y="19050"/>
                  </a:moveTo>
                  <a:lnTo>
                    <a:pt x="425831" y="19050"/>
                  </a:lnTo>
                  <a:lnTo>
                    <a:pt x="425831" y="30403"/>
                  </a:lnTo>
                  <a:lnTo>
                    <a:pt x="524764" y="30403"/>
                  </a:lnTo>
                  <a:lnTo>
                    <a:pt x="524764" y="19050"/>
                  </a:lnTo>
                  <a:close/>
                </a:path>
                <a:path w="3702684" h="184785">
                  <a:moveTo>
                    <a:pt x="537337" y="87972"/>
                  </a:moveTo>
                  <a:lnTo>
                    <a:pt x="491363" y="92087"/>
                  </a:lnTo>
                  <a:lnTo>
                    <a:pt x="487172" y="92227"/>
                  </a:lnTo>
                  <a:lnTo>
                    <a:pt x="483870" y="92227"/>
                  </a:lnTo>
                  <a:lnTo>
                    <a:pt x="483870" y="79857"/>
                  </a:lnTo>
                  <a:lnTo>
                    <a:pt x="488696" y="79451"/>
                  </a:lnTo>
                  <a:lnTo>
                    <a:pt x="493268" y="78676"/>
                  </a:lnTo>
                  <a:lnTo>
                    <a:pt x="511949" y="70332"/>
                  </a:lnTo>
                  <a:lnTo>
                    <a:pt x="513334" y="69113"/>
                  </a:lnTo>
                  <a:lnTo>
                    <a:pt x="516636" y="64249"/>
                  </a:lnTo>
                  <a:lnTo>
                    <a:pt x="517525" y="61620"/>
                  </a:lnTo>
                  <a:lnTo>
                    <a:pt x="517525" y="55537"/>
                  </a:lnTo>
                  <a:lnTo>
                    <a:pt x="516509" y="52527"/>
                  </a:lnTo>
                  <a:lnTo>
                    <a:pt x="512610" y="47231"/>
                  </a:lnTo>
                  <a:lnTo>
                    <a:pt x="512445" y="46990"/>
                  </a:lnTo>
                  <a:lnTo>
                    <a:pt x="509524" y="44627"/>
                  </a:lnTo>
                  <a:lnTo>
                    <a:pt x="501904" y="40703"/>
                  </a:lnTo>
                  <a:lnTo>
                    <a:pt x="501142" y="40449"/>
                  </a:lnTo>
                  <a:lnTo>
                    <a:pt x="501142" y="55537"/>
                  </a:lnTo>
                  <a:lnTo>
                    <a:pt x="501142" y="62433"/>
                  </a:lnTo>
                  <a:lnTo>
                    <a:pt x="498729" y="65138"/>
                  </a:lnTo>
                  <a:lnTo>
                    <a:pt x="494157" y="67297"/>
                  </a:lnTo>
                  <a:lnTo>
                    <a:pt x="489458" y="69316"/>
                  </a:lnTo>
                  <a:lnTo>
                    <a:pt x="483108" y="70332"/>
                  </a:lnTo>
                  <a:lnTo>
                    <a:pt x="466979" y="70332"/>
                  </a:lnTo>
                  <a:lnTo>
                    <a:pt x="460629" y="69291"/>
                  </a:lnTo>
                  <a:lnTo>
                    <a:pt x="455930" y="67195"/>
                  </a:lnTo>
                  <a:lnTo>
                    <a:pt x="451358" y="65100"/>
                  </a:lnTo>
                  <a:lnTo>
                    <a:pt x="448945" y="62433"/>
                  </a:lnTo>
                  <a:lnTo>
                    <a:pt x="448945" y="55537"/>
                  </a:lnTo>
                  <a:lnTo>
                    <a:pt x="451358" y="52628"/>
                  </a:lnTo>
                  <a:lnTo>
                    <a:pt x="455930" y="50469"/>
                  </a:lnTo>
                  <a:lnTo>
                    <a:pt x="460629" y="48310"/>
                  </a:lnTo>
                  <a:lnTo>
                    <a:pt x="466979" y="47231"/>
                  </a:lnTo>
                  <a:lnTo>
                    <a:pt x="483235" y="47231"/>
                  </a:lnTo>
                  <a:lnTo>
                    <a:pt x="489585" y="48310"/>
                  </a:lnTo>
                  <a:lnTo>
                    <a:pt x="498729" y="52628"/>
                  </a:lnTo>
                  <a:lnTo>
                    <a:pt x="501142" y="55537"/>
                  </a:lnTo>
                  <a:lnTo>
                    <a:pt x="501142" y="40449"/>
                  </a:lnTo>
                  <a:lnTo>
                    <a:pt x="497459" y="39192"/>
                  </a:lnTo>
                  <a:lnTo>
                    <a:pt x="487045" y="37020"/>
                  </a:lnTo>
                  <a:lnTo>
                    <a:pt x="481330" y="36487"/>
                  </a:lnTo>
                  <a:lnTo>
                    <a:pt x="468757" y="36487"/>
                  </a:lnTo>
                  <a:lnTo>
                    <a:pt x="433832" y="52730"/>
                  </a:lnTo>
                  <a:lnTo>
                    <a:pt x="432816" y="64655"/>
                  </a:lnTo>
                  <a:lnTo>
                    <a:pt x="435991" y="69354"/>
                  </a:lnTo>
                  <a:lnTo>
                    <a:pt x="466979" y="79857"/>
                  </a:lnTo>
                  <a:lnTo>
                    <a:pt x="466979" y="92633"/>
                  </a:lnTo>
                  <a:lnTo>
                    <a:pt x="417830" y="92633"/>
                  </a:lnTo>
                  <a:lnTo>
                    <a:pt x="417830" y="104190"/>
                  </a:lnTo>
                  <a:lnTo>
                    <a:pt x="473075" y="104190"/>
                  </a:lnTo>
                  <a:lnTo>
                    <a:pt x="479679" y="104051"/>
                  </a:lnTo>
                  <a:lnTo>
                    <a:pt x="528193" y="100634"/>
                  </a:lnTo>
                  <a:lnTo>
                    <a:pt x="537337" y="99314"/>
                  </a:lnTo>
                  <a:lnTo>
                    <a:pt x="537337" y="92227"/>
                  </a:lnTo>
                  <a:lnTo>
                    <a:pt x="537337" y="87972"/>
                  </a:lnTo>
                  <a:close/>
                </a:path>
                <a:path w="3702684" h="184785">
                  <a:moveTo>
                    <a:pt x="564769" y="167627"/>
                  </a:moveTo>
                  <a:lnTo>
                    <a:pt x="462788" y="167627"/>
                  </a:lnTo>
                  <a:lnTo>
                    <a:pt x="462788" y="153035"/>
                  </a:lnTo>
                  <a:lnTo>
                    <a:pt x="557657" y="153035"/>
                  </a:lnTo>
                  <a:lnTo>
                    <a:pt x="558800" y="152730"/>
                  </a:lnTo>
                  <a:lnTo>
                    <a:pt x="559308" y="152120"/>
                  </a:lnTo>
                  <a:lnTo>
                    <a:pt x="559943" y="151511"/>
                  </a:lnTo>
                  <a:lnTo>
                    <a:pt x="560324" y="150393"/>
                  </a:lnTo>
                  <a:lnTo>
                    <a:pt x="560324" y="118986"/>
                  </a:lnTo>
                  <a:lnTo>
                    <a:pt x="559943" y="117868"/>
                  </a:lnTo>
                  <a:lnTo>
                    <a:pt x="559308" y="117259"/>
                  </a:lnTo>
                  <a:lnTo>
                    <a:pt x="558800" y="116649"/>
                  </a:lnTo>
                  <a:lnTo>
                    <a:pt x="557657" y="116344"/>
                  </a:lnTo>
                  <a:lnTo>
                    <a:pt x="445770" y="116344"/>
                  </a:lnTo>
                  <a:lnTo>
                    <a:pt x="445770" y="128511"/>
                  </a:lnTo>
                  <a:lnTo>
                    <a:pt x="543306" y="128511"/>
                  </a:lnTo>
                  <a:lnTo>
                    <a:pt x="543306" y="141681"/>
                  </a:lnTo>
                  <a:lnTo>
                    <a:pt x="448437" y="141681"/>
                  </a:lnTo>
                  <a:lnTo>
                    <a:pt x="447294" y="141986"/>
                  </a:lnTo>
                  <a:lnTo>
                    <a:pt x="446024" y="143205"/>
                  </a:lnTo>
                  <a:lnTo>
                    <a:pt x="445770" y="144322"/>
                  </a:lnTo>
                  <a:lnTo>
                    <a:pt x="445770" y="176949"/>
                  </a:lnTo>
                  <a:lnTo>
                    <a:pt x="446024" y="178066"/>
                  </a:lnTo>
                  <a:lnTo>
                    <a:pt x="447294" y="179285"/>
                  </a:lnTo>
                  <a:lnTo>
                    <a:pt x="448437" y="179590"/>
                  </a:lnTo>
                  <a:lnTo>
                    <a:pt x="564769" y="179590"/>
                  </a:lnTo>
                  <a:lnTo>
                    <a:pt x="564769" y="167627"/>
                  </a:lnTo>
                  <a:close/>
                </a:path>
                <a:path w="3702684" h="184785">
                  <a:moveTo>
                    <a:pt x="585216" y="45605"/>
                  </a:moveTo>
                  <a:lnTo>
                    <a:pt x="560070" y="45605"/>
                  </a:lnTo>
                  <a:lnTo>
                    <a:pt x="560070" y="1625"/>
                  </a:lnTo>
                  <a:lnTo>
                    <a:pt x="544449" y="1625"/>
                  </a:lnTo>
                  <a:lnTo>
                    <a:pt x="544449" y="107632"/>
                  </a:lnTo>
                  <a:lnTo>
                    <a:pt x="560070" y="107632"/>
                  </a:lnTo>
                  <a:lnTo>
                    <a:pt x="560070" y="59385"/>
                  </a:lnTo>
                  <a:lnTo>
                    <a:pt x="585216" y="59385"/>
                  </a:lnTo>
                  <a:lnTo>
                    <a:pt x="585216" y="45605"/>
                  </a:lnTo>
                  <a:close/>
                </a:path>
                <a:path w="3702684" h="184785">
                  <a:moveTo>
                    <a:pt x="738124" y="149987"/>
                  </a:moveTo>
                  <a:lnTo>
                    <a:pt x="724674" y="127698"/>
                  </a:lnTo>
                  <a:lnTo>
                    <a:pt x="721233" y="125260"/>
                  </a:lnTo>
                  <a:lnTo>
                    <a:pt x="720356" y="124853"/>
                  </a:lnTo>
                  <a:lnTo>
                    <a:pt x="720356" y="157086"/>
                  </a:lnTo>
                  <a:lnTo>
                    <a:pt x="716026" y="162496"/>
                  </a:lnTo>
                  <a:lnTo>
                    <a:pt x="673608" y="172288"/>
                  </a:lnTo>
                  <a:lnTo>
                    <a:pt x="663435" y="171932"/>
                  </a:lnTo>
                  <a:lnTo>
                    <a:pt x="626745" y="157086"/>
                  </a:lnTo>
                  <a:lnTo>
                    <a:pt x="626745" y="142760"/>
                  </a:lnTo>
                  <a:lnTo>
                    <a:pt x="663473" y="128066"/>
                  </a:lnTo>
                  <a:lnTo>
                    <a:pt x="673608" y="127698"/>
                  </a:lnTo>
                  <a:lnTo>
                    <a:pt x="682840" y="128066"/>
                  </a:lnTo>
                  <a:lnTo>
                    <a:pt x="720344" y="142760"/>
                  </a:lnTo>
                  <a:lnTo>
                    <a:pt x="720356" y="157086"/>
                  </a:lnTo>
                  <a:lnTo>
                    <a:pt x="720356" y="124853"/>
                  </a:lnTo>
                  <a:lnTo>
                    <a:pt x="712038" y="120929"/>
                  </a:lnTo>
                  <a:lnTo>
                    <a:pt x="701040" y="117817"/>
                  </a:lnTo>
                  <a:lnTo>
                    <a:pt x="688225" y="115951"/>
                  </a:lnTo>
                  <a:lnTo>
                    <a:pt x="673608" y="115328"/>
                  </a:lnTo>
                  <a:lnTo>
                    <a:pt x="658901" y="115951"/>
                  </a:lnTo>
                  <a:lnTo>
                    <a:pt x="618477" y="130467"/>
                  </a:lnTo>
                  <a:lnTo>
                    <a:pt x="609219" y="149987"/>
                  </a:lnTo>
                  <a:lnTo>
                    <a:pt x="609219" y="155130"/>
                  </a:lnTo>
                  <a:lnTo>
                    <a:pt x="638048" y="180428"/>
                  </a:lnTo>
                  <a:lnTo>
                    <a:pt x="673608" y="184658"/>
                  </a:lnTo>
                  <a:lnTo>
                    <a:pt x="681101" y="184505"/>
                  </a:lnTo>
                  <a:lnTo>
                    <a:pt x="725982" y="172288"/>
                  </a:lnTo>
                  <a:lnTo>
                    <a:pt x="726821" y="171818"/>
                  </a:lnTo>
                  <a:lnTo>
                    <a:pt x="731012" y="168173"/>
                  </a:lnTo>
                  <a:lnTo>
                    <a:pt x="736600" y="159791"/>
                  </a:lnTo>
                  <a:lnTo>
                    <a:pt x="738124" y="155130"/>
                  </a:lnTo>
                  <a:lnTo>
                    <a:pt x="738124" y="149987"/>
                  </a:lnTo>
                  <a:close/>
                </a:path>
                <a:path w="3702684" h="184785">
                  <a:moveTo>
                    <a:pt x="755904" y="88988"/>
                  </a:moveTo>
                  <a:lnTo>
                    <a:pt x="681736" y="88988"/>
                  </a:lnTo>
                  <a:lnTo>
                    <a:pt x="681736" y="64655"/>
                  </a:lnTo>
                  <a:lnTo>
                    <a:pt x="736092" y="64655"/>
                  </a:lnTo>
                  <a:lnTo>
                    <a:pt x="736092" y="51282"/>
                  </a:lnTo>
                  <a:lnTo>
                    <a:pt x="629412" y="51282"/>
                  </a:lnTo>
                  <a:lnTo>
                    <a:pt x="629412" y="20066"/>
                  </a:lnTo>
                  <a:lnTo>
                    <a:pt x="734187" y="20066"/>
                  </a:lnTo>
                  <a:lnTo>
                    <a:pt x="734187" y="6896"/>
                  </a:lnTo>
                  <a:lnTo>
                    <a:pt x="616077" y="6896"/>
                  </a:lnTo>
                  <a:lnTo>
                    <a:pt x="614934" y="7200"/>
                  </a:lnTo>
                  <a:lnTo>
                    <a:pt x="613664" y="8407"/>
                  </a:lnTo>
                  <a:lnTo>
                    <a:pt x="613410" y="9525"/>
                  </a:lnTo>
                  <a:lnTo>
                    <a:pt x="613410" y="62230"/>
                  </a:lnTo>
                  <a:lnTo>
                    <a:pt x="613664" y="63309"/>
                  </a:lnTo>
                  <a:lnTo>
                    <a:pt x="614172" y="63842"/>
                  </a:lnTo>
                  <a:lnTo>
                    <a:pt x="614807" y="64389"/>
                  </a:lnTo>
                  <a:lnTo>
                    <a:pt x="615950" y="64655"/>
                  </a:lnTo>
                  <a:lnTo>
                    <a:pt x="665353" y="64655"/>
                  </a:lnTo>
                  <a:lnTo>
                    <a:pt x="665353" y="88988"/>
                  </a:lnTo>
                  <a:lnTo>
                    <a:pt x="591312" y="88988"/>
                  </a:lnTo>
                  <a:lnTo>
                    <a:pt x="591312" y="102768"/>
                  </a:lnTo>
                  <a:lnTo>
                    <a:pt x="755904" y="102768"/>
                  </a:lnTo>
                  <a:lnTo>
                    <a:pt x="755904" y="88988"/>
                  </a:lnTo>
                  <a:close/>
                </a:path>
                <a:path w="3702684" h="184785">
                  <a:moveTo>
                    <a:pt x="852678" y="1219"/>
                  </a:moveTo>
                  <a:lnTo>
                    <a:pt x="799465" y="1219"/>
                  </a:lnTo>
                  <a:lnTo>
                    <a:pt x="799465" y="14185"/>
                  </a:lnTo>
                  <a:lnTo>
                    <a:pt x="852678" y="14185"/>
                  </a:lnTo>
                  <a:lnTo>
                    <a:pt x="852678" y="1219"/>
                  </a:lnTo>
                  <a:close/>
                </a:path>
                <a:path w="3702684" h="184785">
                  <a:moveTo>
                    <a:pt x="870712" y="82092"/>
                  </a:moveTo>
                  <a:lnTo>
                    <a:pt x="869924" y="75069"/>
                  </a:lnTo>
                  <a:lnTo>
                    <a:pt x="867562" y="68770"/>
                  </a:lnTo>
                  <a:lnTo>
                    <a:pt x="863638" y="63207"/>
                  </a:lnTo>
                  <a:lnTo>
                    <a:pt x="861593" y="61417"/>
                  </a:lnTo>
                  <a:lnTo>
                    <a:pt x="858139" y="58381"/>
                  </a:lnTo>
                  <a:lnTo>
                    <a:pt x="854075" y="55981"/>
                  </a:lnTo>
                  <a:lnTo>
                    <a:pt x="854075" y="75603"/>
                  </a:lnTo>
                  <a:lnTo>
                    <a:pt x="854075" y="88709"/>
                  </a:lnTo>
                  <a:lnTo>
                    <a:pt x="851535" y="93853"/>
                  </a:lnTo>
                  <a:lnTo>
                    <a:pt x="846328" y="97497"/>
                  </a:lnTo>
                  <a:lnTo>
                    <a:pt x="841248" y="101003"/>
                  </a:lnTo>
                  <a:lnTo>
                    <a:pt x="834644" y="102768"/>
                  </a:lnTo>
                  <a:lnTo>
                    <a:pt x="817880" y="102768"/>
                  </a:lnTo>
                  <a:lnTo>
                    <a:pt x="811022" y="100977"/>
                  </a:lnTo>
                  <a:lnTo>
                    <a:pt x="800862" y="93814"/>
                  </a:lnTo>
                  <a:lnTo>
                    <a:pt x="798322" y="88709"/>
                  </a:lnTo>
                  <a:lnTo>
                    <a:pt x="798322" y="75603"/>
                  </a:lnTo>
                  <a:lnTo>
                    <a:pt x="800862" y="70535"/>
                  </a:lnTo>
                  <a:lnTo>
                    <a:pt x="811022" y="63246"/>
                  </a:lnTo>
                  <a:lnTo>
                    <a:pt x="817880" y="61417"/>
                  </a:lnTo>
                  <a:lnTo>
                    <a:pt x="834771" y="61417"/>
                  </a:lnTo>
                  <a:lnTo>
                    <a:pt x="841375" y="63246"/>
                  </a:lnTo>
                  <a:lnTo>
                    <a:pt x="851535" y="70535"/>
                  </a:lnTo>
                  <a:lnTo>
                    <a:pt x="854075" y="75603"/>
                  </a:lnTo>
                  <a:lnTo>
                    <a:pt x="854075" y="55981"/>
                  </a:lnTo>
                  <a:lnTo>
                    <a:pt x="851420" y="54394"/>
                  </a:lnTo>
                  <a:lnTo>
                    <a:pt x="843864" y="51536"/>
                  </a:lnTo>
                  <a:lnTo>
                    <a:pt x="835469" y="49822"/>
                  </a:lnTo>
                  <a:lnTo>
                    <a:pt x="826262" y="49250"/>
                  </a:lnTo>
                  <a:lnTo>
                    <a:pt x="819531" y="49250"/>
                  </a:lnTo>
                  <a:lnTo>
                    <a:pt x="784961" y="68770"/>
                  </a:lnTo>
                  <a:lnTo>
                    <a:pt x="781939" y="77228"/>
                  </a:lnTo>
                  <a:lnTo>
                    <a:pt x="781939" y="87096"/>
                  </a:lnTo>
                  <a:lnTo>
                    <a:pt x="813435" y="114147"/>
                  </a:lnTo>
                  <a:lnTo>
                    <a:pt x="819531" y="114922"/>
                  </a:lnTo>
                  <a:lnTo>
                    <a:pt x="826262" y="114922"/>
                  </a:lnTo>
                  <a:lnTo>
                    <a:pt x="861949" y="102768"/>
                  </a:lnTo>
                  <a:lnTo>
                    <a:pt x="863688" y="101257"/>
                  </a:lnTo>
                  <a:lnTo>
                    <a:pt x="867575" y="95669"/>
                  </a:lnTo>
                  <a:lnTo>
                    <a:pt x="869924" y="89293"/>
                  </a:lnTo>
                  <a:lnTo>
                    <a:pt x="870712" y="82092"/>
                  </a:lnTo>
                  <a:close/>
                </a:path>
                <a:path w="3702684" h="184785">
                  <a:moveTo>
                    <a:pt x="877951" y="27165"/>
                  </a:moveTo>
                  <a:lnTo>
                    <a:pt x="774954" y="27165"/>
                  </a:lnTo>
                  <a:lnTo>
                    <a:pt x="774954" y="39928"/>
                  </a:lnTo>
                  <a:lnTo>
                    <a:pt x="877951" y="39928"/>
                  </a:lnTo>
                  <a:lnTo>
                    <a:pt x="877951" y="27165"/>
                  </a:lnTo>
                  <a:close/>
                </a:path>
                <a:path w="3702684" h="184785">
                  <a:moveTo>
                    <a:pt x="919734" y="163982"/>
                  </a:moveTo>
                  <a:lnTo>
                    <a:pt x="817499" y="163982"/>
                  </a:lnTo>
                  <a:lnTo>
                    <a:pt x="817499" y="127495"/>
                  </a:lnTo>
                  <a:lnTo>
                    <a:pt x="801116" y="127495"/>
                  </a:lnTo>
                  <a:lnTo>
                    <a:pt x="801116" y="174929"/>
                  </a:lnTo>
                  <a:lnTo>
                    <a:pt x="801497" y="176034"/>
                  </a:lnTo>
                  <a:lnTo>
                    <a:pt x="802005" y="176644"/>
                  </a:lnTo>
                  <a:lnTo>
                    <a:pt x="802640" y="177253"/>
                  </a:lnTo>
                  <a:lnTo>
                    <a:pt x="803783" y="177558"/>
                  </a:lnTo>
                  <a:lnTo>
                    <a:pt x="919734" y="177558"/>
                  </a:lnTo>
                  <a:lnTo>
                    <a:pt x="919734" y="163982"/>
                  </a:lnTo>
                  <a:close/>
                </a:path>
                <a:path w="3702684" h="184785">
                  <a:moveTo>
                    <a:pt x="938911" y="56349"/>
                  </a:moveTo>
                  <a:lnTo>
                    <a:pt x="913892" y="56349"/>
                  </a:lnTo>
                  <a:lnTo>
                    <a:pt x="913892" y="1625"/>
                  </a:lnTo>
                  <a:lnTo>
                    <a:pt x="898017" y="1625"/>
                  </a:lnTo>
                  <a:lnTo>
                    <a:pt x="898017" y="133985"/>
                  </a:lnTo>
                  <a:lnTo>
                    <a:pt x="913892" y="133985"/>
                  </a:lnTo>
                  <a:lnTo>
                    <a:pt x="913892" y="70535"/>
                  </a:lnTo>
                  <a:lnTo>
                    <a:pt x="938911" y="70535"/>
                  </a:lnTo>
                  <a:lnTo>
                    <a:pt x="938911" y="56349"/>
                  </a:lnTo>
                  <a:close/>
                </a:path>
                <a:path w="3702684" h="184785">
                  <a:moveTo>
                    <a:pt x="1103630" y="12573"/>
                  </a:moveTo>
                  <a:lnTo>
                    <a:pt x="1103376" y="11455"/>
                  </a:lnTo>
                  <a:lnTo>
                    <a:pt x="1102106" y="10236"/>
                  </a:lnTo>
                  <a:lnTo>
                    <a:pt x="1100963" y="9931"/>
                  </a:lnTo>
                  <a:lnTo>
                    <a:pt x="1022731" y="9931"/>
                  </a:lnTo>
                  <a:lnTo>
                    <a:pt x="1022731" y="23914"/>
                  </a:lnTo>
                  <a:lnTo>
                    <a:pt x="1085850" y="23914"/>
                  </a:lnTo>
                  <a:lnTo>
                    <a:pt x="1084148" y="31000"/>
                  </a:lnTo>
                  <a:lnTo>
                    <a:pt x="1063637" y="64706"/>
                  </a:lnTo>
                  <a:lnTo>
                    <a:pt x="1030389" y="86321"/>
                  </a:lnTo>
                  <a:lnTo>
                    <a:pt x="1011682" y="93040"/>
                  </a:lnTo>
                  <a:lnTo>
                    <a:pt x="1022223" y="104584"/>
                  </a:lnTo>
                  <a:lnTo>
                    <a:pt x="1067574" y="80657"/>
                  </a:lnTo>
                  <a:lnTo>
                    <a:pt x="1095641" y="45008"/>
                  </a:lnTo>
                  <a:lnTo>
                    <a:pt x="1103630" y="14185"/>
                  </a:lnTo>
                  <a:lnTo>
                    <a:pt x="1103630" y="12573"/>
                  </a:lnTo>
                  <a:close/>
                </a:path>
                <a:path w="3702684" h="184785">
                  <a:moveTo>
                    <a:pt x="1158113" y="1625"/>
                  </a:moveTo>
                  <a:lnTo>
                    <a:pt x="1142111" y="1625"/>
                  </a:lnTo>
                  <a:lnTo>
                    <a:pt x="1142111" y="27571"/>
                  </a:lnTo>
                  <a:lnTo>
                    <a:pt x="1109980" y="27571"/>
                  </a:lnTo>
                  <a:lnTo>
                    <a:pt x="1109980" y="40944"/>
                  </a:lnTo>
                  <a:lnTo>
                    <a:pt x="1142111" y="40944"/>
                  </a:lnTo>
                  <a:lnTo>
                    <a:pt x="1142111" y="66890"/>
                  </a:lnTo>
                  <a:lnTo>
                    <a:pt x="1105281" y="66890"/>
                  </a:lnTo>
                  <a:lnTo>
                    <a:pt x="1105281" y="80264"/>
                  </a:lnTo>
                  <a:lnTo>
                    <a:pt x="1142111" y="80264"/>
                  </a:lnTo>
                  <a:lnTo>
                    <a:pt x="1142111" y="109448"/>
                  </a:lnTo>
                  <a:lnTo>
                    <a:pt x="1158113" y="109448"/>
                  </a:lnTo>
                  <a:lnTo>
                    <a:pt x="1158113" y="1625"/>
                  </a:lnTo>
                  <a:close/>
                </a:path>
                <a:path w="3702684" h="184785">
                  <a:moveTo>
                    <a:pt x="1160780" y="148577"/>
                  </a:moveTo>
                  <a:lnTo>
                    <a:pt x="1144016" y="122224"/>
                  </a:lnTo>
                  <a:lnTo>
                    <a:pt x="1144016" y="141617"/>
                  </a:lnTo>
                  <a:lnTo>
                    <a:pt x="1144016" y="155943"/>
                  </a:lnTo>
                  <a:lnTo>
                    <a:pt x="1108176" y="171310"/>
                  </a:lnTo>
                  <a:lnTo>
                    <a:pt x="1098804" y="171678"/>
                  </a:lnTo>
                  <a:lnTo>
                    <a:pt x="1089253" y="171297"/>
                  </a:lnTo>
                  <a:lnTo>
                    <a:pt x="1053846" y="155333"/>
                  </a:lnTo>
                  <a:lnTo>
                    <a:pt x="1053858" y="140855"/>
                  </a:lnTo>
                  <a:lnTo>
                    <a:pt x="1089253" y="125437"/>
                  </a:lnTo>
                  <a:lnTo>
                    <a:pt x="1098804" y="125056"/>
                  </a:lnTo>
                  <a:lnTo>
                    <a:pt x="1107681" y="125476"/>
                  </a:lnTo>
                  <a:lnTo>
                    <a:pt x="1144016" y="141617"/>
                  </a:lnTo>
                  <a:lnTo>
                    <a:pt x="1144016" y="122224"/>
                  </a:lnTo>
                  <a:lnTo>
                    <a:pt x="1134833" y="117792"/>
                  </a:lnTo>
                  <a:lnTo>
                    <a:pt x="1124267" y="114630"/>
                  </a:lnTo>
                  <a:lnTo>
                    <a:pt x="1112253" y="112725"/>
                  </a:lnTo>
                  <a:lnTo>
                    <a:pt x="1098804" y="112090"/>
                  </a:lnTo>
                  <a:lnTo>
                    <a:pt x="1085176" y="112725"/>
                  </a:lnTo>
                  <a:lnTo>
                    <a:pt x="1046327" y="127393"/>
                  </a:lnTo>
                  <a:lnTo>
                    <a:pt x="1036955" y="148374"/>
                  </a:lnTo>
                  <a:lnTo>
                    <a:pt x="1036955" y="153911"/>
                  </a:lnTo>
                  <a:lnTo>
                    <a:pt x="1038352" y="158915"/>
                  </a:lnTo>
                  <a:lnTo>
                    <a:pt x="1041298" y="163423"/>
                  </a:lnTo>
                  <a:lnTo>
                    <a:pt x="1044067" y="167830"/>
                  </a:lnTo>
                  <a:lnTo>
                    <a:pt x="1085088" y="183819"/>
                  </a:lnTo>
                  <a:lnTo>
                    <a:pt x="1098804" y="184454"/>
                  </a:lnTo>
                  <a:lnTo>
                    <a:pt x="1112253" y="183857"/>
                  </a:lnTo>
                  <a:lnTo>
                    <a:pt x="1151343" y="169519"/>
                  </a:lnTo>
                  <a:lnTo>
                    <a:pt x="1159725" y="156451"/>
                  </a:lnTo>
                  <a:lnTo>
                    <a:pt x="1160780" y="148577"/>
                  </a:lnTo>
                  <a:close/>
                </a:path>
                <a:path w="3702684" h="184785">
                  <a:moveTo>
                    <a:pt x="1330071" y="39319"/>
                  </a:moveTo>
                  <a:lnTo>
                    <a:pt x="1328674" y="33477"/>
                  </a:lnTo>
                  <a:lnTo>
                    <a:pt x="1322832" y="23075"/>
                  </a:lnTo>
                  <a:lnTo>
                    <a:pt x="1318641" y="18643"/>
                  </a:lnTo>
                  <a:lnTo>
                    <a:pt x="1316215" y="17030"/>
                  </a:lnTo>
                  <a:lnTo>
                    <a:pt x="1313053" y="14922"/>
                  </a:lnTo>
                  <a:lnTo>
                    <a:pt x="1313053" y="36487"/>
                  </a:lnTo>
                  <a:lnTo>
                    <a:pt x="1313002" y="54940"/>
                  </a:lnTo>
                  <a:lnTo>
                    <a:pt x="1276032" y="73736"/>
                  </a:lnTo>
                  <a:lnTo>
                    <a:pt x="1266444" y="74180"/>
                  </a:lnTo>
                  <a:lnTo>
                    <a:pt x="1259840" y="74180"/>
                  </a:lnTo>
                  <a:lnTo>
                    <a:pt x="1223137" y="57975"/>
                  </a:lnTo>
                  <a:lnTo>
                    <a:pt x="1219581" y="50406"/>
                  </a:lnTo>
                  <a:lnTo>
                    <a:pt x="1219581" y="41211"/>
                  </a:lnTo>
                  <a:lnTo>
                    <a:pt x="1220724" y="37122"/>
                  </a:lnTo>
                  <a:lnTo>
                    <a:pt x="1223048" y="33477"/>
                  </a:lnTo>
                  <a:lnTo>
                    <a:pt x="1225169" y="29972"/>
                  </a:lnTo>
                  <a:lnTo>
                    <a:pt x="1228344" y="26962"/>
                  </a:lnTo>
                  <a:lnTo>
                    <a:pt x="1232535" y="24523"/>
                  </a:lnTo>
                  <a:lnTo>
                    <a:pt x="1236599" y="22098"/>
                  </a:lnTo>
                  <a:lnTo>
                    <a:pt x="1241552" y="20231"/>
                  </a:lnTo>
                  <a:lnTo>
                    <a:pt x="1252982" y="17665"/>
                  </a:lnTo>
                  <a:lnTo>
                    <a:pt x="1259459" y="17030"/>
                  </a:lnTo>
                  <a:lnTo>
                    <a:pt x="1266444" y="17030"/>
                  </a:lnTo>
                  <a:lnTo>
                    <a:pt x="1308735" y="29387"/>
                  </a:lnTo>
                  <a:lnTo>
                    <a:pt x="1313053" y="36487"/>
                  </a:lnTo>
                  <a:lnTo>
                    <a:pt x="1313053" y="14922"/>
                  </a:lnTo>
                  <a:lnTo>
                    <a:pt x="1273683" y="3835"/>
                  </a:lnTo>
                  <a:lnTo>
                    <a:pt x="1266444" y="3644"/>
                  </a:lnTo>
                  <a:lnTo>
                    <a:pt x="1252194" y="4394"/>
                  </a:lnTo>
                  <a:lnTo>
                    <a:pt x="1212151" y="21653"/>
                  </a:lnTo>
                  <a:lnTo>
                    <a:pt x="1202563" y="45808"/>
                  </a:lnTo>
                  <a:lnTo>
                    <a:pt x="1203629" y="54940"/>
                  </a:lnTo>
                  <a:lnTo>
                    <a:pt x="1232027" y="82664"/>
                  </a:lnTo>
                  <a:lnTo>
                    <a:pt x="1266444" y="87566"/>
                  </a:lnTo>
                  <a:lnTo>
                    <a:pt x="1280629" y="86868"/>
                  </a:lnTo>
                  <a:lnTo>
                    <a:pt x="1293152" y="84734"/>
                  </a:lnTo>
                  <a:lnTo>
                    <a:pt x="1304036" y="81191"/>
                  </a:lnTo>
                  <a:lnTo>
                    <a:pt x="1313307" y="76212"/>
                  </a:lnTo>
                  <a:lnTo>
                    <a:pt x="1315694" y="74180"/>
                  </a:lnTo>
                  <a:lnTo>
                    <a:pt x="1320634" y="69989"/>
                  </a:lnTo>
                  <a:lnTo>
                    <a:pt x="1325880" y="62839"/>
                  </a:lnTo>
                  <a:lnTo>
                    <a:pt x="1328953" y="54940"/>
                  </a:lnTo>
                  <a:lnTo>
                    <a:pt x="1329055" y="54457"/>
                  </a:lnTo>
                  <a:lnTo>
                    <a:pt x="1330071" y="45808"/>
                  </a:lnTo>
                  <a:lnTo>
                    <a:pt x="1330071" y="39319"/>
                  </a:lnTo>
                  <a:close/>
                </a:path>
                <a:path w="3702684" h="184785">
                  <a:moveTo>
                    <a:pt x="1348740" y="104381"/>
                  </a:moveTo>
                  <a:lnTo>
                    <a:pt x="1184402" y="104381"/>
                  </a:lnTo>
                  <a:lnTo>
                    <a:pt x="1184402" y="118173"/>
                  </a:lnTo>
                  <a:lnTo>
                    <a:pt x="1258570" y="118173"/>
                  </a:lnTo>
                  <a:lnTo>
                    <a:pt x="1258570" y="181610"/>
                  </a:lnTo>
                  <a:lnTo>
                    <a:pt x="1274953" y="181610"/>
                  </a:lnTo>
                  <a:lnTo>
                    <a:pt x="1274953" y="118173"/>
                  </a:lnTo>
                  <a:lnTo>
                    <a:pt x="1348740" y="118173"/>
                  </a:lnTo>
                  <a:lnTo>
                    <a:pt x="1348740" y="104381"/>
                  </a:lnTo>
                  <a:close/>
                </a:path>
                <a:path w="3702684" h="184785">
                  <a:moveTo>
                    <a:pt x="1509903" y="116751"/>
                  </a:moveTo>
                  <a:lnTo>
                    <a:pt x="1464564" y="120738"/>
                  </a:lnTo>
                  <a:lnTo>
                    <a:pt x="1460373" y="120802"/>
                  </a:lnTo>
                  <a:lnTo>
                    <a:pt x="1452880" y="120802"/>
                  </a:lnTo>
                  <a:lnTo>
                    <a:pt x="1452880" y="26555"/>
                  </a:lnTo>
                  <a:lnTo>
                    <a:pt x="1498092" y="26555"/>
                  </a:lnTo>
                  <a:lnTo>
                    <a:pt x="1498092" y="12979"/>
                  </a:lnTo>
                  <a:lnTo>
                    <a:pt x="1439799" y="12979"/>
                  </a:lnTo>
                  <a:lnTo>
                    <a:pt x="1438656" y="13271"/>
                  </a:lnTo>
                  <a:lnTo>
                    <a:pt x="1437386" y="14490"/>
                  </a:lnTo>
                  <a:lnTo>
                    <a:pt x="1437132" y="15608"/>
                  </a:lnTo>
                  <a:lnTo>
                    <a:pt x="1437220" y="133388"/>
                  </a:lnTo>
                  <a:lnTo>
                    <a:pt x="1437386" y="134048"/>
                  </a:lnTo>
                  <a:lnTo>
                    <a:pt x="1438402" y="135128"/>
                  </a:lnTo>
                  <a:lnTo>
                    <a:pt x="1439545" y="135394"/>
                  </a:lnTo>
                  <a:lnTo>
                    <a:pt x="1450848" y="135394"/>
                  </a:lnTo>
                  <a:lnTo>
                    <a:pt x="1489735" y="133388"/>
                  </a:lnTo>
                  <a:lnTo>
                    <a:pt x="1509903" y="130733"/>
                  </a:lnTo>
                  <a:lnTo>
                    <a:pt x="1509903" y="120802"/>
                  </a:lnTo>
                  <a:lnTo>
                    <a:pt x="1509903" y="116751"/>
                  </a:lnTo>
                  <a:close/>
                </a:path>
                <a:path w="3702684" h="184785">
                  <a:moveTo>
                    <a:pt x="1573911" y="1625"/>
                  </a:moveTo>
                  <a:lnTo>
                    <a:pt x="1558290" y="1625"/>
                  </a:lnTo>
                  <a:lnTo>
                    <a:pt x="1558290" y="65874"/>
                  </a:lnTo>
                  <a:lnTo>
                    <a:pt x="1534414" y="65874"/>
                  </a:lnTo>
                  <a:lnTo>
                    <a:pt x="1534414" y="4660"/>
                  </a:lnTo>
                  <a:lnTo>
                    <a:pt x="1519047" y="4660"/>
                  </a:lnTo>
                  <a:lnTo>
                    <a:pt x="1519047" y="172694"/>
                  </a:lnTo>
                  <a:lnTo>
                    <a:pt x="1534414" y="172694"/>
                  </a:lnTo>
                  <a:lnTo>
                    <a:pt x="1534414" y="81280"/>
                  </a:lnTo>
                  <a:lnTo>
                    <a:pt x="1558290" y="81280"/>
                  </a:lnTo>
                  <a:lnTo>
                    <a:pt x="1558290" y="181203"/>
                  </a:lnTo>
                  <a:lnTo>
                    <a:pt x="1573911" y="181203"/>
                  </a:lnTo>
                  <a:lnTo>
                    <a:pt x="1573911" y="81280"/>
                  </a:lnTo>
                  <a:lnTo>
                    <a:pt x="1573911" y="65874"/>
                  </a:lnTo>
                  <a:lnTo>
                    <a:pt x="1573911" y="1625"/>
                  </a:lnTo>
                  <a:close/>
                </a:path>
                <a:path w="3702684" h="184785">
                  <a:moveTo>
                    <a:pt x="1683004" y="1219"/>
                  </a:moveTo>
                  <a:lnTo>
                    <a:pt x="1629664" y="1219"/>
                  </a:lnTo>
                  <a:lnTo>
                    <a:pt x="1629664" y="14185"/>
                  </a:lnTo>
                  <a:lnTo>
                    <a:pt x="1683004" y="14185"/>
                  </a:lnTo>
                  <a:lnTo>
                    <a:pt x="1683004" y="1219"/>
                  </a:lnTo>
                  <a:close/>
                </a:path>
                <a:path w="3702684" h="184785">
                  <a:moveTo>
                    <a:pt x="1701292" y="70002"/>
                  </a:moveTo>
                  <a:lnTo>
                    <a:pt x="1697101" y="62636"/>
                  </a:lnTo>
                  <a:lnTo>
                    <a:pt x="1693849" y="60401"/>
                  </a:lnTo>
                  <a:lnTo>
                    <a:pt x="1688846" y="56959"/>
                  </a:lnTo>
                  <a:lnTo>
                    <a:pt x="1684782" y="54635"/>
                  </a:lnTo>
                  <a:lnTo>
                    <a:pt x="1684782" y="73380"/>
                  </a:lnTo>
                  <a:lnTo>
                    <a:pt x="1684782" y="84861"/>
                  </a:lnTo>
                  <a:lnTo>
                    <a:pt x="1682369" y="89458"/>
                  </a:lnTo>
                  <a:lnTo>
                    <a:pt x="1677289" y="92837"/>
                  </a:lnTo>
                  <a:lnTo>
                    <a:pt x="1672209" y="96342"/>
                  </a:lnTo>
                  <a:lnTo>
                    <a:pt x="1665351" y="98107"/>
                  </a:lnTo>
                  <a:lnTo>
                    <a:pt x="1647698" y="98107"/>
                  </a:lnTo>
                  <a:lnTo>
                    <a:pt x="1640840" y="96342"/>
                  </a:lnTo>
                  <a:lnTo>
                    <a:pt x="1630934" y="89319"/>
                  </a:lnTo>
                  <a:lnTo>
                    <a:pt x="1628584" y="84861"/>
                  </a:lnTo>
                  <a:lnTo>
                    <a:pt x="1628521" y="73380"/>
                  </a:lnTo>
                  <a:lnTo>
                    <a:pt x="1630934" y="68846"/>
                  </a:lnTo>
                  <a:lnTo>
                    <a:pt x="1640840" y="62090"/>
                  </a:lnTo>
                  <a:lnTo>
                    <a:pt x="1647698" y="60401"/>
                  </a:lnTo>
                  <a:lnTo>
                    <a:pt x="1665605" y="60401"/>
                  </a:lnTo>
                  <a:lnTo>
                    <a:pt x="1672463" y="62090"/>
                  </a:lnTo>
                  <a:lnTo>
                    <a:pt x="1682369" y="68846"/>
                  </a:lnTo>
                  <a:lnTo>
                    <a:pt x="1684782" y="73380"/>
                  </a:lnTo>
                  <a:lnTo>
                    <a:pt x="1684782" y="54635"/>
                  </a:lnTo>
                  <a:lnTo>
                    <a:pt x="1682191" y="53149"/>
                  </a:lnTo>
                  <a:lnTo>
                    <a:pt x="1674634" y="50431"/>
                  </a:lnTo>
                  <a:lnTo>
                    <a:pt x="1666138" y="48793"/>
                  </a:lnTo>
                  <a:lnTo>
                    <a:pt x="1656715" y="48247"/>
                  </a:lnTo>
                  <a:lnTo>
                    <a:pt x="1647202" y="48793"/>
                  </a:lnTo>
                  <a:lnTo>
                    <a:pt x="1612011" y="70002"/>
                  </a:lnTo>
                  <a:lnTo>
                    <a:pt x="1612011" y="83642"/>
                  </a:lnTo>
                  <a:lnTo>
                    <a:pt x="1613154" y="87833"/>
                  </a:lnTo>
                  <a:lnTo>
                    <a:pt x="1615440" y="91617"/>
                  </a:lnTo>
                  <a:lnTo>
                    <a:pt x="1617599" y="95402"/>
                  </a:lnTo>
                  <a:lnTo>
                    <a:pt x="1650111" y="110261"/>
                  </a:lnTo>
                  <a:lnTo>
                    <a:pt x="1663192" y="110261"/>
                  </a:lnTo>
                  <a:lnTo>
                    <a:pt x="1692554" y="98107"/>
                  </a:lnTo>
                  <a:lnTo>
                    <a:pt x="1693799" y="96888"/>
                  </a:lnTo>
                  <a:lnTo>
                    <a:pt x="1701253" y="83642"/>
                  </a:lnTo>
                  <a:lnTo>
                    <a:pt x="1701292" y="70002"/>
                  </a:lnTo>
                  <a:close/>
                </a:path>
                <a:path w="3702684" h="184785">
                  <a:moveTo>
                    <a:pt x="1708404" y="25742"/>
                  </a:moveTo>
                  <a:lnTo>
                    <a:pt x="1605407" y="25742"/>
                  </a:lnTo>
                  <a:lnTo>
                    <a:pt x="1605407" y="38506"/>
                  </a:lnTo>
                  <a:lnTo>
                    <a:pt x="1708404" y="38506"/>
                  </a:lnTo>
                  <a:lnTo>
                    <a:pt x="1708404" y="25742"/>
                  </a:lnTo>
                  <a:close/>
                </a:path>
                <a:path w="3702684" h="184785">
                  <a:moveTo>
                    <a:pt x="1744472" y="128714"/>
                  </a:moveTo>
                  <a:lnTo>
                    <a:pt x="1744091" y="127596"/>
                  </a:lnTo>
                  <a:lnTo>
                    <a:pt x="1743456" y="126987"/>
                  </a:lnTo>
                  <a:lnTo>
                    <a:pt x="1742948" y="126377"/>
                  </a:lnTo>
                  <a:lnTo>
                    <a:pt x="1741805" y="126072"/>
                  </a:lnTo>
                  <a:lnTo>
                    <a:pt x="1626870" y="126072"/>
                  </a:lnTo>
                  <a:lnTo>
                    <a:pt x="1626870" y="140055"/>
                  </a:lnTo>
                  <a:lnTo>
                    <a:pt x="1728216" y="140055"/>
                  </a:lnTo>
                  <a:lnTo>
                    <a:pt x="1728216" y="182219"/>
                  </a:lnTo>
                  <a:lnTo>
                    <a:pt x="1744472" y="182219"/>
                  </a:lnTo>
                  <a:lnTo>
                    <a:pt x="1744472" y="128714"/>
                  </a:lnTo>
                  <a:close/>
                </a:path>
                <a:path w="3702684" h="184785">
                  <a:moveTo>
                    <a:pt x="1769364" y="52705"/>
                  </a:moveTo>
                  <a:lnTo>
                    <a:pt x="1744472" y="52705"/>
                  </a:lnTo>
                  <a:lnTo>
                    <a:pt x="1744472" y="1625"/>
                  </a:lnTo>
                  <a:lnTo>
                    <a:pt x="1728597" y="1625"/>
                  </a:lnTo>
                  <a:lnTo>
                    <a:pt x="1728597" y="116344"/>
                  </a:lnTo>
                  <a:lnTo>
                    <a:pt x="1744472" y="116344"/>
                  </a:lnTo>
                  <a:lnTo>
                    <a:pt x="1744472" y="66687"/>
                  </a:lnTo>
                  <a:lnTo>
                    <a:pt x="1769364" y="66687"/>
                  </a:lnTo>
                  <a:lnTo>
                    <a:pt x="1769364" y="52705"/>
                  </a:lnTo>
                  <a:close/>
                </a:path>
                <a:path w="3702684" h="184785">
                  <a:moveTo>
                    <a:pt x="1955800" y="66687"/>
                  </a:moveTo>
                  <a:lnTo>
                    <a:pt x="1916049" y="71958"/>
                  </a:lnTo>
                  <a:lnTo>
                    <a:pt x="1874520" y="73583"/>
                  </a:lnTo>
                  <a:lnTo>
                    <a:pt x="1864614" y="73583"/>
                  </a:lnTo>
                  <a:lnTo>
                    <a:pt x="1864614" y="23710"/>
                  </a:lnTo>
                  <a:lnTo>
                    <a:pt x="1931035" y="23710"/>
                  </a:lnTo>
                  <a:lnTo>
                    <a:pt x="1931035" y="9931"/>
                  </a:lnTo>
                  <a:lnTo>
                    <a:pt x="1851406" y="9931"/>
                  </a:lnTo>
                  <a:lnTo>
                    <a:pt x="1850263" y="10236"/>
                  </a:lnTo>
                  <a:lnTo>
                    <a:pt x="1849755" y="10845"/>
                  </a:lnTo>
                  <a:lnTo>
                    <a:pt x="1849120" y="11455"/>
                  </a:lnTo>
                  <a:lnTo>
                    <a:pt x="1848739" y="12573"/>
                  </a:lnTo>
                  <a:lnTo>
                    <a:pt x="1848777" y="85674"/>
                  </a:lnTo>
                  <a:lnTo>
                    <a:pt x="1849120" y="86614"/>
                  </a:lnTo>
                  <a:lnTo>
                    <a:pt x="1850136" y="87693"/>
                  </a:lnTo>
                  <a:lnTo>
                    <a:pt x="1851279" y="87972"/>
                  </a:lnTo>
                  <a:lnTo>
                    <a:pt x="1874774" y="87972"/>
                  </a:lnTo>
                  <a:lnTo>
                    <a:pt x="1914271" y="86347"/>
                  </a:lnTo>
                  <a:lnTo>
                    <a:pt x="1955800" y="80873"/>
                  </a:lnTo>
                  <a:lnTo>
                    <a:pt x="1955800" y="73583"/>
                  </a:lnTo>
                  <a:lnTo>
                    <a:pt x="1955800" y="66687"/>
                  </a:lnTo>
                  <a:close/>
                </a:path>
                <a:path w="3702684" h="184785">
                  <a:moveTo>
                    <a:pt x="1980311" y="113309"/>
                  </a:moveTo>
                  <a:lnTo>
                    <a:pt x="1980057" y="112191"/>
                  </a:lnTo>
                  <a:lnTo>
                    <a:pt x="1978787" y="110972"/>
                  </a:lnTo>
                  <a:lnTo>
                    <a:pt x="1977644" y="110667"/>
                  </a:lnTo>
                  <a:lnTo>
                    <a:pt x="1964563" y="110667"/>
                  </a:lnTo>
                  <a:lnTo>
                    <a:pt x="1964563" y="124256"/>
                  </a:lnTo>
                  <a:lnTo>
                    <a:pt x="1964563" y="166001"/>
                  </a:lnTo>
                  <a:lnTo>
                    <a:pt x="1882267" y="166001"/>
                  </a:lnTo>
                  <a:lnTo>
                    <a:pt x="1882267" y="124256"/>
                  </a:lnTo>
                  <a:lnTo>
                    <a:pt x="1964563" y="124256"/>
                  </a:lnTo>
                  <a:lnTo>
                    <a:pt x="1964563" y="110667"/>
                  </a:lnTo>
                  <a:lnTo>
                    <a:pt x="1869059" y="110667"/>
                  </a:lnTo>
                  <a:lnTo>
                    <a:pt x="1867916" y="110972"/>
                  </a:lnTo>
                  <a:lnTo>
                    <a:pt x="1867281" y="111582"/>
                  </a:lnTo>
                  <a:lnTo>
                    <a:pt x="1866773" y="112191"/>
                  </a:lnTo>
                  <a:lnTo>
                    <a:pt x="1866392" y="113309"/>
                  </a:lnTo>
                  <a:lnTo>
                    <a:pt x="1866392" y="176542"/>
                  </a:lnTo>
                  <a:lnTo>
                    <a:pt x="1866773" y="177660"/>
                  </a:lnTo>
                  <a:lnTo>
                    <a:pt x="1867281" y="178269"/>
                  </a:lnTo>
                  <a:lnTo>
                    <a:pt x="1867916" y="178879"/>
                  </a:lnTo>
                  <a:lnTo>
                    <a:pt x="1869059" y="179184"/>
                  </a:lnTo>
                  <a:lnTo>
                    <a:pt x="1977644" y="179184"/>
                  </a:lnTo>
                  <a:lnTo>
                    <a:pt x="1978787" y="178879"/>
                  </a:lnTo>
                  <a:lnTo>
                    <a:pt x="1980057" y="177660"/>
                  </a:lnTo>
                  <a:lnTo>
                    <a:pt x="1980311" y="176542"/>
                  </a:lnTo>
                  <a:lnTo>
                    <a:pt x="1980311" y="166001"/>
                  </a:lnTo>
                  <a:lnTo>
                    <a:pt x="1980311" y="124256"/>
                  </a:lnTo>
                  <a:lnTo>
                    <a:pt x="1980311" y="113309"/>
                  </a:lnTo>
                  <a:close/>
                </a:path>
                <a:path w="3702684" h="184785">
                  <a:moveTo>
                    <a:pt x="2004695" y="35877"/>
                  </a:moveTo>
                  <a:lnTo>
                    <a:pt x="1980184" y="35877"/>
                  </a:lnTo>
                  <a:lnTo>
                    <a:pt x="1980184" y="1625"/>
                  </a:lnTo>
                  <a:lnTo>
                    <a:pt x="1964309" y="1625"/>
                  </a:lnTo>
                  <a:lnTo>
                    <a:pt x="1964309" y="101142"/>
                  </a:lnTo>
                  <a:lnTo>
                    <a:pt x="1980184" y="101142"/>
                  </a:lnTo>
                  <a:lnTo>
                    <a:pt x="1980184" y="49860"/>
                  </a:lnTo>
                  <a:lnTo>
                    <a:pt x="2004695" y="49860"/>
                  </a:lnTo>
                  <a:lnTo>
                    <a:pt x="2004695" y="35877"/>
                  </a:lnTo>
                  <a:close/>
                </a:path>
                <a:path w="3702684" h="184785">
                  <a:moveTo>
                    <a:pt x="2132584" y="68110"/>
                  </a:moveTo>
                  <a:lnTo>
                    <a:pt x="2092833" y="73380"/>
                  </a:lnTo>
                  <a:lnTo>
                    <a:pt x="2051304" y="74993"/>
                  </a:lnTo>
                  <a:lnTo>
                    <a:pt x="2041398" y="74993"/>
                  </a:lnTo>
                  <a:lnTo>
                    <a:pt x="2041398" y="23710"/>
                  </a:lnTo>
                  <a:lnTo>
                    <a:pt x="2107819" y="23710"/>
                  </a:lnTo>
                  <a:lnTo>
                    <a:pt x="2107819" y="9931"/>
                  </a:lnTo>
                  <a:lnTo>
                    <a:pt x="2028190" y="9931"/>
                  </a:lnTo>
                  <a:lnTo>
                    <a:pt x="2027047" y="10236"/>
                  </a:lnTo>
                  <a:lnTo>
                    <a:pt x="2026539" y="10845"/>
                  </a:lnTo>
                  <a:lnTo>
                    <a:pt x="2025904" y="11455"/>
                  </a:lnTo>
                  <a:lnTo>
                    <a:pt x="2025523" y="12573"/>
                  </a:lnTo>
                  <a:lnTo>
                    <a:pt x="2025561" y="87096"/>
                  </a:lnTo>
                  <a:lnTo>
                    <a:pt x="2025904" y="88036"/>
                  </a:lnTo>
                  <a:lnTo>
                    <a:pt x="2026920" y="89115"/>
                  </a:lnTo>
                  <a:lnTo>
                    <a:pt x="2028063" y="89382"/>
                  </a:lnTo>
                  <a:lnTo>
                    <a:pt x="2051558" y="89382"/>
                  </a:lnTo>
                  <a:lnTo>
                    <a:pt x="2091055" y="87769"/>
                  </a:lnTo>
                  <a:lnTo>
                    <a:pt x="2132584" y="82296"/>
                  </a:lnTo>
                  <a:lnTo>
                    <a:pt x="2132584" y="74993"/>
                  </a:lnTo>
                  <a:lnTo>
                    <a:pt x="2132584" y="68110"/>
                  </a:lnTo>
                  <a:close/>
                </a:path>
                <a:path w="3702684" h="184785">
                  <a:moveTo>
                    <a:pt x="2161540" y="142354"/>
                  </a:moveTo>
                  <a:lnTo>
                    <a:pt x="2144776" y="121208"/>
                  </a:lnTo>
                  <a:lnTo>
                    <a:pt x="2144776" y="140665"/>
                  </a:lnTo>
                  <a:lnTo>
                    <a:pt x="2144776" y="151612"/>
                  </a:lnTo>
                  <a:lnTo>
                    <a:pt x="2109381" y="171488"/>
                  </a:lnTo>
                  <a:lnTo>
                    <a:pt x="2100199" y="171881"/>
                  </a:lnTo>
                  <a:lnTo>
                    <a:pt x="2093976" y="171881"/>
                  </a:lnTo>
                  <a:lnTo>
                    <a:pt x="2088134" y="171348"/>
                  </a:lnTo>
                  <a:lnTo>
                    <a:pt x="2077466" y="169176"/>
                  </a:lnTo>
                  <a:lnTo>
                    <a:pt x="2072894" y="167563"/>
                  </a:lnTo>
                  <a:lnTo>
                    <a:pt x="2068957" y="165392"/>
                  </a:lnTo>
                  <a:lnTo>
                    <a:pt x="2064893" y="163233"/>
                  </a:lnTo>
                  <a:lnTo>
                    <a:pt x="2061718" y="160667"/>
                  </a:lnTo>
                  <a:lnTo>
                    <a:pt x="2059559" y="157695"/>
                  </a:lnTo>
                  <a:lnTo>
                    <a:pt x="2057273" y="154724"/>
                  </a:lnTo>
                  <a:lnTo>
                    <a:pt x="2056193" y="151612"/>
                  </a:lnTo>
                  <a:lnTo>
                    <a:pt x="2056130" y="144119"/>
                  </a:lnTo>
                  <a:lnTo>
                    <a:pt x="2057273" y="140843"/>
                  </a:lnTo>
                  <a:lnTo>
                    <a:pt x="2059559" y="137934"/>
                  </a:lnTo>
                  <a:lnTo>
                    <a:pt x="2061718" y="135026"/>
                  </a:lnTo>
                  <a:lnTo>
                    <a:pt x="2093976" y="124053"/>
                  </a:lnTo>
                  <a:lnTo>
                    <a:pt x="2100199" y="124053"/>
                  </a:lnTo>
                  <a:lnTo>
                    <a:pt x="2140458" y="134861"/>
                  </a:lnTo>
                  <a:lnTo>
                    <a:pt x="2144776" y="140665"/>
                  </a:lnTo>
                  <a:lnTo>
                    <a:pt x="2144776" y="121208"/>
                  </a:lnTo>
                  <a:lnTo>
                    <a:pt x="2139315" y="117970"/>
                  </a:lnTo>
                  <a:lnTo>
                    <a:pt x="2132965" y="115430"/>
                  </a:lnTo>
                  <a:lnTo>
                    <a:pt x="2117852" y="111785"/>
                  </a:lnTo>
                  <a:lnTo>
                    <a:pt x="2109470" y="110871"/>
                  </a:lnTo>
                  <a:lnTo>
                    <a:pt x="2090801" y="110871"/>
                  </a:lnTo>
                  <a:lnTo>
                    <a:pt x="2082546" y="111785"/>
                  </a:lnTo>
                  <a:lnTo>
                    <a:pt x="2067814" y="115430"/>
                  </a:lnTo>
                  <a:lnTo>
                    <a:pt x="2061337" y="117970"/>
                  </a:lnTo>
                  <a:lnTo>
                    <a:pt x="2056003" y="121208"/>
                  </a:lnTo>
                  <a:lnTo>
                    <a:pt x="2050542" y="124460"/>
                  </a:lnTo>
                  <a:lnTo>
                    <a:pt x="2046478" y="128333"/>
                  </a:lnTo>
                  <a:lnTo>
                    <a:pt x="2040636" y="137388"/>
                  </a:lnTo>
                  <a:lnTo>
                    <a:pt x="2039112" y="142354"/>
                  </a:lnTo>
                  <a:lnTo>
                    <a:pt x="2039112" y="153441"/>
                  </a:lnTo>
                  <a:lnTo>
                    <a:pt x="2074875" y="181978"/>
                  </a:lnTo>
                  <a:lnTo>
                    <a:pt x="2100199" y="184454"/>
                  </a:lnTo>
                  <a:lnTo>
                    <a:pt x="2113483" y="183845"/>
                  </a:lnTo>
                  <a:lnTo>
                    <a:pt x="2125345" y="181978"/>
                  </a:lnTo>
                  <a:lnTo>
                    <a:pt x="2135771" y="178866"/>
                  </a:lnTo>
                  <a:lnTo>
                    <a:pt x="2144776" y="174523"/>
                  </a:lnTo>
                  <a:lnTo>
                    <a:pt x="2148306" y="171881"/>
                  </a:lnTo>
                  <a:lnTo>
                    <a:pt x="2152104" y="169049"/>
                  </a:lnTo>
                  <a:lnTo>
                    <a:pt x="2157349" y="162763"/>
                  </a:lnTo>
                  <a:lnTo>
                    <a:pt x="2160486" y="155676"/>
                  </a:lnTo>
                  <a:lnTo>
                    <a:pt x="2161540" y="147764"/>
                  </a:lnTo>
                  <a:lnTo>
                    <a:pt x="2161540" y="142354"/>
                  </a:lnTo>
                  <a:close/>
                </a:path>
                <a:path w="3702684" h="184785">
                  <a:moveTo>
                    <a:pt x="2181860" y="37096"/>
                  </a:moveTo>
                  <a:lnTo>
                    <a:pt x="2156968" y="37096"/>
                  </a:lnTo>
                  <a:lnTo>
                    <a:pt x="2156968" y="1828"/>
                  </a:lnTo>
                  <a:lnTo>
                    <a:pt x="2141093" y="1828"/>
                  </a:lnTo>
                  <a:lnTo>
                    <a:pt x="2141093" y="108851"/>
                  </a:lnTo>
                  <a:lnTo>
                    <a:pt x="2156968" y="108851"/>
                  </a:lnTo>
                  <a:lnTo>
                    <a:pt x="2156968" y="51079"/>
                  </a:lnTo>
                  <a:lnTo>
                    <a:pt x="2181860" y="51079"/>
                  </a:lnTo>
                  <a:lnTo>
                    <a:pt x="2181860" y="37096"/>
                  </a:lnTo>
                  <a:close/>
                </a:path>
                <a:path w="3702684" h="184785">
                  <a:moveTo>
                    <a:pt x="2303907" y="128714"/>
                  </a:moveTo>
                  <a:lnTo>
                    <a:pt x="2273414" y="102450"/>
                  </a:lnTo>
                  <a:lnTo>
                    <a:pt x="2255240" y="56362"/>
                  </a:lnTo>
                  <a:lnTo>
                    <a:pt x="2254504" y="42976"/>
                  </a:lnTo>
                  <a:lnTo>
                    <a:pt x="2254504" y="25539"/>
                  </a:lnTo>
                  <a:lnTo>
                    <a:pt x="2294001" y="25539"/>
                  </a:lnTo>
                  <a:lnTo>
                    <a:pt x="2294001" y="11963"/>
                  </a:lnTo>
                  <a:lnTo>
                    <a:pt x="2199754" y="11963"/>
                  </a:lnTo>
                  <a:lnTo>
                    <a:pt x="2199754" y="25539"/>
                  </a:lnTo>
                  <a:lnTo>
                    <a:pt x="2237981" y="25539"/>
                  </a:lnTo>
                  <a:lnTo>
                    <a:pt x="2237917" y="42976"/>
                  </a:lnTo>
                  <a:lnTo>
                    <a:pt x="2230374" y="83159"/>
                  </a:lnTo>
                  <a:lnTo>
                    <a:pt x="2208657" y="116954"/>
                  </a:lnTo>
                  <a:lnTo>
                    <a:pt x="2186813" y="133985"/>
                  </a:lnTo>
                  <a:lnTo>
                    <a:pt x="2189226" y="135597"/>
                  </a:lnTo>
                  <a:lnTo>
                    <a:pt x="2191753" y="137426"/>
                  </a:lnTo>
                  <a:lnTo>
                    <a:pt x="2194306" y="139458"/>
                  </a:lnTo>
                  <a:lnTo>
                    <a:pt x="2196973" y="141478"/>
                  </a:lnTo>
                  <a:lnTo>
                    <a:pt x="2199259" y="143306"/>
                  </a:lnTo>
                  <a:lnTo>
                    <a:pt x="2201151" y="144919"/>
                  </a:lnTo>
                  <a:lnTo>
                    <a:pt x="2205609" y="141820"/>
                  </a:lnTo>
                  <a:lnTo>
                    <a:pt x="2210181" y="137998"/>
                  </a:lnTo>
                  <a:lnTo>
                    <a:pt x="2214880" y="133477"/>
                  </a:lnTo>
                  <a:lnTo>
                    <a:pt x="2219706" y="128943"/>
                  </a:lnTo>
                  <a:lnTo>
                    <a:pt x="2224024" y="123850"/>
                  </a:lnTo>
                  <a:lnTo>
                    <a:pt x="2228088" y="118173"/>
                  </a:lnTo>
                  <a:lnTo>
                    <a:pt x="2232152" y="112903"/>
                  </a:lnTo>
                  <a:lnTo>
                    <a:pt x="2246376" y="83921"/>
                  </a:lnTo>
                  <a:lnTo>
                    <a:pt x="2250440" y="93281"/>
                  </a:lnTo>
                  <a:lnTo>
                    <a:pt x="2255240" y="102108"/>
                  </a:lnTo>
                  <a:lnTo>
                    <a:pt x="2260777" y="110413"/>
                  </a:lnTo>
                  <a:lnTo>
                    <a:pt x="2267077" y="118173"/>
                  </a:lnTo>
                  <a:lnTo>
                    <a:pt x="2270633" y="122631"/>
                  </a:lnTo>
                  <a:lnTo>
                    <a:pt x="2274697" y="126682"/>
                  </a:lnTo>
                  <a:lnTo>
                    <a:pt x="2283333" y="133985"/>
                  </a:lnTo>
                  <a:lnTo>
                    <a:pt x="2287778" y="137223"/>
                  </a:lnTo>
                  <a:lnTo>
                    <a:pt x="2292350" y="140055"/>
                  </a:lnTo>
                  <a:lnTo>
                    <a:pt x="2295525" y="136677"/>
                  </a:lnTo>
                  <a:lnTo>
                    <a:pt x="2300097" y="132092"/>
                  </a:lnTo>
                  <a:lnTo>
                    <a:pt x="2302230" y="130111"/>
                  </a:lnTo>
                  <a:lnTo>
                    <a:pt x="2303907" y="128714"/>
                  </a:lnTo>
                  <a:close/>
                </a:path>
                <a:path w="3702684" h="184785">
                  <a:moveTo>
                    <a:pt x="2359406" y="70535"/>
                  </a:moveTo>
                  <a:lnTo>
                    <a:pt x="2332736" y="70535"/>
                  </a:lnTo>
                  <a:lnTo>
                    <a:pt x="2332736" y="1625"/>
                  </a:lnTo>
                  <a:lnTo>
                    <a:pt x="2316861" y="1625"/>
                  </a:lnTo>
                  <a:lnTo>
                    <a:pt x="2316861" y="181406"/>
                  </a:lnTo>
                  <a:lnTo>
                    <a:pt x="2332736" y="181406"/>
                  </a:lnTo>
                  <a:lnTo>
                    <a:pt x="2332736" y="84924"/>
                  </a:lnTo>
                  <a:lnTo>
                    <a:pt x="2359406" y="84924"/>
                  </a:lnTo>
                  <a:lnTo>
                    <a:pt x="2359406" y="70535"/>
                  </a:lnTo>
                  <a:close/>
                </a:path>
                <a:path w="3702684" h="184785">
                  <a:moveTo>
                    <a:pt x="2507234" y="82092"/>
                  </a:moveTo>
                  <a:lnTo>
                    <a:pt x="2503170" y="82765"/>
                  </a:lnTo>
                  <a:lnTo>
                    <a:pt x="2497709" y="83413"/>
                  </a:lnTo>
                  <a:lnTo>
                    <a:pt x="2483993" y="84620"/>
                  </a:lnTo>
                  <a:lnTo>
                    <a:pt x="2476373" y="84924"/>
                  </a:lnTo>
                  <a:lnTo>
                    <a:pt x="2461387" y="84924"/>
                  </a:lnTo>
                  <a:lnTo>
                    <a:pt x="2461387" y="24930"/>
                  </a:lnTo>
                  <a:lnTo>
                    <a:pt x="2505837" y="24930"/>
                  </a:lnTo>
                  <a:lnTo>
                    <a:pt x="2505837" y="11353"/>
                  </a:lnTo>
                  <a:lnTo>
                    <a:pt x="2448433" y="11353"/>
                  </a:lnTo>
                  <a:lnTo>
                    <a:pt x="2447290" y="11658"/>
                  </a:lnTo>
                  <a:lnTo>
                    <a:pt x="2446655" y="12268"/>
                  </a:lnTo>
                  <a:lnTo>
                    <a:pt x="2446147" y="12877"/>
                  </a:lnTo>
                  <a:lnTo>
                    <a:pt x="2445766" y="13982"/>
                  </a:lnTo>
                  <a:lnTo>
                    <a:pt x="2445766" y="96278"/>
                  </a:lnTo>
                  <a:lnTo>
                    <a:pt x="2446020" y="97358"/>
                  </a:lnTo>
                  <a:lnTo>
                    <a:pt x="2446591" y="97967"/>
                  </a:lnTo>
                  <a:lnTo>
                    <a:pt x="2447163" y="98437"/>
                  </a:lnTo>
                  <a:lnTo>
                    <a:pt x="2448306" y="98717"/>
                  </a:lnTo>
                  <a:lnTo>
                    <a:pt x="2467102" y="98717"/>
                  </a:lnTo>
                  <a:lnTo>
                    <a:pt x="2505456" y="95669"/>
                  </a:lnTo>
                  <a:lnTo>
                    <a:pt x="2507234" y="95262"/>
                  </a:lnTo>
                  <a:lnTo>
                    <a:pt x="2507234" y="84924"/>
                  </a:lnTo>
                  <a:lnTo>
                    <a:pt x="2507234" y="82092"/>
                  </a:lnTo>
                  <a:close/>
                </a:path>
                <a:path w="3702684" h="184785">
                  <a:moveTo>
                    <a:pt x="2576957" y="84721"/>
                  </a:moveTo>
                  <a:lnTo>
                    <a:pt x="2528697" y="84721"/>
                  </a:lnTo>
                  <a:lnTo>
                    <a:pt x="2528697" y="24930"/>
                  </a:lnTo>
                  <a:lnTo>
                    <a:pt x="2574671" y="24930"/>
                  </a:lnTo>
                  <a:lnTo>
                    <a:pt x="2574671" y="11353"/>
                  </a:lnTo>
                  <a:lnTo>
                    <a:pt x="2515489" y="11353"/>
                  </a:lnTo>
                  <a:lnTo>
                    <a:pt x="2514346" y="11658"/>
                  </a:lnTo>
                  <a:lnTo>
                    <a:pt x="2513838" y="12268"/>
                  </a:lnTo>
                  <a:lnTo>
                    <a:pt x="2513203" y="12877"/>
                  </a:lnTo>
                  <a:lnTo>
                    <a:pt x="2512822" y="13982"/>
                  </a:lnTo>
                  <a:lnTo>
                    <a:pt x="2512822" y="96075"/>
                  </a:lnTo>
                  <a:lnTo>
                    <a:pt x="2513203" y="97155"/>
                  </a:lnTo>
                  <a:lnTo>
                    <a:pt x="2514219" y="98234"/>
                  </a:lnTo>
                  <a:lnTo>
                    <a:pt x="2515362" y="98513"/>
                  </a:lnTo>
                  <a:lnTo>
                    <a:pt x="2576957" y="98513"/>
                  </a:lnTo>
                  <a:lnTo>
                    <a:pt x="2576957" y="84721"/>
                  </a:lnTo>
                  <a:close/>
                </a:path>
                <a:path w="3702684" h="184785">
                  <a:moveTo>
                    <a:pt x="2592578" y="144919"/>
                  </a:moveTo>
                  <a:lnTo>
                    <a:pt x="2518283" y="144919"/>
                  </a:lnTo>
                  <a:lnTo>
                    <a:pt x="2518283" y="105194"/>
                  </a:lnTo>
                  <a:lnTo>
                    <a:pt x="2501773" y="105194"/>
                  </a:lnTo>
                  <a:lnTo>
                    <a:pt x="2501773" y="144919"/>
                  </a:lnTo>
                  <a:lnTo>
                    <a:pt x="2427478" y="144919"/>
                  </a:lnTo>
                  <a:lnTo>
                    <a:pt x="2427478" y="158915"/>
                  </a:lnTo>
                  <a:lnTo>
                    <a:pt x="2592578" y="158915"/>
                  </a:lnTo>
                  <a:lnTo>
                    <a:pt x="2592578" y="144919"/>
                  </a:lnTo>
                  <a:close/>
                </a:path>
                <a:path w="3702684" h="184785">
                  <a:moveTo>
                    <a:pt x="2750693" y="50673"/>
                  </a:moveTo>
                  <a:lnTo>
                    <a:pt x="2642489" y="50673"/>
                  </a:lnTo>
                  <a:lnTo>
                    <a:pt x="2642489" y="2438"/>
                  </a:lnTo>
                  <a:lnTo>
                    <a:pt x="2626614" y="2438"/>
                  </a:lnTo>
                  <a:lnTo>
                    <a:pt x="2626614" y="61620"/>
                  </a:lnTo>
                  <a:lnTo>
                    <a:pt x="2626868" y="62738"/>
                  </a:lnTo>
                  <a:lnTo>
                    <a:pt x="2628138" y="63944"/>
                  </a:lnTo>
                  <a:lnTo>
                    <a:pt x="2629281" y="64249"/>
                  </a:lnTo>
                  <a:lnTo>
                    <a:pt x="2750693" y="64249"/>
                  </a:lnTo>
                  <a:lnTo>
                    <a:pt x="2750693" y="50673"/>
                  </a:lnTo>
                  <a:close/>
                </a:path>
                <a:path w="3702684" h="184785">
                  <a:moveTo>
                    <a:pt x="2753487" y="163779"/>
                  </a:moveTo>
                  <a:lnTo>
                    <a:pt x="2641981" y="163779"/>
                  </a:lnTo>
                  <a:lnTo>
                    <a:pt x="2641981" y="122834"/>
                  </a:lnTo>
                  <a:lnTo>
                    <a:pt x="2626614" y="122834"/>
                  </a:lnTo>
                  <a:lnTo>
                    <a:pt x="2626614" y="174929"/>
                  </a:lnTo>
                  <a:lnTo>
                    <a:pt x="2626868" y="176034"/>
                  </a:lnTo>
                  <a:lnTo>
                    <a:pt x="2628138" y="177253"/>
                  </a:lnTo>
                  <a:lnTo>
                    <a:pt x="2629281" y="177558"/>
                  </a:lnTo>
                  <a:lnTo>
                    <a:pt x="2753487" y="177558"/>
                  </a:lnTo>
                  <a:lnTo>
                    <a:pt x="2753487" y="163779"/>
                  </a:lnTo>
                  <a:close/>
                </a:path>
                <a:path w="3702684" h="184785">
                  <a:moveTo>
                    <a:pt x="2769108" y="90398"/>
                  </a:moveTo>
                  <a:lnTo>
                    <a:pt x="2604516" y="90398"/>
                  </a:lnTo>
                  <a:lnTo>
                    <a:pt x="2604516" y="103987"/>
                  </a:lnTo>
                  <a:lnTo>
                    <a:pt x="2769108" y="103987"/>
                  </a:lnTo>
                  <a:lnTo>
                    <a:pt x="2769108" y="90398"/>
                  </a:lnTo>
                  <a:close/>
                </a:path>
                <a:path w="3702684" h="184785">
                  <a:moveTo>
                    <a:pt x="2991231" y="163779"/>
                  </a:moveTo>
                  <a:lnTo>
                    <a:pt x="2880360" y="163779"/>
                  </a:lnTo>
                  <a:lnTo>
                    <a:pt x="2880360" y="116751"/>
                  </a:lnTo>
                  <a:lnTo>
                    <a:pt x="2864739" y="116751"/>
                  </a:lnTo>
                  <a:lnTo>
                    <a:pt x="2864739" y="174929"/>
                  </a:lnTo>
                  <a:lnTo>
                    <a:pt x="2865120" y="176034"/>
                  </a:lnTo>
                  <a:lnTo>
                    <a:pt x="2865628" y="176644"/>
                  </a:lnTo>
                  <a:lnTo>
                    <a:pt x="2866263" y="177253"/>
                  </a:lnTo>
                  <a:lnTo>
                    <a:pt x="2867406" y="177558"/>
                  </a:lnTo>
                  <a:lnTo>
                    <a:pt x="2991231" y="177558"/>
                  </a:lnTo>
                  <a:lnTo>
                    <a:pt x="2991231" y="163779"/>
                  </a:lnTo>
                  <a:close/>
                </a:path>
                <a:path w="3702684" h="184785">
                  <a:moveTo>
                    <a:pt x="3006852" y="83515"/>
                  </a:moveTo>
                  <a:lnTo>
                    <a:pt x="2978023" y="83515"/>
                  </a:lnTo>
                  <a:lnTo>
                    <a:pt x="2979039" y="78778"/>
                  </a:lnTo>
                  <a:lnTo>
                    <a:pt x="2980055" y="73444"/>
                  </a:lnTo>
                  <a:lnTo>
                    <a:pt x="2981071" y="67500"/>
                  </a:lnTo>
                  <a:lnTo>
                    <a:pt x="2982214" y="61556"/>
                  </a:lnTo>
                  <a:lnTo>
                    <a:pt x="2983103" y="55333"/>
                  </a:lnTo>
                  <a:lnTo>
                    <a:pt x="2984881" y="42367"/>
                  </a:lnTo>
                  <a:lnTo>
                    <a:pt x="2986405" y="29692"/>
                  </a:lnTo>
                  <a:lnTo>
                    <a:pt x="2987040" y="23406"/>
                  </a:lnTo>
                  <a:lnTo>
                    <a:pt x="2988056" y="11150"/>
                  </a:lnTo>
                  <a:lnTo>
                    <a:pt x="2988056" y="9525"/>
                  </a:lnTo>
                  <a:lnTo>
                    <a:pt x="2987675" y="8407"/>
                  </a:lnTo>
                  <a:lnTo>
                    <a:pt x="2987040" y="7810"/>
                  </a:lnTo>
                  <a:lnTo>
                    <a:pt x="2986532" y="7200"/>
                  </a:lnTo>
                  <a:lnTo>
                    <a:pt x="2985389" y="6896"/>
                  </a:lnTo>
                  <a:lnTo>
                    <a:pt x="2861564" y="6896"/>
                  </a:lnTo>
                  <a:lnTo>
                    <a:pt x="2861564" y="20675"/>
                  </a:lnTo>
                  <a:lnTo>
                    <a:pt x="2971546" y="20675"/>
                  </a:lnTo>
                  <a:lnTo>
                    <a:pt x="2971292" y="25133"/>
                  </a:lnTo>
                  <a:lnTo>
                    <a:pt x="2965323" y="68516"/>
                  </a:lnTo>
                  <a:lnTo>
                    <a:pt x="2964307" y="73914"/>
                  </a:lnTo>
                  <a:lnTo>
                    <a:pt x="2963418" y="78917"/>
                  </a:lnTo>
                  <a:lnTo>
                    <a:pt x="2962656" y="83515"/>
                  </a:lnTo>
                  <a:lnTo>
                    <a:pt x="2842260" y="83515"/>
                  </a:lnTo>
                  <a:lnTo>
                    <a:pt x="2842260" y="97497"/>
                  </a:lnTo>
                  <a:lnTo>
                    <a:pt x="3006852" y="97497"/>
                  </a:lnTo>
                  <a:lnTo>
                    <a:pt x="3006852" y="83515"/>
                  </a:lnTo>
                  <a:close/>
                </a:path>
                <a:path w="3702684" h="184785">
                  <a:moveTo>
                    <a:pt x="3183890" y="145122"/>
                  </a:moveTo>
                  <a:lnTo>
                    <a:pt x="3109214" y="145122"/>
                  </a:lnTo>
                  <a:lnTo>
                    <a:pt x="3109214" y="111683"/>
                  </a:lnTo>
                  <a:lnTo>
                    <a:pt x="3165348" y="111683"/>
                  </a:lnTo>
                  <a:lnTo>
                    <a:pt x="3165348" y="98310"/>
                  </a:lnTo>
                  <a:lnTo>
                    <a:pt x="3057017" y="98310"/>
                  </a:lnTo>
                  <a:lnTo>
                    <a:pt x="3057017" y="67094"/>
                  </a:lnTo>
                  <a:lnTo>
                    <a:pt x="3157093" y="67094"/>
                  </a:lnTo>
                  <a:lnTo>
                    <a:pt x="3158236" y="66789"/>
                  </a:lnTo>
                  <a:lnTo>
                    <a:pt x="3158871" y="66179"/>
                  </a:lnTo>
                  <a:lnTo>
                    <a:pt x="3159379" y="65570"/>
                  </a:lnTo>
                  <a:lnTo>
                    <a:pt x="3159760" y="64452"/>
                  </a:lnTo>
                  <a:lnTo>
                    <a:pt x="3159760" y="12776"/>
                  </a:lnTo>
                  <a:lnTo>
                    <a:pt x="3159379" y="11658"/>
                  </a:lnTo>
                  <a:lnTo>
                    <a:pt x="3158871" y="11049"/>
                  </a:lnTo>
                  <a:lnTo>
                    <a:pt x="3158236" y="10439"/>
                  </a:lnTo>
                  <a:lnTo>
                    <a:pt x="3157093" y="10134"/>
                  </a:lnTo>
                  <a:lnTo>
                    <a:pt x="3040888" y="10134"/>
                  </a:lnTo>
                  <a:lnTo>
                    <a:pt x="3040888" y="23507"/>
                  </a:lnTo>
                  <a:lnTo>
                    <a:pt x="3143885" y="23507"/>
                  </a:lnTo>
                  <a:lnTo>
                    <a:pt x="3143885" y="53708"/>
                  </a:lnTo>
                  <a:lnTo>
                    <a:pt x="3043936" y="53708"/>
                  </a:lnTo>
                  <a:lnTo>
                    <a:pt x="3042920" y="54013"/>
                  </a:lnTo>
                  <a:lnTo>
                    <a:pt x="3041650" y="55232"/>
                  </a:lnTo>
                  <a:lnTo>
                    <a:pt x="3041396" y="56349"/>
                  </a:lnTo>
                  <a:lnTo>
                    <a:pt x="3041396" y="109054"/>
                  </a:lnTo>
                  <a:lnTo>
                    <a:pt x="3041650" y="110159"/>
                  </a:lnTo>
                  <a:lnTo>
                    <a:pt x="3042920" y="111379"/>
                  </a:lnTo>
                  <a:lnTo>
                    <a:pt x="3043936" y="111683"/>
                  </a:lnTo>
                  <a:lnTo>
                    <a:pt x="3092831" y="111683"/>
                  </a:lnTo>
                  <a:lnTo>
                    <a:pt x="3092831" y="145122"/>
                  </a:lnTo>
                  <a:lnTo>
                    <a:pt x="3018790" y="145122"/>
                  </a:lnTo>
                  <a:lnTo>
                    <a:pt x="3018790" y="158915"/>
                  </a:lnTo>
                  <a:lnTo>
                    <a:pt x="3183890" y="158915"/>
                  </a:lnTo>
                  <a:lnTo>
                    <a:pt x="3183890" y="145122"/>
                  </a:lnTo>
                  <a:close/>
                </a:path>
                <a:path w="3702684" h="184785">
                  <a:moveTo>
                    <a:pt x="3292348" y="14592"/>
                  </a:moveTo>
                  <a:lnTo>
                    <a:pt x="3291967" y="13474"/>
                  </a:lnTo>
                  <a:lnTo>
                    <a:pt x="3291459" y="12877"/>
                  </a:lnTo>
                  <a:lnTo>
                    <a:pt x="3290824" y="12268"/>
                  </a:lnTo>
                  <a:lnTo>
                    <a:pt x="3289681" y="11963"/>
                  </a:lnTo>
                  <a:lnTo>
                    <a:pt x="3212465" y="11963"/>
                  </a:lnTo>
                  <a:lnTo>
                    <a:pt x="3212465" y="25946"/>
                  </a:lnTo>
                  <a:lnTo>
                    <a:pt x="3274441" y="25946"/>
                  </a:lnTo>
                  <a:lnTo>
                    <a:pt x="3273488" y="34747"/>
                  </a:lnTo>
                  <a:lnTo>
                    <a:pt x="3260852" y="75031"/>
                  </a:lnTo>
                  <a:lnTo>
                    <a:pt x="3236658" y="108077"/>
                  </a:lnTo>
                  <a:lnTo>
                    <a:pt x="3201924" y="132765"/>
                  </a:lnTo>
                  <a:lnTo>
                    <a:pt x="3214878" y="143510"/>
                  </a:lnTo>
                  <a:lnTo>
                    <a:pt x="3251949" y="113715"/>
                  </a:lnTo>
                  <a:lnTo>
                    <a:pt x="3278428" y="74345"/>
                  </a:lnTo>
                  <a:lnTo>
                    <a:pt x="3290036" y="36995"/>
                  </a:lnTo>
                  <a:lnTo>
                    <a:pt x="3292348" y="16217"/>
                  </a:lnTo>
                  <a:lnTo>
                    <a:pt x="3292348" y="14592"/>
                  </a:lnTo>
                  <a:close/>
                </a:path>
                <a:path w="3702684" h="184785">
                  <a:moveTo>
                    <a:pt x="3346196" y="1625"/>
                  </a:moveTo>
                  <a:lnTo>
                    <a:pt x="3330067" y="1625"/>
                  </a:lnTo>
                  <a:lnTo>
                    <a:pt x="3330067" y="181203"/>
                  </a:lnTo>
                  <a:lnTo>
                    <a:pt x="3346196" y="181203"/>
                  </a:lnTo>
                  <a:lnTo>
                    <a:pt x="3346196" y="1625"/>
                  </a:lnTo>
                  <a:close/>
                </a:path>
                <a:path w="3702684" h="184785">
                  <a:moveTo>
                    <a:pt x="3475736" y="11557"/>
                  </a:moveTo>
                  <a:lnTo>
                    <a:pt x="3475482" y="10439"/>
                  </a:lnTo>
                  <a:lnTo>
                    <a:pt x="3474212" y="9220"/>
                  </a:lnTo>
                  <a:lnTo>
                    <a:pt x="3473196" y="8915"/>
                  </a:lnTo>
                  <a:lnTo>
                    <a:pt x="3385820" y="8915"/>
                  </a:lnTo>
                  <a:lnTo>
                    <a:pt x="3385820" y="22910"/>
                  </a:lnTo>
                  <a:lnTo>
                    <a:pt x="3459226" y="22910"/>
                  </a:lnTo>
                  <a:lnTo>
                    <a:pt x="3458718" y="26822"/>
                  </a:lnTo>
                  <a:lnTo>
                    <a:pt x="3458337" y="31153"/>
                  </a:lnTo>
                  <a:lnTo>
                    <a:pt x="3457575" y="40601"/>
                  </a:lnTo>
                  <a:lnTo>
                    <a:pt x="3457067" y="45262"/>
                  </a:lnTo>
                  <a:lnTo>
                    <a:pt x="3456305" y="49860"/>
                  </a:lnTo>
                  <a:lnTo>
                    <a:pt x="3455797" y="54597"/>
                  </a:lnTo>
                  <a:lnTo>
                    <a:pt x="3455124" y="59385"/>
                  </a:lnTo>
                  <a:lnTo>
                    <a:pt x="3453892" y="67932"/>
                  </a:lnTo>
                  <a:lnTo>
                    <a:pt x="3452495" y="74993"/>
                  </a:lnTo>
                  <a:lnTo>
                    <a:pt x="3468243" y="74993"/>
                  </a:lnTo>
                  <a:lnTo>
                    <a:pt x="3472688" y="46824"/>
                  </a:lnTo>
                  <a:lnTo>
                    <a:pt x="3473450" y="41414"/>
                  </a:lnTo>
                  <a:lnTo>
                    <a:pt x="3474085" y="35877"/>
                  </a:lnTo>
                  <a:lnTo>
                    <a:pt x="3475101" y="24523"/>
                  </a:lnTo>
                  <a:lnTo>
                    <a:pt x="3475482" y="18846"/>
                  </a:lnTo>
                  <a:lnTo>
                    <a:pt x="3475736" y="13169"/>
                  </a:lnTo>
                  <a:lnTo>
                    <a:pt x="3475736" y="11557"/>
                  </a:lnTo>
                  <a:close/>
                </a:path>
                <a:path w="3702684" h="184785">
                  <a:moveTo>
                    <a:pt x="3494659" y="87972"/>
                  </a:moveTo>
                  <a:lnTo>
                    <a:pt x="3460242" y="91821"/>
                  </a:lnTo>
                  <a:lnTo>
                    <a:pt x="3454019" y="92367"/>
                  </a:lnTo>
                  <a:lnTo>
                    <a:pt x="3447923" y="92760"/>
                  </a:lnTo>
                  <a:lnTo>
                    <a:pt x="3436366" y="93306"/>
                  </a:lnTo>
                  <a:lnTo>
                    <a:pt x="3431540" y="93446"/>
                  </a:lnTo>
                  <a:lnTo>
                    <a:pt x="3427730" y="93446"/>
                  </a:lnTo>
                  <a:lnTo>
                    <a:pt x="3427730" y="50673"/>
                  </a:lnTo>
                  <a:lnTo>
                    <a:pt x="3412363" y="50673"/>
                  </a:lnTo>
                  <a:lnTo>
                    <a:pt x="3412363" y="93446"/>
                  </a:lnTo>
                  <a:lnTo>
                    <a:pt x="3374390" y="93446"/>
                  </a:lnTo>
                  <a:lnTo>
                    <a:pt x="3374390" y="107429"/>
                  </a:lnTo>
                  <a:lnTo>
                    <a:pt x="3396488" y="107429"/>
                  </a:lnTo>
                  <a:lnTo>
                    <a:pt x="3413683" y="107315"/>
                  </a:lnTo>
                  <a:lnTo>
                    <a:pt x="3456940" y="105498"/>
                  </a:lnTo>
                  <a:lnTo>
                    <a:pt x="3494659" y="101549"/>
                  </a:lnTo>
                  <a:lnTo>
                    <a:pt x="3494659" y="87972"/>
                  </a:lnTo>
                  <a:close/>
                </a:path>
                <a:path w="3702684" h="184785">
                  <a:moveTo>
                    <a:pt x="3522853" y="163779"/>
                  </a:moveTo>
                  <a:lnTo>
                    <a:pt x="3419856" y="163779"/>
                  </a:lnTo>
                  <a:lnTo>
                    <a:pt x="3419856" y="124053"/>
                  </a:lnTo>
                  <a:lnTo>
                    <a:pt x="3403854" y="124053"/>
                  </a:lnTo>
                  <a:lnTo>
                    <a:pt x="3403854" y="174929"/>
                  </a:lnTo>
                  <a:lnTo>
                    <a:pt x="3404108" y="176034"/>
                  </a:lnTo>
                  <a:lnTo>
                    <a:pt x="3405378" y="177253"/>
                  </a:lnTo>
                  <a:lnTo>
                    <a:pt x="3406521" y="177558"/>
                  </a:lnTo>
                  <a:lnTo>
                    <a:pt x="3522853" y="177558"/>
                  </a:lnTo>
                  <a:lnTo>
                    <a:pt x="3522853" y="163779"/>
                  </a:lnTo>
                  <a:close/>
                </a:path>
                <a:path w="3702684" h="184785">
                  <a:moveTo>
                    <a:pt x="3541649" y="59385"/>
                  </a:moveTo>
                  <a:lnTo>
                    <a:pt x="3516884" y="59385"/>
                  </a:lnTo>
                  <a:lnTo>
                    <a:pt x="3516884" y="1625"/>
                  </a:lnTo>
                  <a:lnTo>
                    <a:pt x="3501136" y="1625"/>
                  </a:lnTo>
                  <a:lnTo>
                    <a:pt x="3501136" y="137426"/>
                  </a:lnTo>
                  <a:lnTo>
                    <a:pt x="3516884" y="137426"/>
                  </a:lnTo>
                  <a:lnTo>
                    <a:pt x="3516884" y="73583"/>
                  </a:lnTo>
                  <a:lnTo>
                    <a:pt x="3541649" y="73583"/>
                  </a:lnTo>
                  <a:lnTo>
                    <a:pt x="3541649" y="59385"/>
                  </a:lnTo>
                  <a:close/>
                </a:path>
                <a:path w="3702684" h="184785">
                  <a:moveTo>
                    <a:pt x="3668141" y="4660"/>
                  </a:moveTo>
                  <a:lnTo>
                    <a:pt x="3652520" y="4660"/>
                  </a:lnTo>
                  <a:lnTo>
                    <a:pt x="3652520" y="65468"/>
                  </a:lnTo>
                  <a:lnTo>
                    <a:pt x="3631438" y="65468"/>
                  </a:lnTo>
                  <a:lnTo>
                    <a:pt x="3618865" y="21488"/>
                  </a:lnTo>
                  <a:lnTo>
                    <a:pt x="3616617" y="18935"/>
                  </a:lnTo>
                  <a:lnTo>
                    <a:pt x="3616617" y="82715"/>
                  </a:lnTo>
                  <a:lnTo>
                    <a:pt x="3616198" y="88506"/>
                  </a:lnTo>
                  <a:lnTo>
                    <a:pt x="3600831" y="126072"/>
                  </a:lnTo>
                  <a:lnTo>
                    <a:pt x="3597529" y="127495"/>
                  </a:lnTo>
                  <a:lnTo>
                    <a:pt x="3589528" y="127495"/>
                  </a:lnTo>
                  <a:lnTo>
                    <a:pt x="3571748" y="94856"/>
                  </a:lnTo>
                  <a:lnTo>
                    <a:pt x="3570732" y="88506"/>
                  </a:lnTo>
                  <a:lnTo>
                    <a:pt x="3570300" y="82715"/>
                  </a:lnTo>
                  <a:lnTo>
                    <a:pt x="3570376" y="65468"/>
                  </a:lnTo>
                  <a:lnTo>
                    <a:pt x="3570757" y="60667"/>
                  </a:lnTo>
                  <a:lnTo>
                    <a:pt x="3586099" y="22974"/>
                  </a:lnTo>
                  <a:lnTo>
                    <a:pt x="3589528" y="21488"/>
                  </a:lnTo>
                  <a:lnTo>
                    <a:pt x="3597656" y="21488"/>
                  </a:lnTo>
                  <a:lnTo>
                    <a:pt x="3616210" y="60871"/>
                  </a:lnTo>
                  <a:lnTo>
                    <a:pt x="3616617" y="82715"/>
                  </a:lnTo>
                  <a:lnTo>
                    <a:pt x="3616617" y="18935"/>
                  </a:lnTo>
                  <a:lnTo>
                    <a:pt x="3613353" y="15201"/>
                  </a:lnTo>
                  <a:lnTo>
                    <a:pt x="3607320" y="10693"/>
                  </a:lnTo>
                  <a:lnTo>
                    <a:pt x="3600729" y="8001"/>
                  </a:lnTo>
                  <a:lnTo>
                    <a:pt x="3593592" y="7099"/>
                  </a:lnTo>
                  <a:lnTo>
                    <a:pt x="3585654" y="8128"/>
                  </a:lnTo>
                  <a:lnTo>
                    <a:pt x="3558413" y="44386"/>
                  </a:lnTo>
                  <a:lnTo>
                    <a:pt x="3555492" y="74383"/>
                  </a:lnTo>
                  <a:lnTo>
                    <a:pt x="3555669" y="82715"/>
                  </a:lnTo>
                  <a:lnTo>
                    <a:pt x="3566668" y="125260"/>
                  </a:lnTo>
                  <a:lnTo>
                    <a:pt x="3569970" y="130937"/>
                  </a:lnTo>
                  <a:lnTo>
                    <a:pt x="3574034" y="135128"/>
                  </a:lnTo>
                  <a:lnTo>
                    <a:pt x="3578733" y="137833"/>
                  </a:lnTo>
                  <a:lnTo>
                    <a:pt x="3583305" y="140538"/>
                  </a:lnTo>
                  <a:lnTo>
                    <a:pt x="3588258" y="141884"/>
                  </a:lnTo>
                  <a:lnTo>
                    <a:pt x="3593592" y="141884"/>
                  </a:lnTo>
                  <a:lnTo>
                    <a:pt x="3600831" y="140944"/>
                  </a:lnTo>
                  <a:lnTo>
                    <a:pt x="3607524" y="138087"/>
                  </a:lnTo>
                  <a:lnTo>
                    <a:pt x="3613696" y="133337"/>
                  </a:lnTo>
                  <a:lnTo>
                    <a:pt x="3618674" y="127495"/>
                  </a:lnTo>
                  <a:lnTo>
                    <a:pt x="3619373" y="126682"/>
                  </a:lnTo>
                  <a:lnTo>
                    <a:pt x="3624199" y="118110"/>
                  </a:lnTo>
                  <a:lnTo>
                    <a:pt x="3627831" y="107581"/>
                  </a:lnTo>
                  <a:lnTo>
                    <a:pt x="3630244" y="95110"/>
                  </a:lnTo>
                  <a:lnTo>
                    <a:pt x="3631438" y="80670"/>
                  </a:lnTo>
                  <a:lnTo>
                    <a:pt x="3652520" y="80670"/>
                  </a:lnTo>
                  <a:lnTo>
                    <a:pt x="3652520" y="172694"/>
                  </a:lnTo>
                  <a:lnTo>
                    <a:pt x="3668141" y="172694"/>
                  </a:lnTo>
                  <a:lnTo>
                    <a:pt x="3668141" y="80670"/>
                  </a:lnTo>
                  <a:lnTo>
                    <a:pt x="3668141" y="65468"/>
                  </a:lnTo>
                  <a:lnTo>
                    <a:pt x="3668141" y="4660"/>
                  </a:lnTo>
                  <a:close/>
                </a:path>
                <a:path w="3702684" h="184785">
                  <a:moveTo>
                    <a:pt x="3702431" y="1625"/>
                  </a:moveTo>
                  <a:lnTo>
                    <a:pt x="3687064" y="1625"/>
                  </a:lnTo>
                  <a:lnTo>
                    <a:pt x="3687064" y="181203"/>
                  </a:lnTo>
                  <a:lnTo>
                    <a:pt x="3702431" y="181203"/>
                  </a:lnTo>
                  <a:lnTo>
                    <a:pt x="3702431" y="162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11236" y="5782398"/>
              <a:ext cx="1341755" cy="187960"/>
            </a:xfrm>
            <a:custGeom>
              <a:avLst/>
              <a:gdLst/>
              <a:ahLst/>
              <a:cxnLst/>
              <a:rect l="l" t="t" r="r" b="b"/>
              <a:pathLst>
                <a:path w="1341754" h="187960">
                  <a:moveTo>
                    <a:pt x="118999" y="0"/>
                  </a:moveTo>
                  <a:lnTo>
                    <a:pt x="47752" y="0"/>
                  </a:lnTo>
                  <a:lnTo>
                    <a:pt x="47752" y="16014"/>
                  </a:lnTo>
                  <a:lnTo>
                    <a:pt x="118999" y="16014"/>
                  </a:lnTo>
                  <a:lnTo>
                    <a:pt x="118999" y="0"/>
                  </a:lnTo>
                  <a:close/>
                </a:path>
                <a:path w="1341754" h="187960">
                  <a:moveTo>
                    <a:pt x="158369" y="58381"/>
                  </a:moveTo>
                  <a:lnTo>
                    <a:pt x="137287" y="56070"/>
                  </a:lnTo>
                  <a:lnTo>
                    <a:pt x="120738" y="52362"/>
                  </a:lnTo>
                  <a:lnTo>
                    <a:pt x="120129" y="52095"/>
                  </a:lnTo>
                  <a:lnTo>
                    <a:pt x="108712" y="47256"/>
                  </a:lnTo>
                  <a:lnTo>
                    <a:pt x="101219" y="40741"/>
                  </a:lnTo>
                  <a:lnTo>
                    <a:pt x="149098" y="40538"/>
                  </a:lnTo>
                  <a:lnTo>
                    <a:pt x="149098" y="24739"/>
                  </a:lnTo>
                  <a:lnTo>
                    <a:pt x="17526" y="24739"/>
                  </a:lnTo>
                  <a:lnTo>
                    <a:pt x="17526" y="40741"/>
                  </a:lnTo>
                  <a:lnTo>
                    <a:pt x="65278" y="40741"/>
                  </a:lnTo>
                  <a:lnTo>
                    <a:pt x="57772" y="47040"/>
                  </a:lnTo>
                  <a:lnTo>
                    <a:pt x="45732" y="52108"/>
                  </a:lnTo>
                  <a:lnTo>
                    <a:pt x="29146" y="55956"/>
                  </a:lnTo>
                  <a:lnTo>
                    <a:pt x="8001" y="58585"/>
                  </a:lnTo>
                  <a:lnTo>
                    <a:pt x="20955" y="75412"/>
                  </a:lnTo>
                  <a:lnTo>
                    <a:pt x="60667" y="65938"/>
                  </a:lnTo>
                  <a:lnTo>
                    <a:pt x="83566" y="52095"/>
                  </a:lnTo>
                  <a:lnTo>
                    <a:pt x="92303" y="59563"/>
                  </a:lnTo>
                  <a:lnTo>
                    <a:pt x="105575" y="65938"/>
                  </a:lnTo>
                  <a:lnTo>
                    <a:pt x="123405" y="71221"/>
                  </a:lnTo>
                  <a:lnTo>
                    <a:pt x="145796" y="75412"/>
                  </a:lnTo>
                  <a:lnTo>
                    <a:pt x="158369" y="58381"/>
                  </a:lnTo>
                  <a:close/>
                </a:path>
                <a:path w="1341754" h="187960">
                  <a:moveTo>
                    <a:pt x="167259" y="82092"/>
                  </a:moveTo>
                  <a:lnTo>
                    <a:pt x="0" y="82092"/>
                  </a:lnTo>
                  <a:lnTo>
                    <a:pt x="0" y="98310"/>
                  </a:lnTo>
                  <a:lnTo>
                    <a:pt x="70739" y="98310"/>
                  </a:lnTo>
                  <a:lnTo>
                    <a:pt x="70739" y="112496"/>
                  </a:lnTo>
                  <a:lnTo>
                    <a:pt x="20955" y="112496"/>
                  </a:lnTo>
                  <a:lnTo>
                    <a:pt x="20955" y="128308"/>
                  </a:lnTo>
                  <a:lnTo>
                    <a:pt x="121412" y="128308"/>
                  </a:lnTo>
                  <a:lnTo>
                    <a:pt x="121412" y="140068"/>
                  </a:lnTo>
                  <a:lnTo>
                    <a:pt x="24511" y="140068"/>
                  </a:lnTo>
                  <a:lnTo>
                    <a:pt x="22987" y="140500"/>
                  </a:lnTo>
                  <a:lnTo>
                    <a:pt x="22098" y="141389"/>
                  </a:lnTo>
                  <a:lnTo>
                    <a:pt x="21336" y="142265"/>
                  </a:lnTo>
                  <a:lnTo>
                    <a:pt x="20955" y="143713"/>
                  </a:lnTo>
                  <a:lnTo>
                    <a:pt x="20955" y="179324"/>
                  </a:lnTo>
                  <a:lnTo>
                    <a:pt x="21336" y="180809"/>
                  </a:lnTo>
                  <a:lnTo>
                    <a:pt x="22098" y="181622"/>
                  </a:lnTo>
                  <a:lnTo>
                    <a:pt x="22987" y="182422"/>
                  </a:lnTo>
                  <a:lnTo>
                    <a:pt x="24511" y="182829"/>
                  </a:lnTo>
                  <a:lnTo>
                    <a:pt x="150495" y="182829"/>
                  </a:lnTo>
                  <a:lnTo>
                    <a:pt x="150495" y="167030"/>
                  </a:lnTo>
                  <a:lnTo>
                    <a:pt x="45720" y="167030"/>
                  </a:lnTo>
                  <a:lnTo>
                    <a:pt x="45720" y="154863"/>
                  </a:lnTo>
                  <a:lnTo>
                    <a:pt x="142367" y="154863"/>
                  </a:lnTo>
                  <a:lnTo>
                    <a:pt x="143764" y="154457"/>
                  </a:lnTo>
                  <a:lnTo>
                    <a:pt x="145542" y="152831"/>
                  </a:lnTo>
                  <a:lnTo>
                    <a:pt x="146050" y="151345"/>
                  </a:lnTo>
                  <a:lnTo>
                    <a:pt x="146050" y="114388"/>
                  </a:lnTo>
                  <a:lnTo>
                    <a:pt x="144145" y="112496"/>
                  </a:lnTo>
                  <a:lnTo>
                    <a:pt x="95504" y="112496"/>
                  </a:lnTo>
                  <a:lnTo>
                    <a:pt x="95504" y="98310"/>
                  </a:lnTo>
                  <a:lnTo>
                    <a:pt x="167259" y="98310"/>
                  </a:lnTo>
                  <a:lnTo>
                    <a:pt x="167259" y="82092"/>
                  </a:lnTo>
                  <a:close/>
                </a:path>
                <a:path w="1341754" h="187960">
                  <a:moveTo>
                    <a:pt x="328803" y="161150"/>
                  </a:moveTo>
                  <a:lnTo>
                    <a:pt x="221615" y="161150"/>
                  </a:lnTo>
                  <a:lnTo>
                    <a:pt x="221615" y="115341"/>
                  </a:lnTo>
                  <a:lnTo>
                    <a:pt x="198755" y="115341"/>
                  </a:lnTo>
                  <a:lnTo>
                    <a:pt x="198755" y="177088"/>
                  </a:lnTo>
                  <a:lnTo>
                    <a:pt x="199136" y="178574"/>
                  </a:lnTo>
                  <a:lnTo>
                    <a:pt x="199898" y="179387"/>
                  </a:lnTo>
                  <a:lnTo>
                    <a:pt x="200533" y="180200"/>
                  </a:lnTo>
                  <a:lnTo>
                    <a:pt x="202057" y="180606"/>
                  </a:lnTo>
                  <a:lnTo>
                    <a:pt x="328803" y="180606"/>
                  </a:lnTo>
                  <a:lnTo>
                    <a:pt x="328803" y="161150"/>
                  </a:lnTo>
                  <a:close/>
                </a:path>
                <a:path w="1341754" h="187960">
                  <a:moveTo>
                    <a:pt x="344043" y="82702"/>
                  </a:moveTo>
                  <a:lnTo>
                    <a:pt x="316484" y="82702"/>
                  </a:lnTo>
                  <a:lnTo>
                    <a:pt x="317754" y="77838"/>
                  </a:lnTo>
                  <a:lnTo>
                    <a:pt x="318897" y="72364"/>
                  </a:lnTo>
                  <a:lnTo>
                    <a:pt x="321183" y="60210"/>
                  </a:lnTo>
                  <a:lnTo>
                    <a:pt x="323215" y="47840"/>
                  </a:lnTo>
                  <a:lnTo>
                    <a:pt x="324104" y="41351"/>
                  </a:lnTo>
                  <a:lnTo>
                    <a:pt x="324993" y="35140"/>
                  </a:lnTo>
                  <a:lnTo>
                    <a:pt x="326263" y="23253"/>
                  </a:lnTo>
                  <a:lnTo>
                    <a:pt x="326898" y="17843"/>
                  </a:lnTo>
                  <a:lnTo>
                    <a:pt x="327279" y="12979"/>
                  </a:lnTo>
                  <a:lnTo>
                    <a:pt x="327279" y="9194"/>
                  </a:lnTo>
                  <a:lnTo>
                    <a:pt x="325374" y="7302"/>
                  </a:lnTo>
                  <a:lnTo>
                    <a:pt x="194437" y="7302"/>
                  </a:lnTo>
                  <a:lnTo>
                    <a:pt x="194437" y="26758"/>
                  </a:lnTo>
                  <a:lnTo>
                    <a:pt x="302895" y="26758"/>
                  </a:lnTo>
                  <a:lnTo>
                    <a:pt x="302488" y="32537"/>
                  </a:lnTo>
                  <a:lnTo>
                    <a:pt x="296164" y="73177"/>
                  </a:lnTo>
                  <a:lnTo>
                    <a:pt x="295021" y="77978"/>
                  </a:lnTo>
                  <a:lnTo>
                    <a:pt x="294005" y="82702"/>
                  </a:lnTo>
                  <a:lnTo>
                    <a:pt x="176784" y="82702"/>
                  </a:lnTo>
                  <a:lnTo>
                    <a:pt x="176784" y="102158"/>
                  </a:lnTo>
                  <a:lnTo>
                    <a:pt x="344043" y="102158"/>
                  </a:lnTo>
                  <a:lnTo>
                    <a:pt x="344043" y="82702"/>
                  </a:lnTo>
                  <a:close/>
                </a:path>
                <a:path w="1341754" h="187960">
                  <a:moveTo>
                    <a:pt x="499745" y="5473"/>
                  </a:moveTo>
                  <a:lnTo>
                    <a:pt x="476885" y="5473"/>
                  </a:lnTo>
                  <a:lnTo>
                    <a:pt x="476885" y="26149"/>
                  </a:lnTo>
                  <a:lnTo>
                    <a:pt x="476885" y="45008"/>
                  </a:lnTo>
                  <a:lnTo>
                    <a:pt x="476885" y="67906"/>
                  </a:lnTo>
                  <a:lnTo>
                    <a:pt x="397383" y="67906"/>
                  </a:lnTo>
                  <a:lnTo>
                    <a:pt x="397383" y="45008"/>
                  </a:lnTo>
                  <a:lnTo>
                    <a:pt x="476885" y="45008"/>
                  </a:lnTo>
                  <a:lnTo>
                    <a:pt x="476885" y="26149"/>
                  </a:lnTo>
                  <a:lnTo>
                    <a:pt x="397383" y="26149"/>
                  </a:lnTo>
                  <a:lnTo>
                    <a:pt x="397383" y="5473"/>
                  </a:lnTo>
                  <a:lnTo>
                    <a:pt x="374269" y="5473"/>
                  </a:lnTo>
                  <a:lnTo>
                    <a:pt x="374269" y="83451"/>
                  </a:lnTo>
                  <a:lnTo>
                    <a:pt x="374650" y="84937"/>
                  </a:lnTo>
                  <a:lnTo>
                    <a:pt x="376174" y="86550"/>
                  </a:lnTo>
                  <a:lnTo>
                    <a:pt x="377571" y="86956"/>
                  </a:lnTo>
                  <a:lnTo>
                    <a:pt x="496062" y="86956"/>
                  </a:lnTo>
                  <a:lnTo>
                    <a:pt x="497586" y="86550"/>
                  </a:lnTo>
                  <a:lnTo>
                    <a:pt x="499364" y="84937"/>
                  </a:lnTo>
                  <a:lnTo>
                    <a:pt x="499745" y="83451"/>
                  </a:lnTo>
                  <a:lnTo>
                    <a:pt x="499745" y="67906"/>
                  </a:lnTo>
                  <a:lnTo>
                    <a:pt x="499745" y="45008"/>
                  </a:lnTo>
                  <a:lnTo>
                    <a:pt x="499745" y="26149"/>
                  </a:lnTo>
                  <a:lnTo>
                    <a:pt x="499745" y="5473"/>
                  </a:lnTo>
                  <a:close/>
                </a:path>
                <a:path w="1341754" h="187960">
                  <a:moveTo>
                    <a:pt x="520827" y="107022"/>
                  </a:moveTo>
                  <a:lnTo>
                    <a:pt x="353568" y="107022"/>
                  </a:lnTo>
                  <a:lnTo>
                    <a:pt x="353568" y="126288"/>
                  </a:lnTo>
                  <a:lnTo>
                    <a:pt x="425831" y="126288"/>
                  </a:lnTo>
                  <a:lnTo>
                    <a:pt x="425831" y="184048"/>
                  </a:lnTo>
                  <a:lnTo>
                    <a:pt x="449072" y="184048"/>
                  </a:lnTo>
                  <a:lnTo>
                    <a:pt x="449072" y="126288"/>
                  </a:lnTo>
                  <a:lnTo>
                    <a:pt x="520827" y="126288"/>
                  </a:lnTo>
                  <a:lnTo>
                    <a:pt x="520827" y="107022"/>
                  </a:lnTo>
                  <a:close/>
                </a:path>
                <a:path w="1341754" h="187960">
                  <a:moveTo>
                    <a:pt x="739521" y="49263"/>
                  </a:moveTo>
                  <a:lnTo>
                    <a:pt x="635508" y="49263"/>
                  </a:lnTo>
                  <a:lnTo>
                    <a:pt x="635508" y="26352"/>
                  </a:lnTo>
                  <a:lnTo>
                    <a:pt x="737743" y="26352"/>
                  </a:lnTo>
                  <a:lnTo>
                    <a:pt x="737743" y="7099"/>
                  </a:lnTo>
                  <a:lnTo>
                    <a:pt x="615823" y="7099"/>
                  </a:lnTo>
                  <a:lnTo>
                    <a:pt x="614299" y="7543"/>
                  </a:lnTo>
                  <a:lnTo>
                    <a:pt x="613410" y="8420"/>
                  </a:lnTo>
                  <a:lnTo>
                    <a:pt x="612648" y="9296"/>
                  </a:lnTo>
                  <a:lnTo>
                    <a:pt x="612267" y="10744"/>
                  </a:lnTo>
                  <a:lnTo>
                    <a:pt x="612267" y="64795"/>
                  </a:lnTo>
                  <a:lnTo>
                    <a:pt x="612648" y="66281"/>
                  </a:lnTo>
                  <a:lnTo>
                    <a:pt x="614172" y="67906"/>
                  </a:lnTo>
                  <a:lnTo>
                    <a:pt x="615569" y="68313"/>
                  </a:lnTo>
                  <a:lnTo>
                    <a:pt x="739521" y="68313"/>
                  </a:lnTo>
                  <a:lnTo>
                    <a:pt x="739521" y="49263"/>
                  </a:lnTo>
                  <a:close/>
                </a:path>
                <a:path w="1341754" h="187960">
                  <a:moveTo>
                    <a:pt x="742188" y="152425"/>
                  </a:moveTo>
                  <a:lnTo>
                    <a:pt x="741108" y="144919"/>
                  </a:lnTo>
                  <a:lnTo>
                    <a:pt x="737933" y="138163"/>
                  </a:lnTo>
                  <a:lnTo>
                    <a:pt x="734949" y="134797"/>
                  </a:lnTo>
                  <a:lnTo>
                    <a:pt x="732650" y="132194"/>
                  </a:lnTo>
                  <a:lnTo>
                    <a:pt x="725297" y="126987"/>
                  </a:lnTo>
                  <a:lnTo>
                    <a:pt x="716407" y="123063"/>
                  </a:lnTo>
                  <a:lnTo>
                    <a:pt x="716407" y="146558"/>
                  </a:lnTo>
                  <a:lnTo>
                    <a:pt x="716407" y="158305"/>
                  </a:lnTo>
                  <a:lnTo>
                    <a:pt x="674878" y="169659"/>
                  </a:lnTo>
                  <a:lnTo>
                    <a:pt x="665518" y="169405"/>
                  </a:lnTo>
                  <a:lnTo>
                    <a:pt x="633349" y="158305"/>
                  </a:lnTo>
                  <a:lnTo>
                    <a:pt x="633349" y="146558"/>
                  </a:lnTo>
                  <a:lnTo>
                    <a:pt x="674878" y="134797"/>
                  </a:lnTo>
                  <a:lnTo>
                    <a:pt x="683920" y="135077"/>
                  </a:lnTo>
                  <a:lnTo>
                    <a:pt x="716407" y="146558"/>
                  </a:lnTo>
                  <a:lnTo>
                    <a:pt x="716407" y="123063"/>
                  </a:lnTo>
                  <a:lnTo>
                    <a:pt x="715784" y="122783"/>
                  </a:lnTo>
                  <a:lnTo>
                    <a:pt x="704227" y="119773"/>
                  </a:lnTo>
                  <a:lnTo>
                    <a:pt x="690587" y="117970"/>
                  </a:lnTo>
                  <a:lnTo>
                    <a:pt x="674878" y="117360"/>
                  </a:lnTo>
                  <a:lnTo>
                    <a:pt x="659079" y="117970"/>
                  </a:lnTo>
                  <a:lnTo>
                    <a:pt x="617042" y="132194"/>
                  </a:lnTo>
                  <a:lnTo>
                    <a:pt x="607568" y="152425"/>
                  </a:lnTo>
                  <a:lnTo>
                    <a:pt x="608609" y="160032"/>
                  </a:lnTo>
                  <a:lnTo>
                    <a:pt x="645312" y="185115"/>
                  </a:lnTo>
                  <a:lnTo>
                    <a:pt x="674878" y="187490"/>
                  </a:lnTo>
                  <a:lnTo>
                    <a:pt x="690664" y="186905"/>
                  </a:lnTo>
                  <a:lnTo>
                    <a:pt x="732701" y="172808"/>
                  </a:lnTo>
                  <a:lnTo>
                    <a:pt x="735469" y="169659"/>
                  </a:lnTo>
                  <a:lnTo>
                    <a:pt x="737971" y="166827"/>
                  </a:lnTo>
                  <a:lnTo>
                    <a:pt x="741133" y="160032"/>
                  </a:lnTo>
                  <a:lnTo>
                    <a:pt x="742188" y="152425"/>
                  </a:lnTo>
                  <a:close/>
                </a:path>
                <a:path w="1341754" h="187960">
                  <a:moveTo>
                    <a:pt x="758571" y="84124"/>
                  </a:moveTo>
                  <a:lnTo>
                    <a:pt x="591312" y="84124"/>
                  </a:lnTo>
                  <a:lnTo>
                    <a:pt x="591312" y="103174"/>
                  </a:lnTo>
                  <a:lnTo>
                    <a:pt x="758571" y="103174"/>
                  </a:lnTo>
                  <a:lnTo>
                    <a:pt x="758571" y="84124"/>
                  </a:lnTo>
                  <a:close/>
                </a:path>
                <a:path w="1341754" h="187960">
                  <a:moveTo>
                    <a:pt x="914527" y="129184"/>
                  </a:moveTo>
                  <a:lnTo>
                    <a:pt x="912622" y="127292"/>
                  </a:lnTo>
                  <a:lnTo>
                    <a:pt x="786765" y="127292"/>
                  </a:lnTo>
                  <a:lnTo>
                    <a:pt x="786765" y="145948"/>
                  </a:lnTo>
                  <a:lnTo>
                    <a:pt x="891032" y="145948"/>
                  </a:lnTo>
                  <a:lnTo>
                    <a:pt x="891032" y="185064"/>
                  </a:lnTo>
                  <a:lnTo>
                    <a:pt x="914527" y="185064"/>
                  </a:lnTo>
                  <a:lnTo>
                    <a:pt x="914527" y="129184"/>
                  </a:lnTo>
                  <a:close/>
                </a:path>
                <a:path w="1341754" h="187960">
                  <a:moveTo>
                    <a:pt x="935355" y="97497"/>
                  </a:moveTo>
                  <a:lnTo>
                    <a:pt x="862838" y="97497"/>
                  </a:lnTo>
                  <a:lnTo>
                    <a:pt x="862838" y="83718"/>
                  </a:lnTo>
                  <a:lnTo>
                    <a:pt x="916686" y="83718"/>
                  </a:lnTo>
                  <a:lnTo>
                    <a:pt x="916686" y="66078"/>
                  </a:lnTo>
                  <a:lnTo>
                    <a:pt x="812800" y="66078"/>
                  </a:lnTo>
                  <a:lnTo>
                    <a:pt x="812800" y="53111"/>
                  </a:lnTo>
                  <a:lnTo>
                    <a:pt x="910082" y="53111"/>
                  </a:lnTo>
                  <a:lnTo>
                    <a:pt x="911479" y="52705"/>
                  </a:lnTo>
                  <a:lnTo>
                    <a:pt x="913257" y="51079"/>
                  </a:lnTo>
                  <a:lnTo>
                    <a:pt x="913638" y="49593"/>
                  </a:lnTo>
                  <a:lnTo>
                    <a:pt x="913638" y="7975"/>
                  </a:lnTo>
                  <a:lnTo>
                    <a:pt x="911860" y="6083"/>
                  </a:lnTo>
                  <a:lnTo>
                    <a:pt x="789051" y="6083"/>
                  </a:lnTo>
                  <a:lnTo>
                    <a:pt x="789051" y="23723"/>
                  </a:lnTo>
                  <a:lnTo>
                    <a:pt x="889381" y="23723"/>
                  </a:lnTo>
                  <a:lnTo>
                    <a:pt x="889381" y="36690"/>
                  </a:lnTo>
                  <a:lnTo>
                    <a:pt x="792607" y="36690"/>
                  </a:lnTo>
                  <a:lnTo>
                    <a:pt x="791083" y="37134"/>
                  </a:lnTo>
                  <a:lnTo>
                    <a:pt x="790194" y="38011"/>
                  </a:lnTo>
                  <a:lnTo>
                    <a:pt x="789432" y="38887"/>
                  </a:lnTo>
                  <a:lnTo>
                    <a:pt x="789051" y="40347"/>
                  </a:lnTo>
                  <a:lnTo>
                    <a:pt x="789051" y="80200"/>
                  </a:lnTo>
                  <a:lnTo>
                    <a:pt x="789432" y="81686"/>
                  </a:lnTo>
                  <a:lnTo>
                    <a:pt x="790194" y="82499"/>
                  </a:lnTo>
                  <a:lnTo>
                    <a:pt x="791083" y="83312"/>
                  </a:lnTo>
                  <a:lnTo>
                    <a:pt x="792607" y="83718"/>
                  </a:lnTo>
                  <a:lnTo>
                    <a:pt x="837946" y="83718"/>
                  </a:lnTo>
                  <a:lnTo>
                    <a:pt x="837946" y="97497"/>
                  </a:lnTo>
                  <a:lnTo>
                    <a:pt x="768096" y="97497"/>
                  </a:lnTo>
                  <a:lnTo>
                    <a:pt x="768096" y="116154"/>
                  </a:lnTo>
                  <a:lnTo>
                    <a:pt x="935355" y="116154"/>
                  </a:lnTo>
                  <a:lnTo>
                    <a:pt x="935355" y="97497"/>
                  </a:lnTo>
                  <a:close/>
                </a:path>
                <a:path w="1341754" h="187960">
                  <a:moveTo>
                    <a:pt x="1154430" y="49530"/>
                  </a:moveTo>
                  <a:lnTo>
                    <a:pt x="1153033" y="42938"/>
                  </a:lnTo>
                  <a:lnTo>
                    <a:pt x="1150239" y="36791"/>
                  </a:lnTo>
                  <a:lnTo>
                    <a:pt x="1147318" y="30645"/>
                  </a:lnTo>
                  <a:lnTo>
                    <a:pt x="1143279" y="25539"/>
                  </a:lnTo>
                  <a:lnTo>
                    <a:pt x="1143127" y="25336"/>
                  </a:lnTo>
                  <a:lnTo>
                    <a:pt x="1137412" y="20878"/>
                  </a:lnTo>
                  <a:lnTo>
                    <a:pt x="1132205" y="16421"/>
                  </a:lnTo>
                  <a:lnTo>
                    <a:pt x="1130173" y="15341"/>
                  </a:lnTo>
                  <a:lnTo>
                    <a:pt x="1130173" y="56553"/>
                  </a:lnTo>
                  <a:lnTo>
                    <a:pt x="1129449" y="63449"/>
                  </a:lnTo>
                  <a:lnTo>
                    <a:pt x="1097965" y="86677"/>
                  </a:lnTo>
                  <a:lnTo>
                    <a:pt x="1089660" y="87160"/>
                  </a:lnTo>
                  <a:lnTo>
                    <a:pt x="1083691" y="87160"/>
                  </a:lnTo>
                  <a:lnTo>
                    <a:pt x="1078230" y="86487"/>
                  </a:lnTo>
                  <a:lnTo>
                    <a:pt x="1068324" y="83781"/>
                  </a:lnTo>
                  <a:lnTo>
                    <a:pt x="1064133" y="81788"/>
                  </a:lnTo>
                  <a:lnTo>
                    <a:pt x="1060577" y="79159"/>
                  </a:lnTo>
                  <a:lnTo>
                    <a:pt x="1056894" y="76517"/>
                  </a:lnTo>
                  <a:lnTo>
                    <a:pt x="1054100" y="73317"/>
                  </a:lnTo>
                  <a:lnTo>
                    <a:pt x="1050036" y="65747"/>
                  </a:lnTo>
                  <a:lnTo>
                    <a:pt x="1049020" y="61417"/>
                  </a:lnTo>
                  <a:lnTo>
                    <a:pt x="1049020" y="51689"/>
                  </a:lnTo>
                  <a:lnTo>
                    <a:pt x="1050036" y="47332"/>
                  </a:lnTo>
                  <a:lnTo>
                    <a:pt x="1054100" y="39636"/>
                  </a:lnTo>
                  <a:lnTo>
                    <a:pt x="1056894" y="36385"/>
                  </a:lnTo>
                  <a:lnTo>
                    <a:pt x="1060577" y="33756"/>
                  </a:lnTo>
                  <a:lnTo>
                    <a:pt x="1064133" y="31115"/>
                  </a:lnTo>
                  <a:lnTo>
                    <a:pt x="1068324" y="29095"/>
                  </a:lnTo>
                  <a:lnTo>
                    <a:pt x="1078230" y="26250"/>
                  </a:lnTo>
                  <a:lnTo>
                    <a:pt x="1083691" y="25539"/>
                  </a:lnTo>
                  <a:lnTo>
                    <a:pt x="1089660" y="25539"/>
                  </a:lnTo>
                  <a:lnTo>
                    <a:pt x="1127290" y="43688"/>
                  </a:lnTo>
                  <a:lnTo>
                    <a:pt x="1130173" y="56553"/>
                  </a:lnTo>
                  <a:lnTo>
                    <a:pt x="1130173" y="15341"/>
                  </a:lnTo>
                  <a:lnTo>
                    <a:pt x="1089660" y="6286"/>
                  </a:lnTo>
                  <a:lnTo>
                    <a:pt x="1081989" y="6527"/>
                  </a:lnTo>
                  <a:lnTo>
                    <a:pt x="1041400" y="20878"/>
                  </a:lnTo>
                  <a:lnTo>
                    <a:pt x="1035685" y="25336"/>
                  </a:lnTo>
                  <a:lnTo>
                    <a:pt x="1031494" y="30645"/>
                  </a:lnTo>
                  <a:lnTo>
                    <a:pt x="1025906" y="42938"/>
                  </a:lnTo>
                  <a:lnTo>
                    <a:pt x="1024509" y="49530"/>
                  </a:lnTo>
                  <a:lnTo>
                    <a:pt x="1024509" y="56553"/>
                  </a:lnTo>
                  <a:lnTo>
                    <a:pt x="1041527" y="92227"/>
                  </a:lnTo>
                  <a:lnTo>
                    <a:pt x="1081989" y="106184"/>
                  </a:lnTo>
                  <a:lnTo>
                    <a:pt x="1089660" y="106413"/>
                  </a:lnTo>
                  <a:lnTo>
                    <a:pt x="1097076" y="106184"/>
                  </a:lnTo>
                  <a:lnTo>
                    <a:pt x="1137412" y="92227"/>
                  </a:lnTo>
                  <a:lnTo>
                    <a:pt x="1142580" y="87160"/>
                  </a:lnTo>
                  <a:lnTo>
                    <a:pt x="1144892" y="84912"/>
                  </a:lnTo>
                  <a:lnTo>
                    <a:pt x="1150200" y="76517"/>
                  </a:lnTo>
                  <a:lnTo>
                    <a:pt x="1153375" y="67081"/>
                  </a:lnTo>
                  <a:lnTo>
                    <a:pt x="1154430" y="56553"/>
                  </a:lnTo>
                  <a:lnTo>
                    <a:pt x="1154430" y="49530"/>
                  </a:lnTo>
                  <a:close/>
                </a:path>
                <a:path w="1341754" h="187960">
                  <a:moveTo>
                    <a:pt x="1173099" y="144526"/>
                  </a:moveTo>
                  <a:lnTo>
                    <a:pt x="1134872" y="144526"/>
                  </a:lnTo>
                  <a:lnTo>
                    <a:pt x="1134872" y="108445"/>
                  </a:lnTo>
                  <a:lnTo>
                    <a:pt x="1111885" y="108445"/>
                  </a:lnTo>
                  <a:lnTo>
                    <a:pt x="1111885" y="144526"/>
                  </a:lnTo>
                  <a:lnTo>
                    <a:pt x="1067689" y="144526"/>
                  </a:lnTo>
                  <a:lnTo>
                    <a:pt x="1067689" y="108445"/>
                  </a:lnTo>
                  <a:lnTo>
                    <a:pt x="1044448" y="108445"/>
                  </a:lnTo>
                  <a:lnTo>
                    <a:pt x="1044448" y="144526"/>
                  </a:lnTo>
                  <a:lnTo>
                    <a:pt x="1005713" y="144526"/>
                  </a:lnTo>
                  <a:lnTo>
                    <a:pt x="1005713" y="163982"/>
                  </a:lnTo>
                  <a:lnTo>
                    <a:pt x="1173099" y="163982"/>
                  </a:lnTo>
                  <a:lnTo>
                    <a:pt x="1173099" y="144526"/>
                  </a:lnTo>
                  <a:close/>
                </a:path>
                <a:path w="1341754" h="187960">
                  <a:moveTo>
                    <a:pt x="1269619" y="1828"/>
                  </a:moveTo>
                  <a:lnTo>
                    <a:pt x="1214120" y="1828"/>
                  </a:lnTo>
                  <a:lnTo>
                    <a:pt x="1214120" y="19265"/>
                  </a:lnTo>
                  <a:lnTo>
                    <a:pt x="1269619" y="19265"/>
                  </a:lnTo>
                  <a:lnTo>
                    <a:pt x="1269619" y="1828"/>
                  </a:lnTo>
                  <a:close/>
                </a:path>
                <a:path w="1341754" h="187960">
                  <a:moveTo>
                    <a:pt x="1298067" y="89598"/>
                  </a:moveTo>
                  <a:lnTo>
                    <a:pt x="1269238" y="75209"/>
                  </a:lnTo>
                  <a:lnTo>
                    <a:pt x="1268222" y="74396"/>
                  </a:lnTo>
                  <a:lnTo>
                    <a:pt x="1253236" y="49263"/>
                  </a:lnTo>
                  <a:lnTo>
                    <a:pt x="1288288" y="49263"/>
                  </a:lnTo>
                  <a:lnTo>
                    <a:pt x="1288288" y="31013"/>
                  </a:lnTo>
                  <a:lnTo>
                    <a:pt x="1194435" y="31013"/>
                  </a:lnTo>
                  <a:lnTo>
                    <a:pt x="1194435" y="49263"/>
                  </a:lnTo>
                  <a:lnTo>
                    <a:pt x="1229106" y="49263"/>
                  </a:lnTo>
                  <a:lnTo>
                    <a:pt x="1228217" y="54940"/>
                  </a:lnTo>
                  <a:lnTo>
                    <a:pt x="1226185" y="60274"/>
                  </a:lnTo>
                  <a:lnTo>
                    <a:pt x="1223264" y="65278"/>
                  </a:lnTo>
                  <a:lnTo>
                    <a:pt x="1220470" y="70269"/>
                  </a:lnTo>
                  <a:lnTo>
                    <a:pt x="1181735" y="96278"/>
                  </a:lnTo>
                  <a:lnTo>
                    <a:pt x="1197737" y="112699"/>
                  </a:lnTo>
                  <a:lnTo>
                    <a:pt x="1229563" y="91440"/>
                  </a:lnTo>
                  <a:lnTo>
                    <a:pt x="1241933" y="74396"/>
                  </a:lnTo>
                  <a:lnTo>
                    <a:pt x="1246124" y="81013"/>
                  </a:lnTo>
                  <a:lnTo>
                    <a:pt x="1278051" y="102971"/>
                  </a:lnTo>
                  <a:lnTo>
                    <a:pt x="1284605" y="105613"/>
                  </a:lnTo>
                  <a:lnTo>
                    <a:pt x="1298067" y="89598"/>
                  </a:lnTo>
                  <a:close/>
                </a:path>
                <a:path w="1341754" h="187960">
                  <a:moveTo>
                    <a:pt x="1339596" y="2438"/>
                  </a:moveTo>
                  <a:lnTo>
                    <a:pt x="1316482" y="2438"/>
                  </a:lnTo>
                  <a:lnTo>
                    <a:pt x="1316482" y="54737"/>
                  </a:lnTo>
                  <a:lnTo>
                    <a:pt x="1288923" y="54737"/>
                  </a:lnTo>
                  <a:lnTo>
                    <a:pt x="1288923" y="73177"/>
                  </a:lnTo>
                  <a:lnTo>
                    <a:pt x="1316482" y="73177"/>
                  </a:lnTo>
                  <a:lnTo>
                    <a:pt x="1316482" y="115951"/>
                  </a:lnTo>
                  <a:lnTo>
                    <a:pt x="1339596" y="115951"/>
                  </a:lnTo>
                  <a:lnTo>
                    <a:pt x="1339596" y="2438"/>
                  </a:lnTo>
                  <a:close/>
                </a:path>
                <a:path w="1341754" h="187960">
                  <a:moveTo>
                    <a:pt x="1341628" y="147027"/>
                  </a:moveTo>
                  <a:lnTo>
                    <a:pt x="1340231" y="142367"/>
                  </a:lnTo>
                  <a:lnTo>
                    <a:pt x="1337310" y="138036"/>
                  </a:lnTo>
                  <a:lnTo>
                    <a:pt x="1334947" y="134391"/>
                  </a:lnTo>
                  <a:lnTo>
                    <a:pt x="1334516" y="133718"/>
                  </a:lnTo>
                  <a:lnTo>
                    <a:pt x="1330325" y="129997"/>
                  </a:lnTo>
                  <a:lnTo>
                    <a:pt x="1319403" y="123786"/>
                  </a:lnTo>
                  <a:lnTo>
                    <a:pt x="1316609" y="122783"/>
                  </a:lnTo>
                  <a:lnTo>
                    <a:pt x="1316609" y="146215"/>
                  </a:lnTo>
                  <a:lnTo>
                    <a:pt x="1316609" y="157975"/>
                  </a:lnTo>
                  <a:lnTo>
                    <a:pt x="1276731" y="169659"/>
                  </a:lnTo>
                  <a:lnTo>
                    <a:pt x="1267968" y="169392"/>
                  </a:lnTo>
                  <a:lnTo>
                    <a:pt x="1236700" y="157975"/>
                  </a:lnTo>
                  <a:lnTo>
                    <a:pt x="1236700" y="146215"/>
                  </a:lnTo>
                  <a:lnTo>
                    <a:pt x="1276731" y="134391"/>
                  </a:lnTo>
                  <a:lnTo>
                    <a:pt x="1285532" y="134683"/>
                  </a:lnTo>
                  <a:lnTo>
                    <a:pt x="1316609" y="146215"/>
                  </a:lnTo>
                  <a:lnTo>
                    <a:pt x="1316609" y="122783"/>
                  </a:lnTo>
                  <a:lnTo>
                    <a:pt x="1276731" y="116954"/>
                  </a:lnTo>
                  <a:lnTo>
                    <a:pt x="1269060" y="117132"/>
                  </a:lnTo>
                  <a:lnTo>
                    <a:pt x="1222883" y="129997"/>
                  </a:lnTo>
                  <a:lnTo>
                    <a:pt x="1211834" y="147027"/>
                  </a:lnTo>
                  <a:lnTo>
                    <a:pt x="1211834" y="157162"/>
                  </a:lnTo>
                  <a:lnTo>
                    <a:pt x="1240663" y="182702"/>
                  </a:lnTo>
                  <a:lnTo>
                    <a:pt x="1276731" y="187096"/>
                  </a:lnTo>
                  <a:lnTo>
                    <a:pt x="1288161" y="186753"/>
                  </a:lnTo>
                  <a:lnTo>
                    <a:pt x="1328813" y="174726"/>
                  </a:lnTo>
                  <a:lnTo>
                    <a:pt x="1334376" y="169659"/>
                  </a:lnTo>
                  <a:lnTo>
                    <a:pt x="1337310" y="166014"/>
                  </a:lnTo>
                  <a:lnTo>
                    <a:pt x="1340231" y="161823"/>
                  </a:lnTo>
                  <a:lnTo>
                    <a:pt x="1341628" y="157162"/>
                  </a:lnTo>
                  <a:lnTo>
                    <a:pt x="1341628" y="1470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4800" y="3098419"/>
              <a:ext cx="166243" cy="1807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77972" y="3103625"/>
              <a:ext cx="164337" cy="17233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320669" y="3089909"/>
              <a:ext cx="1999614" cy="194945"/>
            </a:xfrm>
            <a:custGeom>
              <a:avLst/>
              <a:gdLst/>
              <a:ahLst/>
              <a:cxnLst/>
              <a:rect l="l" t="t" r="r" b="b"/>
              <a:pathLst>
                <a:path w="1999614" h="194945">
                  <a:moveTo>
                    <a:pt x="77597" y="8128"/>
                  </a:moveTo>
                  <a:lnTo>
                    <a:pt x="24384" y="8128"/>
                  </a:lnTo>
                  <a:lnTo>
                    <a:pt x="24384" y="21082"/>
                  </a:lnTo>
                  <a:lnTo>
                    <a:pt x="77597" y="21082"/>
                  </a:lnTo>
                  <a:lnTo>
                    <a:pt x="77597" y="8128"/>
                  </a:lnTo>
                  <a:close/>
                </a:path>
                <a:path w="1999614" h="194945">
                  <a:moveTo>
                    <a:pt x="95885" y="76835"/>
                  </a:moveTo>
                  <a:lnTo>
                    <a:pt x="91821" y="69469"/>
                  </a:lnTo>
                  <a:lnTo>
                    <a:pt x="88696" y="67310"/>
                  </a:lnTo>
                  <a:lnTo>
                    <a:pt x="83566" y="63754"/>
                  </a:lnTo>
                  <a:lnTo>
                    <a:pt x="79502" y="61468"/>
                  </a:lnTo>
                  <a:lnTo>
                    <a:pt x="79502" y="80264"/>
                  </a:lnTo>
                  <a:lnTo>
                    <a:pt x="79502" y="91694"/>
                  </a:lnTo>
                  <a:lnTo>
                    <a:pt x="76962" y="96266"/>
                  </a:lnTo>
                  <a:lnTo>
                    <a:pt x="66802" y="103251"/>
                  </a:lnTo>
                  <a:lnTo>
                    <a:pt x="59944" y="104902"/>
                  </a:lnTo>
                  <a:lnTo>
                    <a:pt x="42418" y="104902"/>
                  </a:lnTo>
                  <a:lnTo>
                    <a:pt x="23114" y="80264"/>
                  </a:lnTo>
                  <a:lnTo>
                    <a:pt x="25654" y="75692"/>
                  </a:lnTo>
                  <a:lnTo>
                    <a:pt x="30480" y="72263"/>
                  </a:lnTo>
                  <a:lnTo>
                    <a:pt x="35433" y="68961"/>
                  </a:lnTo>
                  <a:lnTo>
                    <a:pt x="42418" y="67310"/>
                  </a:lnTo>
                  <a:lnTo>
                    <a:pt x="60198" y="67310"/>
                  </a:lnTo>
                  <a:lnTo>
                    <a:pt x="67183" y="68961"/>
                  </a:lnTo>
                  <a:lnTo>
                    <a:pt x="72136" y="72263"/>
                  </a:lnTo>
                  <a:lnTo>
                    <a:pt x="76962" y="75692"/>
                  </a:lnTo>
                  <a:lnTo>
                    <a:pt x="79502" y="80264"/>
                  </a:lnTo>
                  <a:lnTo>
                    <a:pt x="79502" y="61468"/>
                  </a:lnTo>
                  <a:lnTo>
                    <a:pt x="76898" y="59994"/>
                  </a:lnTo>
                  <a:lnTo>
                    <a:pt x="69291" y="57302"/>
                  </a:lnTo>
                  <a:lnTo>
                    <a:pt x="60756" y="55664"/>
                  </a:lnTo>
                  <a:lnTo>
                    <a:pt x="51308" y="55118"/>
                  </a:lnTo>
                  <a:lnTo>
                    <a:pt x="41846" y="55664"/>
                  </a:lnTo>
                  <a:lnTo>
                    <a:pt x="6731" y="76835"/>
                  </a:lnTo>
                  <a:lnTo>
                    <a:pt x="6731" y="90551"/>
                  </a:lnTo>
                  <a:lnTo>
                    <a:pt x="38862" y="116332"/>
                  </a:lnTo>
                  <a:lnTo>
                    <a:pt x="44831" y="117094"/>
                  </a:lnTo>
                  <a:lnTo>
                    <a:pt x="57785" y="117094"/>
                  </a:lnTo>
                  <a:lnTo>
                    <a:pt x="87249" y="104902"/>
                  </a:lnTo>
                  <a:lnTo>
                    <a:pt x="90043" y="102108"/>
                  </a:lnTo>
                  <a:lnTo>
                    <a:pt x="91313" y="100330"/>
                  </a:lnTo>
                  <a:lnTo>
                    <a:pt x="94742" y="94615"/>
                  </a:lnTo>
                  <a:lnTo>
                    <a:pt x="95846" y="90551"/>
                  </a:lnTo>
                  <a:lnTo>
                    <a:pt x="95885" y="76835"/>
                  </a:lnTo>
                  <a:close/>
                </a:path>
                <a:path w="1999614" h="194945">
                  <a:moveTo>
                    <a:pt x="102997" y="32639"/>
                  </a:moveTo>
                  <a:lnTo>
                    <a:pt x="0" y="32639"/>
                  </a:lnTo>
                  <a:lnTo>
                    <a:pt x="0" y="45339"/>
                  </a:lnTo>
                  <a:lnTo>
                    <a:pt x="102997" y="45339"/>
                  </a:lnTo>
                  <a:lnTo>
                    <a:pt x="102997" y="32639"/>
                  </a:lnTo>
                  <a:close/>
                </a:path>
                <a:path w="1999614" h="194945">
                  <a:moveTo>
                    <a:pt x="139065" y="135509"/>
                  </a:moveTo>
                  <a:lnTo>
                    <a:pt x="138811" y="134493"/>
                  </a:lnTo>
                  <a:lnTo>
                    <a:pt x="137541" y="133223"/>
                  </a:lnTo>
                  <a:lnTo>
                    <a:pt x="136398" y="132969"/>
                  </a:lnTo>
                  <a:lnTo>
                    <a:pt x="21463" y="132969"/>
                  </a:lnTo>
                  <a:lnTo>
                    <a:pt x="21463" y="146939"/>
                  </a:lnTo>
                  <a:lnTo>
                    <a:pt x="122809" y="146939"/>
                  </a:lnTo>
                  <a:lnTo>
                    <a:pt x="122809" y="189103"/>
                  </a:lnTo>
                  <a:lnTo>
                    <a:pt x="139065" y="189103"/>
                  </a:lnTo>
                  <a:lnTo>
                    <a:pt x="139065" y="135509"/>
                  </a:lnTo>
                  <a:close/>
                </a:path>
                <a:path w="1999614" h="194945">
                  <a:moveTo>
                    <a:pt x="163957" y="59563"/>
                  </a:moveTo>
                  <a:lnTo>
                    <a:pt x="139065" y="59563"/>
                  </a:lnTo>
                  <a:lnTo>
                    <a:pt x="139065" y="8509"/>
                  </a:lnTo>
                  <a:lnTo>
                    <a:pt x="123317" y="8509"/>
                  </a:lnTo>
                  <a:lnTo>
                    <a:pt x="123317" y="123190"/>
                  </a:lnTo>
                  <a:lnTo>
                    <a:pt x="139065" y="123190"/>
                  </a:lnTo>
                  <a:lnTo>
                    <a:pt x="139065" y="73533"/>
                  </a:lnTo>
                  <a:lnTo>
                    <a:pt x="163957" y="73533"/>
                  </a:lnTo>
                  <a:lnTo>
                    <a:pt x="163957" y="59563"/>
                  </a:lnTo>
                  <a:close/>
                </a:path>
                <a:path w="1999614" h="194945">
                  <a:moveTo>
                    <a:pt x="316103" y="21590"/>
                  </a:moveTo>
                  <a:lnTo>
                    <a:pt x="315722" y="20574"/>
                  </a:lnTo>
                  <a:lnTo>
                    <a:pt x="315087" y="19939"/>
                  </a:lnTo>
                  <a:lnTo>
                    <a:pt x="314579" y="19304"/>
                  </a:lnTo>
                  <a:lnTo>
                    <a:pt x="313436" y="19050"/>
                  </a:lnTo>
                  <a:lnTo>
                    <a:pt x="189230" y="19050"/>
                  </a:lnTo>
                  <a:lnTo>
                    <a:pt x="189230" y="32766"/>
                  </a:lnTo>
                  <a:lnTo>
                    <a:pt x="299212" y="32766"/>
                  </a:lnTo>
                  <a:lnTo>
                    <a:pt x="298958" y="40132"/>
                  </a:lnTo>
                  <a:lnTo>
                    <a:pt x="298373" y="48387"/>
                  </a:lnTo>
                  <a:lnTo>
                    <a:pt x="297180" y="62611"/>
                  </a:lnTo>
                  <a:lnTo>
                    <a:pt x="296291" y="70612"/>
                  </a:lnTo>
                  <a:lnTo>
                    <a:pt x="295148" y="78867"/>
                  </a:lnTo>
                  <a:lnTo>
                    <a:pt x="294132" y="86995"/>
                  </a:lnTo>
                  <a:lnTo>
                    <a:pt x="292989" y="94996"/>
                  </a:lnTo>
                  <a:lnTo>
                    <a:pt x="291719" y="102870"/>
                  </a:lnTo>
                  <a:lnTo>
                    <a:pt x="290576" y="110617"/>
                  </a:lnTo>
                  <a:lnTo>
                    <a:pt x="289179" y="118110"/>
                  </a:lnTo>
                  <a:lnTo>
                    <a:pt x="287655" y="125476"/>
                  </a:lnTo>
                  <a:lnTo>
                    <a:pt x="304038" y="125603"/>
                  </a:lnTo>
                  <a:lnTo>
                    <a:pt x="305435" y="117983"/>
                  </a:lnTo>
                  <a:lnTo>
                    <a:pt x="306705" y="109728"/>
                  </a:lnTo>
                  <a:lnTo>
                    <a:pt x="308102" y="101092"/>
                  </a:lnTo>
                  <a:lnTo>
                    <a:pt x="312953" y="61455"/>
                  </a:lnTo>
                  <a:lnTo>
                    <a:pt x="314147" y="47498"/>
                  </a:lnTo>
                  <a:lnTo>
                    <a:pt x="314833" y="39751"/>
                  </a:lnTo>
                  <a:lnTo>
                    <a:pt x="316103" y="23241"/>
                  </a:lnTo>
                  <a:lnTo>
                    <a:pt x="316103" y="21590"/>
                  </a:lnTo>
                  <a:close/>
                </a:path>
                <a:path w="1999614" h="194945">
                  <a:moveTo>
                    <a:pt x="334899" y="151765"/>
                  </a:moveTo>
                  <a:lnTo>
                    <a:pt x="269240" y="151765"/>
                  </a:lnTo>
                  <a:lnTo>
                    <a:pt x="269240" y="84074"/>
                  </a:lnTo>
                  <a:lnTo>
                    <a:pt x="253365" y="84074"/>
                  </a:lnTo>
                  <a:lnTo>
                    <a:pt x="253365" y="151765"/>
                  </a:lnTo>
                  <a:lnTo>
                    <a:pt x="226314" y="151765"/>
                  </a:lnTo>
                  <a:lnTo>
                    <a:pt x="226314" y="84074"/>
                  </a:lnTo>
                  <a:lnTo>
                    <a:pt x="210693" y="84074"/>
                  </a:lnTo>
                  <a:lnTo>
                    <a:pt x="210693" y="151765"/>
                  </a:lnTo>
                  <a:lnTo>
                    <a:pt x="169926" y="151765"/>
                  </a:lnTo>
                  <a:lnTo>
                    <a:pt x="169926" y="165735"/>
                  </a:lnTo>
                  <a:lnTo>
                    <a:pt x="334899" y="165735"/>
                  </a:lnTo>
                  <a:lnTo>
                    <a:pt x="334899" y="151765"/>
                  </a:lnTo>
                  <a:close/>
                </a:path>
                <a:path w="1999614" h="194945">
                  <a:moveTo>
                    <a:pt x="406527" y="0"/>
                  </a:moveTo>
                  <a:lnTo>
                    <a:pt x="394335" y="0"/>
                  </a:lnTo>
                  <a:lnTo>
                    <a:pt x="389597" y="5156"/>
                  </a:lnTo>
                  <a:lnTo>
                    <a:pt x="366915" y="39992"/>
                  </a:lnTo>
                  <a:lnTo>
                    <a:pt x="354736" y="78282"/>
                  </a:lnTo>
                  <a:lnTo>
                    <a:pt x="353187" y="97282"/>
                  </a:lnTo>
                  <a:lnTo>
                    <a:pt x="353352" y="103505"/>
                  </a:lnTo>
                  <a:lnTo>
                    <a:pt x="361480" y="142087"/>
                  </a:lnTo>
                  <a:lnTo>
                    <a:pt x="380936" y="178638"/>
                  </a:lnTo>
                  <a:lnTo>
                    <a:pt x="394335" y="194564"/>
                  </a:lnTo>
                  <a:lnTo>
                    <a:pt x="406527" y="194564"/>
                  </a:lnTo>
                  <a:lnTo>
                    <a:pt x="397903" y="182537"/>
                  </a:lnTo>
                  <a:lnTo>
                    <a:pt x="390537" y="170434"/>
                  </a:lnTo>
                  <a:lnTo>
                    <a:pt x="375932" y="133591"/>
                  </a:lnTo>
                  <a:lnTo>
                    <a:pt x="371221" y="97282"/>
                  </a:lnTo>
                  <a:lnTo>
                    <a:pt x="371741" y="85255"/>
                  </a:lnTo>
                  <a:lnTo>
                    <a:pt x="384429" y="36309"/>
                  </a:lnTo>
                  <a:lnTo>
                    <a:pt x="397903" y="11976"/>
                  </a:lnTo>
                  <a:lnTo>
                    <a:pt x="406527" y="0"/>
                  </a:lnTo>
                  <a:close/>
                </a:path>
                <a:path w="1999614" h="194945">
                  <a:moveTo>
                    <a:pt x="521843" y="94615"/>
                  </a:moveTo>
                  <a:lnTo>
                    <a:pt x="489712" y="74295"/>
                  </a:lnTo>
                  <a:lnTo>
                    <a:pt x="485267" y="69469"/>
                  </a:lnTo>
                  <a:lnTo>
                    <a:pt x="475488" y="30353"/>
                  </a:lnTo>
                  <a:lnTo>
                    <a:pt x="510794" y="30353"/>
                  </a:lnTo>
                  <a:lnTo>
                    <a:pt x="510794" y="16764"/>
                  </a:lnTo>
                  <a:lnTo>
                    <a:pt x="422910" y="16764"/>
                  </a:lnTo>
                  <a:lnTo>
                    <a:pt x="422910" y="30353"/>
                  </a:lnTo>
                  <a:lnTo>
                    <a:pt x="458597" y="30353"/>
                  </a:lnTo>
                  <a:lnTo>
                    <a:pt x="458597" y="45339"/>
                  </a:lnTo>
                  <a:lnTo>
                    <a:pt x="439928" y="82550"/>
                  </a:lnTo>
                  <a:lnTo>
                    <a:pt x="410591" y="101092"/>
                  </a:lnTo>
                  <a:lnTo>
                    <a:pt x="422529" y="111887"/>
                  </a:lnTo>
                  <a:lnTo>
                    <a:pt x="427609" y="109474"/>
                  </a:lnTo>
                  <a:lnTo>
                    <a:pt x="432435" y="106553"/>
                  </a:lnTo>
                  <a:lnTo>
                    <a:pt x="437007" y="103378"/>
                  </a:lnTo>
                  <a:lnTo>
                    <a:pt x="441706" y="100203"/>
                  </a:lnTo>
                  <a:lnTo>
                    <a:pt x="446024" y="96774"/>
                  </a:lnTo>
                  <a:lnTo>
                    <a:pt x="453898" y="89154"/>
                  </a:lnTo>
                  <a:lnTo>
                    <a:pt x="457327" y="85217"/>
                  </a:lnTo>
                  <a:lnTo>
                    <a:pt x="460248" y="80899"/>
                  </a:lnTo>
                  <a:lnTo>
                    <a:pt x="463296" y="76708"/>
                  </a:lnTo>
                  <a:lnTo>
                    <a:pt x="465582" y="72136"/>
                  </a:lnTo>
                  <a:lnTo>
                    <a:pt x="467106" y="67437"/>
                  </a:lnTo>
                  <a:lnTo>
                    <a:pt x="469646" y="72263"/>
                  </a:lnTo>
                  <a:lnTo>
                    <a:pt x="500253" y="100457"/>
                  </a:lnTo>
                  <a:lnTo>
                    <a:pt x="511810" y="106426"/>
                  </a:lnTo>
                  <a:lnTo>
                    <a:pt x="521843" y="94615"/>
                  </a:lnTo>
                  <a:close/>
                </a:path>
                <a:path w="1999614" h="194945">
                  <a:moveTo>
                    <a:pt x="561975" y="8509"/>
                  </a:moveTo>
                  <a:lnTo>
                    <a:pt x="546227" y="8509"/>
                  </a:lnTo>
                  <a:lnTo>
                    <a:pt x="546227" y="49403"/>
                  </a:lnTo>
                  <a:lnTo>
                    <a:pt x="508889" y="49403"/>
                  </a:lnTo>
                  <a:lnTo>
                    <a:pt x="508889" y="62738"/>
                  </a:lnTo>
                  <a:lnTo>
                    <a:pt x="546227" y="62738"/>
                  </a:lnTo>
                  <a:lnTo>
                    <a:pt x="546227" y="117348"/>
                  </a:lnTo>
                  <a:lnTo>
                    <a:pt x="561975" y="117348"/>
                  </a:lnTo>
                  <a:lnTo>
                    <a:pt x="561975" y="8509"/>
                  </a:lnTo>
                  <a:close/>
                </a:path>
                <a:path w="1999614" h="194945">
                  <a:moveTo>
                    <a:pt x="565277" y="154813"/>
                  </a:moveTo>
                  <a:lnTo>
                    <a:pt x="548386" y="128524"/>
                  </a:lnTo>
                  <a:lnTo>
                    <a:pt x="548386" y="147828"/>
                  </a:lnTo>
                  <a:lnTo>
                    <a:pt x="548386" y="158623"/>
                  </a:lnTo>
                  <a:lnTo>
                    <a:pt x="513092" y="178168"/>
                  </a:lnTo>
                  <a:lnTo>
                    <a:pt x="503809" y="178562"/>
                  </a:lnTo>
                  <a:lnTo>
                    <a:pt x="494563" y="178168"/>
                  </a:lnTo>
                  <a:lnTo>
                    <a:pt x="459905" y="158623"/>
                  </a:lnTo>
                  <a:lnTo>
                    <a:pt x="459867" y="151130"/>
                  </a:lnTo>
                  <a:lnTo>
                    <a:pt x="461010" y="147955"/>
                  </a:lnTo>
                  <a:lnTo>
                    <a:pt x="503809" y="131572"/>
                  </a:lnTo>
                  <a:lnTo>
                    <a:pt x="513092" y="131965"/>
                  </a:lnTo>
                  <a:lnTo>
                    <a:pt x="548386" y="147828"/>
                  </a:lnTo>
                  <a:lnTo>
                    <a:pt x="548386" y="128524"/>
                  </a:lnTo>
                  <a:lnTo>
                    <a:pt x="539305" y="124053"/>
                  </a:lnTo>
                  <a:lnTo>
                    <a:pt x="528853" y="120878"/>
                  </a:lnTo>
                  <a:lnTo>
                    <a:pt x="517017" y="118999"/>
                  </a:lnTo>
                  <a:lnTo>
                    <a:pt x="503809" y="118364"/>
                  </a:lnTo>
                  <a:lnTo>
                    <a:pt x="494538" y="118364"/>
                  </a:lnTo>
                  <a:lnTo>
                    <a:pt x="486156" y="119253"/>
                  </a:lnTo>
                  <a:lnTo>
                    <a:pt x="478790" y="121031"/>
                  </a:lnTo>
                  <a:lnTo>
                    <a:pt x="471424" y="122682"/>
                  </a:lnTo>
                  <a:lnTo>
                    <a:pt x="465074" y="125222"/>
                  </a:lnTo>
                  <a:lnTo>
                    <a:pt x="459613" y="128524"/>
                  </a:lnTo>
                  <a:lnTo>
                    <a:pt x="454279" y="131572"/>
                  </a:lnTo>
                  <a:lnTo>
                    <a:pt x="450088" y="135382"/>
                  </a:lnTo>
                  <a:lnTo>
                    <a:pt x="447040" y="140157"/>
                  </a:lnTo>
                  <a:lnTo>
                    <a:pt x="444246" y="144399"/>
                  </a:lnTo>
                  <a:lnTo>
                    <a:pt x="442849" y="149352"/>
                  </a:lnTo>
                  <a:lnTo>
                    <a:pt x="442849" y="160528"/>
                  </a:lnTo>
                  <a:lnTo>
                    <a:pt x="459486" y="181356"/>
                  </a:lnTo>
                  <a:lnTo>
                    <a:pt x="464693" y="184531"/>
                  </a:lnTo>
                  <a:lnTo>
                    <a:pt x="471170" y="186817"/>
                  </a:lnTo>
                  <a:lnTo>
                    <a:pt x="478663" y="188595"/>
                  </a:lnTo>
                  <a:lnTo>
                    <a:pt x="486156" y="190246"/>
                  </a:lnTo>
                  <a:lnTo>
                    <a:pt x="494538" y="191135"/>
                  </a:lnTo>
                  <a:lnTo>
                    <a:pt x="503809" y="191135"/>
                  </a:lnTo>
                  <a:lnTo>
                    <a:pt x="548386" y="181356"/>
                  </a:lnTo>
                  <a:lnTo>
                    <a:pt x="552284" y="178562"/>
                  </a:lnTo>
                  <a:lnTo>
                    <a:pt x="555790" y="176060"/>
                  </a:lnTo>
                  <a:lnTo>
                    <a:pt x="561060" y="169849"/>
                  </a:lnTo>
                  <a:lnTo>
                    <a:pt x="564222" y="162775"/>
                  </a:lnTo>
                  <a:lnTo>
                    <a:pt x="565277" y="154813"/>
                  </a:lnTo>
                  <a:close/>
                </a:path>
                <a:path w="1999614" h="194945">
                  <a:moveTo>
                    <a:pt x="750951" y="151638"/>
                  </a:moveTo>
                  <a:lnTo>
                    <a:pt x="676529" y="151638"/>
                  </a:lnTo>
                  <a:lnTo>
                    <a:pt x="676529" y="111887"/>
                  </a:lnTo>
                  <a:lnTo>
                    <a:pt x="725805" y="111887"/>
                  </a:lnTo>
                  <a:lnTo>
                    <a:pt x="726948" y="111506"/>
                  </a:lnTo>
                  <a:lnTo>
                    <a:pt x="727583" y="110998"/>
                  </a:lnTo>
                  <a:lnTo>
                    <a:pt x="728218" y="110363"/>
                  </a:lnTo>
                  <a:lnTo>
                    <a:pt x="728472" y="109220"/>
                  </a:lnTo>
                  <a:lnTo>
                    <a:pt x="728472" y="97917"/>
                  </a:lnTo>
                  <a:lnTo>
                    <a:pt x="728472" y="60833"/>
                  </a:lnTo>
                  <a:lnTo>
                    <a:pt x="728472" y="47244"/>
                  </a:lnTo>
                  <a:lnTo>
                    <a:pt x="728472" y="15748"/>
                  </a:lnTo>
                  <a:lnTo>
                    <a:pt x="712470" y="15748"/>
                  </a:lnTo>
                  <a:lnTo>
                    <a:pt x="712470" y="47244"/>
                  </a:lnTo>
                  <a:lnTo>
                    <a:pt x="712470" y="60833"/>
                  </a:lnTo>
                  <a:lnTo>
                    <a:pt x="712470" y="97917"/>
                  </a:lnTo>
                  <a:lnTo>
                    <a:pt x="624459" y="97917"/>
                  </a:lnTo>
                  <a:lnTo>
                    <a:pt x="624459" y="60833"/>
                  </a:lnTo>
                  <a:lnTo>
                    <a:pt x="712470" y="60833"/>
                  </a:lnTo>
                  <a:lnTo>
                    <a:pt x="712470" y="47244"/>
                  </a:lnTo>
                  <a:lnTo>
                    <a:pt x="624459" y="47244"/>
                  </a:lnTo>
                  <a:lnTo>
                    <a:pt x="624459" y="15748"/>
                  </a:lnTo>
                  <a:lnTo>
                    <a:pt x="608457" y="15748"/>
                  </a:lnTo>
                  <a:lnTo>
                    <a:pt x="608457" y="109220"/>
                  </a:lnTo>
                  <a:lnTo>
                    <a:pt x="608711" y="110363"/>
                  </a:lnTo>
                  <a:lnTo>
                    <a:pt x="609346" y="110998"/>
                  </a:lnTo>
                  <a:lnTo>
                    <a:pt x="609981" y="111506"/>
                  </a:lnTo>
                  <a:lnTo>
                    <a:pt x="611124" y="111887"/>
                  </a:lnTo>
                  <a:lnTo>
                    <a:pt x="659892" y="111887"/>
                  </a:lnTo>
                  <a:lnTo>
                    <a:pt x="659892" y="151638"/>
                  </a:lnTo>
                  <a:lnTo>
                    <a:pt x="585978" y="151638"/>
                  </a:lnTo>
                  <a:lnTo>
                    <a:pt x="585978" y="165608"/>
                  </a:lnTo>
                  <a:lnTo>
                    <a:pt x="750951" y="165608"/>
                  </a:lnTo>
                  <a:lnTo>
                    <a:pt x="750951" y="151638"/>
                  </a:lnTo>
                  <a:close/>
                </a:path>
                <a:path w="1999614" h="194945">
                  <a:moveTo>
                    <a:pt x="908685" y="16383"/>
                  </a:moveTo>
                  <a:lnTo>
                    <a:pt x="908431" y="15240"/>
                  </a:lnTo>
                  <a:lnTo>
                    <a:pt x="907796" y="14605"/>
                  </a:lnTo>
                  <a:lnTo>
                    <a:pt x="907161" y="14097"/>
                  </a:lnTo>
                  <a:lnTo>
                    <a:pt x="906018" y="13716"/>
                  </a:lnTo>
                  <a:lnTo>
                    <a:pt x="782066" y="13716"/>
                  </a:lnTo>
                  <a:lnTo>
                    <a:pt x="782066" y="27559"/>
                  </a:lnTo>
                  <a:lnTo>
                    <a:pt x="892302" y="27559"/>
                  </a:lnTo>
                  <a:lnTo>
                    <a:pt x="891921" y="36195"/>
                  </a:lnTo>
                  <a:lnTo>
                    <a:pt x="886333" y="75311"/>
                  </a:lnTo>
                  <a:lnTo>
                    <a:pt x="901827" y="75311"/>
                  </a:lnTo>
                  <a:lnTo>
                    <a:pt x="907732" y="34785"/>
                  </a:lnTo>
                  <a:lnTo>
                    <a:pt x="908685" y="18034"/>
                  </a:lnTo>
                  <a:lnTo>
                    <a:pt x="908685" y="16383"/>
                  </a:lnTo>
                  <a:close/>
                </a:path>
                <a:path w="1999614" h="194945">
                  <a:moveTo>
                    <a:pt x="909955" y="155448"/>
                  </a:moveTo>
                  <a:lnTo>
                    <a:pt x="892429" y="129362"/>
                  </a:lnTo>
                  <a:lnTo>
                    <a:pt x="892429" y="147955"/>
                  </a:lnTo>
                  <a:lnTo>
                    <a:pt x="892429" y="163068"/>
                  </a:lnTo>
                  <a:lnTo>
                    <a:pt x="855091" y="178308"/>
                  </a:lnTo>
                  <a:lnTo>
                    <a:pt x="845185" y="178689"/>
                  </a:lnTo>
                  <a:lnTo>
                    <a:pt x="835113" y="178333"/>
                  </a:lnTo>
                  <a:lnTo>
                    <a:pt x="798283" y="163068"/>
                  </a:lnTo>
                  <a:lnTo>
                    <a:pt x="798195" y="147955"/>
                  </a:lnTo>
                  <a:lnTo>
                    <a:pt x="802513" y="142240"/>
                  </a:lnTo>
                  <a:lnTo>
                    <a:pt x="845185" y="132334"/>
                  </a:lnTo>
                  <a:lnTo>
                    <a:pt x="855091" y="132727"/>
                  </a:lnTo>
                  <a:lnTo>
                    <a:pt x="892429" y="147955"/>
                  </a:lnTo>
                  <a:lnTo>
                    <a:pt x="892429" y="129362"/>
                  </a:lnTo>
                  <a:lnTo>
                    <a:pt x="883767" y="125171"/>
                  </a:lnTo>
                  <a:lnTo>
                    <a:pt x="872693" y="121958"/>
                  </a:lnTo>
                  <a:lnTo>
                    <a:pt x="859815" y="120027"/>
                  </a:lnTo>
                  <a:lnTo>
                    <a:pt x="845185" y="119380"/>
                  </a:lnTo>
                  <a:lnTo>
                    <a:pt x="830440" y="120027"/>
                  </a:lnTo>
                  <a:lnTo>
                    <a:pt x="789838" y="135153"/>
                  </a:lnTo>
                  <a:lnTo>
                    <a:pt x="780415" y="155448"/>
                  </a:lnTo>
                  <a:lnTo>
                    <a:pt x="781456" y="162915"/>
                  </a:lnTo>
                  <a:lnTo>
                    <a:pt x="817511" y="188950"/>
                  </a:lnTo>
                  <a:lnTo>
                    <a:pt x="845185" y="191516"/>
                  </a:lnTo>
                  <a:lnTo>
                    <a:pt x="859815" y="190881"/>
                  </a:lnTo>
                  <a:lnTo>
                    <a:pt x="872693" y="188950"/>
                  </a:lnTo>
                  <a:lnTo>
                    <a:pt x="883767" y="185737"/>
                  </a:lnTo>
                  <a:lnTo>
                    <a:pt x="893064" y="181229"/>
                  </a:lnTo>
                  <a:lnTo>
                    <a:pt x="896480" y="178689"/>
                  </a:lnTo>
                  <a:lnTo>
                    <a:pt x="900417" y="175780"/>
                  </a:lnTo>
                  <a:lnTo>
                    <a:pt x="905687" y="169672"/>
                  </a:lnTo>
                  <a:lnTo>
                    <a:pt x="908875" y="162915"/>
                  </a:lnTo>
                  <a:lnTo>
                    <a:pt x="909955" y="155448"/>
                  </a:lnTo>
                  <a:close/>
                </a:path>
                <a:path w="1999614" h="194945">
                  <a:moveTo>
                    <a:pt x="927481" y="88900"/>
                  </a:moveTo>
                  <a:lnTo>
                    <a:pt x="844804" y="88900"/>
                  </a:lnTo>
                  <a:lnTo>
                    <a:pt x="844804" y="51054"/>
                  </a:lnTo>
                  <a:lnTo>
                    <a:pt x="828675" y="51054"/>
                  </a:lnTo>
                  <a:lnTo>
                    <a:pt x="828675" y="88900"/>
                  </a:lnTo>
                  <a:lnTo>
                    <a:pt x="763016" y="88900"/>
                  </a:lnTo>
                  <a:lnTo>
                    <a:pt x="763016" y="102870"/>
                  </a:lnTo>
                  <a:lnTo>
                    <a:pt x="927481" y="102870"/>
                  </a:lnTo>
                  <a:lnTo>
                    <a:pt x="927481" y="88900"/>
                  </a:lnTo>
                  <a:close/>
                </a:path>
                <a:path w="1999614" h="194945">
                  <a:moveTo>
                    <a:pt x="1053211" y="136144"/>
                  </a:moveTo>
                  <a:lnTo>
                    <a:pt x="1022591" y="109816"/>
                  </a:lnTo>
                  <a:lnTo>
                    <a:pt x="1004684" y="64820"/>
                  </a:lnTo>
                  <a:lnTo>
                    <a:pt x="1003935" y="51054"/>
                  </a:lnTo>
                  <a:lnTo>
                    <a:pt x="1003935" y="15748"/>
                  </a:lnTo>
                  <a:lnTo>
                    <a:pt x="987425" y="15748"/>
                  </a:lnTo>
                  <a:lnTo>
                    <a:pt x="986586" y="63296"/>
                  </a:lnTo>
                  <a:lnTo>
                    <a:pt x="974090" y="102362"/>
                  </a:lnTo>
                  <a:lnTo>
                    <a:pt x="947597" y="133502"/>
                  </a:lnTo>
                  <a:lnTo>
                    <a:pt x="935863" y="141605"/>
                  </a:lnTo>
                  <a:lnTo>
                    <a:pt x="949325" y="152400"/>
                  </a:lnTo>
                  <a:lnTo>
                    <a:pt x="976884" y="125984"/>
                  </a:lnTo>
                  <a:lnTo>
                    <a:pt x="995299" y="91821"/>
                  </a:lnTo>
                  <a:lnTo>
                    <a:pt x="998982" y="100558"/>
                  </a:lnTo>
                  <a:lnTo>
                    <a:pt x="1027518" y="136931"/>
                  </a:lnTo>
                  <a:lnTo>
                    <a:pt x="1041527" y="147701"/>
                  </a:lnTo>
                  <a:lnTo>
                    <a:pt x="1053211" y="136144"/>
                  </a:lnTo>
                  <a:close/>
                </a:path>
                <a:path w="1999614" h="194945">
                  <a:moveTo>
                    <a:pt x="1090168" y="8509"/>
                  </a:moveTo>
                  <a:lnTo>
                    <a:pt x="1073912" y="8509"/>
                  </a:lnTo>
                  <a:lnTo>
                    <a:pt x="1073912" y="188087"/>
                  </a:lnTo>
                  <a:lnTo>
                    <a:pt x="1090168" y="188087"/>
                  </a:lnTo>
                  <a:lnTo>
                    <a:pt x="1090168" y="8509"/>
                  </a:lnTo>
                  <a:close/>
                </a:path>
                <a:path w="1999614" h="194945">
                  <a:moveTo>
                    <a:pt x="1271524" y="123571"/>
                  </a:moveTo>
                  <a:lnTo>
                    <a:pt x="1226312" y="127635"/>
                  </a:lnTo>
                  <a:lnTo>
                    <a:pt x="1214628" y="127635"/>
                  </a:lnTo>
                  <a:lnTo>
                    <a:pt x="1214628" y="33401"/>
                  </a:lnTo>
                  <a:lnTo>
                    <a:pt x="1259840" y="33401"/>
                  </a:lnTo>
                  <a:lnTo>
                    <a:pt x="1259840" y="19812"/>
                  </a:lnTo>
                  <a:lnTo>
                    <a:pt x="1201420" y="19812"/>
                  </a:lnTo>
                  <a:lnTo>
                    <a:pt x="1200277" y="20193"/>
                  </a:lnTo>
                  <a:lnTo>
                    <a:pt x="1199642" y="20701"/>
                  </a:lnTo>
                  <a:lnTo>
                    <a:pt x="1199134" y="21336"/>
                  </a:lnTo>
                  <a:lnTo>
                    <a:pt x="1198753" y="22479"/>
                  </a:lnTo>
                  <a:lnTo>
                    <a:pt x="1198854" y="140258"/>
                  </a:lnTo>
                  <a:lnTo>
                    <a:pt x="1199007" y="140843"/>
                  </a:lnTo>
                  <a:lnTo>
                    <a:pt x="1200150" y="141986"/>
                  </a:lnTo>
                  <a:lnTo>
                    <a:pt x="1201293" y="142240"/>
                  </a:lnTo>
                  <a:lnTo>
                    <a:pt x="1212596" y="142240"/>
                  </a:lnTo>
                  <a:lnTo>
                    <a:pt x="1251407" y="140258"/>
                  </a:lnTo>
                  <a:lnTo>
                    <a:pt x="1271524" y="137541"/>
                  </a:lnTo>
                  <a:lnTo>
                    <a:pt x="1271524" y="127635"/>
                  </a:lnTo>
                  <a:lnTo>
                    <a:pt x="1271524" y="123571"/>
                  </a:lnTo>
                  <a:close/>
                </a:path>
                <a:path w="1999614" h="194945">
                  <a:moveTo>
                    <a:pt x="1335659" y="8509"/>
                  </a:moveTo>
                  <a:lnTo>
                    <a:pt x="1320038" y="8509"/>
                  </a:lnTo>
                  <a:lnTo>
                    <a:pt x="1320038" y="72771"/>
                  </a:lnTo>
                  <a:lnTo>
                    <a:pt x="1296035" y="72771"/>
                  </a:lnTo>
                  <a:lnTo>
                    <a:pt x="1296035" y="11557"/>
                  </a:lnTo>
                  <a:lnTo>
                    <a:pt x="1280668" y="11557"/>
                  </a:lnTo>
                  <a:lnTo>
                    <a:pt x="1280668" y="179578"/>
                  </a:lnTo>
                  <a:lnTo>
                    <a:pt x="1296035" y="179578"/>
                  </a:lnTo>
                  <a:lnTo>
                    <a:pt x="1296035" y="88138"/>
                  </a:lnTo>
                  <a:lnTo>
                    <a:pt x="1320038" y="88138"/>
                  </a:lnTo>
                  <a:lnTo>
                    <a:pt x="1320038" y="188087"/>
                  </a:lnTo>
                  <a:lnTo>
                    <a:pt x="1335659" y="188087"/>
                  </a:lnTo>
                  <a:lnTo>
                    <a:pt x="1335659" y="88138"/>
                  </a:lnTo>
                  <a:lnTo>
                    <a:pt x="1335659" y="72771"/>
                  </a:lnTo>
                  <a:lnTo>
                    <a:pt x="1335659" y="8509"/>
                  </a:lnTo>
                  <a:close/>
                </a:path>
                <a:path w="1999614" h="194945">
                  <a:moveTo>
                    <a:pt x="1444625" y="8128"/>
                  </a:moveTo>
                  <a:lnTo>
                    <a:pt x="1391412" y="8128"/>
                  </a:lnTo>
                  <a:lnTo>
                    <a:pt x="1391412" y="21082"/>
                  </a:lnTo>
                  <a:lnTo>
                    <a:pt x="1444625" y="21082"/>
                  </a:lnTo>
                  <a:lnTo>
                    <a:pt x="1444625" y="8128"/>
                  </a:lnTo>
                  <a:close/>
                </a:path>
                <a:path w="1999614" h="194945">
                  <a:moveTo>
                    <a:pt x="1462913" y="76835"/>
                  </a:moveTo>
                  <a:lnTo>
                    <a:pt x="1458849" y="69469"/>
                  </a:lnTo>
                  <a:lnTo>
                    <a:pt x="1455724" y="67310"/>
                  </a:lnTo>
                  <a:lnTo>
                    <a:pt x="1450594" y="63754"/>
                  </a:lnTo>
                  <a:lnTo>
                    <a:pt x="1446530" y="61468"/>
                  </a:lnTo>
                  <a:lnTo>
                    <a:pt x="1446530" y="80264"/>
                  </a:lnTo>
                  <a:lnTo>
                    <a:pt x="1446530" y="91694"/>
                  </a:lnTo>
                  <a:lnTo>
                    <a:pt x="1443990" y="96266"/>
                  </a:lnTo>
                  <a:lnTo>
                    <a:pt x="1433830" y="103251"/>
                  </a:lnTo>
                  <a:lnTo>
                    <a:pt x="1426972" y="104902"/>
                  </a:lnTo>
                  <a:lnTo>
                    <a:pt x="1409446" y="104902"/>
                  </a:lnTo>
                  <a:lnTo>
                    <a:pt x="1390142" y="80264"/>
                  </a:lnTo>
                  <a:lnTo>
                    <a:pt x="1392682" y="75692"/>
                  </a:lnTo>
                  <a:lnTo>
                    <a:pt x="1397508" y="72263"/>
                  </a:lnTo>
                  <a:lnTo>
                    <a:pt x="1402461" y="68961"/>
                  </a:lnTo>
                  <a:lnTo>
                    <a:pt x="1409446" y="67310"/>
                  </a:lnTo>
                  <a:lnTo>
                    <a:pt x="1427226" y="67310"/>
                  </a:lnTo>
                  <a:lnTo>
                    <a:pt x="1434211" y="68961"/>
                  </a:lnTo>
                  <a:lnTo>
                    <a:pt x="1439164" y="72263"/>
                  </a:lnTo>
                  <a:lnTo>
                    <a:pt x="1443990" y="75692"/>
                  </a:lnTo>
                  <a:lnTo>
                    <a:pt x="1446530" y="80264"/>
                  </a:lnTo>
                  <a:lnTo>
                    <a:pt x="1446530" y="61468"/>
                  </a:lnTo>
                  <a:lnTo>
                    <a:pt x="1443926" y="59994"/>
                  </a:lnTo>
                  <a:lnTo>
                    <a:pt x="1436319" y="57302"/>
                  </a:lnTo>
                  <a:lnTo>
                    <a:pt x="1427784" y="55664"/>
                  </a:lnTo>
                  <a:lnTo>
                    <a:pt x="1418336" y="55118"/>
                  </a:lnTo>
                  <a:lnTo>
                    <a:pt x="1408874" y="55664"/>
                  </a:lnTo>
                  <a:lnTo>
                    <a:pt x="1373759" y="76835"/>
                  </a:lnTo>
                  <a:lnTo>
                    <a:pt x="1373759" y="90551"/>
                  </a:lnTo>
                  <a:lnTo>
                    <a:pt x="1405890" y="116332"/>
                  </a:lnTo>
                  <a:lnTo>
                    <a:pt x="1411859" y="117094"/>
                  </a:lnTo>
                  <a:lnTo>
                    <a:pt x="1424813" y="117094"/>
                  </a:lnTo>
                  <a:lnTo>
                    <a:pt x="1454277" y="104902"/>
                  </a:lnTo>
                  <a:lnTo>
                    <a:pt x="1457071" y="102108"/>
                  </a:lnTo>
                  <a:lnTo>
                    <a:pt x="1458341" y="100330"/>
                  </a:lnTo>
                  <a:lnTo>
                    <a:pt x="1461770" y="94615"/>
                  </a:lnTo>
                  <a:lnTo>
                    <a:pt x="1462874" y="90551"/>
                  </a:lnTo>
                  <a:lnTo>
                    <a:pt x="1462913" y="76835"/>
                  </a:lnTo>
                  <a:close/>
                </a:path>
                <a:path w="1999614" h="194945">
                  <a:moveTo>
                    <a:pt x="1470025" y="32639"/>
                  </a:moveTo>
                  <a:lnTo>
                    <a:pt x="1367028" y="32639"/>
                  </a:lnTo>
                  <a:lnTo>
                    <a:pt x="1367028" y="45339"/>
                  </a:lnTo>
                  <a:lnTo>
                    <a:pt x="1470025" y="45339"/>
                  </a:lnTo>
                  <a:lnTo>
                    <a:pt x="1470025" y="32639"/>
                  </a:lnTo>
                  <a:close/>
                </a:path>
                <a:path w="1999614" h="194945">
                  <a:moveTo>
                    <a:pt x="1506093" y="135509"/>
                  </a:moveTo>
                  <a:lnTo>
                    <a:pt x="1505839" y="134493"/>
                  </a:lnTo>
                  <a:lnTo>
                    <a:pt x="1504569" y="133223"/>
                  </a:lnTo>
                  <a:lnTo>
                    <a:pt x="1503426" y="132969"/>
                  </a:lnTo>
                  <a:lnTo>
                    <a:pt x="1388491" y="132969"/>
                  </a:lnTo>
                  <a:lnTo>
                    <a:pt x="1388491" y="146939"/>
                  </a:lnTo>
                  <a:lnTo>
                    <a:pt x="1489837" y="146939"/>
                  </a:lnTo>
                  <a:lnTo>
                    <a:pt x="1489837" y="189103"/>
                  </a:lnTo>
                  <a:lnTo>
                    <a:pt x="1506093" y="189103"/>
                  </a:lnTo>
                  <a:lnTo>
                    <a:pt x="1506093" y="135509"/>
                  </a:lnTo>
                  <a:close/>
                </a:path>
                <a:path w="1999614" h="194945">
                  <a:moveTo>
                    <a:pt x="1530985" y="59563"/>
                  </a:moveTo>
                  <a:lnTo>
                    <a:pt x="1506093" y="59563"/>
                  </a:lnTo>
                  <a:lnTo>
                    <a:pt x="1506093" y="8509"/>
                  </a:lnTo>
                  <a:lnTo>
                    <a:pt x="1490345" y="8509"/>
                  </a:lnTo>
                  <a:lnTo>
                    <a:pt x="1490345" y="123190"/>
                  </a:lnTo>
                  <a:lnTo>
                    <a:pt x="1506093" y="123190"/>
                  </a:lnTo>
                  <a:lnTo>
                    <a:pt x="1506093" y="73533"/>
                  </a:lnTo>
                  <a:lnTo>
                    <a:pt x="1530985" y="73533"/>
                  </a:lnTo>
                  <a:lnTo>
                    <a:pt x="1530985" y="59563"/>
                  </a:lnTo>
                  <a:close/>
                </a:path>
                <a:path w="1999614" h="194945">
                  <a:moveTo>
                    <a:pt x="1694561" y="21463"/>
                  </a:moveTo>
                  <a:lnTo>
                    <a:pt x="1694307" y="20320"/>
                  </a:lnTo>
                  <a:lnTo>
                    <a:pt x="1693672" y="19685"/>
                  </a:lnTo>
                  <a:lnTo>
                    <a:pt x="1693037" y="19177"/>
                  </a:lnTo>
                  <a:lnTo>
                    <a:pt x="1691894" y="18796"/>
                  </a:lnTo>
                  <a:lnTo>
                    <a:pt x="1614678" y="18796"/>
                  </a:lnTo>
                  <a:lnTo>
                    <a:pt x="1614678" y="32766"/>
                  </a:lnTo>
                  <a:lnTo>
                    <a:pt x="1676781" y="32766"/>
                  </a:lnTo>
                  <a:lnTo>
                    <a:pt x="1675765" y="41592"/>
                  </a:lnTo>
                  <a:lnTo>
                    <a:pt x="1663090" y="81902"/>
                  </a:lnTo>
                  <a:lnTo>
                    <a:pt x="1638871" y="114909"/>
                  </a:lnTo>
                  <a:lnTo>
                    <a:pt x="1604137" y="139573"/>
                  </a:lnTo>
                  <a:lnTo>
                    <a:pt x="1617218" y="150368"/>
                  </a:lnTo>
                  <a:lnTo>
                    <a:pt x="1654213" y="120523"/>
                  </a:lnTo>
                  <a:lnTo>
                    <a:pt x="1680718" y="81254"/>
                  </a:lnTo>
                  <a:lnTo>
                    <a:pt x="1692363" y="43853"/>
                  </a:lnTo>
                  <a:lnTo>
                    <a:pt x="1694561" y="23114"/>
                  </a:lnTo>
                  <a:lnTo>
                    <a:pt x="1694561" y="21463"/>
                  </a:lnTo>
                  <a:close/>
                </a:path>
                <a:path w="1999614" h="194945">
                  <a:moveTo>
                    <a:pt x="1748536" y="8509"/>
                  </a:moveTo>
                  <a:lnTo>
                    <a:pt x="1732280" y="8509"/>
                  </a:lnTo>
                  <a:lnTo>
                    <a:pt x="1732280" y="188087"/>
                  </a:lnTo>
                  <a:lnTo>
                    <a:pt x="1748536" y="188087"/>
                  </a:lnTo>
                  <a:lnTo>
                    <a:pt x="1748536" y="8509"/>
                  </a:lnTo>
                  <a:close/>
                </a:path>
                <a:path w="1999614" h="194945">
                  <a:moveTo>
                    <a:pt x="1923923" y="170688"/>
                  </a:moveTo>
                  <a:lnTo>
                    <a:pt x="1812798" y="170688"/>
                  </a:lnTo>
                  <a:lnTo>
                    <a:pt x="1812798" y="130683"/>
                  </a:lnTo>
                  <a:lnTo>
                    <a:pt x="1796923" y="130683"/>
                  </a:lnTo>
                  <a:lnTo>
                    <a:pt x="1796923" y="181737"/>
                  </a:lnTo>
                  <a:lnTo>
                    <a:pt x="1797304" y="182880"/>
                  </a:lnTo>
                  <a:lnTo>
                    <a:pt x="1797939" y="183515"/>
                  </a:lnTo>
                  <a:lnTo>
                    <a:pt x="1798447" y="184150"/>
                  </a:lnTo>
                  <a:lnTo>
                    <a:pt x="1799590" y="184404"/>
                  </a:lnTo>
                  <a:lnTo>
                    <a:pt x="1923923" y="184404"/>
                  </a:lnTo>
                  <a:lnTo>
                    <a:pt x="1923923" y="170688"/>
                  </a:lnTo>
                  <a:close/>
                </a:path>
                <a:path w="1999614" h="194945">
                  <a:moveTo>
                    <a:pt x="1930527" y="71247"/>
                  </a:moveTo>
                  <a:lnTo>
                    <a:pt x="1890268" y="56515"/>
                  </a:lnTo>
                  <a:lnTo>
                    <a:pt x="1874570" y="43180"/>
                  </a:lnTo>
                  <a:lnTo>
                    <a:pt x="1870710" y="38862"/>
                  </a:lnTo>
                  <a:lnTo>
                    <a:pt x="1867916" y="33401"/>
                  </a:lnTo>
                  <a:lnTo>
                    <a:pt x="1866519" y="27178"/>
                  </a:lnTo>
                  <a:lnTo>
                    <a:pt x="1918970" y="27178"/>
                  </a:lnTo>
                  <a:lnTo>
                    <a:pt x="1918970" y="13589"/>
                  </a:lnTo>
                  <a:lnTo>
                    <a:pt x="1795399" y="13589"/>
                  </a:lnTo>
                  <a:lnTo>
                    <a:pt x="1795399" y="27178"/>
                  </a:lnTo>
                  <a:lnTo>
                    <a:pt x="1847850" y="27178"/>
                  </a:lnTo>
                  <a:lnTo>
                    <a:pt x="1840623" y="42011"/>
                  </a:lnTo>
                  <a:lnTo>
                    <a:pt x="1827530" y="54317"/>
                  </a:lnTo>
                  <a:lnTo>
                    <a:pt x="1808518" y="64058"/>
                  </a:lnTo>
                  <a:lnTo>
                    <a:pt x="1783588" y="71247"/>
                  </a:lnTo>
                  <a:lnTo>
                    <a:pt x="1794002" y="83312"/>
                  </a:lnTo>
                  <a:lnTo>
                    <a:pt x="1831086" y="68961"/>
                  </a:lnTo>
                  <a:lnTo>
                    <a:pt x="1857121" y="43180"/>
                  </a:lnTo>
                  <a:lnTo>
                    <a:pt x="1859661" y="48133"/>
                  </a:lnTo>
                  <a:lnTo>
                    <a:pt x="1863090" y="52832"/>
                  </a:lnTo>
                  <a:lnTo>
                    <a:pt x="1867662" y="57150"/>
                  </a:lnTo>
                  <a:lnTo>
                    <a:pt x="1872107" y="61468"/>
                  </a:lnTo>
                  <a:lnTo>
                    <a:pt x="1907921" y="80137"/>
                  </a:lnTo>
                  <a:lnTo>
                    <a:pt x="1920367" y="83439"/>
                  </a:lnTo>
                  <a:lnTo>
                    <a:pt x="1930527" y="71247"/>
                  </a:lnTo>
                  <a:close/>
                </a:path>
                <a:path w="1999614" h="194945">
                  <a:moveTo>
                    <a:pt x="1939417" y="98298"/>
                  </a:moveTo>
                  <a:lnTo>
                    <a:pt x="1774952" y="98298"/>
                  </a:lnTo>
                  <a:lnTo>
                    <a:pt x="1774952" y="112014"/>
                  </a:lnTo>
                  <a:lnTo>
                    <a:pt x="1851660" y="112014"/>
                  </a:lnTo>
                  <a:lnTo>
                    <a:pt x="1851660" y="152781"/>
                  </a:lnTo>
                  <a:lnTo>
                    <a:pt x="1867535" y="152781"/>
                  </a:lnTo>
                  <a:lnTo>
                    <a:pt x="1867535" y="112014"/>
                  </a:lnTo>
                  <a:lnTo>
                    <a:pt x="1939417" y="112014"/>
                  </a:lnTo>
                  <a:lnTo>
                    <a:pt x="1939417" y="98298"/>
                  </a:lnTo>
                  <a:close/>
                </a:path>
                <a:path w="1999614" h="194945">
                  <a:moveTo>
                    <a:pt x="1999107" y="97282"/>
                  </a:moveTo>
                  <a:lnTo>
                    <a:pt x="1992820" y="58902"/>
                  </a:lnTo>
                  <a:lnTo>
                    <a:pt x="1975231" y="21844"/>
                  </a:lnTo>
                  <a:lnTo>
                    <a:pt x="1957959" y="0"/>
                  </a:lnTo>
                  <a:lnTo>
                    <a:pt x="1945767" y="0"/>
                  </a:lnTo>
                  <a:lnTo>
                    <a:pt x="1954377" y="11976"/>
                  </a:lnTo>
                  <a:lnTo>
                    <a:pt x="1961743" y="24091"/>
                  </a:lnTo>
                  <a:lnTo>
                    <a:pt x="1976348" y="60960"/>
                  </a:lnTo>
                  <a:lnTo>
                    <a:pt x="1981073" y="97282"/>
                  </a:lnTo>
                  <a:lnTo>
                    <a:pt x="1980539" y="109258"/>
                  </a:lnTo>
                  <a:lnTo>
                    <a:pt x="1967852" y="158242"/>
                  </a:lnTo>
                  <a:lnTo>
                    <a:pt x="1945767" y="194564"/>
                  </a:lnTo>
                  <a:lnTo>
                    <a:pt x="1957959" y="194564"/>
                  </a:lnTo>
                  <a:lnTo>
                    <a:pt x="1982292" y="160845"/>
                  </a:lnTo>
                  <a:lnTo>
                    <a:pt x="1997544" y="116179"/>
                  </a:lnTo>
                  <a:lnTo>
                    <a:pt x="1998929" y="103505"/>
                  </a:lnTo>
                  <a:lnTo>
                    <a:pt x="1999107" y="9728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40858" y="3098419"/>
              <a:ext cx="146938" cy="17957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571871" y="3098037"/>
              <a:ext cx="748665" cy="184150"/>
            </a:xfrm>
            <a:custGeom>
              <a:avLst/>
              <a:gdLst/>
              <a:ahLst/>
              <a:cxnLst/>
              <a:rect l="l" t="t" r="r" b="b"/>
              <a:pathLst>
                <a:path w="748664" h="184150">
                  <a:moveTo>
                    <a:pt x="97282" y="127000"/>
                  </a:moveTo>
                  <a:lnTo>
                    <a:pt x="66662" y="90297"/>
                  </a:lnTo>
                  <a:lnTo>
                    <a:pt x="59677" y="48374"/>
                  </a:lnTo>
                  <a:lnTo>
                    <a:pt x="59563" y="25908"/>
                  </a:lnTo>
                  <a:lnTo>
                    <a:pt x="88519" y="25908"/>
                  </a:lnTo>
                  <a:lnTo>
                    <a:pt x="88519" y="12319"/>
                  </a:lnTo>
                  <a:lnTo>
                    <a:pt x="13716" y="12319"/>
                  </a:lnTo>
                  <a:lnTo>
                    <a:pt x="13716" y="25908"/>
                  </a:lnTo>
                  <a:lnTo>
                    <a:pt x="43434" y="25908"/>
                  </a:lnTo>
                  <a:lnTo>
                    <a:pt x="43434" y="41275"/>
                  </a:lnTo>
                  <a:lnTo>
                    <a:pt x="37401" y="85598"/>
                  </a:lnTo>
                  <a:lnTo>
                    <a:pt x="15011" y="122593"/>
                  </a:lnTo>
                  <a:lnTo>
                    <a:pt x="0" y="134747"/>
                  </a:lnTo>
                  <a:lnTo>
                    <a:pt x="13970" y="144907"/>
                  </a:lnTo>
                  <a:lnTo>
                    <a:pt x="17907" y="141986"/>
                  </a:lnTo>
                  <a:lnTo>
                    <a:pt x="21844" y="138557"/>
                  </a:lnTo>
                  <a:lnTo>
                    <a:pt x="25654" y="134366"/>
                  </a:lnTo>
                  <a:lnTo>
                    <a:pt x="29464" y="130302"/>
                  </a:lnTo>
                  <a:lnTo>
                    <a:pt x="51054" y="90297"/>
                  </a:lnTo>
                  <a:lnTo>
                    <a:pt x="53809" y="98310"/>
                  </a:lnTo>
                  <a:lnTo>
                    <a:pt x="75692" y="130048"/>
                  </a:lnTo>
                  <a:lnTo>
                    <a:pt x="78994" y="133223"/>
                  </a:lnTo>
                  <a:lnTo>
                    <a:pt x="82169" y="135763"/>
                  </a:lnTo>
                  <a:lnTo>
                    <a:pt x="85344" y="137922"/>
                  </a:lnTo>
                  <a:lnTo>
                    <a:pt x="97282" y="127000"/>
                  </a:lnTo>
                  <a:close/>
                </a:path>
                <a:path w="748664" h="184150">
                  <a:moveTo>
                    <a:pt x="159131" y="381"/>
                  </a:moveTo>
                  <a:lnTo>
                    <a:pt x="143764" y="381"/>
                  </a:lnTo>
                  <a:lnTo>
                    <a:pt x="143764" y="65659"/>
                  </a:lnTo>
                  <a:lnTo>
                    <a:pt x="120650" y="65659"/>
                  </a:lnTo>
                  <a:lnTo>
                    <a:pt x="120650" y="3429"/>
                  </a:lnTo>
                  <a:lnTo>
                    <a:pt x="105029" y="3429"/>
                  </a:lnTo>
                  <a:lnTo>
                    <a:pt x="105029" y="171450"/>
                  </a:lnTo>
                  <a:lnTo>
                    <a:pt x="120650" y="171450"/>
                  </a:lnTo>
                  <a:lnTo>
                    <a:pt x="120650" y="81026"/>
                  </a:lnTo>
                  <a:lnTo>
                    <a:pt x="143764" y="81026"/>
                  </a:lnTo>
                  <a:lnTo>
                    <a:pt x="143764" y="179959"/>
                  </a:lnTo>
                  <a:lnTo>
                    <a:pt x="159131" y="179959"/>
                  </a:lnTo>
                  <a:lnTo>
                    <a:pt x="159131" y="81026"/>
                  </a:lnTo>
                  <a:lnTo>
                    <a:pt x="159131" y="65659"/>
                  </a:lnTo>
                  <a:lnTo>
                    <a:pt x="159131" y="381"/>
                  </a:lnTo>
                  <a:close/>
                </a:path>
                <a:path w="748664" h="184150">
                  <a:moveTo>
                    <a:pt x="263271" y="0"/>
                  </a:moveTo>
                  <a:lnTo>
                    <a:pt x="210058" y="0"/>
                  </a:lnTo>
                  <a:lnTo>
                    <a:pt x="210058" y="12954"/>
                  </a:lnTo>
                  <a:lnTo>
                    <a:pt x="263271" y="12954"/>
                  </a:lnTo>
                  <a:lnTo>
                    <a:pt x="263271" y="0"/>
                  </a:lnTo>
                  <a:close/>
                </a:path>
                <a:path w="748664" h="184150">
                  <a:moveTo>
                    <a:pt x="281559" y="68707"/>
                  </a:moveTo>
                  <a:lnTo>
                    <a:pt x="277495" y="61341"/>
                  </a:lnTo>
                  <a:lnTo>
                    <a:pt x="274370" y="59182"/>
                  </a:lnTo>
                  <a:lnTo>
                    <a:pt x="269240" y="55626"/>
                  </a:lnTo>
                  <a:lnTo>
                    <a:pt x="265176" y="53340"/>
                  </a:lnTo>
                  <a:lnTo>
                    <a:pt x="265176" y="72136"/>
                  </a:lnTo>
                  <a:lnTo>
                    <a:pt x="265176" y="83566"/>
                  </a:lnTo>
                  <a:lnTo>
                    <a:pt x="262636" y="88138"/>
                  </a:lnTo>
                  <a:lnTo>
                    <a:pt x="252476" y="95123"/>
                  </a:lnTo>
                  <a:lnTo>
                    <a:pt x="245618" y="96774"/>
                  </a:lnTo>
                  <a:lnTo>
                    <a:pt x="228092" y="96774"/>
                  </a:lnTo>
                  <a:lnTo>
                    <a:pt x="208788" y="72136"/>
                  </a:lnTo>
                  <a:lnTo>
                    <a:pt x="211328" y="67564"/>
                  </a:lnTo>
                  <a:lnTo>
                    <a:pt x="216154" y="64135"/>
                  </a:lnTo>
                  <a:lnTo>
                    <a:pt x="221107" y="60833"/>
                  </a:lnTo>
                  <a:lnTo>
                    <a:pt x="228092" y="59182"/>
                  </a:lnTo>
                  <a:lnTo>
                    <a:pt x="245872" y="59182"/>
                  </a:lnTo>
                  <a:lnTo>
                    <a:pt x="252857" y="60833"/>
                  </a:lnTo>
                  <a:lnTo>
                    <a:pt x="257810" y="64135"/>
                  </a:lnTo>
                  <a:lnTo>
                    <a:pt x="262636" y="67564"/>
                  </a:lnTo>
                  <a:lnTo>
                    <a:pt x="265176" y="72136"/>
                  </a:lnTo>
                  <a:lnTo>
                    <a:pt x="265176" y="53340"/>
                  </a:lnTo>
                  <a:lnTo>
                    <a:pt x="262572" y="51866"/>
                  </a:lnTo>
                  <a:lnTo>
                    <a:pt x="254965" y="49174"/>
                  </a:lnTo>
                  <a:lnTo>
                    <a:pt x="246430" y="47536"/>
                  </a:lnTo>
                  <a:lnTo>
                    <a:pt x="236982" y="46990"/>
                  </a:lnTo>
                  <a:lnTo>
                    <a:pt x="227520" y="47536"/>
                  </a:lnTo>
                  <a:lnTo>
                    <a:pt x="192405" y="68707"/>
                  </a:lnTo>
                  <a:lnTo>
                    <a:pt x="192405" y="82423"/>
                  </a:lnTo>
                  <a:lnTo>
                    <a:pt x="224536" y="108204"/>
                  </a:lnTo>
                  <a:lnTo>
                    <a:pt x="230505" y="108966"/>
                  </a:lnTo>
                  <a:lnTo>
                    <a:pt x="243459" y="108966"/>
                  </a:lnTo>
                  <a:lnTo>
                    <a:pt x="272923" y="96774"/>
                  </a:lnTo>
                  <a:lnTo>
                    <a:pt x="275717" y="93980"/>
                  </a:lnTo>
                  <a:lnTo>
                    <a:pt x="276987" y="92202"/>
                  </a:lnTo>
                  <a:lnTo>
                    <a:pt x="280416" y="86487"/>
                  </a:lnTo>
                  <a:lnTo>
                    <a:pt x="281520" y="82423"/>
                  </a:lnTo>
                  <a:lnTo>
                    <a:pt x="281559" y="68707"/>
                  </a:lnTo>
                  <a:close/>
                </a:path>
                <a:path w="748664" h="184150">
                  <a:moveTo>
                    <a:pt x="288671" y="24511"/>
                  </a:moveTo>
                  <a:lnTo>
                    <a:pt x="185674" y="24511"/>
                  </a:lnTo>
                  <a:lnTo>
                    <a:pt x="185674" y="37211"/>
                  </a:lnTo>
                  <a:lnTo>
                    <a:pt x="288671" y="37211"/>
                  </a:lnTo>
                  <a:lnTo>
                    <a:pt x="288671" y="24511"/>
                  </a:lnTo>
                  <a:close/>
                </a:path>
                <a:path w="748664" h="184150">
                  <a:moveTo>
                    <a:pt x="324739" y="127381"/>
                  </a:moveTo>
                  <a:lnTo>
                    <a:pt x="324485" y="126365"/>
                  </a:lnTo>
                  <a:lnTo>
                    <a:pt x="323215" y="125095"/>
                  </a:lnTo>
                  <a:lnTo>
                    <a:pt x="322072" y="124841"/>
                  </a:lnTo>
                  <a:lnTo>
                    <a:pt x="207137" y="124841"/>
                  </a:lnTo>
                  <a:lnTo>
                    <a:pt x="207137" y="138811"/>
                  </a:lnTo>
                  <a:lnTo>
                    <a:pt x="308483" y="138811"/>
                  </a:lnTo>
                  <a:lnTo>
                    <a:pt x="308483" y="180975"/>
                  </a:lnTo>
                  <a:lnTo>
                    <a:pt x="324739" y="180975"/>
                  </a:lnTo>
                  <a:lnTo>
                    <a:pt x="324739" y="127381"/>
                  </a:lnTo>
                  <a:close/>
                </a:path>
                <a:path w="748664" h="184150">
                  <a:moveTo>
                    <a:pt x="349631" y="51435"/>
                  </a:moveTo>
                  <a:lnTo>
                    <a:pt x="324739" y="51435"/>
                  </a:lnTo>
                  <a:lnTo>
                    <a:pt x="324739" y="381"/>
                  </a:lnTo>
                  <a:lnTo>
                    <a:pt x="308991" y="381"/>
                  </a:lnTo>
                  <a:lnTo>
                    <a:pt x="308991" y="115062"/>
                  </a:lnTo>
                  <a:lnTo>
                    <a:pt x="324739" y="115062"/>
                  </a:lnTo>
                  <a:lnTo>
                    <a:pt x="324739" y="65405"/>
                  </a:lnTo>
                  <a:lnTo>
                    <a:pt x="349631" y="65405"/>
                  </a:lnTo>
                  <a:lnTo>
                    <a:pt x="349631" y="51435"/>
                  </a:lnTo>
                  <a:close/>
                </a:path>
                <a:path w="748664" h="184150">
                  <a:moveTo>
                    <a:pt x="572008" y="55118"/>
                  </a:moveTo>
                  <a:lnTo>
                    <a:pt x="532638" y="43688"/>
                  </a:lnTo>
                  <a:lnTo>
                    <a:pt x="518096" y="34163"/>
                  </a:lnTo>
                  <a:lnTo>
                    <a:pt x="517017" y="33147"/>
                  </a:lnTo>
                  <a:lnTo>
                    <a:pt x="512572" y="29083"/>
                  </a:lnTo>
                  <a:lnTo>
                    <a:pt x="509778" y="24384"/>
                  </a:lnTo>
                  <a:lnTo>
                    <a:pt x="508381" y="19050"/>
                  </a:lnTo>
                  <a:lnTo>
                    <a:pt x="560832" y="19050"/>
                  </a:lnTo>
                  <a:lnTo>
                    <a:pt x="560832" y="5588"/>
                  </a:lnTo>
                  <a:lnTo>
                    <a:pt x="437007" y="5588"/>
                  </a:lnTo>
                  <a:lnTo>
                    <a:pt x="437007" y="19050"/>
                  </a:lnTo>
                  <a:lnTo>
                    <a:pt x="489458" y="19050"/>
                  </a:lnTo>
                  <a:lnTo>
                    <a:pt x="488188" y="24384"/>
                  </a:lnTo>
                  <a:lnTo>
                    <a:pt x="485521" y="29083"/>
                  </a:lnTo>
                  <a:lnTo>
                    <a:pt x="481330" y="33147"/>
                  </a:lnTo>
                  <a:lnTo>
                    <a:pt x="477393" y="37084"/>
                  </a:lnTo>
                  <a:lnTo>
                    <a:pt x="472313" y="40513"/>
                  </a:lnTo>
                  <a:lnTo>
                    <a:pt x="466217" y="43307"/>
                  </a:lnTo>
                  <a:lnTo>
                    <a:pt x="460375" y="46228"/>
                  </a:lnTo>
                  <a:lnTo>
                    <a:pt x="425704" y="54864"/>
                  </a:lnTo>
                  <a:lnTo>
                    <a:pt x="435356" y="67437"/>
                  </a:lnTo>
                  <a:lnTo>
                    <a:pt x="471678" y="56261"/>
                  </a:lnTo>
                  <a:lnTo>
                    <a:pt x="477393" y="53594"/>
                  </a:lnTo>
                  <a:lnTo>
                    <a:pt x="482473" y="50419"/>
                  </a:lnTo>
                  <a:lnTo>
                    <a:pt x="491871" y="43053"/>
                  </a:lnTo>
                  <a:lnTo>
                    <a:pt x="495808" y="38989"/>
                  </a:lnTo>
                  <a:lnTo>
                    <a:pt x="498983" y="34163"/>
                  </a:lnTo>
                  <a:lnTo>
                    <a:pt x="501904" y="39370"/>
                  </a:lnTo>
                  <a:lnTo>
                    <a:pt x="505841" y="43815"/>
                  </a:lnTo>
                  <a:lnTo>
                    <a:pt x="516001" y="51181"/>
                  </a:lnTo>
                  <a:lnTo>
                    <a:pt x="521589" y="54356"/>
                  </a:lnTo>
                  <a:lnTo>
                    <a:pt x="527685" y="56896"/>
                  </a:lnTo>
                  <a:lnTo>
                    <a:pt x="533400" y="59563"/>
                  </a:lnTo>
                  <a:lnTo>
                    <a:pt x="539369" y="61849"/>
                  </a:lnTo>
                  <a:lnTo>
                    <a:pt x="551688" y="65151"/>
                  </a:lnTo>
                  <a:lnTo>
                    <a:pt x="557276" y="66548"/>
                  </a:lnTo>
                  <a:lnTo>
                    <a:pt x="562229" y="67437"/>
                  </a:lnTo>
                  <a:lnTo>
                    <a:pt x="572008" y="55118"/>
                  </a:lnTo>
                  <a:close/>
                </a:path>
                <a:path w="748664" h="184150">
                  <a:moveTo>
                    <a:pt x="581279" y="81280"/>
                  </a:moveTo>
                  <a:lnTo>
                    <a:pt x="416814" y="81280"/>
                  </a:lnTo>
                  <a:lnTo>
                    <a:pt x="416814" y="94615"/>
                  </a:lnTo>
                  <a:lnTo>
                    <a:pt x="490474" y="94615"/>
                  </a:lnTo>
                  <a:lnTo>
                    <a:pt x="490474" y="116713"/>
                  </a:lnTo>
                  <a:lnTo>
                    <a:pt x="448564" y="127381"/>
                  </a:lnTo>
                  <a:lnTo>
                    <a:pt x="434848" y="150114"/>
                  </a:lnTo>
                  <a:lnTo>
                    <a:pt x="434848" y="154940"/>
                  </a:lnTo>
                  <a:lnTo>
                    <a:pt x="436118" y="159512"/>
                  </a:lnTo>
                  <a:lnTo>
                    <a:pt x="438912" y="163576"/>
                  </a:lnTo>
                  <a:lnTo>
                    <a:pt x="441706" y="167767"/>
                  </a:lnTo>
                  <a:lnTo>
                    <a:pt x="477647" y="182206"/>
                  </a:lnTo>
                  <a:lnTo>
                    <a:pt x="498983" y="183642"/>
                  </a:lnTo>
                  <a:lnTo>
                    <a:pt x="506564" y="183489"/>
                  </a:lnTo>
                  <a:lnTo>
                    <a:pt x="552196" y="171196"/>
                  </a:lnTo>
                  <a:lnTo>
                    <a:pt x="559181" y="163576"/>
                  </a:lnTo>
                  <a:lnTo>
                    <a:pt x="561975" y="159512"/>
                  </a:lnTo>
                  <a:lnTo>
                    <a:pt x="563245" y="154940"/>
                  </a:lnTo>
                  <a:lnTo>
                    <a:pt x="563245" y="150114"/>
                  </a:lnTo>
                  <a:lnTo>
                    <a:pt x="545211" y="125082"/>
                  </a:lnTo>
                  <a:lnTo>
                    <a:pt x="545211" y="156464"/>
                  </a:lnTo>
                  <a:lnTo>
                    <a:pt x="540893" y="161544"/>
                  </a:lnTo>
                  <a:lnTo>
                    <a:pt x="498983" y="171196"/>
                  </a:lnTo>
                  <a:lnTo>
                    <a:pt x="488911" y="170840"/>
                  </a:lnTo>
                  <a:lnTo>
                    <a:pt x="452628" y="156464"/>
                  </a:lnTo>
                  <a:lnTo>
                    <a:pt x="452628" y="143002"/>
                  </a:lnTo>
                  <a:lnTo>
                    <a:pt x="488924" y="129247"/>
                  </a:lnTo>
                  <a:lnTo>
                    <a:pt x="498983" y="128905"/>
                  </a:lnTo>
                  <a:lnTo>
                    <a:pt x="508762" y="129247"/>
                  </a:lnTo>
                  <a:lnTo>
                    <a:pt x="545096" y="143002"/>
                  </a:lnTo>
                  <a:lnTo>
                    <a:pt x="545211" y="156464"/>
                  </a:lnTo>
                  <a:lnTo>
                    <a:pt x="545211" y="125082"/>
                  </a:lnTo>
                  <a:lnTo>
                    <a:pt x="541743" y="123215"/>
                  </a:lnTo>
                  <a:lnTo>
                    <a:pt x="532142" y="120053"/>
                  </a:lnTo>
                  <a:lnTo>
                    <a:pt x="520750" y="117881"/>
                  </a:lnTo>
                  <a:lnTo>
                    <a:pt x="507619" y="116713"/>
                  </a:lnTo>
                  <a:lnTo>
                    <a:pt x="507619" y="94615"/>
                  </a:lnTo>
                  <a:lnTo>
                    <a:pt x="581279" y="94615"/>
                  </a:lnTo>
                  <a:lnTo>
                    <a:pt x="581279" y="81280"/>
                  </a:lnTo>
                  <a:close/>
                </a:path>
                <a:path w="748664" h="184150">
                  <a:moveTo>
                    <a:pt x="695071" y="44450"/>
                  </a:moveTo>
                  <a:lnTo>
                    <a:pt x="693928" y="38227"/>
                  </a:lnTo>
                  <a:lnTo>
                    <a:pt x="691515" y="32385"/>
                  </a:lnTo>
                  <a:lnTo>
                    <a:pt x="689229" y="26543"/>
                  </a:lnTo>
                  <a:lnTo>
                    <a:pt x="685927" y="21463"/>
                  </a:lnTo>
                  <a:lnTo>
                    <a:pt x="681850" y="17145"/>
                  </a:lnTo>
                  <a:lnTo>
                    <a:pt x="678434" y="13627"/>
                  </a:lnTo>
                  <a:lnTo>
                    <a:pt x="678434" y="41656"/>
                  </a:lnTo>
                  <a:lnTo>
                    <a:pt x="678434" y="60579"/>
                  </a:lnTo>
                  <a:lnTo>
                    <a:pt x="675767" y="68580"/>
                  </a:lnTo>
                  <a:lnTo>
                    <a:pt x="670306" y="74676"/>
                  </a:lnTo>
                  <a:lnTo>
                    <a:pt x="664845" y="81280"/>
                  </a:lnTo>
                  <a:lnTo>
                    <a:pt x="657225" y="84455"/>
                  </a:lnTo>
                  <a:lnTo>
                    <a:pt x="637921" y="84455"/>
                  </a:lnTo>
                  <a:lnTo>
                    <a:pt x="630301" y="81280"/>
                  </a:lnTo>
                  <a:lnTo>
                    <a:pt x="624967" y="74676"/>
                  </a:lnTo>
                  <a:lnTo>
                    <a:pt x="619506" y="68580"/>
                  </a:lnTo>
                  <a:lnTo>
                    <a:pt x="616839" y="60579"/>
                  </a:lnTo>
                  <a:lnTo>
                    <a:pt x="616839" y="41656"/>
                  </a:lnTo>
                  <a:lnTo>
                    <a:pt x="619506" y="33782"/>
                  </a:lnTo>
                  <a:lnTo>
                    <a:pt x="630301" y="20447"/>
                  </a:lnTo>
                  <a:lnTo>
                    <a:pt x="637921" y="17145"/>
                  </a:lnTo>
                  <a:lnTo>
                    <a:pt x="657352" y="17145"/>
                  </a:lnTo>
                  <a:lnTo>
                    <a:pt x="664972" y="20447"/>
                  </a:lnTo>
                  <a:lnTo>
                    <a:pt x="675767" y="33782"/>
                  </a:lnTo>
                  <a:lnTo>
                    <a:pt x="678434" y="41656"/>
                  </a:lnTo>
                  <a:lnTo>
                    <a:pt x="678434" y="13627"/>
                  </a:lnTo>
                  <a:lnTo>
                    <a:pt x="677545" y="12700"/>
                  </a:lnTo>
                  <a:lnTo>
                    <a:pt x="672465" y="9144"/>
                  </a:lnTo>
                  <a:lnTo>
                    <a:pt x="660908" y="4064"/>
                  </a:lnTo>
                  <a:lnTo>
                    <a:pt x="654558" y="2794"/>
                  </a:lnTo>
                  <a:lnTo>
                    <a:pt x="640588" y="2794"/>
                  </a:lnTo>
                  <a:lnTo>
                    <a:pt x="634238" y="4064"/>
                  </a:lnTo>
                  <a:lnTo>
                    <a:pt x="622554" y="9144"/>
                  </a:lnTo>
                  <a:lnTo>
                    <a:pt x="617601" y="12700"/>
                  </a:lnTo>
                  <a:lnTo>
                    <a:pt x="613537" y="17145"/>
                  </a:lnTo>
                  <a:lnTo>
                    <a:pt x="609473" y="21463"/>
                  </a:lnTo>
                  <a:lnTo>
                    <a:pt x="606171" y="26543"/>
                  </a:lnTo>
                  <a:lnTo>
                    <a:pt x="601599" y="38227"/>
                  </a:lnTo>
                  <a:lnTo>
                    <a:pt x="600456" y="44450"/>
                  </a:lnTo>
                  <a:lnTo>
                    <a:pt x="600456" y="57658"/>
                  </a:lnTo>
                  <a:lnTo>
                    <a:pt x="613664" y="84836"/>
                  </a:lnTo>
                  <a:lnTo>
                    <a:pt x="617601" y="89281"/>
                  </a:lnTo>
                  <a:lnTo>
                    <a:pt x="622554" y="92837"/>
                  </a:lnTo>
                  <a:lnTo>
                    <a:pt x="628396" y="95377"/>
                  </a:lnTo>
                  <a:lnTo>
                    <a:pt x="634238" y="97790"/>
                  </a:lnTo>
                  <a:lnTo>
                    <a:pt x="640588" y="99060"/>
                  </a:lnTo>
                  <a:lnTo>
                    <a:pt x="654558" y="99060"/>
                  </a:lnTo>
                  <a:lnTo>
                    <a:pt x="660908" y="97790"/>
                  </a:lnTo>
                  <a:lnTo>
                    <a:pt x="666750" y="95250"/>
                  </a:lnTo>
                  <a:lnTo>
                    <a:pt x="672465" y="92837"/>
                  </a:lnTo>
                  <a:lnTo>
                    <a:pt x="677545" y="89281"/>
                  </a:lnTo>
                  <a:lnTo>
                    <a:pt x="682104" y="84455"/>
                  </a:lnTo>
                  <a:lnTo>
                    <a:pt x="685927" y="80518"/>
                  </a:lnTo>
                  <a:lnTo>
                    <a:pt x="689229" y="75438"/>
                  </a:lnTo>
                  <a:lnTo>
                    <a:pt x="691515" y="69723"/>
                  </a:lnTo>
                  <a:lnTo>
                    <a:pt x="693928" y="63881"/>
                  </a:lnTo>
                  <a:lnTo>
                    <a:pt x="695071" y="57658"/>
                  </a:lnTo>
                  <a:lnTo>
                    <a:pt x="695071" y="44450"/>
                  </a:lnTo>
                  <a:close/>
                </a:path>
                <a:path w="748664" h="184150">
                  <a:moveTo>
                    <a:pt x="743712" y="381"/>
                  </a:moveTo>
                  <a:lnTo>
                    <a:pt x="727710" y="381"/>
                  </a:lnTo>
                  <a:lnTo>
                    <a:pt x="727710" y="132334"/>
                  </a:lnTo>
                  <a:lnTo>
                    <a:pt x="743712" y="132334"/>
                  </a:lnTo>
                  <a:lnTo>
                    <a:pt x="743712" y="381"/>
                  </a:lnTo>
                  <a:close/>
                </a:path>
                <a:path w="748664" h="184150">
                  <a:moveTo>
                    <a:pt x="748538" y="162560"/>
                  </a:moveTo>
                  <a:lnTo>
                    <a:pt x="643382" y="162560"/>
                  </a:lnTo>
                  <a:lnTo>
                    <a:pt x="643382" y="117475"/>
                  </a:lnTo>
                  <a:lnTo>
                    <a:pt x="626999" y="117475"/>
                  </a:lnTo>
                  <a:lnTo>
                    <a:pt x="626999" y="173609"/>
                  </a:lnTo>
                  <a:lnTo>
                    <a:pt x="627253" y="174752"/>
                  </a:lnTo>
                  <a:lnTo>
                    <a:pt x="628523" y="176022"/>
                  </a:lnTo>
                  <a:lnTo>
                    <a:pt x="629666" y="176276"/>
                  </a:lnTo>
                  <a:lnTo>
                    <a:pt x="748538" y="176276"/>
                  </a:lnTo>
                  <a:lnTo>
                    <a:pt x="748538" y="16256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02070" y="3089910"/>
              <a:ext cx="1163954" cy="19456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841371" y="3638549"/>
              <a:ext cx="2656205" cy="194945"/>
            </a:xfrm>
            <a:custGeom>
              <a:avLst/>
              <a:gdLst/>
              <a:ahLst/>
              <a:cxnLst/>
              <a:rect l="l" t="t" r="r" b="b"/>
              <a:pathLst>
                <a:path w="2656204" h="194945">
                  <a:moveTo>
                    <a:pt x="146177" y="21590"/>
                  </a:moveTo>
                  <a:lnTo>
                    <a:pt x="145796" y="20574"/>
                  </a:lnTo>
                  <a:lnTo>
                    <a:pt x="145161" y="19939"/>
                  </a:lnTo>
                  <a:lnTo>
                    <a:pt x="144653" y="19304"/>
                  </a:lnTo>
                  <a:lnTo>
                    <a:pt x="143510" y="19050"/>
                  </a:lnTo>
                  <a:lnTo>
                    <a:pt x="19304" y="19050"/>
                  </a:lnTo>
                  <a:lnTo>
                    <a:pt x="19304" y="32766"/>
                  </a:lnTo>
                  <a:lnTo>
                    <a:pt x="129286" y="32766"/>
                  </a:lnTo>
                  <a:lnTo>
                    <a:pt x="129032" y="40132"/>
                  </a:lnTo>
                  <a:lnTo>
                    <a:pt x="128447" y="48387"/>
                  </a:lnTo>
                  <a:lnTo>
                    <a:pt x="127254" y="62611"/>
                  </a:lnTo>
                  <a:lnTo>
                    <a:pt x="126365" y="70612"/>
                  </a:lnTo>
                  <a:lnTo>
                    <a:pt x="125222" y="78867"/>
                  </a:lnTo>
                  <a:lnTo>
                    <a:pt x="124206" y="86995"/>
                  </a:lnTo>
                  <a:lnTo>
                    <a:pt x="123063" y="94996"/>
                  </a:lnTo>
                  <a:lnTo>
                    <a:pt x="121793" y="102870"/>
                  </a:lnTo>
                  <a:lnTo>
                    <a:pt x="120650" y="110617"/>
                  </a:lnTo>
                  <a:lnTo>
                    <a:pt x="119253" y="118110"/>
                  </a:lnTo>
                  <a:lnTo>
                    <a:pt x="117729" y="125476"/>
                  </a:lnTo>
                  <a:lnTo>
                    <a:pt x="134112" y="125603"/>
                  </a:lnTo>
                  <a:lnTo>
                    <a:pt x="135509" y="117983"/>
                  </a:lnTo>
                  <a:lnTo>
                    <a:pt x="136779" y="109728"/>
                  </a:lnTo>
                  <a:lnTo>
                    <a:pt x="138176" y="101092"/>
                  </a:lnTo>
                  <a:lnTo>
                    <a:pt x="143027" y="61455"/>
                  </a:lnTo>
                  <a:lnTo>
                    <a:pt x="144221" y="47498"/>
                  </a:lnTo>
                  <a:lnTo>
                    <a:pt x="144907" y="39751"/>
                  </a:lnTo>
                  <a:lnTo>
                    <a:pt x="146177" y="23241"/>
                  </a:lnTo>
                  <a:lnTo>
                    <a:pt x="146177" y="21590"/>
                  </a:lnTo>
                  <a:close/>
                </a:path>
                <a:path w="2656204" h="194945">
                  <a:moveTo>
                    <a:pt x="164973" y="151765"/>
                  </a:moveTo>
                  <a:lnTo>
                    <a:pt x="99314" y="151765"/>
                  </a:lnTo>
                  <a:lnTo>
                    <a:pt x="99314" y="84074"/>
                  </a:lnTo>
                  <a:lnTo>
                    <a:pt x="83439" y="84074"/>
                  </a:lnTo>
                  <a:lnTo>
                    <a:pt x="83439" y="151765"/>
                  </a:lnTo>
                  <a:lnTo>
                    <a:pt x="56388" y="151765"/>
                  </a:lnTo>
                  <a:lnTo>
                    <a:pt x="56388" y="84074"/>
                  </a:lnTo>
                  <a:lnTo>
                    <a:pt x="40767" y="84074"/>
                  </a:lnTo>
                  <a:lnTo>
                    <a:pt x="40767" y="151765"/>
                  </a:lnTo>
                  <a:lnTo>
                    <a:pt x="0" y="151765"/>
                  </a:lnTo>
                  <a:lnTo>
                    <a:pt x="0" y="165735"/>
                  </a:lnTo>
                  <a:lnTo>
                    <a:pt x="164973" y="165735"/>
                  </a:lnTo>
                  <a:lnTo>
                    <a:pt x="164973" y="151765"/>
                  </a:lnTo>
                  <a:close/>
                </a:path>
                <a:path w="2656204" h="194945">
                  <a:moveTo>
                    <a:pt x="264160" y="122809"/>
                  </a:moveTo>
                  <a:lnTo>
                    <a:pt x="262509" y="123190"/>
                  </a:lnTo>
                  <a:lnTo>
                    <a:pt x="259842" y="123698"/>
                  </a:lnTo>
                  <a:lnTo>
                    <a:pt x="256286" y="124079"/>
                  </a:lnTo>
                  <a:lnTo>
                    <a:pt x="252603" y="124587"/>
                  </a:lnTo>
                  <a:lnTo>
                    <a:pt x="248539" y="124968"/>
                  </a:lnTo>
                  <a:lnTo>
                    <a:pt x="244221" y="125476"/>
                  </a:lnTo>
                  <a:lnTo>
                    <a:pt x="239903" y="125857"/>
                  </a:lnTo>
                  <a:lnTo>
                    <a:pt x="235585" y="126111"/>
                  </a:lnTo>
                  <a:lnTo>
                    <a:pt x="231140" y="126492"/>
                  </a:lnTo>
                  <a:lnTo>
                    <a:pt x="226822" y="126746"/>
                  </a:lnTo>
                  <a:lnTo>
                    <a:pt x="223012" y="126873"/>
                  </a:lnTo>
                  <a:lnTo>
                    <a:pt x="208788" y="126873"/>
                  </a:lnTo>
                  <a:lnTo>
                    <a:pt x="208788" y="16637"/>
                  </a:lnTo>
                  <a:lnTo>
                    <a:pt x="192532" y="16637"/>
                  </a:lnTo>
                  <a:lnTo>
                    <a:pt x="192608" y="139446"/>
                  </a:lnTo>
                  <a:lnTo>
                    <a:pt x="192913" y="140335"/>
                  </a:lnTo>
                  <a:lnTo>
                    <a:pt x="193548" y="140970"/>
                  </a:lnTo>
                  <a:lnTo>
                    <a:pt x="194056" y="141605"/>
                  </a:lnTo>
                  <a:lnTo>
                    <a:pt x="195199" y="141859"/>
                  </a:lnTo>
                  <a:lnTo>
                    <a:pt x="214503" y="141859"/>
                  </a:lnTo>
                  <a:lnTo>
                    <a:pt x="220472" y="141732"/>
                  </a:lnTo>
                  <a:lnTo>
                    <a:pt x="238125" y="140589"/>
                  </a:lnTo>
                  <a:lnTo>
                    <a:pt x="243205" y="140081"/>
                  </a:lnTo>
                  <a:lnTo>
                    <a:pt x="252603" y="138938"/>
                  </a:lnTo>
                  <a:lnTo>
                    <a:pt x="256286" y="138557"/>
                  </a:lnTo>
                  <a:lnTo>
                    <a:pt x="260096" y="138049"/>
                  </a:lnTo>
                  <a:lnTo>
                    <a:pt x="262636" y="137541"/>
                  </a:lnTo>
                  <a:lnTo>
                    <a:pt x="264160" y="137160"/>
                  </a:lnTo>
                  <a:lnTo>
                    <a:pt x="264160" y="126873"/>
                  </a:lnTo>
                  <a:lnTo>
                    <a:pt x="264160" y="122809"/>
                  </a:lnTo>
                  <a:close/>
                </a:path>
                <a:path w="2656204" h="194945">
                  <a:moveTo>
                    <a:pt x="329057" y="8509"/>
                  </a:moveTo>
                  <a:lnTo>
                    <a:pt x="313436" y="8509"/>
                  </a:lnTo>
                  <a:lnTo>
                    <a:pt x="313436" y="72898"/>
                  </a:lnTo>
                  <a:lnTo>
                    <a:pt x="288290" y="72898"/>
                  </a:lnTo>
                  <a:lnTo>
                    <a:pt x="288290" y="11557"/>
                  </a:lnTo>
                  <a:lnTo>
                    <a:pt x="272669" y="11557"/>
                  </a:lnTo>
                  <a:lnTo>
                    <a:pt x="272669" y="179578"/>
                  </a:lnTo>
                  <a:lnTo>
                    <a:pt x="288290" y="179578"/>
                  </a:lnTo>
                  <a:lnTo>
                    <a:pt x="288290" y="88392"/>
                  </a:lnTo>
                  <a:lnTo>
                    <a:pt x="313436" y="88392"/>
                  </a:lnTo>
                  <a:lnTo>
                    <a:pt x="313436" y="188214"/>
                  </a:lnTo>
                  <a:lnTo>
                    <a:pt x="329057" y="188214"/>
                  </a:lnTo>
                  <a:lnTo>
                    <a:pt x="329057" y="88392"/>
                  </a:lnTo>
                  <a:lnTo>
                    <a:pt x="329057" y="72898"/>
                  </a:lnTo>
                  <a:lnTo>
                    <a:pt x="329057" y="8509"/>
                  </a:lnTo>
                  <a:close/>
                </a:path>
                <a:path w="2656204" h="194945">
                  <a:moveTo>
                    <a:pt x="502793" y="170688"/>
                  </a:moveTo>
                  <a:lnTo>
                    <a:pt x="391922" y="170688"/>
                  </a:lnTo>
                  <a:lnTo>
                    <a:pt x="391922" y="123571"/>
                  </a:lnTo>
                  <a:lnTo>
                    <a:pt x="376301" y="123571"/>
                  </a:lnTo>
                  <a:lnTo>
                    <a:pt x="376301" y="181737"/>
                  </a:lnTo>
                  <a:lnTo>
                    <a:pt x="376555" y="182880"/>
                  </a:lnTo>
                  <a:lnTo>
                    <a:pt x="377825" y="184150"/>
                  </a:lnTo>
                  <a:lnTo>
                    <a:pt x="378841" y="184404"/>
                  </a:lnTo>
                  <a:lnTo>
                    <a:pt x="502793" y="184404"/>
                  </a:lnTo>
                  <a:lnTo>
                    <a:pt x="502793" y="170688"/>
                  </a:lnTo>
                  <a:close/>
                </a:path>
                <a:path w="2656204" h="194945">
                  <a:moveTo>
                    <a:pt x="518287" y="90424"/>
                  </a:moveTo>
                  <a:lnTo>
                    <a:pt x="489585" y="90424"/>
                  </a:lnTo>
                  <a:lnTo>
                    <a:pt x="490474" y="85598"/>
                  </a:lnTo>
                  <a:lnTo>
                    <a:pt x="492633" y="74295"/>
                  </a:lnTo>
                  <a:lnTo>
                    <a:pt x="493649" y="68453"/>
                  </a:lnTo>
                  <a:lnTo>
                    <a:pt x="494665" y="62230"/>
                  </a:lnTo>
                  <a:lnTo>
                    <a:pt x="495427" y="55753"/>
                  </a:lnTo>
                  <a:lnTo>
                    <a:pt x="496443" y="49276"/>
                  </a:lnTo>
                  <a:lnTo>
                    <a:pt x="497268" y="42164"/>
                  </a:lnTo>
                  <a:lnTo>
                    <a:pt x="497840" y="36576"/>
                  </a:lnTo>
                  <a:lnTo>
                    <a:pt x="498602" y="30226"/>
                  </a:lnTo>
                  <a:lnTo>
                    <a:pt x="499110" y="24130"/>
                  </a:lnTo>
                  <a:lnTo>
                    <a:pt x="499491" y="18034"/>
                  </a:lnTo>
                  <a:lnTo>
                    <a:pt x="499491" y="16383"/>
                  </a:lnTo>
                  <a:lnTo>
                    <a:pt x="499237" y="15240"/>
                  </a:lnTo>
                  <a:lnTo>
                    <a:pt x="498602" y="14605"/>
                  </a:lnTo>
                  <a:lnTo>
                    <a:pt x="497967" y="14097"/>
                  </a:lnTo>
                  <a:lnTo>
                    <a:pt x="496824" y="13716"/>
                  </a:lnTo>
                  <a:lnTo>
                    <a:pt x="372999" y="13716"/>
                  </a:lnTo>
                  <a:lnTo>
                    <a:pt x="372999" y="27559"/>
                  </a:lnTo>
                  <a:lnTo>
                    <a:pt x="483095" y="27559"/>
                  </a:lnTo>
                  <a:lnTo>
                    <a:pt x="482854" y="32004"/>
                  </a:lnTo>
                  <a:lnTo>
                    <a:pt x="482333" y="36830"/>
                  </a:lnTo>
                  <a:lnTo>
                    <a:pt x="481711" y="42164"/>
                  </a:lnTo>
                  <a:lnTo>
                    <a:pt x="480949" y="47498"/>
                  </a:lnTo>
                  <a:lnTo>
                    <a:pt x="478663" y="64389"/>
                  </a:lnTo>
                  <a:lnTo>
                    <a:pt x="477774" y="69977"/>
                  </a:lnTo>
                  <a:lnTo>
                    <a:pt x="476745" y="75311"/>
                  </a:lnTo>
                  <a:lnTo>
                    <a:pt x="475869" y="80772"/>
                  </a:lnTo>
                  <a:lnTo>
                    <a:pt x="474980" y="85725"/>
                  </a:lnTo>
                  <a:lnTo>
                    <a:pt x="474218" y="90424"/>
                  </a:lnTo>
                  <a:lnTo>
                    <a:pt x="353822" y="90424"/>
                  </a:lnTo>
                  <a:lnTo>
                    <a:pt x="353822" y="104394"/>
                  </a:lnTo>
                  <a:lnTo>
                    <a:pt x="518287" y="104394"/>
                  </a:lnTo>
                  <a:lnTo>
                    <a:pt x="518287" y="90424"/>
                  </a:lnTo>
                  <a:close/>
                </a:path>
                <a:path w="2656204" h="194945">
                  <a:moveTo>
                    <a:pt x="695325" y="152019"/>
                  </a:moveTo>
                  <a:lnTo>
                    <a:pt x="620776" y="152019"/>
                  </a:lnTo>
                  <a:lnTo>
                    <a:pt x="620776" y="118491"/>
                  </a:lnTo>
                  <a:lnTo>
                    <a:pt x="676910" y="118491"/>
                  </a:lnTo>
                  <a:lnTo>
                    <a:pt x="676910" y="105156"/>
                  </a:lnTo>
                  <a:lnTo>
                    <a:pt x="568452" y="105156"/>
                  </a:lnTo>
                  <a:lnTo>
                    <a:pt x="568452" y="73914"/>
                  </a:lnTo>
                  <a:lnTo>
                    <a:pt x="668528" y="73914"/>
                  </a:lnTo>
                  <a:lnTo>
                    <a:pt x="669671" y="73660"/>
                  </a:lnTo>
                  <a:lnTo>
                    <a:pt x="670941" y="72390"/>
                  </a:lnTo>
                  <a:lnTo>
                    <a:pt x="671195" y="71247"/>
                  </a:lnTo>
                  <a:lnTo>
                    <a:pt x="671195" y="19685"/>
                  </a:lnTo>
                  <a:lnTo>
                    <a:pt x="670941" y="18542"/>
                  </a:lnTo>
                  <a:lnTo>
                    <a:pt x="669671" y="17272"/>
                  </a:lnTo>
                  <a:lnTo>
                    <a:pt x="668528" y="17018"/>
                  </a:lnTo>
                  <a:lnTo>
                    <a:pt x="552450" y="17018"/>
                  </a:lnTo>
                  <a:lnTo>
                    <a:pt x="552450" y="30353"/>
                  </a:lnTo>
                  <a:lnTo>
                    <a:pt x="655447" y="30353"/>
                  </a:lnTo>
                  <a:lnTo>
                    <a:pt x="655447" y="60579"/>
                  </a:lnTo>
                  <a:lnTo>
                    <a:pt x="555498" y="60579"/>
                  </a:lnTo>
                  <a:lnTo>
                    <a:pt x="554355" y="60833"/>
                  </a:lnTo>
                  <a:lnTo>
                    <a:pt x="553085" y="62103"/>
                  </a:lnTo>
                  <a:lnTo>
                    <a:pt x="552831" y="63246"/>
                  </a:lnTo>
                  <a:lnTo>
                    <a:pt x="552831" y="115951"/>
                  </a:lnTo>
                  <a:lnTo>
                    <a:pt x="553085" y="116967"/>
                  </a:lnTo>
                  <a:lnTo>
                    <a:pt x="554355" y="118237"/>
                  </a:lnTo>
                  <a:lnTo>
                    <a:pt x="555498" y="118491"/>
                  </a:lnTo>
                  <a:lnTo>
                    <a:pt x="604266" y="118491"/>
                  </a:lnTo>
                  <a:lnTo>
                    <a:pt x="604266" y="152019"/>
                  </a:lnTo>
                  <a:lnTo>
                    <a:pt x="530352" y="152019"/>
                  </a:lnTo>
                  <a:lnTo>
                    <a:pt x="530352" y="165735"/>
                  </a:lnTo>
                  <a:lnTo>
                    <a:pt x="695325" y="165735"/>
                  </a:lnTo>
                  <a:lnTo>
                    <a:pt x="695325" y="152019"/>
                  </a:lnTo>
                  <a:close/>
                </a:path>
                <a:path w="2656204" h="194945">
                  <a:moveTo>
                    <a:pt x="883285" y="136144"/>
                  </a:moveTo>
                  <a:lnTo>
                    <a:pt x="852665" y="109816"/>
                  </a:lnTo>
                  <a:lnTo>
                    <a:pt x="834758" y="64820"/>
                  </a:lnTo>
                  <a:lnTo>
                    <a:pt x="834009" y="51054"/>
                  </a:lnTo>
                  <a:lnTo>
                    <a:pt x="834009" y="15748"/>
                  </a:lnTo>
                  <a:lnTo>
                    <a:pt x="817499" y="15748"/>
                  </a:lnTo>
                  <a:lnTo>
                    <a:pt x="816660" y="63296"/>
                  </a:lnTo>
                  <a:lnTo>
                    <a:pt x="804164" y="102362"/>
                  </a:lnTo>
                  <a:lnTo>
                    <a:pt x="777671" y="133502"/>
                  </a:lnTo>
                  <a:lnTo>
                    <a:pt x="765937" y="141605"/>
                  </a:lnTo>
                  <a:lnTo>
                    <a:pt x="779399" y="152400"/>
                  </a:lnTo>
                  <a:lnTo>
                    <a:pt x="806958" y="125984"/>
                  </a:lnTo>
                  <a:lnTo>
                    <a:pt x="825373" y="91821"/>
                  </a:lnTo>
                  <a:lnTo>
                    <a:pt x="829056" y="100558"/>
                  </a:lnTo>
                  <a:lnTo>
                    <a:pt x="857592" y="136931"/>
                  </a:lnTo>
                  <a:lnTo>
                    <a:pt x="871601" y="147701"/>
                  </a:lnTo>
                  <a:lnTo>
                    <a:pt x="883285" y="136144"/>
                  </a:lnTo>
                  <a:close/>
                </a:path>
                <a:path w="2656204" h="194945">
                  <a:moveTo>
                    <a:pt x="920242" y="8509"/>
                  </a:moveTo>
                  <a:lnTo>
                    <a:pt x="903986" y="8509"/>
                  </a:lnTo>
                  <a:lnTo>
                    <a:pt x="903986" y="188087"/>
                  </a:lnTo>
                  <a:lnTo>
                    <a:pt x="920242" y="188087"/>
                  </a:lnTo>
                  <a:lnTo>
                    <a:pt x="920242" y="8509"/>
                  </a:lnTo>
                  <a:close/>
                </a:path>
                <a:path w="2656204" h="194945">
                  <a:moveTo>
                    <a:pt x="1088898" y="109601"/>
                  </a:moveTo>
                  <a:lnTo>
                    <a:pt x="1073277" y="109601"/>
                  </a:lnTo>
                  <a:lnTo>
                    <a:pt x="1073277" y="131699"/>
                  </a:lnTo>
                  <a:lnTo>
                    <a:pt x="1073277" y="144907"/>
                  </a:lnTo>
                  <a:lnTo>
                    <a:pt x="1073277" y="172847"/>
                  </a:lnTo>
                  <a:lnTo>
                    <a:pt x="984504" y="172847"/>
                  </a:lnTo>
                  <a:lnTo>
                    <a:pt x="984504" y="144907"/>
                  </a:lnTo>
                  <a:lnTo>
                    <a:pt x="1073277" y="144907"/>
                  </a:lnTo>
                  <a:lnTo>
                    <a:pt x="1073277" y="131699"/>
                  </a:lnTo>
                  <a:lnTo>
                    <a:pt x="984504" y="131699"/>
                  </a:lnTo>
                  <a:lnTo>
                    <a:pt x="984504" y="109601"/>
                  </a:lnTo>
                  <a:lnTo>
                    <a:pt x="968883" y="109601"/>
                  </a:lnTo>
                  <a:lnTo>
                    <a:pt x="968883" y="183388"/>
                  </a:lnTo>
                  <a:lnTo>
                    <a:pt x="969137" y="184531"/>
                  </a:lnTo>
                  <a:lnTo>
                    <a:pt x="969772" y="185166"/>
                  </a:lnTo>
                  <a:lnTo>
                    <a:pt x="970407" y="185674"/>
                  </a:lnTo>
                  <a:lnTo>
                    <a:pt x="971550" y="186055"/>
                  </a:lnTo>
                  <a:lnTo>
                    <a:pt x="1086231" y="186055"/>
                  </a:lnTo>
                  <a:lnTo>
                    <a:pt x="1087374" y="185674"/>
                  </a:lnTo>
                  <a:lnTo>
                    <a:pt x="1088009" y="185166"/>
                  </a:lnTo>
                  <a:lnTo>
                    <a:pt x="1088644" y="184531"/>
                  </a:lnTo>
                  <a:lnTo>
                    <a:pt x="1088898" y="183388"/>
                  </a:lnTo>
                  <a:lnTo>
                    <a:pt x="1088898" y="172847"/>
                  </a:lnTo>
                  <a:lnTo>
                    <a:pt x="1088898" y="144907"/>
                  </a:lnTo>
                  <a:lnTo>
                    <a:pt x="1088898" y="131699"/>
                  </a:lnTo>
                  <a:lnTo>
                    <a:pt x="1088898" y="109601"/>
                  </a:lnTo>
                  <a:close/>
                </a:path>
                <a:path w="2656204" h="194945">
                  <a:moveTo>
                    <a:pt x="1111123" y="76835"/>
                  </a:moveTo>
                  <a:lnTo>
                    <a:pt x="1083818" y="76835"/>
                  </a:lnTo>
                  <a:lnTo>
                    <a:pt x="1084580" y="72517"/>
                  </a:lnTo>
                  <a:lnTo>
                    <a:pt x="1085469" y="67691"/>
                  </a:lnTo>
                  <a:lnTo>
                    <a:pt x="1086485" y="62611"/>
                  </a:lnTo>
                  <a:lnTo>
                    <a:pt x="1089202" y="46609"/>
                  </a:lnTo>
                  <a:lnTo>
                    <a:pt x="1089914" y="41656"/>
                  </a:lnTo>
                  <a:lnTo>
                    <a:pt x="1091819" y="26543"/>
                  </a:lnTo>
                  <a:lnTo>
                    <a:pt x="1092327" y="22098"/>
                  </a:lnTo>
                  <a:lnTo>
                    <a:pt x="1092581" y="18034"/>
                  </a:lnTo>
                  <a:lnTo>
                    <a:pt x="1092581" y="16383"/>
                  </a:lnTo>
                  <a:lnTo>
                    <a:pt x="1092200" y="15240"/>
                  </a:lnTo>
                  <a:lnTo>
                    <a:pt x="1091057" y="14097"/>
                  </a:lnTo>
                  <a:lnTo>
                    <a:pt x="1089914" y="13716"/>
                  </a:lnTo>
                  <a:lnTo>
                    <a:pt x="966089" y="13716"/>
                  </a:lnTo>
                  <a:lnTo>
                    <a:pt x="966089" y="27559"/>
                  </a:lnTo>
                  <a:lnTo>
                    <a:pt x="1075944" y="27559"/>
                  </a:lnTo>
                  <a:lnTo>
                    <a:pt x="1075817" y="30861"/>
                  </a:lnTo>
                  <a:lnTo>
                    <a:pt x="1075055" y="38481"/>
                  </a:lnTo>
                  <a:lnTo>
                    <a:pt x="1074547" y="42418"/>
                  </a:lnTo>
                  <a:lnTo>
                    <a:pt x="1073912" y="46609"/>
                  </a:lnTo>
                  <a:lnTo>
                    <a:pt x="1073023" y="51181"/>
                  </a:lnTo>
                  <a:lnTo>
                    <a:pt x="1072388" y="55753"/>
                  </a:lnTo>
                  <a:lnTo>
                    <a:pt x="1070864" y="64643"/>
                  </a:lnTo>
                  <a:lnTo>
                    <a:pt x="1069975" y="69088"/>
                  </a:lnTo>
                  <a:lnTo>
                    <a:pt x="1069213" y="73152"/>
                  </a:lnTo>
                  <a:lnTo>
                    <a:pt x="1068451" y="76835"/>
                  </a:lnTo>
                  <a:lnTo>
                    <a:pt x="946785" y="76835"/>
                  </a:lnTo>
                  <a:lnTo>
                    <a:pt x="946785" y="90551"/>
                  </a:lnTo>
                  <a:lnTo>
                    <a:pt x="1111123" y="90551"/>
                  </a:lnTo>
                  <a:lnTo>
                    <a:pt x="1111123" y="76835"/>
                  </a:lnTo>
                  <a:close/>
                </a:path>
                <a:path w="2656204" h="194945">
                  <a:moveTo>
                    <a:pt x="1242822" y="81661"/>
                  </a:moveTo>
                  <a:lnTo>
                    <a:pt x="1203071" y="86868"/>
                  </a:lnTo>
                  <a:lnTo>
                    <a:pt x="1161542" y="88392"/>
                  </a:lnTo>
                  <a:lnTo>
                    <a:pt x="1151509" y="88392"/>
                  </a:lnTo>
                  <a:lnTo>
                    <a:pt x="1151509" y="30734"/>
                  </a:lnTo>
                  <a:lnTo>
                    <a:pt x="1218057" y="30734"/>
                  </a:lnTo>
                  <a:lnTo>
                    <a:pt x="1218057" y="16764"/>
                  </a:lnTo>
                  <a:lnTo>
                    <a:pt x="1138428" y="16764"/>
                  </a:lnTo>
                  <a:lnTo>
                    <a:pt x="1137285" y="17145"/>
                  </a:lnTo>
                  <a:lnTo>
                    <a:pt x="1136650" y="17653"/>
                  </a:lnTo>
                  <a:lnTo>
                    <a:pt x="1136015" y="18288"/>
                  </a:lnTo>
                  <a:lnTo>
                    <a:pt x="1135761" y="19431"/>
                  </a:lnTo>
                  <a:lnTo>
                    <a:pt x="1135786" y="100457"/>
                  </a:lnTo>
                  <a:lnTo>
                    <a:pt x="1136015" y="101346"/>
                  </a:lnTo>
                  <a:lnTo>
                    <a:pt x="1137158" y="102489"/>
                  </a:lnTo>
                  <a:lnTo>
                    <a:pt x="1138301" y="102743"/>
                  </a:lnTo>
                  <a:lnTo>
                    <a:pt x="1161669" y="102743"/>
                  </a:lnTo>
                  <a:lnTo>
                    <a:pt x="1201166" y="101092"/>
                  </a:lnTo>
                  <a:lnTo>
                    <a:pt x="1242822" y="95631"/>
                  </a:lnTo>
                  <a:lnTo>
                    <a:pt x="1242822" y="88392"/>
                  </a:lnTo>
                  <a:lnTo>
                    <a:pt x="1242822" y="81661"/>
                  </a:lnTo>
                  <a:close/>
                </a:path>
                <a:path w="2656204" h="194945">
                  <a:moveTo>
                    <a:pt x="1273429" y="170688"/>
                  </a:moveTo>
                  <a:lnTo>
                    <a:pt x="1170178" y="170688"/>
                  </a:lnTo>
                  <a:lnTo>
                    <a:pt x="1170178" y="125476"/>
                  </a:lnTo>
                  <a:lnTo>
                    <a:pt x="1154049" y="125476"/>
                  </a:lnTo>
                  <a:lnTo>
                    <a:pt x="1154049" y="181737"/>
                  </a:lnTo>
                  <a:lnTo>
                    <a:pt x="1154303" y="182880"/>
                  </a:lnTo>
                  <a:lnTo>
                    <a:pt x="1154938" y="183515"/>
                  </a:lnTo>
                  <a:lnTo>
                    <a:pt x="1155446" y="184150"/>
                  </a:lnTo>
                  <a:lnTo>
                    <a:pt x="1156589" y="184404"/>
                  </a:lnTo>
                  <a:lnTo>
                    <a:pt x="1273429" y="184404"/>
                  </a:lnTo>
                  <a:lnTo>
                    <a:pt x="1273429" y="170688"/>
                  </a:lnTo>
                  <a:close/>
                </a:path>
                <a:path w="2656204" h="194945">
                  <a:moveTo>
                    <a:pt x="1291463" y="52832"/>
                  </a:moveTo>
                  <a:lnTo>
                    <a:pt x="1267079" y="52832"/>
                  </a:lnTo>
                  <a:lnTo>
                    <a:pt x="1267079" y="8509"/>
                  </a:lnTo>
                  <a:lnTo>
                    <a:pt x="1251077" y="8509"/>
                  </a:lnTo>
                  <a:lnTo>
                    <a:pt x="1251077" y="140208"/>
                  </a:lnTo>
                  <a:lnTo>
                    <a:pt x="1267079" y="140208"/>
                  </a:lnTo>
                  <a:lnTo>
                    <a:pt x="1267079" y="67056"/>
                  </a:lnTo>
                  <a:lnTo>
                    <a:pt x="1291463" y="67056"/>
                  </a:lnTo>
                  <a:lnTo>
                    <a:pt x="1291463" y="52832"/>
                  </a:lnTo>
                  <a:close/>
                </a:path>
                <a:path w="2656204" h="194945">
                  <a:moveTo>
                    <a:pt x="1393190" y="21463"/>
                  </a:moveTo>
                  <a:lnTo>
                    <a:pt x="1392809" y="20320"/>
                  </a:lnTo>
                  <a:lnTo>
                    <a:pt x="1392047" y="19685"/>
                  </a:lnTo>
                  <a:lnTo>
                    <a:pt x="1391285" y="19177"/>
                  </a:lnTo>
                  <a:lnTo>
                    <a:pt x="1390142" y="18796"/>
                  </a:lnTo>
                  <a:lnTo>
                    <a:pt x="1313307" y="18796"/>
                  </a:lnTo>
                  <a:lnTo>
                    <a:pt x="1313307" y="32766"/>
                  </a:lnTo>
                  <a:lnTo>
                    <a:pt x="1375156" y="32766"/>
                  </a:lnTo>
                  <a:lnTo>
                    <a:pt x="1374292" y="41592"/>
                  </a:lnTo>
                  <a:lnTo>
                    <a:pt x="1361833" y="81889"/>
                  </a:lnTo>
                  <a:lnTo>
                    <a:pt x="1337500" y="114846"/>
                  </a:lnTo>
                  <a:lnTo>
                    <a:pt x="1303020" y="139573"/>
                  </a:lnTo>
                  <a:lnTo>
                    <a:pt x="1315974" y="150749"/>
                  </a:lnTo>
                  <a:lnTo>
                    <a:pt x="1346454" y="127762"/>
                  </a:lnTo>
                  <a:lnTo>
                    <a:pt x="1370330" y="98044"/>
                  </a:lnTo>
                  <a:lnTo>
                    <a:pt x="1386459" y="63119"/>
                  </a:lnTo>
                  <a:lnTo>
                    <a:pt x="1393190" y="23114"/>
                  </a:lnTo>
                  <a:lnTo>
                    <a:pt x="1393190" y="21463"/>
                  </a:lnTo>
                  <a:close/>
                </a:path>
                <a:path w="2656204" h="194945">
                  <a:moveTo>
                    <a:pt x="1468628" y="80645"/>
                  </a:moveTo>
                  <a:lnTo>
                    <a:pt x="1442085" y="80645"/>
                  </a:lnTo>
                  <a:lnTo>
                    <a:pt x="1442085" y="8509"/>
                  </a:lnTo>
                  <a:lnTo>
                    <a:pt x="1425829" y="8509"/>
                  </a:lnTo>
                  <a:lnTo>
                    <a:pt x="1425829" y="188214"/>
                  </a:lnTo>
                  <a:lnTo>
                    <a:pt x="1442085" y="188214"/>
                  </a:lnTo>
                  <a:lnTo>
                    <a:pt x="1442085" y="95250"/>
                  </a:lnTo>
                  <a:lnTo>
                    <a:pt x="1468628" y="95250"/>
                  </a:lnTo>
                  <a:lnTo>
                    <a:pt x="1468628" y="80645"/>
                  </a:lnTo>
                  <a:close/>
                </a:path>
                <a:path w="2656204" h="194945">
                  <a:moveTo>
                    <a:pt x="1597787" y="131953"/>
                  </a:moveTo>
                  <a:lnTo>
                    <a:pt x="1594231" y="132588"/>
                  </a:lnTo>
                  <a:lnTo>
                    <a:pt x="1590167" y="133096"/>
                  </a:lnTo>
                  <a:lnTo>
                    <a:pt x="1585468" y="133477"/>
                  </a:lnTo>
                  <a:lnTo>
                    <a:pt x="1580769" y="133985"/>
                  </a:lnTo>
                  <a:lnTo>
                    <a:pt x="1570736" y="134493"/>
                  </a:lnTo>
                  <a:lnTo>
                    <a:pt x="1565783" y="135001"/>
                  </a:lnTo>
                  <a:lnTo>
                    <a:pt x="1555877" y="135509"/>
                  </a:lnTo>
                  <a:lnTo>
                    <a:pt x="1550924" y="135636"/>
                  </a:lnTo>
                  <a:lnTo>
                    <a:pt x="1546606" y="135890"/>
                  </a:lnTo>
                  <a:lnTo>
                    <a:pt x="1542796" y="136017"/>
                  </a:lnTo>
                  <a:lnTo>
                    <a:pt x="1542796" y="103124"/>
                  </a:lnTo>
                  <a:lnTo>
                    <a:pt x="1551266" y="101269"/>
                  </a:lnTo>
                  <a:lnTo>
                    <a:pt x="1558810" y="98171"/>
                  </a:lnTo>
                  <a:lnTo>
                    <a:pt x="1580629" y="66713"/>
                  </a:lnTo>
                  <a:lnTo>
                    <a:pt x="1581277" y="58166"/>
                  </a:lnTo>
                  <a:lnTo>
                    <a:pt x="1581277" y="51689"/>
                  </a:lnTo>
                  <a:lnTo>
                    <a:pt x="1580261" y="45593"/>
                  </a:lnTo>
                  <a:lnTo>
                    <a:pt x="1577975" y="40132"/>
                  </a:lnTo>
                  <a:lnTo>
                    <a:pt x="1575816" y="34544"/>
                  </a:lnTo>
                  <a:lnTo>
                    <a:pt x="1572514" y="29718"/>
                  </a:lnTo>
                  <a:lnTo>
                    <a:pt x="1568843" y="26162"/>
                  </a:lnTo>
                  <a:lnTo>
                    <a:pt x="1565503" y="22834"/>
                  </a:lnTo>
                  <a:lnTo>
                    <a:pt x="1565503" y="53594"/>
                  </a:lnTo>
                  <a:lnTo>
                    <a:pt x="1565478" y="67564"/>
                  </a:lnTo>
                  <a:lnTo>
                    <a:pt x="1562862" y="75057"/>
                  </a:lnTo>
                  <a:lnTo>
                    <a:pt x="1557528" y="80899"/>
                  </a:lnTo>
                  <a:lnTo>
                    <a:pt x="1552194" y="86614"/>
                  </a:lnTo>
                  <a:lnTo>
                    <a:pt x="1544447" y="89535"/>
                  </a:lnTo>
                  <a:lnTo>
                    <a:pt x="1524127" y="89535"/>
                  </a:lnTo>
                  <a:lnTo>
                    <a:pt x="1516507" y="86741"/>
                  </a:lnTo>
                  <a:lnTo>
                    <a:pt x="1505966" y="75184"/>
                  </a:lnTo>
                  <a:lnTo>
                    <a:pt x="1503299" y="67564"/>
                  </a:lnTo>
                  <a:lnTo>
                    <a:pt x="1503299" y="53594"/>
                  </a:lnTo>
                  <a:lnTo>
                    <a:pt x="1539367" y="26162"/>
                  </a:lnTo>
                  <a:lnTo>
                    <a:pt x="1565503" y="53594"/>
                  </a:lnTo>
                  <a:lnTo>
                    <a:pt x="1565503" y="22834"/>
                  </a:lnTo>
                  <a:lnTo>
                    <a:pt x="1564259" y="21590"/>
                  </a:lnTo>
                  <a:lnTo>
                    <a:pt x="1559433" y="18415"/>
                  </a:lnTo>
                  <a:lnTo>
                    <a:pt x="1553591" y="16129"/>
                  </a:lnTo>
                  <a:lnTo>
                    <a:pt x="1547749" y="13716"/>
                  </a:lnTo>
                  <a:lnTo>
                    <a:pt x="1541399" y="12573"/>
                  </a:lnTo>
                  <a:lnTo>
                    <a:pt x="1527048" y="12573"/>
                  </a:lnTo>
                  <a:lnTo>
                    <a:pt x="1520571" y="13716"/>
                  </a:lnTo>
                  <a:lnTo>
                    <a:pt x="1514856" y="16129"/>
                  </a:lnTo>
                  <a:lnTo>
                    <a:pt x="1509141" y="18415"/>
                  </a:lnTo>
                  <a:lnTo>
                    <a:pt x="1504315" y="21590"/>
                  </a:lnTo>
                  <a:lnTo>
                    <a:pt x="1496187" y="29718"/>
                  </a:lnTo>
                  <a:lnTo>
                    <a:pt x="1493139" y="34544"/>
                  </a:lnTo>
                  <a:lnTo>
                    <a:pt x="1490370" y="41656"/>
                  </a:lnTo>
                  <a:lnTo>
                    <a:pt x="1488821" y="45593"/>
                  </a:lnTo>
                  <a:lnTo>
                    <a:pt x="1487678" y="51689"/>
                  </a:lnTo>
                  <a:lnTo>
                    <a:pt x="1487678" y="64008"/>
                  </a:lnTo>
                  <a:lnTo>
                    <a:pt x="1488567" y="69469"/>
                  </a:lnTo>
                  <a:lnTo>
                    <a:pt x="1490687" y="75184"/>
                  </a:lnTo>
                  <a:lnTo>
                    <a:pt x="1492250" y="79629"/>
                  </a:lnTo>
                  <a:lnTo>
                    <a:pt x="1510563" y="98196"/>
                  </a:lnTo>
                  <a:lnTo>
                    <a:pt x="1515237" y="100838"/>
                  </a:lnTo>
                  <a:lnTo>
                    <a:pt x="1520698" y="102489"/>
                  </a:lnTo>
                  <a:lnTo>
                    <a:pt x="1526794" y="103378"/>
                  </a:lnTo>
                  <a:lnTo>
                    <a:pt x="1526794" y="136398"/>
                  </a:lnTo>
                  <a:lnTo>
                    <a:pt x="1478788" y="136398"/>
                  </a:lnTo>
                  <a:lnTo>
                    <a:pt x="1478788" y="150114"/>
                  </a:lnTo>
                  <a:lnTo>
                    <a:pt x="1530477" y="150114"/>
                  </a:lnTo>
                  <a:lnTo>
                    <a:pt x="1540281" y="150050"/>
                  </a:lnTo>
                  <a:lnTo>
                    <a:pt x="1580261" y="147955"/>
                  </a:lnTo>
                  <a:lnTo>
                    <a:pt x="1597787" y="145669"/>
                  </a:lnTo>
                  <a:lnTo>
                    <a:pt x="1597787" y="136017"/>
                  </a:lnTo>
                  <a:lnTo>
                    <a:pt x="1597787" y="131953"/>
                  </a:lnTo>
                  <a:close/>
                </a:path>
                <a:path w="2656204" h="194945">
                  <a:moveTo>
                    <a:pt x="1646047" y="79883"/>
                  </a:moveTo>
                  <a:lnTo>
                    <a:pt x="1620393" y="79883"/>
                  </a:lnTo>
                  <a:lnTo>
                    <a:pt x="1620393" y="8255"/>
                  </a:lnTo>
                  <a:lnTo>
                    <a:pt x="1604645" y="8255"/>
                  </a:lnTo>
                  <a:lnTo>
                    <a:pt x="1604645" y="188214"/>
                  </a:lnTo>
                  <a:lnTo>
                    <a:pt x="1620393" y="188214"/>
                  </a:lnTo>
                  <a:lnTo>
                    <a:pt x="1620393" y="94361"/>
                  </a:lnTo>
                  <a:lnTo>
                    <a:pt x="1646047" y="94361"/>
                  </a:lnTo>
                  <a:lnTo>
                    <a:pt x="1646047" y="79883"/>
                  </a:lnTo>
                  <a:close/>
                </a:path>
                <a:path w="2656204" h="194945">
                  <a:moveTo>
                    <a:pt x="1864487" y="156845"/>
                  </a:moveTo>
                  <a:lnTo>
                    <a:pt x="1851126" y="134493"/>
                  </a:lnTo>
                  <a:lnTo>
                    <a:pt x="1847723" y="132080"/>
                  </a:lnTo>
                  <a:lnTo>
                    <a:pt x="1846732" y="131622"/>
                  </a:lnTo>
                  <a:lnTo>
                    <a:pt x="1846732" y="163957"/>
                  </a:lnTo>
                  <a:lnTo>
                    <a:pt x="1842516" y="169291"/>
                  </a:lnTo>
                  <a:lnTo>
                    <a:pt x="1799971" y="179197"/>
                  </a:lnTo>
                  <a:lnTo>
                    <a:pt x="1789874" y="178828"/>
                  </a:lnTo>
                  <a:lnTo>
                    <a:pt x="1753235" y="163957"/>
                  </a:lnTo>
                  <a:lnTo>
                    <a:pt x="1753235" y="149606"/>
                  </a:lnTo>
                  <a:lnTo>
                    <a:pt x="1789899" y="134874"/>
                  </a:lnTo>
                  <a:lnTo>
                    <a:pt x="1799971" y="134493"/>
                  </a:lnTo>
                  <a:lnTo>
                    <a:pt x="1809280" y="134874"/>
                  </a:lnTo>
                  <a:lnTo>
                    <a:pt x="1846719" y="149606"/>
                  </a:lnTo>
                  <a:lnTo>
                    <a:pt x="1846732" y="163957"/>
                  </a:lnTo>
                  <a:lnTo>
                    <a:pt x="1846732" y="131622"/>
                  </a:lnTo>
                  <a:lnTo>
                    <a:pt x="1838452" y="127749"/>
                  </a:lnTo>
                  <a:lnTo>
                    <a:pt x="1827415" y="124663"/>
                  </a:lnTo>
                  <a:lnTo>
                    <a:pt x="1814588" y="122796"/>
                  </a:lnTo>
                  <a:lnTo>
                    <a:pt x="1799971" y="122174"/>
                  </a:lnTo>
                  <a:lnTo>
                    <a:pt x="1785327" y="122796"/>
                  </a:lnTo>
                  <a:lnTo>
                    <a:pt x="1744954" y="137274"/>
                  </a:lnTo>
                  <a:lnTo>
                    <a:pt x="1735582" y="156845"/>
                  </a:lnTo>
                  <a:lnTo>
                    <a:pt x="1735582" y="161925"/>
                  </a:lnTo>
                  <a:lnTo>
                    <a:pt x="1752346" y="181737"/>
                  </a:lnTo>
                  <a:lnTo>
                    <a:pt x="1757807" y="184912"/>
                  </a:lnTo>
                  <a:lnTo>
                    <a:pt x="1799971" y="191516"/>
                  </a:lnTo>
                  <a:lnTo>
                    <a:pt x="1807464" y="191363"/>
                  </a:lnTo>
                  <a:lnTo>
                    <a:pt x="1847723" y="181737"/>
                  </a:lnTo>
                  <a:lnTo>
                    <a:pt x="1852269" y="179197"/>
                  </a:lnTo>
                  <a:lnTo>
                    <a:pt x="1864487" y="161925"/>
                  </a:lnTo>
                  <a:lnTo>
                    <a:pt x="1864487" y="156845"/>
                  </a:lnTo>
                  <a:close/>
                </a:path>
                <a:path w="2656204" h="194945">
                  <a:moveTo>
                    <a:pt x="1882267" y="95885"/>
                  </a:moveTo>
                  <a:lnTo>
                    <a:pt x="1808099" y="95885"/>
                  </a:lnTo>
                  <a:lnTo>
                    <a:pt x="1808099" y="71501"/>
                  </a:lnTo>
                  <a:lnTo>
                    <a:pt x="1862455" y="71501"/>
                  </a:lnTo>
                  <a:lnTo>
                    <a:pt x="1862455" y="58166"/>
                  </a:lnTo>
                  <a:lnTo>
                    <a:pt x="1755902" y="58166"/>
                  </a:lnTo>
                  <a:lnTo>
                    <a:pt x="1755902" y="26924"/>
                  </a:lnTo>
                  <a:lnTo>
                    <a:pt x="1860677" y="26924"/>
                  </a:lnTo>
                  <a:lnTo>
                    <a:pt x="1860677" y="13716"/>
                  </a:lnTo>
                  <a:lnTo>
                    <a:pt x="1742440" y="13716"/>
                  </a:lnTo>
                  <a:lnTo>
                    <a:pt x="1741297" y="14097"/>
                  </a:lnTo>
                  <a:lnTo>
                    <a:pt x="1740154" y="15240"/>
                  </a:lnTo>
                  <a:lnTo>
                    <a:pt x="1739773" y="16383"/>
                  </a:lnTo>
                  <a:lnTo>
                    <a:pt x="1739773" y="69088"/>
                  </a:lnTo>
                  <a:lnTo>
                    <a:pt x="1740154" y="70104"/>
                  </a:lnTo>
                  <a:lnTo>
                    <a:pt x="1740662" y="70739"/>
                  </a:lnTo>
                  <a:lnTo>
                    <a:pt x="1741170" y="71247"/>
                  </a:lnTo>
                  <a:lnTo>
                    <a:pt x="1742313" y="71501"/>
                  </a:lnTo>
                  <a:lnTo>
                    <a:pt x="1791716" y="71501"/>
                  </a:lnTo>
                  <a:lnTo>
                    <a:pt x="1791716" y="95885"/>
                  </a:lnTo>
                  <a:lnTo>
                    <a:pt x="1717802" y="95885"/>
                  </a:lnTo>
                  <a:lnTo>
                    <a:pt x="1717802" y="109601"/>
                  </a:lnTo>
                  <a:lnTo>
                    <a:pt x="1882267" y="109601"/>
                  </a:lnTo>
                  <a:lnTo>
                    <a:pt x="1882267" y="95885"/>
                  </a:lnTo>
                  <a:close/>
                </a:path>
                <a:path w="2656204" h="194945">
                  <a:moveTo>
                    <a:pt x="1992884" y="47244"/>
                  </a:moveTo>
                  <a:lnTo>
                    <a:pt x="1980780" y="23876"/>
                  </a:lnTo>
                  <a:lnTo>
                    <a:pt x="1979295" y="22479"/>
                  </a:lnTo>
                  <a:lnTo>
                    <a:pt x="1977263" y="20637"/>
                  </a:lnTo>
                  <a:lnTo>
                    <a:pt x="1977263" y="45212"/>
                  </a:lnTo>
                  <a:lnTo>
                    <a:pt x="1977263" y="61087"/>
                  </a:lnTo>
                  <a:lnTo>
                    <a:pt x="1974469" y="67945"/>
                  </a:lnTo>
                  <a:lnTo>
                    <a:pt x="1968881" y="73914"/>
                  </a:lnTo>
                  <a:lnTo>
                    <a:pt x="1963420" y="79502"/>
                  </a:lnTo>
                  <a:lnTo>
                    <a:pt x="1956181" y="82296"/>
                  </a:lnTo>
                  <a:lnTo>
                    <a:pt x="1939036" y="82296"/>
                  </a:lnTo>
                  <a:lnTo>
                    <a:pt x="1931924" y="79502"/>
                  </a:lnTo>
                  <a:lnTo>
                    <a:pt x="1925955" y="73914"/>
                  </a:lnTo>
                  <a:lnTo>
                    <a:pt x="1920367" y="67945"/>
                  </a:lnTo>
                  <a:lnTo>
                    <a:pt x="1917573" y="61087"/>
                  </a:lnTo>
                  <a:lnTo>
                    <a:pt x="1917573" y="49403"/>
                  </a:lnTo>
                  <a:lnTo>
                    <a:pt x="1918335" y="45593"/>
                  </a:lnTo>
                  <a:lnTo>
                    <a:pt x="1919859" y="42164"/>
                  </a:lnTo>
                  <a:lnTo>
                    <a:pt x="1921383" y="38608"/>
                  </a:lnTo>
                  <a:lnTo>
                    <a:pt x="1943100" y="23876"/>
                  </a:lnTo>
                  <a:lnTo>
                    <a:pt x="1955927" y="23876"/>
                  </a:lnTo>
                  <a:lnTo>
                    <a:pt x="1963039" y="26797"/>
                  </a:lnTo>
                  <a:lnTo>
                    <a:pt x="1968881" y="32766"/>
                  </a:lnTo>
                  <a:lnTo>
                    <a:pt x="1974342" y="38227"/>
                  </a:lnTo>
                  <a:lnTo>
                    <a:pt x="1977263" y="45212"/>
                  </a:lnTo>
                  <a:lnTo>
                    <a:pt x="1977263" y="20637"/>
                  </a:lnTo>
                  <a:lnTo>
                    <a:pt x="1975104" y="18669"/>
                  </a:lnTo>
                  <a:lnTo>
                    <a:pt x="1970278" y="15748"/>
                  </a:lnTo>
                  <a:lnTo>
                    <a:pt x="1959229" y="11430"/>
                  </a:lnTo>
                  <a:lnTo>
                    <a:pt x="1953514" y="10287"/>
                  </a:lnTo>
                  <a:lnTo>
                    <a:pt x="1940941" y="10287"/>
                  </a:lnTo>
                  <a:lnTo>
                    <a:pt x="1908175" y="30861"/>
                  </a:lnTo>
                  <a:lnTo>
                    <a:pt x="1902206" y="47244"/>
                  </a:lnTo>
                  <a:lnTo>
                    <a:pt x="1902206" y="59690"/>
                  </a:lnTo>
                  <a:lnTo>
                    <a:pt x="1903349" y="65405"/>
                  </a:lnTo>
                  <a:lnTo>
                    <a:pt x="1908175" y="75819"/>
                  </a:lnTo>
                  <a:lnTo>
                    <a:pt x="1911477" y="80264"/>
                  </a:lnTo>
                  <a:lnTo>
                    <a:pt x="1915668" y="84074"/>
                  </a:lnTo>
                  <a:lnTo>
                    <a:pt x="1919605" y="87757"/>
                  </a:lnTo>
                  <a:lnTo>
                    <a:pt x="1924431" y="90551"/>
                  </a:lnTo>
                  <a:lnTo>
                    <a:pt x="1929892" y="92710"/>
                  </a:lnTo>
                  <a:lnTo>
                    <a:pt x="1935353" y="94742"/>
                  </a:lnTo>
                  <a:lnTo>
                    <a:pt x="1941195" y="95885"/>
                  </a:lnTo>
                  <a:lnTo>
                    <a:pt x="1953514" y="95885"/>
                  </a:lnTo>
                  <a:lnTo>
                    <a:pt x="1981250" y="82296"/>
                  </a:lnTo>
                  <a:lnTo>
                    <a:pt x="1983486" y="80264"/>
                  </a:lnTo>
                  <a:lnTo>
                    <a:pt x="1986788" y="75819"/>
                  </a:lnTo>
                  <a:lnTo>
                    <a:pt x="1989201" y="70739"/>
                  </a:lnTo>
                  <a:lnTo>
                    <a:pt x="1991614" y="65405"/>
                  </a:lnTo>
                  <a:lnTo>
                    <a:pt x="1992884" y="59690"/>
                  </a:lnTo>
                  <a:lnTo>
                    <a:pt x="1992884" y="47244"/>
                  </a:lnTo>
                  <a:close/>
                </a:path>
                <a:path w="2656204" h="194945">
                  <a:moveTo>
                    <a:pt x="2044700" y="8509"/>
                  </a:moveTo>
                  <a:lnTo>
                    <a:pt x="2028698" y="8509"/>
                  </a:lnTo>
                  <a:lnTo>
                    <a:pt x="2028698" y="100711"/>
                  </a:lnTo>
                  <a:lnTo>
                    <a:pt x="2044700" y="100711"/>
                  </a:lnTo>
                  <a:lnTo>
                    <a:pt x="2044700" y="8509"/>
                  </a:lnTo>
                  <a:close/>
                </a:path>
                <a:path w="2656204" h="194945">
                  <a:moveTo>
                    <a:pt x="2048383" y="173482"/>
                  </a:moveTo>
                  <a:lnTo>
                    <a:pt x="1944751" y="173482"/>
                  </a:lnTo>
                  <a:lnTo>
                    <a:pt x="1944751" y="154432"/>
                  </a:lnTo>
                  <a:lnTo>
                    <a:pt x="2041525" y="154432"/>
                  </a:lnTo>
                  <a:lnTo>
                    <a:pt x="2042541" y="154051"/>
                  </a:lnTo>
                  <a:lnTo>
                    <a:pt x="2043176" y="153543"/>
                  </a:lnTo>
                  <a:lnTo>
                    <a:pt x="2043811" y="152908"/>
                  </a:lnTo>
                  <a:lnTo>
                    <a:pt x="2044065" y="151765"/>
                  </a:lnTo>
                  <a:lnTo>
                    <a:pt x="2044065" y="113411"/>
                  </a:lnTo>
                  <a:lnTo>
                    <a:pt x="2043811" y="112395"/>
                  </a:lnTo>
                  <a:lnTo>
                    <a:pt x="2042541" y="111125"/>
                  </a:lnTo>
                  <a:lnTo>
                    <a:pt x="2041525" y="110871"/>
                  </a:lnTo>
                  <a:lnTo>
                    <a:pt x="1927606" y="110871"/>
                  </a:lnTo>
                  <a:lnTo>
                    <a:pt x="1927606" y="123952"/>
                  </a:lnTo>
                  <a:lnTo>
                    <a:pt x="2026920" y="123952"/>
                  </a:lnTo>
                  <a:lnTo>
                    <a:pt x="2026920" y="141986"/>
                  </a:lnTo>
                  <a:lnTo>
                    <a:pt x="1930146" y="141986"/>
                  </a:lnTo>
                  <a:lnTo>
                    <a:pt x="1929130" y="142367"/>
                  </a:lnTo>
                  <a:lnTo>
                    <a:pt x="1928495" y="143002"/>
                  </a:lnTo>
                  <a:lnTo>
                    <a:pt x="1927860" y="143510"/>
                  </a:lnTo>
                  <a:lnTo>
                    <a:pt x="1927606" y="144653"/>
                  </a:lnTo>
                  <a:lnTo>
                    <a:pt x="1927606" y="183769"/>
                  </a:lnTo>
                  <a:lnTo>
                    <a:pt x="1927860" y="184912"/>
                  </a:lnTo>
                  <a:lnTo>
                    <a:pt x="1929130" y="186182"/>
                  </a:lnTo>
                  <a:lnTo>
                    <a:pt x="1930146" y="186436"/>
                  </a:lnTo>
                  <a:lnTo>
                    <a:pt x="2048383" y="186436"/>
                  </a:lnTo>
                  <a:lnTo>
                    <a:pt x="2048383" y="173482"/>
                  </a:lnTo>
                  <a:close/>
                </a:path>
                <a:path w="2656204" h="194945">
                  <a:moveTo>
                    <a:pt x="2130933" y="0"/>
                  </a:moveTo>
                  <a:lnTo>
                    <a:pt x="2118741" y="0"/>
                  </a:lnTo>
                  <a:lnTo>
                    <a:pt x="2114004" y="5156"/>
                  </a:lnTo>
                  <a:lnTo>
                    <a:pt x="2091321" y="39992"/>
                  </a:lnTo>
                  <a:lnTo>
                    <a:pt x="2079142" y="78282"/>
                  </a:lnTo>
                  <a:lnTo>
                    <a:pt x="2077593" y="97282"/>
                  </a:lnTo>
                  <a:lnTo>
                    <a:pt x="2077758" y="103505"/>
                  </a:lnTo>
                  <a:lnTo>
                    <a:pt x="2085886" y="142087"/>
                  </a:lnTo>
                  <a:lnTo>
                    <a:pt x="2105342" y="178638"/>
                  </a:lnTo>
                  <a:lnTo>
                    <a:pt x="2118741" y="194564"/>
                  </a:lnTo>
                  <a:lnTo>
                    <a:pt x="2130933" y="194564"/>
                  </a:lnTo>
                  <a:lnTo>
                    <a:pt x="2122309" y="182537"/>
                  </a:lnTo>
                  <a:lnTo>
                    <a:pt x="2114943" y="170434"/>
                  </a:lnTo>
                  <a:lnTo>
                    <a:pt x="2100338" y="133591"/>
                  </a:lnTo>
                  <a:lnTo>
                    <a:pt x="2095627" y="97282"/>
                  </a:lnTo>
                  <a:lnTo>
                    <a:pt x="2096147" y="85255"/>
                  </a:lnTo>
                  <a:lnTo>
                    <a:pt x="2108835" y="36309"/>
                  </a:lnTo>
                  <a:lnTo>
                    <a:pt x="2122309" y="11976"/>
                  </a:lnTo>
                  <a:lnTo>
                    <a:pt x="2130933" y="0"/>
                  </a:lnTo>
                  <a:close/>
                </a:path>
                <a:path w="2656204" h="194945">
                  <a:moveTo>
                    <a:pt x="2247265" y="136144"/>
                  </a:moveTo>
                  <a:lnTo>
                    <a:pt x="2216645" y="109816"/>
                  </a:lnTo>
                  <a:lnTo>
                    <a:pt x="2198738" y="64820"/>
                  </a:lnTo>
                  <a:lnTo>
                    <a:pt x="2197989" y="51054"/>
                  </a:lnTo>
                  <a:lnTo>
                    <a:pt x="2197989" y="15748"/>
                  </a:lnTo>
                  <a:lnTo>
                    <a:pt x="2181479" y="15748"/>
                  </a:lnTo>
                  <a:lnTo>
                    <a:pt x="2180640" y="63296"/>
                  </a:lnTo>
                  <a:lnTo>
                    <a:pt x="2168144" y="102362"/>
                  </a:lnTo>
                  <a:lnTo>
                    <a:pt x="2141651" y="133502"/>
                  </a:lnTo>
                  <a:lnTo>
                    <a:pt x="2129917" y="141605"/>
                  </a:lnTo>
                  <a:lnTo>
                    <a:pt x="2143379" y="152400"/>
                  </a:lnTo>
                  <a:lnTo>
                    <a:pt x="2170938" y="125984"/>
                  </a:lnTo>
                  <a:lnTo>
                    <a:pt x="2189353" y="91821"/>
                  </a:lnTo>
                  <a:lnTo>
                    <a:pt x="2193036" y="100558"/>
                  </a:lnTo>
                  <a:lnTo>
                    <a:pt x="2221573" y="136931"/>
                  </a:lnTo>
                  <a:lnTo>
                    <a:pt x="2235581" y="147701"/>
                  </a:lnTo>
                  <a:lnTo>
                    <a:pt x="2247265" y="136144"/>
                  </a:lnTo>
                  <a:close/>
                </a:path>
                <a:path w="2656204" h="194945">
                  <a:moveTo>
                    <a:pt x="2284222" y="8509"/>
                  </a:moveTo>
                  <a:lnTo>
                    <a:pt x="2267966" y="8509"/>
                  </a:lnTo>
                  <a:lnTo>
                    <a:pt x="2267966" y="188087"/>
                  </a:lnTo>
                  <a:lnTo>
                    <a:pt x="2284222" y="188087"/>
                  </a:lnTo>
                  <a:lnTo>
                    <a:pt x="2284222" y="8509"/>
                  </a:lnTo>
                  <a:close/>
                </a:path>
                <a:path w="2656204" h="194945">
                  <a:moveTo>
                    <a:pt x="2405380" y="19431"/>
                  </a:moveTo>
                  <a:lnTo>
                    <a:pt x="2405126" y="18288"/>
                  </a:lnTo>
                  <a:lnTo>
                    <a:pt x="2404491" y="17653"/>
                  </a:lnTo>
                  <a:lnTo>
                    <a:pt x="2403856" y="17145"/>
                  </a:lnTo>
                  <a:lnTo>
                    <a:pt x="2402840" y="16764"/>
                  </a:lnTo>
                  <a:lnTo>
                    <a:pt x="2323719" y="16764"/>
                  </a:lnTo>
                  <a:lnTo>
                    <a:pt x="2323719" y="30734"/>
                  </a:lnTo>
                  <a:lnTo>
                    <a:pt x="2387600" y="30734"/>
                  </a:lnTo>
                  <a:lnTo>
                    <a:pt x="2384742" y="43535"/>
                  </a:lnTo>
                  <a:lnTo>
                    <a:pt x="2363724" y="76835"/>
                  </a:lnTo>
                  <a:lnTo>
                    <a:pt x="2327110" y="101358"/>
                  </a:lnTo>
                  <a:lnTo>
                    <a:pt x="2312035" y="107188"/>
                  </a:lnTo>
                  <a:lnTo>
                    <a:pt x="2322957" y="119126"/>
                  </a:lnTo>
                  <a:lnTo>
                    <a:pt x="2361247" y="98831"/>
                  </a:lnTo>
                  <a:lnTo>
                    <a:pt x="2389530" y="68795"/>
                  </a:lnTo>
                  <a:lnTo>
                    <a:pt x="2404287" y="30099"/>
                  </a:lnTo>
                  <a:lnTo>
                    <a:pt x="2405380" y="21082"/>
                  </a:lnTo>
                  <a:lnTo>
                    <a:pt x="2405380" y="19431"/>
                  </a:lnTo>
                  <a:close/>
                </a:path>
                <a:path w="2656204" h="194945">
                  <a:moveTo>
                    <a:pt x="2460625" y="170688"/>
                  </a:moveTo>
                  <a:lnTo>
                    <a:pt x="2358390" y="170688"/>
                  </a:lnTo>
                  <a:lnTo>
                    <a:pt x="2358390" y="126619"/>
                  </a:lnTo>
                  <a:lnTo>
                    <a:pt x="2342388" y="126619"/>
                  </a:lnTo>
                  <a:lnTo>
                    <a:pt x="2342388" y="181737"/>
                  </a:lnTo>
                  <a:lnTo>
                    <a:pt x="2342642" y="182880"/>
                  </a:lnTo>
                  <a:lnTo>
                    <a:pt x="2343912" y="184150"/>
                  </a:lnTo>
                  <a:lnTo>
                    <a:pt x="2345055" y="184404"/>
                  </a:lnTo>
                  <a:lnTo>
                    <a:pt x="2460625" y="184404"/>
                  </a:lnTo>
                  <a:lnTo>
                    <a:pt x="2460625" y="170688"/>
                  </a:lnTo>
                  <a:close/>
                </a:path>
                <a:path w="2656204" h="194945">
                  <a:moveTo>
                    <a:pt x="2479675" y="62611"/>
                  </a:moveTo>
                  <a:lnTo>
                    <a:pt x="2454656" y="62611"/>
                  </a:lnTo>
                  <a:lnTo>
                    <a:pt x="2454656" y="8509"/>
                  </a:lnTo>
                  <a:lnTo>
                    <a:pt x="2439035" y="8509"/>
                  </a:lnTo>
                  <a:lnTo>
                    <a:pt x="2439035" y="139827"/>
                  </a:lnTo>
                  <a:lnTo>
                    <a:pt x="2454656" y="139827"/>
                  </a:lnTo>
                  <a:lnTo>
                    <a:pt x="2454656" y="76835"/>
                  </a:lnTo>
                  <a:lnTo>
                    <a:pt x="2479675" y="76835"/>
                  </a:lnTo>
                  <a:lnTo>
                    <a:pt x="2479675" y="62611"/>
                  </a:lnTo>
                  <a:close/>
                </a:path>
                <a:path w="2656204" h="194945">
                  <a:moveTo>
                    <a:pt x="2606802" y="74930"/>
                  </a:moveTo>
                  <a:lnTo>
                    <a:pt x="2567051" y="80264"/>
                  </a:lnTo>
                  <a:lnTo>
                    <a:pt x="2525522" y="81788"/>
                  </a:lnTo>
                  <a:lnTo>
                    <a:pt x="2515489" y="81788"/>
                  </a:lnTo>
                  <a:lnTo>
                    <a:pt x="2515489" y="30607"/>
                  </a:lnTo>
                  <a:lnTo>
                    <a:pt x="2582037" y="30607"/>
                  </a:lnTo>
                  <a:lnTo>
                    <a:pt x="2582037" y="16764"/>
                  </a:lnTo>
                  <a:lnTo>
                    <a:pt x="2502408" y="16764"/>
                  </a:lnTo>
                  <a:lnTo>
                    <a:pt x="2501265" y="17145"/>
                  </a:lnTo>
                  <a:lnTo>
                    <a:pt x="2500630" y="17653"/>
                  </a:lnTo>
                  <a:lnTo>
                    <a:pt x="2499995" y="18288"/>
                  </a:lnTo>
                  <a:lnTo>
                    <a:pt x="2499741" y="19431"/>
                  </a:lnTo>
                  <a:lnTo>
                    <a:pt x="2499766" y="93980"/>
                  </a:lnTo>
                  <a:lnTo>
                    <a:pt x="2499995" y="94869"/>
                  </a:lnTo>
                  <a:lnTo>
                    <a:pt x="2501138" y="96012"/>
                  </a:lnTo>
                  <a:lnTo>
                    <a:pt x="2502281" y="96266"/>
                  </a:lnTo>
                  <a:lnTo>
                    <a:pt x="2525649" y="96266"/>
                  </a:lnTo>
                  <a:lnTo>
                    <a:pt x="2565146" y="94615"/>
                  </a:lnTo>
                  <a:lnTo>
                    <a:pt x="2606802" y="89154"/>
                  </a:lnTo>
                  <a:lnTo>
                    <a:pt x="2606802" y="81788"/>
                  </a:lnTo>
                  <a:lnTo>
                    <a:pt x="2606802" y="74930"/>
                  </a:lnTo>
                  <a:close/>
                </a:path>
                <a:path w="2656204" h="194945">
                  <a:moveTo>
                    <a:pt x="2635758" y="149225"/>
                  </a:moveTo>
                  <a:lnTo>
                    <a:pt x="2634234" y="144272"/>
                  </a:lnTo>
                  <a:lnTo>
                    <a:pt x="2631313" y="139700"/>
                  </a:lnTo>
                  <a:lnTo>
                    <a:pt x="2628519" y="135255"/>
                  </a:lnTo>
                  <a:lnTo>
                    <a:pt x="2624328" y="131318"/>
                  </a:lnTo>
                  <a:lnTo>
                    <a:pt x="2623693" y="130937"/>
                  </a:lnTo>
                  <a:lnTo>
                    <a:pt x="2618867" y="128041"/>
                  </a:lnTo>
                  <a:lnTo>
                    <a:pt x="2618867" y="147574"/>
                  </a:lnTo>
                  <a:lnTo>
                    <a:pt x="2618867" y="158496"/>
                  </a:lnTo>
                  <a:lnTo>
                    <a:pt x="2617724" y="161798"/>
                  </a:lnTo>
                  <a:lnTo>
                    <a:pt x="2615438" y="164719"/>
                  </a:lnTo>
                  <a:lnTo>
                    <a:pt x="2613152" y="167767"/>
                  </a:lnTo>
                  <a:lnTo>
                    <a:pt x="2610104" y="170180"/>
                  </a:lnTo>
                  <a:lnTo>
                    <a:pt x="2574290" y="178689"/>
                  </a:lnTo>
                  <a:lnTo>
                    <a:pt x="2568067" y="178689"/>
                  </a:lnTo>
                  <a:lnTo>
                    <a:pt x="2531491" y="161544"/>
                  </a:lnTo>
                  <a:lnTo>
                    <a:pt x="2530348" y="151003"/>
                  </a:lnTo>
                  <a:lnTo>
                    <a:pt x="2531491" y="147701"/>
                  </a:lnTo>
                  <a:lnTo>
                    <a:pt x="2568067" y="130937"/>
                  </a:lnTo>
                  <a:lnTo>
                    <a:pt x="2574290" y="130937"/>
                  </a:lnTo>
                  <a:lnTo>
                    <a:pt x="2614676" y="141732"/>
                  </a:lnTo>
                  <a:lnTo>
                    <a:pt x="2618867" y="147574"/>
                  </a:lnTo>
                  <a:lnTo>
                    <a:pt x="2618867" y="128041"/>
                  </a:lnTo>
                  <a:lnTo>
                    <a:pt x="2581148" y="117906"/>
                  </a:lnTo>
                  <a:lnTo>
                    <a:pt x="2574290" y="117729"/>
                  </a:lnTo>
                  <a:lnTo>
                    <a:pt x="2565019" y="117729"/>
                  </a:lnTo>
                  <a:lnTo>
                    <a:pt x="2556637" y="118618"/>
                  </a:lnTo>
                  <a:lnTo>
                    <a:pt x="2549271" y="120523"/>
                  </a:lnTo>
                  <a:lnTo>
                    <a:pt x="2541905" y="122301"/>
                  </a:lnTo>
                  <a:lnTo>
                    <a:pt x="2513330" y="149225"/>
                  </a:lnTo>
                  <a:lnTo>
                    <a:pt x="2513330" y="160274"/>
                  </a:lnTo>
                  <a:lnTo>
                    <a:pt x="2549029" y="188785"/>
                  </a:lnTo>
                  <a:lnTo>
                    <a:pt x="2574290" y="191262"/>
                  </a:lnTo>
                  <a:lnTo>
                    <a:pt x="2587574" y="190652"/>
                  </a:lnTo>
                  <a:lnTo>
                    <a:pt x="2599423" y="188785"/>
                  </a:lnTo>
                  <a:lnTo>
                    <a:pt x="2609862" y="185699"/>
                  </a:lnTo>
                  <a:lnTo>
                    <a:pt x="2618867" y="181356"/>
                  </a:lnTo>
                  <a:lnTo>
                    <a:pt x="2622486" y="178689"/>
                  </a:lnTo>
                  <a:lnTo>
                    <a:pt x="2626271" y="175907"/>
                  </a:lnTo>
                  <a:lnTo>
                    <a:pt x="2631541" y="169633"/>
                  </a:lnTo>
                  <a:lnTo>
                    <a:pt x="2634704" y="162521"/>
                  </a:lnTo>
                  <a:lnTo>
                    <a:pt x="2635758" y="154559"/>
                  </a:lnTo>
                  <a:lnTo>
                    <a:pt x="2635758" y="149225"/>
                  </a:lnTo>
                  <a:close/>
                </a:path>
                <a:path w="2656204" h="194945">
                  <a:moveTo>
                    <a:pt x="2655951" y="43942"/>
                  </a:moveTo>
                  <a:lnTo>
                    <a:pt x="2631059" y="43942"/>
                  </a:lnTo>
                  <a:lnTo>
                    <a:pt x="2631059" y="8636"/>
                  </a:lnTo>
                  <a:lnTo>
                    <a:pt x="2615311" y="8636"/>
                  </a:lnTo>
                  <a:lnTo>
                    <a:pt x="2615311" y="115697"/>
                  </a:lnTo>
                  <a:lnTo>
                    <a:pt x="2631059" y="115697"/>
                  </a:lnTo>
                  <a:lnTo>
                    <a:pt x="2631059" y="57912"/>
                  </a:lnTo>
                  <a:lnTo>
                    <a:pt x="2655951" y="57912"/>
                  </a:lnTo>
                  <a:lnTo>
                    <a:pt x="2655951" y="4394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74538" y="3638550"/>
              <a:ext cx="738886" cy="197993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1828482" y="1837982"/>
            <a:ext cx="8690356" cy="274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spc="-55" dirty="0">
                <a:latin typeface="함초롬돋움"/>
                <a:cs typeface="함초롬돋움"/>
              </a:rPr>
              <a:t>*</a:t>
            </a:r>
            <a:r>
              <a:rPr sz="1050" spc="-2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참여대학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재학생만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가능</a:t>
            </a:r>
            <a:endParaRPr sz="105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150" dirty="0" smtClean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함초롬돋움"/>
              <a:cs typeface="함초롬돋움"/>
            </a:endParaRPr>
          </a:p>
          <a:p>
            <a:pPr marL="959485">
              <a:lnSpc>
                <a:spcPct val="100000"/>
              </a:lnSpc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장애대학생</a:t>
            </a:r>
            <a:r>
              <a:rPr sz="1600" b="1" spc="6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이동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지원,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강의·보고서·시험대필</a:t>
            </a:r>
            <a:r>
              <a:rPr sz="1600" b="1" spc="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등</a:t>
            </a:r>
            <a:r>
              <a:rPr sz="1600" b="1" spc="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학습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6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지원,의사소통</a:t>
            </a:r>
            <a:r>
              <a:rPr sz="1600" b="1" spc="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지원</a:t>
            </a:r>
            <a:r>
              <a:rPr sz="1600" b="1" spc="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활동</a:t>
            </a:r>
            <a:r>
              <a:rPr sz="16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등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 marR="20955" algn="r">
              <a:lnSpc>
                <a:spcPct val="100000"/>
              </a:lnSpc>
              <a:spcBef>
                <a:spcPts val="580"/>
              </a:spcBef>
            </a:pPr>
            <a:r>
              <a:rPr sz="1050" spc="-55" dirty="0">
                <a:latin typeface="함초롬돋움"/>
                <a:cs typeface="함초롬돋움"/>
              </a:rPr>
              <a:t>*</a:t>
            </a:r>
            <a:r>
              <a:rPr sz="1050" spc="-2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구체적인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운영방</a:t>
            </a:r>
            <a:r>
              <a:rPr sz="1050" spc="-110" dirty="0">
                <a:latin typeface="함초롬돋움"/>
                <a:cs typeface="함초롬돋움"/>
              </a:rPr>
              <a:t>안</a:t>
            </a:r>
            <a:r>
              <a:rPr sz="1050" spc="-100" dirty="0">
                <a:latin typeface="함초롬돋움"/>
                <a:cs typeface="함초롬돋움"/>
              </a:rPr>
              <a:t>은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대학</a:t>
            </a:r>
            <a:r>
              <a:rPr sz="1050" spc="-4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자체</a:t>
            </a:r>
            <a:r>
              <a:rPr sz="1050" spc="-4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운영기</a:t>
            </a:r>
            <a:r>
              <a:rPr sz="1050" spc="-110" dirty="0">
                <a:latin typeface="함초롬돋움"/>
                <a:cs typeface="함초롬돋움"/>
              </a:rPr>
              <a:t>준</a:t>
            </a:r>
            <a:r>
              <a:rPr sz="1050" spc="-100" dirty="0">
                <a:latin typeface="함초롬돋움"/>
                <a:cs typeface="함초롬돋움"/>
              </a:rPr>
              <a:t>에</a:t>
            </a:r>
            <a:r>
              <a:rPr sz="1050" spc="-65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따라</a:t>
            </a:r>
            <a:r>
              <a:rPr sz="1050" spc="-4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진행</a:t>
            </a:r>
            <a:endParaRPr sz="1050" dirty="0">
              <a:latin typeface="함초롬돋움"/>
              <a:cs typeface="함초롬돋움"/>
            </a:endParaRPr>
          </a:p>
          <a:p>
            <a:pPr marL="15875">
              <a:lnSpc>
                <a:spcPct val="100000"/>
              </a:lnSpc>
              <a:spcBef>
                <a:spcPts val="82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지원대상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 marL="17780" marR="7763509" indent="-5715">
              <a:lnSpc>
                <a:spcPct val="232799"/>
              </a:lnSpc>
              <a:spcBef>
                <a:spcPts val="130"/>
              </a:spcBef>
            </a:pPr>
            <a:r>
              <a:rPr sz="1600" b="1" spc="-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지원금액  유의사항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813304" y="4094988"/>
            <a:ext cx="518159" cy="2106295"/>
            <a:chOff x="2813304" y="4094988"/>
            <a:chExt cx="518159" cy="2106295"/>
          </a:xfrm>
        </p:grpSpPr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13304" y="4094988"/>
              <a:ext cx="518159" cy="6294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13304" y="4465320"/>
              <a:ext cx="518159" cy="63093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13304" y="4844796"/>
              <a:ext cx="518159" cy="62941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13304" y="5215127"/>
              <a:ext cx="518159" cy="62941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13304" y="5570220"/>
              <a:ext cx="518159" cy="630936"/>
            </a:xfrm>
            <a:prstGeom prst="rect">
              <a:avLst/>
            </a:prstGeom>
          </p:spPr>
        </p:pic>
      </p:grpSp>
      <p:sp>
        <p:nvSpPr>
          <p:cNvPr id="60" name="object 60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89176" y="2787395"/>
              <a:ext cx="8612505" cy="3413760"/>
            </a:xfrm>
            <a:custGeom>
              <a:avLst/>
              <a:gdLst/>
              <a:ahLst/>
              <a:cxnLst/>
              <a:rect l="l" t="t" r="r" b="b"/>
              <a:pathLst>
                <a:path w="8612505" h="3413760">
                  <a:moveTo>
                    <a:pt x="8354314" y="0"/>
                  </a:moveTo>
                  <a:lnTo>
                    <a:pt x="257810" y="0"/>
                  </a:lnTo>
                  <a:lnTo>
                    <a:pt x="211472" y="4154"/>
                  </a:lnTo>
                  <a:lnTo>
                    <a:pt x="167858" y="16131"/>
                  </a:lnTo>
                  <a:lnTo>
                    <a:pt x="127696" y="35202"/>
                  </a:lnTo>
                  <a:lnTo>
                    <a:pt x="91713" y="60639"/>
                  </a:lnTo>
                  <a:lnTo>
                    <a:pt x="60639" y="91713"/>
                  </a:lnTo>
                  <a:lnTo>
                    <a:pt x="35202" y="127696"/>
                  </a:lnTo>
                  <a:lnTo>
                    <a:pt x="16131" y="167858"/>
                  </a:lnTo>
                  <a:lnTo>
                    <a:pt x="4154" y="211472"/>
                  </a:lnTo>
                  <a:lnTo>
                    <a:pt x="0" y="257809"/>
                  </a:lnTo>
                  <a:lnTo>
                    <a:pt x="0" y="3155988"/>
                  </a:lnTo>
                  <a:lnTo>
                    <a:pt x="4154" y="3202323"/>
                  </a:lnTo>
                  <a:lnTo>
                    <a:pt x="16131" y="3245934"/>
                  </a:lnTo>
                  <a:lnTo>
                    <a:pt x="35202" y="3286092"/>
                  </a:lnTo>
                  <a:lnTo>
                    <a:pt x="60639" y="3322068"/>
                  </a:lnTo>
                  <a:lnTo>
                    <a:pt x="91713" y="3353136"/>
                  </a:lnTo>
                  <a:lnTo>
                    <a:pt x="127696" y="3378567"/>
                  </a:lnTo>
                  <a:lnTo>
                    <a:pt x="167858" y="3397633"/>
                  </a:lnTo>
                  <a:lnTo>
                    <a:pt x="211472" y="3409607"/>
                  </a:lnTo>
                  <a:lnTo>
                    <a:pt x="257810" y="3413759"/>
                  </a:lnTo>
                  <a:lnTo>
                    <a:pt x="8354314" y="3413759"/>
                  </a:lnTo>
                  <a:lnTo>
                    <a:pt x="8400651" y="3409607"/>
                  </a:lnTo>
                  <a:lnTo>
                    <a:pt x="8444265" y="3397633"/>
                  </a:lnTo>
                  <a:lnTo>
                    <a:pt x="8484427" y="3378567"/>
                  </a:lnTo>
                  <a:lnTo>
                    <a:pt x="8520410" y="3353136"/>
                  </a:lnTo>
                  <a:lnTo>
                    <a:pt x="8551484" y="3322068"/>
                  </a:lnTo>
                  <a:lnTo>
                    <a:pt x="8576921" y="3286092"/>
                  </a:lnTo>
                  <a:lnTo>
                    <a:pt x="8595992" y="3245934"/>
                  </a:lnTo>
                  <a:lnTo>
                    <a:pt x="8607969" y="3202323"/>
                  </a:lnTo>
                  <a:lnTo>
                    <a:pt x="8612124" y="3155988"/>
                  </a:lnTo>
                  <a:lnTo>
                    <a:pt x="8612124" y="257809"/>
                  </a:lnTo>
                  <a:lnTo>
                    <a:pt x="8607969" y="211472"/>
                  </a:lnTo>
                  <a:lnTo>
                    <a:pt x="8595992" y="167858"/>
                  </a:lnTo>
                  <a:lnTo>
                    <a:pt x="8576921" y="127696"/>
                  </a:lnTo>
                  <a:lnTo>
                    <a:pt x="8551484" y="91713"/>
                  </a:lnTo>
                  <a:lnTo>
                    <a:pt x="8520410" y="60639"/>
                  </a:lnTo>
                  <a:lnTo>
                    <a:pt x="8484427" y="35202"/>
                  </a:lnTo>
                  <a:lnTo>
                    <a:pt x="8444265" y="16131"/>
                  </a:lnTo>
                  <a:lnTo>
                    <a:pt x="8400651" y="4154"/>
                  </a:lnTo>
                  <a:lnTo>
                    <a:pt x="8354314" y="0"/>
                  </a:lnTo>
                  <a:close/>
                </a:path>
              </a:pathLst>
            </a:custGeom>
            <a:solidFill>
              <a:srgbClr val="282828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587" y="307847"/>
              <a:ext cx="48895" cy="250190"/>
            </a:xfrm>
            <a:custGeom>
              <a:avLst/>
              <a:gdLst/>
              <a:ahLst/>
              <a:cxnLst/>
              <a:rect l="l" t="t" r="r" b="b"/>
              <a:pathLst>
                <a:path w="48894" h="250190">
                  <a:moveTo>
                    <a:pt x="4876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8768" y="24993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0500" y="1225296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19">
                  <a:moveTo>
                    <a:pt x="23622" y="0"/>
                  </a:moveTo>
                  <a:lnTo>
                    <a:pt x="14412" y="1803"/>
                  </a:lnTo>
                  <a:lnTo>
                    <a:pt x="6905" y="6715"/>
                  </a:lnTo>
                  <a:lnTo>
                    <a:pt x="1851" y="13983"/>
                  </a:lnTo>
                  <a:lnTo>
                    <a:pt x="0" y="22859"/>
                  </a:lnTo>
                  <a:lnTo>
                    <a:pt x="1851" y="31736"/>
                  </a:lnTo>
                  <a:lnTo>
                    <a:pt x="6905" y="39004"/>
                  </a:lnTo>
                  <a:lnTo>
                    <a:pt x="14412" y="43916"/>
                  </a:lnTo>
                  <a:lnTo>
                    <a:pt x="23622" y="45719"/>
                  </a:lnTo>
                  <a:lnTo>
                    <a:pt x="32831" y="43916"/>
                  </a:lnTo>
                  <a:lnTo>
                    <a:pt x="40338" y="39004"/>
                  </a:lnTo>
                  <a:lnTo>
                    <a:pt x="45392" y="31736"/>
                  </a:lnTo>
                  <a:lnTo>
                    <a:pt x="47244" y="22859"/>
                  </a:lnTo>
                  <a:lnTo>
                    <a:pt x="45392" y="13983"/>
                  </a:lnTo>
                  <a:lnTo>
                    <a:pt x="40338" y="6715"/>
                  </a:lnTo>
                  <a:lnTo>
                    <a:pt x="32831" y="1803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5757" y="268935"/>
            <a:ext cx="10119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9060" algn="l"/>
                <a:tab pos="10106025" algn="l"/>
              </a:tabLst>
            </a:pPr>
            <a:r>
              <a:rPr sz="1600" b="0" spc="-55" dirty="0">
                <a:latin typeface="함초롬돋움"/>
                <a:cs typeface="함초롬돋움"/>
              </a:rPr>
              <a:t>[</a:t>
            </a:r>
            <a:r>
              <a:rPr sz="1600" b="0" spc="-160" dirty="0">
                <a:latin typeface="함초롬돋움"/>
                <a:cs typeface="함초롬돋움"/>
              </a:rPr>
              <a:t>별</a:t>
            </a:r>
            <a:r>
              <a:rPr sz="1600" b="0" spc="-165" dirty="0">
                <a:latin typeface="함초롬돋움"/>
                <a:cs typeface="함초롬돋움"/>
              </a:rPr>
              <a:t>첨</a:t>
            </a:r>
            <a:r>
              <a:rPr sz="1600" b="0" spc="-35" dirty="0">
                <a:latin typeface="함초롬돋움"/>
                <a:cs typeface="함초롬돋움"/>
              </a:rPr>
              <a:t>]</a:t>
            </a:r>
            <a:r>
              <a:rPr sz="1600" b="0" spc="5" dirty="0">
                <a:latin typeface="함초롬돋움"/>
                <a:cs typeface="함초롬돋움"/>
              </a:rPr>
              <a:t> </a:t>
            </a:r>
            <a:r>
              <a:rPr sz="1600" b="0" spc="-165" dirty="0">
                <a:latin typeface="함초롬돋움"/>
                <a:cs typeface="함초롬돋움"/>
              </a:rPr>
              <a:t>외국인유학</a:t>
            </a:r>
            <a:r>
              <a:rPr sz="1600" b="0" spc="-160" dirty="0">
                <a:latin typeface="함초롬돋움"/>
                <a:cs typeface="함초롬돋움"/>
              </a:rPr>
              <a:t>생</a:t>
            </a:r>
            <a:r>
              <a:rPr sz="1600" b="0" spc="30" dirty="0">
                <a:latin typeface="함초롬돋움"/>
                <a:cs typeface="함초롬돋움"/>
              </a:rPr>
              <a:t> </a:t>
            </a:r>
            <a:r>
              <a:rPr sz="1600" b="0" spc="-165" dirty="0">
                <a:latin typeface="함초롬돋움"/>
                <a:cs typeface="함초롬돋움"/>
              </a:rPr>
              <a:t>봉사유</a:t>
            </a:r>
            <a:r>
              <a:rPr sz="1600" b="0" spc="-160" dirty="0">
                <a:latin typeface="함초롬돋움"/>
                <a:cs typeface="함초롬돋움"/>
              </a:rPr>
              <a:t>형</a:t>
            </a:r>
            <a:r>
              <a:rPr sz="1600" b="0" dirty="0">
                <a:latin typeface="함초롬돋움"/>
                <a:cs typeface="함초롬돋움"/>
              </a:rPr>
              <a:t>	</a:t>
            </a:r>
            <a:r>
              <a:rPr sz="1600" b="0" u="sng" spc="-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0" u="sng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93591" y="1005839"/>
            <a:ext cx="5017009" cy="1399540"/>
            <a:chOff x="3593591" y="1005839"/>
            <a:chExt cx="4933315" cy="1399540"/>
          </a:xfrm>
        </p:grpSpPr>
        <p:sp>
          <p:nvSpPr>
            <p:cNvPr id="11" name="object 11"/>
            <p:cNvSpPr/>
            <p:nvPr/>
          </p:nvSpPr>
          <p:spPr>
            <a:xfrm>
              <a:off x="4262628" y="1225295"/>
              <a:ext cx="320040" cy="45720"/>
            </a:xfrm>
            <a:custGeom>
              <a:avLst/>
              <a:gdLst/>
              <a:ahLst/>
              <a:cxnLst/>
              <a:rect l="l" t="t" r="r" b="b"/>
              <a:pathLst>
                <a:path w="320039" h="457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320039" h="45719">
                  <a:moveTo>
                    <a:pt x="320040" y="22860"/>
                  </a:moveTo>
                  <a:lnTo>
                    <a:pt x="318185" y="13995"/>
                  </a:lnTo>
                  <a:lnTo>
                    <a:pt x="313131" y="6718"/>
                  </a:lnTo>
                  <a:lnTo>
                    <a:pt x="305625" y="1816"/>
                  </a:lnTo>
                  <a:lnTo>
                    <a:pt x="296418" y="0"/>
                  </a:lnTo>
                  <a:lnTo>
                    <a:pt x="287197" y="1816"/>
                  </a:lnTo>
                  <a:lnTo>
                    <a:pt x="279692" y="6718"/>
                  </a:lnTo>
                  <a:lnTo>
                    <a:pt x="274637" y="13995"/>
                  </a:lnTo>
                  <a:lnTo>
                    <a:pt x="272796" y="22860"/>
                  </a:lnTo>
                  <a:lnTo>
                    <a:pt x="274637" y="31737"/>
                  </a:lnTo>
                  <a:lnTo>
                    <a:pt x="279692" y="39014"/>
                  </a:lnTo>
                  <a:lnTo>
                    <a:pt x="287197" y="43916"/>
                  </a:lnTo>
                  <a:lnTo>
                    <a:pt x="296418" y="45720"/>
                  </a:lnTo>
                  <a:lnTo>
                    <a:pt x="305625" y="43916"/>
                  </a:lnTo>
                  <a:lnTo>
                    <a:pt x="313131" y="39014"/>
                  </a:lnTo>
                  <a:lnTo>
                    <a:pt x="318185" y="31737"/>
                  </a:lnTo>
                  <a:lnTo>
                    <a:pt x="320040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591" y="1005839"/>
              <a:ext cx="4933188" cy="139903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19627" y="1263853"/>
            <a:ext cx="49908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외국인유학생</a:t>
            </a:r>
            <a:r>
              <a:rPr sz="24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봉사유형이</a:t>
            </a:r>
            <a:r>
              <a:rPr sz="24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무엇인가요?</a:t>
            </a:r>
            <a:endParaRPr sz="24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82826" y="1225296"/>
            <a:ext cx="8625205" cy="2746375"/>
            <a:chOff x="1782826" y="1225296"/>
            <a:chExt cx="8625205" cy="2746375"/>
          </a:xfrm>
        </p:grpSpPr>
        <p:sp>
          <p:nvSpPr>
            <p:cNvPr id="15" name="object 15"/>
            <p:cNvSpPr/>
            <p:nvPr/>
          </p:nvSpPr>
          <p:spPr>
            <a:xfrm>
              <a:off x="1789176" y="2031492"/>
              <a:ext cx="8613775" cy="320040"/>
            </a:xfrm>
            <a:custGeom>
              <a:avLst/>
              <a:gdLst/>
              <a:ahLst/>
              <a:cxnLst/>
              <a:rect l="l" t="t" r="r" b="b"/>
              <a:pathLst>
                <a:path w="8613775" h="320039">
                  <a:moveTo>
                    <a:pt x="8613648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8613648" y="320039"/>
                  </a:lnTo>
                  <a:lnTo>
                    <a:pt x="861364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5253" y="2102866"/>
              <a:ext cx="1211707" cy="1855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17036" y="2101722"/>
              <a:ext cx="1875155" cy="187325"/>
            </a:xfrm>
            <a:custGeom>
              <a:avLst/>
              <a:gdLst/>
              <a:ahLst/>
              <a:cxnLst/>
              <a:rect l="l" t="t" r="r" b="b"/>
              <a:pathLst>
                <a:path w="1875154" h="187325">
                  <a:moveTo>
                    <a:pt x="74168" y="114935"/>
                  </a:moveTo>
                  <a:lnTo>
                    <a:pt x="72390" y="115316"/>
                  </a:lnTo>
                  <a:lnTo>
                    <a:pt x="70104" y="115697"/>
                  </a:lnTo>
                  <a:lnTo>
                    <a:pt x="64516" y="116459"/>
                  </a:lnTo>
                  <a:lnTo>
                    <a:pt x="61468" y="116967"/>
                  </a:lnTo>
                  <a:lnTo>
                    <a:pt x="48260" y="118491"/>
                  </a:lnTo>
                  <a:lnTo>
                    <a:pt x="41783" y="118999"/>
                  </a:lnTo>
                  <a:lnTo>
                    <a:pt x="22352" y="119126"/>
                  </a:lnTo>
                  <a:lnTo>
                    <a:pt x="22352" y="32131"/>
                  </a:lnTo>
                  <a:lnTo>
                    <a:pt x="64008" y="32131"/>
                  </a:lnTo>
                  <a:lnTo>
                    <a:pt x="64008" y="13081"/>
                  </a:lnTo>
                  <a:lnTo>
                    <a:pt x="3556" y="13081"/>
                  </a:lnTo>
                  <a:lnTo>
                    <a:pt x="2032" y="13589"/>
                  </a:lnTo>
                  <a:lnTo>
                    <a:pt x="1270" y="14478"/>
                  </a:lnTo>
                  <a:lnTo>
                    <a:pt x="381" y="15367"/>
                  </a:lnTo>
                  <a:lnTo>
                    <a:pt x="0" y="16764"/>
                  </a:lnTo>
                  <a:lnTo>
                    <a:pt x="127" y="136017"/>
                  </a:lnTo>
                  <a:lnTo>
                    <a:pt x="381" y="137033"/>
                  </a:lnTo>
                  <a:lnTo>
                    <a:pt x="1905" y="138557"/>
                  </a:lnTo>
                  <a:lnTo>
                    <a:pt x="3302" y="139065"/>
                  </a:lnTo>
                  <a:lnTo>
                    <a:pt x="26416" y="139065"/>
                  </a:lnTo>
                  <a:lnTo>
                    <a:pt x="28448" y="138938"/>
                  </a:lnTo>
                  <a:lnTo>
                    <a:pt x="29845" y="138811"/>
                  </a:lnTo>
                  <a:lnTo>
                    <a:pt x="33274" y="138811"/>
                  </a:lnTo>
                  <a:lnTo>
                    <a:pt x="72136" y="134874"/>
                  </a:lnTo>
                  <a:lnTo>
                    <a:pt x="74168" y="134366"/>
                  </a:lnTo>
                  <a:lnTo>
                    <a:pt x="74168" y="119126"/>
                  </a:lnTo>
                  <a:lnTo>
                    <a:pt x="74168" y="114935"/>
                  </a:lnTo>
                  <a:close/>
                </a:path>
                <a:path w="1875154" h="187325">
                  <a:moveTo>
                    <a:pt x="141859" y="1778"/>
                  </a:moveTo>
                  <a:lnTo>
                    <a:pt x="119761" y="1778"/>
                  </a:lnTo>
                  <a:lnTo>
                    <a:pt x="119761" y="61976"/>
                  </a:lnTo>
                  <a:lnTo>
                    <a:pt x="101727" y="61976"/>
                  </a:lnTo>
                  <a:lnTo>
                    <a:pt x="101727" y="5080"/>
                  </a:lnTo>
                  <a:lnTo>
                    <a:pt x="79883" y="5080"/>
                  </a:lnTo>
                  <a:lnTo>
                    <a:pt x="79883" y="174879"/>
                  </a:lnTo>
                  <a:lnTo>
                    <a:pt x="101727" y="174879"/>
                  </a:lnTo>
                  <a:lnTo>
                    <a:pt x="101727" y="84455"/>
                  </a:lnTo>
                  <a:lnTo>
                    <a:pt x="119761" y="84455"/>
                  </a:lnTo>
                  <a:lnTo>
                    <a:pt x="119761" y="183388"/>
                  </a:lnTo>
                  <a:lnTo>
                    <a:pt x="141859" y="183388"/>
                  </a:lnTo>
                  <a:lnTo>
                    <a:pt x="141859" y="84455"/>
                  </a:lnTo>
                  <a:lnTo>
                    <a:pt x="141859" y="61976"/>
                  </a:lnTo>
                  <a:lnTo>
                    <a:pt x="141859" y="1778"/>
                  </a:lnTo>
                  <a:close/>
                </a:path>
                <a:path w="1875154" h="187325">
                  <a:moveTo>
                    <a:pt x="249936" y="1143"/>
                  </a:moveTo>
                  <a:lnTo>
                    <a:pt x="193421" y="1143"/>
                  </a:lnTo>
                  <a:lnTo>
                    <a:pt x="193421" y="18415"/>
                  </a:lnTo>
                  <a:lnTo>
                    <a:pt x="249936" y="18415"/>
                  </a:lnTo>
                  <a:lnTo>
                    <a:pt x="249936" y="1143"/>
                  </a:lnTo>
                  <a:close/>
                </a:path>
                <a:path w="1875154" h="187325">
                  <a:moveTo>
                    <a:pt x="269240" y="91186"/>
                  </a:moveTo>
                  <a:lnTo>
                    <a:pt x="269138" y="78613"/>
                  </a:lnTo>
                  <a:lnTo>
                    <a:pt x="268224" y="75184"/>
                  </a:lnTo>
                  <a:lnTo>
                    <a:pt x="265988" y="71501"/>
                  </a:lnTo>
                  <a:lnTo>
                    <a:pt x="264820" y="69469"/>
                  </a:lnTo>
                  <a:lnTo>
                    <a:pt x="245745" y="56946"/>
                  </a:lnTo>
                  <a:lnTo>
                    <a:pt x="245745" y="78613"/>
                  </a:lnTo>
                  <a:lnTo>
                    <a:pt x="245745" y="87503"/>
                  </a:lnTo>
                  <a:lnTo>
                    <a:pt x="243459" y="90805"/>
                  </a:lnTo>
                  <a:lnTo>
                    <a:pt x="239014" y="92964"/>
                  </a:lnTo>
                  <a:lnTo>
                    <a:pt x="234823" y="95123"/>
                  </a:lnTo>
                  <a:lnTo>
                    <a:pt x="229108" y="96266"/>
                  </a:lnTo>
                  <a:lnTo>
                    <a:pt x="214630" y="96266"/>
                  </a:lnTo>
                  <a:lnTo>
                    <a:pt x="208915" y="95123"/>
                  </a:lnTo>
                  <a:lnTo>
                    <a:pt x="204597" y="92964"/>
                  </a:lnTo>
                  <a:lnTo>
                    <a:pt x="200406" y="90805"/>
                  </a:lnTo>
                  <a:lnTo>
                    <a:pt x="198247" y="87503"/>
                  </a:lnTo>
                  <a:lnTo>
                    <a:pt x="198247" y="78613"/>
                  </a:lnTo>
                  <a:lnTo>
                    <a:pt x="200406" y="75438"/>
                  </a:lnTo>
                  <a:lnTo>
                    <a:pt x="204597" y="73025"/>
                  </a:lnTo>
                  <a:lnTo>
                    <a:pt x="208915" y="70612"/>
                  </a:lnTo>
                  <a:lnTo>
                    <a:pt x="214630" y="69469"/>
                  </a:lnTo>
                  <a:lnTo>
                    <a:pt x="228981" y="69469"/>
                  </a:lnTo>
                  <a:lnTo>
                    <a:pt x="234696" y="70612"/>
                  </a:lnTo>
                  <a:lnTo>
                    <a:pt x="239141" y="73025"/>
                  </a:lnTo>
                  <a:lnTo>
                    <a:pt x="243459" y="75438"/>
                  </a:lnTo>
                  <a:lnTo>
                    <a:pt x="245745" y="78613"/>
                  </a:lnTo>
                  <a:lnTo>
                    <a:pt x="245745" y="56946"/>
                  </a:lnTo>
                  <a:lnTo>
                    <a:pt x="236220" y="54483"/>
                  </a:lnTo>
                  <a:lnTo>
                    <a:pt x="229489" y="53721"/>
                  </a:lnTo>
                  <a:lnTo>
                    <a:pt x="214249" y="53721"/>
                  </a:lnTo>
                  <a:lnTo>
                    <a:pt x="175768" y="75184"/>
                  </a:lnTo>
                  <a:lnTo>
                    <a:pt x="174752" y="91186"/>
                  </a:lnTo>
                  <a:lnTo>
                    <a:pt x="178816" y="98171"/>
                  </a:lnTo>
                  <a:lnTo>
                    <a:pt x="221996" y="112649"/>
                  </a:lnTo>
                  <a:lnTo>
                    <a:pt x="232600" y="112102"/>
                  </a:lnTo>
                  <a:lnTo>
                    <a:pt x="266192" y="96266"/>
                  </a:lnTo>
                  <a:lnTo>
                    <a:pt x="269240" y="91186"/>
                  </a:lnTo>
                  <a:close/>
                </a:path>
                <a:path w="1875154" h="187325">
                  <a:moveTo>
                    <a:pt x="275082" y="28321"/>
                  </a:moveTo>
                  <a:lnTo>
                    <a:pt x="169037" y="28321"/>
                  </a:lnTo>
                  <a:lnTo>
                    <a:pt x="169037" y="45974"/>
                  </a:lnTo>
                  <a:lnTo>
                    <a:pt x="275082" y="45974"/>
                  </a:lnTo>
                  <a:lnTo>
                    <a:pt x="275082" y="28321"/>
                  </a:lnTo>
                  <a:close/>
                </a:path>
                <a:path w="1875154" h="187325">
                  <a:moveTo>
                    <a:pt x="312166" y="184150"/>
                  </a:moveTo>
                  <a:lnTo>
                    <a:pt x="312039" y="127762"/>
                  </a:lnTo>
                  <a:lnTo>
                    <a:pt x="310261" y="125984"/>
                  </a:lnTo>
                  <a:lnTo>
                    <a:pt x="188976" y="125984"/>
                  </a:lnTo>
                  <a:lnTo>
                    <a:pt x="188976" y="144907"/>
                  </a:lnTo>
                  <a:lnTo>
                    <a:pt x="288417" y="144907"/>
                  </a:lnTo>
                  <a:lnTo>
                    <a:pt x="288417" y="184150"/>
                  </a:lnTo>
                  <a:lnTo>
                    <a:pt x="312166" y="184150"/>
                  </a:lnTo>
                  <a:close/>
                </a:path>
                <a:path w="1875154" h="187325">
                  <a:moveTo>
                    <a:pt x="335661" y="49403"/>
                  </a:moveTo>
                  <a:lnTo>
                    <a:pt x="312166" y="49403"/>
                  </a:lnTo>
                  <a:lnTo>
                    <a:pt x="312166" y="2032"/>
                  </a:lnTo>
                  <a:lnTo>
                    <a:pt x="289306" y="2032"/>
                  </a:lnTo>
                  <a:lnTo>
                    <a:pt x="289306" y="118745"/>
                  </a:lnTo>
                  <a:lnTo>
                    <a:pt x="312166" y="118745"/>
                  </a:lnTo>
                  <a:lnTo>
                    <a:pt x="312166" y="69850"/>
                  </a:lnTo>
                  <a:lnTo>
                    <a:pt x="335661" y="69850"/>
                  </a:lnTo>
                  <a:lnTo>
                    <a:pt x="335661" y="49403"/>
                  </a:lnTo>
                  <a:close/>
                </a:path>
                <a:path w="1875154" h="187325">
                  <a:moveTo>
                    <a:pt x="432181" y="83312"/>
                  </a:moveTo>
                  <a:lnTo>
                    <a:pt x="423862" y="77838"/>
                  </a:lnTo>
                  <a:lnTo>
                    <a:pt x="416648" y="71882"/>
                  </a:lnTo>
                  <a:lnTo>
                    <a:pt x="410527" y="65455"/>
                  </a:lnTo>
                  <a:lnTo>
                    <a:pt x="410400" y="65278"/>
                  </a:lnTo>
                  <a:lnTo>
                    <a:pt x="405511" y="58547"/>
                  </a:lnTo>
                  <a:lnTo>
                    <a:pt x="401675" y="50888"/>
                  </a:lnTo>
                  <a:lnTo>
                    <a:pt x="398970" y="42341"/>
                  </a:lnTo>
                  <a:lnTo>
                    <a:pt x="397395" y="32931"/>
                  </a:lnTo>
                  <a:lnTo>
                    <a:pt x="397002" y="22606"/>
                  </a:lnTo>
                  <a:lnTo>
                    <a:pt x="397002" y="6604"/>
                  </a:lnTo>
                  <a:lnTo>
                    <a:pt x="372999" y="6604"/>
                  </a:lnTo>
                  <a:lnTo>
                    <a:pt x="372999" y="22606"/>
                  </a:lnTo>
                  <a:lnTo>
                    <a:pt x="372376" y="34036"/>
                  </a:lnTo>
                  <a:lnTo>
                    <a:pt x="357568" y="70396"/>
                  </a:lnTo>
                  <a:lnTo>
                    <a:pt x="334264" y="89916"/>
                  </a:lnTo>
                  <a:lnTo>
                    <a:pt x="352552" y="104521"/>
                  </a:lnTo>
                  <a:lnTo>
                    <a:pt x="382524" y="72136"/>
                  </a:lnTo>
                  <a:lnTo>
                    <a:pt x="385445" y="65278"/>
                  </a:lnTo>
                  <a:lnTo>
                    <a:pt x="388239" y="71501"/>
                  </a:lnTo>
                  <a:lnTo>
                    <a:pt x="392557" y="77470"/>
                  </a:lnTo>
                  <a:lnTo>
                    <a:pt x="398272" y="83312"/>
                  </a:lnTo>
                  <a:lnTo>
                    <a:pt x="403987" y="89281"/>
                  </a:lnTo>
                  <a:lnTo>
                    <a:pt x="410337" y="94361"/>
                  </a:lnTo>
                  <a:lnTo>
                    <a:pt x="417195" y="98933"/>
                  </a:lnTo>
                  <a:lnTo>
                    <a:pt x="432181" y="83312"/>
                  </a:lnTo>
                  <a:close/>
                </a:path>
                <a:path w="1875154" h="187325">
                  <a:moveTo>
                    <a:pt x="496824" y="2032"/>
                  </a:moveTo>
                  <a:lnTo>
                    <a:pt x="474599" y="2032"/>
                  </a:lnTo>
                  <a:lnTo>
                    <a:pt x="474599" y="41148"/>
                  </a:lnTo>
                  <a:lnTo>
                    <a:pt x="458978" y="41148"/>
                  </a:lnTo>
                  <a:lnTo>
                    <a:pt x="458978" y="4826"/>
                  </a:lnTo>
                  <a:lnTo>
                    <a:pt x="436626" y="4826"/>
                  </a:lnTo>
                  <a:lnTo>
                    <a:pt x="436626" y="105918"/>
                  </a:lnTo>
                  <a:lnTo>
                    <a:pt x="458978" y="105918"/>
                  </a:lnTo>
                  <a:lnTo>
                    <a:pt x="458978" y="61722"/>
                  </a:lnTo>
                  <a:lnTo>
                    <a:pt x="474599" y="61722"/>
                  </a:lnTo>
                  <a:lnTo>
                    <a:pt x="474599" y="112014"/>
                  </a:lnTo>
                  <a:lnTo>
                    <a:pt x="496824" y="112014"/>
                  </a:lnTo>
                  <a:lnTo>
                    <a:pt x="496824" y="61722"/>
                  </a:lnTo>
                  <a:lnTo>
                    <a:pt x="496824" y="41148"/>
                  </a:lnTo>
                  <a:lnTo>
                    <a:pt x="496824" y="2032"/>
                  </a:lnTo>
                  <a:close/>
                </a:path>
                <a:path w="1875154" h="187325">
                  <a:moveTo>
                    <a:pt x="498729" y="142494"/>
                  </a:moveTo>
                  <a:lnTo>
                    <a:pt x="496951" y="137033"/>
                  </a:lnTo>
                  <a:lnTo>
                    <a:pt x="493649" y="132334"/>
                  </a:lnTo>
                  <a:lnTo>
                    <a:pt x="490677" y="128270"/>
                  </a:lnTo>
                  <a:lnTo>
                    <a:pt x="490220" y="127635"/>
                  </a:lnTo>
                  <a:lnTo>
                    <a:pt x="485648" y="123571"/>
                  </a:lnTo>
                  <a:lnTo>
                    <a:pt x="473964" y="117233"/>
                  </a:lnTo>
                  <a:lnTo>
                    <a:pt x="473964" y="141732"/>
                  </a:lnTo>
                  <a:lnTo>
                    <a:pt x="473964" y="151257"/>
                  </a:lnTo>
                  <a:lnTo>
                    <a:pt x="432181" y="168783"/>
                  </a:lnTo>
                  <a:lnTo>
                    <a:pt x="423392" y="168427"/>
                  </a:lnTo>
                  <a:lnTo>
                    <a:pt x="391033" y="154432"/>
                  </a:lnTo>
                  <a:lnTo>
                    <a:pt x="391134" y="141732"/>
                  </a:lnTo>
                  <a:lnTo>
                    <a:pt x="432181" y="128270"/>
                  </a:lnTo>
                  <a:lnTo>
                    <a:pt x="441147" y="128612"/>
                  </a:lnTo>
                  <a:lnTo>
                    <a:pt x="473964" y="141732"/>
                  </a:lnTo>
                  <a:lnTo>
                    <a:pt x="473964" y="117233"/>
                  </a:lnTo>
                  <a:lnTo>
                    <a:pt x="432435" y="110236"/>
                  </a:lnTo>
                  <a:lnTo>
                    <a:pt x="425538" y="110413"/>
                  </a:lnTo>
                  <a:lnTo>
                    <a:pt x="379476" y="123698"/>
                  </a:lnTo>
                  <a:lnTo>
                    <a:pt x="371475" y="132461"/>
                  </a:lnTo>
                  <a:lnTo>
                    <a:pt x="368173" y="137033"/>
                  </a:lnTo>
                  <a:lnTo>
                    <a:pt x="366522" y="142494"/>
                  </a:lnTo>
                  <a:lnTo>
                    <a:pt x="366522" y="148590"/>
                  </a:lnTo>
                  <a:lnTo>
                    <a:pt x="391033" y="180213"/>
                  </a:lnTo>
                  <a:lnTo>
                    <a:pt x="432181" y="186690"/>
                  </a:lnTo>
                  <a:lnTo>
                    <a:pt x="439178" y="186537"/>
                  </a:lnTo>
                  <a:lnTo>
                    <a:pt x="479679" y="176911"/>
                  </a:lnTo>
                  <a:lnTo>
                    <a:pt x="490753" y="168783"/>
                  </a:lnTo>
                  <a:lnTo>
                    <a:pt x="493649" y="164973"/>
                  </a:lnTo>
                  <a:lnTo>
                    <a:pt x="496951" y="160401"/>
                  </a:lnTo>
                  <a:lnTo>
                    <a:pt x="498729" y="154940"/>
                  </a:lnTo>
                  <a:lnTo>
                    <a:pt x="498729" y="142494"/>
                  </a:lnTo>
                  <a:close/>
                </a:path>
                <a:path w="1875154" h="187325">
                  <a:moveTo>
                    <a:pt x="604139" y="0"/>
                  </a:moveTo>
                  <a:lnTo>
                    <a:pt x="550418" y="0"/>
                  </a:lnTo>
                  <a:lnTo>
                    <a:pt x="550418" y="14605"/>
                  </a:lnTo>
                  <a:lnTo>
                    <a:pt x="604139" y="14605"/>
                  </a:lnTo>
                  <a:lnTo>
                    <a:pt x="604139" y="0"/>
                  </a:lnTo>
                  <a:close/>
                </a:path>
                <a:path w="1875154" h="187325">
                  <a:moveTo>
                    <a:pt x="628269" y="21590"/>
                  </a:moveTo>
                  <a:lnTo>
                    <a:pt x="526542" y="21590"/>
                  </a:lnTo>
                  <a:lnTo>
                    <a:pt x="526542" y="36703"/>
                  </a:lnTo>
                  <a:lnTo>
                    <a:pt x="628269" y="36703"/>
                  </a:lnTo>
                  <a:lnTo>
                    <a:pt x="628269" y="21590"/>
                  </a:lnTo>
                  <a:close/>
                </a:path>
                <a:path w="1875154" h="187325">
                  <a:moveTo>
                    <a:pt x="637921" y="86487"/>
                  </a:moveTo>
                  <a:lnTo>
                    <a:pt x="634111" y="86995"/>
                  </a:lnTo>
                  <a:lnTo>
                    <a:pt x="620395" y="88519"/>
                  </a:lnTo>
                  <a:lnTo>
                    <a:pt x="615823" y="88900"/>
                  </a:lnTo>
                  <a:lnTo>
                    <a:pt x="611378" y="89408"/>
                  </a:lnTo>
                  <a:lnTo>
                    <a:pt x="606933" y="89789"/>
                  </a:lnTo>
                  <a:lnTo>
                    <a:pt x="599059" y="90297"/>
                  </a:lnTo>
                  <a:lnTo>
                    <a:pt x="595249" y="90424"/>
                  </a:lnTo>
                  <a:lnTo>
                    <a:pt x="592328" y="90551"/>
                  </a:lnTo>
                  <a:lnTo>
                    <a:pt x="590296" y="90551"/>
                  </a:lnTo>
                  <a:lnTo>
                    <a:pt x="590296" y="80645"/>
                  </a:lnTo>
                  <a:lnTo>
                    <a:pt x="598144" y="79667"/>
                  </a:lnTo>
                  <a:lnTo>
                    <a:pt x="604977" y="78232"/>
                  </a:lnTo>
                  <a:lnTo>
                    <a:pt x="610768" y="76327"/>
                  </a:lnTo>
                  <a:lnTo>
                    <a:pt x="615569" y="73914"/>
                  </a:lnTo>
                  <a:lnTo>
                    <a:pt x="621284" y="70485"/>
                  </a:lnTo>
                  <a:lnTo>
                    <a:pt x="622617" y="68453"/>
                  </a:lnTo>
                  <a:lnTo>
                    <a:pt x="624205" y="66040"/>
                  </a:lnTo>
                  <a:lnTo>
                    <a:pt x="624205" y="54610"/>
                  </a:lnTo>
                  <a:lnTo>
                    <a:pt x="623290" y="53467"/>
                  </a:lnTo>
                  <a:lnTo>
                    <a:pt x="620268" y="49657"/>
                  </a:lnTo>
                  <a:lnTo>
                    <a:pt x="612394" y="45974"/>
                  </a:lnTo>
                  <a:lnTo>
                    <a:pt x="605840" y="43573"/>
                  </a:lnTo>
                  <a:lnTo>
                    <a:pt x="598678" y="42062"/>
                  </a:lnTo>
                  <a:lnTo>
                    <a:pt x="598678" y="58547"/>
                  </a:lnTo>
                  <a:lnTo>
                    <a:pt x="598678" y="63246"/>
                  </a:lnTo>
                  <a:lnTo>
                    <a:pt x="596646" y="65151"/>
                  </a:lnTo>
                  <a:lnTo>
                    <a:pt x="592836" y="66675"/>
                  </a:lnTo>
                  <a:lnTo>
                    <a:pt x="588899" y="67818"/>
                  </a:lnTo>
                  <a:lnTo>
                    <a:pt x="583692" y="68453"/>
                  </a:lnTo>
                  <a:lnTo>
                    <a:pt x="570865" y="68453"/>
                  </a:lnTo>
                  <a:lnTo>
                    <a:pt x="565658" y="67818"/>
                  </a:lnTo>
                  <a:lnTo>
                    <a:pt x="558038" y="65278"/>
                  </a:lnTo>
                  <a:lnTo>
                    <a:pt x="556133" y="63373"/>
                  </a:lnTo>
                  <a:lnTo>
                    <a:pt x="556133" y="58547"/>
                  </a:lnTo>
                  <a:lnTo>
                    <a:pt x="558038" y="56642"/>
                  </a:lnTo>
                  <a:lnTo>
                    <a:pt x="565658" y="54102"/>
                  </a:lnTo>
                  <a:lnTo>
                    <a:pt x="570865" y="53467"/>
                  </a:lnTo>
                  <a:lnTo>
                    <a:pt x="583819" y="53467"/>
                  </a:lnTo>
                  <a:lnTo>
                    <a:pt x="589026" y="54102"/>
                  </a:lnTo>
                  <a:lnTo>
                    <a:pt x="592836" y="55372"/>
                  </a:lnTo>
                  <a:lnTo>
                    <a:pt x="596773" y="56642"/>
                  </a:lnTo>
                  <a:lnTo>
                    <a:pt x="598678" y="58547"/>
                  </a:lnTo>
                  <a:lnTo>
                    <a:pt x="598678" y="42062"/>
                  </a:lnTo>
                  <a:lnTo>
                    <a:pt x="597814" y="41871"/>
                  </a:lnTo>
                  <a:lnTo>
                    <a:pt x="588314" y="40855"/>
                  </a:lnTo>
                  <a:lnTo>
                    <a:pt x="577342" y="40513"/>
                  </a:lnTo>
                  <a:lnTo>
                    <a:pt x="566432" y="40855"/>
                  </a:lnTo>
                  <a:lnTo>
                    <a:pt x="530606" y="54610"/>
                  </a:lnTo>
                  <a:lnTo>
                    <a:pt x="530606" y="66040"/>
                  </a:lnTo>
                  <a:lnTo>
                    <a:pt x="564261" y="80645"/>
                  </a:lnTo>
                  <a:lnTo>
                    <a:pt x="564261" y="90932"/>
                  </a:lnTo>
                  <a:lnTo>
                    <a:pt x="518795" y="90932"/>
                  </a:lnTo>
                  <a:lnTo>
                    <a:pt x="518795" y="106553"/>
                  </a:lnTo>
                  <a:lnTo>
                    <a:pt x="576707" y="106553"/>
                  </a:lnTo>
                  <a:lnTo>
                    <a:pt x="583438" y="106426"/>
                  </a:lnTo>
                  <a:lnTo>
                    <a:pt x="597027" y="105918"/>
                  </a:lnTo>
                  <a:lnTo>
                    <a:pt x="615696" y="104775"/>
                  </a:lnTo>
                  <a:lnTo>
                    <a:pt x="621157" y="104267"/>
                  </a:lnTo>
                  <a:lnTo>
                    <a:pt x="625983" y="103886"/>
                  </a:lnTo>
                  <a:lnTo>
                    <a:pt x="630936" y="103378"/>
                  </a:lnTo>
                  <a:lnTo>
                    <a:pt x="637921" y="102489"/>
                  </a:lnTo>
                  <a:lnTo>
                    <a:pt x="637921" y="90551"/>
                  </a:lnTo>
                  <a:lnTo>
                    <a:pt x="637921" y="86487"/>
                  </a:lnTo>
                  <a:close/>
                </a:path>
                <a:path w="1875154" h="187325">
                  <a:moveTo>
                    <a:pt x="669798" y="166624"/>
                  </a:moveTo>
                  <a:lnTo>
                    <a:pt x="570103" y="166624"/>
                  </a:lnTo>
                  <a:lnTo>
                    <a:pt x="570103" y="155829"/>
                  </a:lnTo>
                  <a:lnTo>
                    <a:pt x="661924" y="155829"/>
                  </a:lnTo>
                  <a:lnTo>
                    <a:pt x="663321" y="155448"/>
                  </a:lnTo>
                  <a:lnTo>
                    <a:pt x="664210" y="154559"/>
                  </a:lnTo>
                  <a:lnTo>
                    <a:pt x="665099" y="153797"/>
                  </a:lnTo>
                  <a:lnTo>
                    <a:pt x="665607" y="152273"/>
                  </a:lnTo>
                  <a:lnTo>
                    <a:pt x="665607" y="118237"/>
                  </a:lnTo>
                  <a:lnTo>
                    <a:pt x="663702" y="116332"/>
                  </a:lnTo>
                  <a:lnTo>
                    <a:pt x="545592" y="116332"/>
                  </a:lnTo>
                  <a:lnTo>
                    <a:pt x="545592" y="131699"/>
                  </a:lnTo>
                  <a:lnTo>
                    <a:pt x="641223" y="131699"/>
                  </a:lnTo>
                  <a:lnTo>
                    <a:pt x="641223" y="141986"/>
                  </a:lnTo>
                  <a:lnTo>
                    <a:pt x="549021" y="141986"/>
                  </a:lnTo>
                  <a:lnTo>
                    <a:pt x="547624" y="142494"/>
                  </a:lnTo>
                  <a:lnTo>
                    <a:pt x="546735" y="143383"/>
                  </a:lnTo>
                  <a:lnTo>
                    <a:pt x="545973" y="144272"/>
                  </a:lnTo>
                  <a:lnTo>
                    <a:pt x="545592" y="145669"/>
                  </a:lnTo>
                  <a:lnTo>
                    <a:pt x="545592" y="178689"/>
                  </a:lnTo>
                  <a:lnTo>
                    <a:pt x="545973" y="180213"/>
                  </a:lnTo>
                  <a:lnTo>
                    <a:pt x="546735" y="180975"/>
                  </a:lnTo>
                  <a:lnTo>
                    <a:pt x="547624" y="181737"/>
                  </a:lnTo>
                  <a:lnTo>
                    <a:pt x="549021" y="182118"/>
                  </a:lnTo>
                  <a:lnTo>
                    <a:pt x="669798" y="182118"/>
                  </a:lnTo>
                  <a:lnTo>
                    <a:pt x="669798" y="166624"/>
                  </a:lnTo>
                  <a:close/>
                </a:path>
                <a:path w="1875154" h="187325">
                  <a:moveTo>
                    <a:pt x="689229" y="45212"/>
                  </a:moveTo>
                  <a:lnTo>
                    <a:pt x="665607" y="45212"/>
                  </a:lnTo>
                  <a:lnTo>
                    <a:pt x="665607" y="2032"/>
                  </a:lnTo>
                  <a:lnTo>
                    <a:pt x="642874" y="2032"/>
                  </a:lnTo>
                  <a:lnTo>
                    <a:pt x="642874" y="109855"/>
                  </a:lnTo>
                  <a:lnTo>
                    <a:pt x="665607" y="109855"/>
                  </a:lnTo>
                  <a:lnTo>
                    <a:pt x="665607" y="64643"/>
                  </a:lnTo>
                  <a:lnTo>
                    <a:pt x="689229" y="64643"/>
                  </a:lnTo>
                  <a:lnTo>
                    <a:pt x="689229" y="45212"/>
                  </a:lnTo>
                  <a:close/>
                </a:path>
                <a:path w="1875154" h="187325">
                  <a:moveTo>
                    <a:pt x="843153" y="32131"/>
                  </a:moveTo>
                  <a:lnTo>
                    <a:pt x="818261" y="6946"/>
                  </a:lnTo>
                  <a:lnTo>
                    <a:pt x="818261" y="29718"/>
                  </a:lnTo>
                  <a:lnTo>
                    <a:pt x="818261" y="34671"/>
                  </a:lnTo>
                  <a:lnTo>
                    <a:pt x="786003" y="47244"/>
                  </a:lnTo>
                  <a:lnTo>
                    <a:pt x="770636" y="47244"/>
                  </a:lnTo>
                  <a:lnTo>
                    <a:pt x="735076" y="27305"/>
                  </a:lnTo>
                  <a:lnTo>
                    <a:pt x="738886" y="23622"/>
                  </a:lnTo>
                  <a:lnTo>
                    <a:pt x="776605" y="17018"/>
                  </a:lnTo>
                  <a:lnTo>
                    <a:pt x="782701" y="17018"/>
                  </a:lnTo>
                  <a:lnTo>
                    <a:pt x="788289" y="17272"/>
                  </a:lnTo>
                  <a:lnTo>
                    <a:pt x="793496" y="18034"/>
                  </a:lnTo>
                  <a:lnTo>
                    <a:pt x="798576" y="18669"/>
                  </a:lnTo>
                  <a:lnTo>
                    <a:pt x="818261" y="29718"/>
                  </a:lnTo>
                  <a:lnTo>
                    <a:pt x="818261" y="6946"/>
                  </a:lnTo>
                  <a:lnTo>
                    <a:pt x="815187" y="5753"/>
                  </a:lnTo>
                  <a:lnTo>
                    <a:pt x="803732" y="2971"/>
                  </a:lnTo>
                  <a:lnTo>
                    <a:pt x="790854" y="1320"/>
                  </a:lnTo>
                  <a:lnTo>
                    <a:pt x="776605" y="762"/>
                  </a:lnTo>
                  <a:lnTo>
                    <a:pt x="762406" y="1320"/>
                  </a:lnTo>
                  <a:lnTo>
                    <a:pt x="720090" y="14414"/>
                  </a:lnTo>
                  <a:lnTo>
                    <a:pt x="710184" y="32131"/>
                  </a:lnTo>
                  <a:lnTo>
                    <a:pt x="710184" y="36957"/>
                  </a:lnTo>
                  <a:lnTo>
                    <a:pt x="727837" y="54864"/>
                  </a:lnTo>
                  <a:lnTo>
                    <a:pt x="733425" y="57531"/>
                  </a:lnTo>
                  <a:lnTo>
                    <a:pt x="776605" y="63373"/>
                  </a:lnTo>
                  <a:lnTo>
                    <a:pt x="787844" y="63068"/>
                  </a:lnTo>
                  <a:lnTo>
                    <a:pt x="829475" y="52743"/>
                  </a:lnTo>
                  <a:lnTo>
                    <a:pt x="836447" y="47244"/>
                  </a:lnTo>
                  <a:lnTo>
                    <a:pt x="838454" y="45212"/>
                  </a:lnTo>
                  <a:lnTo>
                    <a:pt x="841629" y="41275"/>
                  </a:lnTo>
                  <a:lnTo>
                    <a:pt x="843153" y="36957"/>
                  </a:lnTo>
                  <a:lnTo>
                    <a:pt x="843153" y="32131"/>
                  </a:lnTo>
                  <a:close/>
                </a:path>
                <a:path w="1875154" h="187325">
                  <a:moveTo>
                    <a:pt x="843280" y="165100"/>
                  </a:moveTo>
                  <a:lnTo>
                    <a:pt x="739775" y="165100"/>
                  </a:lnTo>
                  <a:lnTo>
                    <a:pt x="739775" y="150749"/>
                  </a:lnTo>
                  <a:lnTo>
                    <a:pt x="835787" y="150749"/>
                  </a:lnTo>
                  <a:lnTo>
                    <a:pt x="837311" y="150368"/>
                  </a:lnTo>
                  <a:lnTo>
                    <a:pt x="838200" y="149606"/>
                  </a:lnTo>
                  <a:lnTo>
                    <a:pt x="839089" y="148717"/>
                  </a:lnTo>
                  <a:lnTo>
                    <a:pt x="839470" y="147193"/>
                  </a:lnTo>
                  <a:lnTo>
                    <a:pt x="839470" y="106299"/>
                  </a:lnTo>
                  <a:lnTo>
                    <a:pt x="837565" y="104394"/>
                  </a:lnTo>
                  <a:lnTo>
                    <a:pt x="713867" y="104394"/>
                  </a:lnTo>
                  <a:lnTo>
                    <a:pt x="713867" y="121539"/>
                  </a:lnTo>
                  <a:lnTo>
                    <a:pt x="813562" y="121539"/>
                  </a:lnTo>
                  <a:lnTo>
                    <a:pt x="813562" y="135128"/>
                  </a:lnTo>
                  <a:lnTo>
                    <a:pt x="717296" y="135128"/>
                  </a:lnTo>
                  <a:lnTo>
                    <a:pt x="715899" y="135636"/>
                  </a:lnTo>
                  <a:lnTo>
                    <a:pt x="715010" y="136525"/>
                  </a:lnTo>
                  <a:lnTo>
                    <a:pt x="714248" y="137414"/>
                  </a:lnTo>
                  <a:lnTo>
                    <a:pt x="713867" y="138811"/>
                  </a:lnTo>
                  <a:lnTo>
                    <a:pt x="713867" y="178689"/>
                  </a:lnTo>
                  <a:lnTo>
                    <a:pt x="714248" y="180213"/>
                  </a:lnTo>
                  <a:lnTo>
                    <a:pt x="715010" y="180975"/>
                  </a:lnTo>
                  <a:lnTo>
                    <a:pt x="715899" y="181737"/>
                  </a:lnTo>
                  <a:lnTo>
                    <a:pt x="717296" y="182118"/>
                  </a:lnTo>
                  <a:lnTo>
                    <a:pt x="843280" y="182118"/>
                  </a:lnTo>
                  <a:lnTo>
                    <a:pt x="843280" y="165100"/>
                  </a:lnTo>
                  <a:close/>
                </a:path>
                <a:path w="1875154" h="187325">
                  <a:moveTo>
                    <a:pt x="860425" y="73533"/>
                  </a:moveTo>
                  <a:lnTo>
                    <a:pt x="693166" y="73533"/>
                  </a:lnTo>
                  <a:lnTo>
                    <a:pt x="693166" y="91821"/>
                  </a:lnTo>
                  <a:lnTo>
                    <a:pt x="860425" y="91821"/>
                  </a:lnTo>
                  <a:lnTo>
                    <a:pt x="860425" y="73533"/>
                  </a:lnTo>
                  <a:close/>
                </a:path>
                <a:path w="1875154" h="187325">
                  <a:moveTo>
                    <a:pt x="1053338" y="41275"/>
                  </a:moveTo>
                  <a:lnTo>
                    <a:pt x="1018032" y="24638"/>
                  </a:lnTo>
                  <a:lnTo>
                    <a:pt x="1015873" y="21082"/>
                  </a:lnTo>
                  <a:lnTo>
                    <a:pt x="1013714" y="17653"/>
                  </a:lnTo>
                  <a:lnTo>
                    <a:pt x="1012698" y="13843"/>
                  </a:lnTo>
                  <a:lnTo>
                    <a:pt x="1012825" y="3175"/>
                  </a:lnTo>
                  <a:lnTo>
                    <a:pt x="988695" y="3175"/>
                  </a:lnTo>
                  <a:lnTo>
                    <a:pt x="988695" y="9525"/>
                  </a:lnTo>
                  <a:lnTo>
                    <a:pt x="988441" y="17780"/>
                  </a:lnTo>
                  <a:lnTo>
                    <a:pt x="953744" y="41681"/>
                  </a:lnTo>
                  <a:lnTo>
                    <a:pt x="943610" y="44323"/>
                  </a:lnTo>
                  <a:lnTo>
                    <a:pt x="957834" y="59944"/>
                  </a:lnTo>
                  <a:lnTo>
                    <a:pt x="993013" y="43688"/>
                  </a:lnTo>
                  <a:lnTo>
                    <a:pt x="1000887" y="34163"/>
                  </a:lnTo>
                  <a:lnTo>
                    <a:pt x="1004062" y="39116"/>
                  </a:lnTo>
                  <a:lnTo>
                    <a:pt x="1041527" y="57150"/>
                  </a:lnTo>
                  <a:lnTo>
                    <a:pt x="1053338" y="41275"/>
                  </a:lnTo>
                  <a:close/>
                </a:path>
                <a:path w="1875154" h="187325">
                  <a:moveTo>
                    <a:pt x="1062482" y="65659"/>
                  </a:moveTo>
                  <a:lnTo>
                    <a:pt x="1007364" y="70104"/>
                  </a:lnTo>
                  <a:lnTo>
                    <a:pt x="1001395" y="70231"/>
                  </a:lnTo>
                  <a:lnTo>
                    <a:pt x="939419" y="70231"/>
                  </a:lnTo>
                  <a:lnTo>
                    <a:pt x="939419" y="88773"/>
                  </a:lnTo>
                  <a:lnTo>
                    <a:pt x="979932" y="88773"/>
                  </a:lnTo>
                  <a:lnTo>
                    <a:pt x="979932" y="107188"/>
                  </a:lnTo>
                  <a:lnTo>
                    <a:pt x="1003427" y="107188"/>
                  </a:lnTo>
                  <a:lnTo>
                    <a:pt x="1003427" y="88519"/>
                  </a:lnTo>
                  <a:lnTo>
                    <a:pt x="1007237" y="88519"/>
                  </a:lnTo>
                  <a:lnTo>
                    <a:pt x="1016889" y="88265"/>
                  </a:lnTo>
                  <a:lnTo>
                    <a:pt x="1058799" y="84582"/>
                  </a:lnTo>
                  <a:lnTo>
                    <a:pt x="1062482" y="83820"/>
                  </a:lnTo>
                  <a:lnTo>
                    <a:pt x="1062482" y="65659"/>
                  </a:lnTo>
                  <a:close/>
                </a:path>
                <a:path w="1875154" h="187325">
                  <a:moveTo>
                    <a:pt x="1090168" y="113411"/>
                  </a:moveTo>
                  <a:lnTo>
                    <a:pt x="1067054" y="113411"/>
                  </a:lnTo>
                  <a:lnTo>
                    <a:pt x="1067054" y="129921"/>
                  </a:lnTo>
                  <a:lnTo>
                    <a:pt x="1067054" y="147574"/>
                  </a:lnTo>
                  <a:lnTo>
                    <a:pt x="1067054" y="163322"/>
                  </a:lnTo>
                  <a:lnTo>
                    <a:pt x="989711" y="163322"/>
                  </a:lnTo>
                  <a:lnTo>
                    <a:pt x="989711" y="147574"/>
                  </a:lnTo>
                  <a:lnTo>
                    <a:pt x="1067054" y="147574"/>
                  </a:lnTo>
                  <a:lnTo>
                    <a:pt x="1067054" y="129921"/>
                  </a:lnTo>
                  <a:lnTo>
                    <a:pt x="989711" y="129921"/>
                  </a:lnTo>
                  <a:lnTo>
                    <a:pt x="989711" y="113411"/>
                  </a:lnTo>
                  <a:lnTo>
                    <a:pt x="966724" y="113411"/>
                  </a:lnTo>
                  <a:lnTo>
                    <a:pt x="966724" y="177800"/>
                  </a:lnTo>
                  <a:lnTo>
                    <a:pt x="967232" y="179324"/>
                  </a:lnTo>
                  <a:lnTo>
                    <a:pt x="967994" y="180213"/>
                  </a:lnTo>
                  <a:lnTo>
                    <a:pt x="968756" y="180975"/>
                  </a:lnTo>
                  <a:lnTo>
                    <a:pt x="970280" y="181356"/>
                  </a:lnTo>
                  <a:lnTo>
                    <a:pt x="1086612" y="181356"/>
                  </a:lnTo>
                  <a:lnTo>
                    <a:pt x="1088009" y="180975"/>
                  </a:lnTo>
                  <a:lnTo>
                    <a:pt x="1088898" y="180213"/>
                  </a:lnTo>
                  <a:lnTo>
                    <a:pt x="1089787" y="179324"/>
                  </a:lnTo>
                  <a:lnTo>
                    <a:pt x="1090168" y="177800"/>
                  </a:lnTo>
                  <a:lnTo>
                    <a:pt x="1090168" y="163322"/>
                  </a:lnTo>
                  <a:lnTo>
                    <a:pt x="1090168" y="147574"/>
                  </a:lnTo>
                  <a:lnTo>
                    <a:pt x="1090168" y="129921"/>
                  </a:lnTo>
                  <a:lnTo>
                    <a:pt x="1090168" y="113411"/>
                  </a:lnTo>
                  <a:close/>
                </a:path>
                <a:path w="1875154" h="187325">
                  <a:moveTo>
                    <a:pt x="1090168" y="2032"/>
                  </a:moveTo>
                  <a:lnTo>
                    <a:pt x="1067562" y="2032"/>
                  </a:lnTo>
                  <a:lnTo>
                    <a:pt x="1067562" y="107442"/>
                  </a:lnTo>
                  <a:lnTo>
                    <a:pt x="1090168" y="107442"/>
                  </a:lnTo>
                  <a:lnTo>
                    <a:pt x="1090168" y="2032"/>
                  </a:lnTo>
                  <a:close/>
                </a:path>
                <a:path w="1875154" h="187325">
                  <a:moveTo>
                    <a:pt x="1189990" y="15875"/>
                  </a:moveTo>
                  <a:lnTo>
                    <a:pt x="1188085" y="13970"/>
                  </a:lnTo>
                  <a:lnTo>
                    <a:pt x="1120267" y="13970"/>
                  </a:lnTo>
                  <a:lnTo>
                    <a:pt x="1120267" y="33020"/>
                  </a:lnTo>
                  <a:lnTo>
                    <a:pt x="1166241" y="33020"/>
                  </a:lnTo>
                  <a:lnTo>
                    <a:pt x="1162304" y="63220"/>
                  </a:lnTo>
                  <a:lnTo>
                    <a:pt x="1151699" y="89966"/>
                  </a:lnTo>
                  <a:lnTo>
                    <a:pt x="1134414" y="113271"/>
                  </a:lnTo>
                  <a:lnTo>
                    <a:pt x="1110488" y="133096"/>
                  </a:lnTo>
                  <a:lnTo>
                    <a:pt x="1130554" y="146685"/>
                  </a:lnTo>
                  <a:lnTo>
                    <a:pt x="1166215" y="108038"/>
                  </a:lnTo>
                  <a:lnTo>
                    <a:pt x="1185506" y="58216"/>
                  </a:lnTo>
                  <a:lnTo>
                    <a:pt x="1189990" y="19558"/>
                  </a:lnTo>
                  <a:lnTo>
                    <a:pt x="1189990" y="15875"/>
                  </a:lnTo>
                  <a:close/>
                </a:path>
                <a:path w="1875154" h="187325">
                  <a:moveTo>
                    <a:pt x="1230757" y="5080"/>
                  </a:moveTo>
                  <a:lnTo>
                    <a:pt x="1208405" y="5080"/>
                  </a:lnTo>
                  <a:lnTo>
                    <a:pt x="1208405" y="67056"/>
                  </a:lnTo>
                  <a:lnTo>
                    <a:pt x="1183640" y="67056"/>
                  </a:lnTo>
                  <a:lnTo>
                    <a:pt x="1183640" y="87503"/>
                  </a:lnTo>
                  <a:lnTo>
                    <a:pt x="1208405" y="87503"/>
                  </a:lnTo>
                  <a:lnTo>
                    <a:pt x="1208405" y="174879"/>
                  </a:lnTo>
                  <a:lnTo>
                    <a:pt x="1230757" y="174879"/>
                  </a:lnTo>
                  <a:lnTo>
                    <a:pt x="1230757" y="5080"/>
                  </a:lnTo>
                  <a:close/>
                </a:path>
                <a:path w="1875154" h="187325">
                  <a:moveTo>
                    <a:pt x="1266571" y="2032"/>
                  </a:moveTo>
                  <a:lnTo>
                    <a:pt x="1244473" y="2032"/>
                  </a:lnTo>
                  <a:lnTo>
                    <a:pt x="1244473" y="183388"/>
                  </a:lnTo>
                  <a:lnTo>
                    <a:pt x="1266571" y="183388"/>
                  </a:lnTo>
                  <a:lnTo>
                    <a:pt x="1266571" y="2032"/>
                  </a:lnTo>
                  <a:close/>
                </a:path>
                <a:path w="1875154" h="187325">
                  <a:moveTo>
                    <a:pt x="1461770" y="87122"/>
                  </a:moveTo>
                  <a:lnTo>
                    <a:pt x="1425638" y="60871"/>
                  </a:lnTo>
                  <a:lnTo>
                    <a:pt x="1418844" y="36703"/>
                  </a:lnTo>
                  <a:lnTo>
                    <a:pt x="1418844" y="28956"/>
                  </a:lnTo>
                  <a:lnTo>
                    <a:pt x="1451864" y="28956"/>
                  </a:lnTo>
                  <a:lnTo>
                    <a:pt x="1451864" y="9652"/>
                  </a:lnTo>
                  <a:lnTo>
                    <a:pt x="1361694" y="9652"/>
                  </a:lnTo>
                  <a:lnTo>
                    <a:pt x="1361694" y="28956"/>
                  </a:lnTo>
                  <a:lnTo>
                    <a:pt x="1394333" y="28956"/>
                  </a:lnTo>
                  <a:lnTo>
                    <a:pt x="1394269" y="36703"/>
                  </a:lnTo>
                  <a:lnTo>
                    <a:pt x="1375092" y="76365"/>
                  </a:lnTo>
                  <a:lnTo>
                    <a:pt x="1347470" y="92964"/>
                  </a:lnTo>
                  <a:lnTo>
                    <a:pt x="1364234" y="108458"/>
                  </a:lnTo>
                  <a:lnTo>
                    <a:pt x="1390015" y="91313"/>
                  </a:lnTo>
                  <a:lnTo>
                    <a:pt x="1393875" y="88087"/>
                  </a:lnTo>
                  <a:lnTo>
                    <a:pt x="1397127" y="84836"/>
                  </a:lnTo>
                  <a:lnTo>
                    <a:pt x="1400048" y="81280"/>
                  </a:lnTo>
                  <a:lnTo>
                    <a:pt x="1402969" y="77851"/>
                  </a:lnTo>
                  <a:lnTo>
                    <a:pt x="1405128" y="74422"/>
                  </a:lnTo>
                  <a:lnTo>
                    <a:pt x="1406652" y="71120"/>
                  </a:lnTo>
                  <a:lnTo>
                    <a:pt x="1408430" y="74168"/>
                  </a:lnTo>
                  <a:lnTo>
                    <a:pt x="1410716" y="77343"/>
                  </a:lnTo>
                  <a:lnTo>
                    <a:pt x="1413637" y="80391"/>
                  </a:lnTo>
                  <a:lnTo>
                    <a:pt x="1416558" y="83566"/>
                  </a:lnTo>
                  <a:lnTo>
                    <a:pt x="1447546" y="103759"/>
                  </a:lnTo>
                  <a:lnTo>
                    <a:pt x="1461770" y="87122"/>
                  </a:lnTo>
                  <a:close/>
                </a:path>
                <a:path w="1875154" h="187325">
                  <a:moveTo>
                    <a:pt x="1505204" y="121031"/>
                  </a:moveTo>
                  <a:lnTo>
                    <a:pt x="1503299" y="119126"/>
                  </a:lnTo>
                  <a:lnTo>
                    <a:pt x="1380490" y="119126"/>
                  </a:lnTo>
                  <a:lnTo>
                    <a:pt x="1380490" y="138176"/>
                  </a:lnTo>
                  <a:lnTo>
                    <a:pt x="1482217" y="138176"/>
                  </a:lnTo>
                  <a:lnTo>
                    <a:pt x="1482217" y="184658"/>
                  </a:lnTo>
                  <a:lnTo>
                    <a:pt x="1505204" y="184658"/>
                  </a:lnTo>
                  <a:lnTo>
                    <a:pt x="1505204" y="121031"/>
                  </a:lnTo>
                  <a:close/>
                </a:path>
                <a:path w="1875154" h="187325">
                  <a:moveTo>
                    <a:pt x="1505331" y="2032"/>
                  </a:moveTo>
                  <a:lnTo>
                    <a:pt x="1482471" y="2032"/>
                  </a:lnTo>
                  <a:lnTo>
                    <a:pt x="1482471" y="41910"/>
                  </a:lnTo>
                  <a:lnTo>
                    <a:pt x="1448816" y="41910"/>
                  </a:lnTo>
                  <a:lnTo>
                    <a:pt x="1448816" y="61722"/>
                  </a:lnTo>
                  <a:lnTo>
                    <a:pt x="1482471" y="61722"/>
                  </a:lnTo>
                  <a:lnTo>
                    <a:pt x="1482471" y="111379"/>
                  </a:lnTo>
                  <a:lnTo>
                    <a:pt x="1505331" y="111379"/>
                  </a:lnTo>
                  <a:lnTo>
                    <a:pt x="1505331" y="2032"/>
                  </a:lnTo>
                  <a:close/>
                </a:path>
                <a:path w="1875154" h="187325">
                  <a:moveTo>
                    <a:pt x="1674622" y="40513"/>
                  </a:moveTo>
                  <a:lnTo>
                    <a:pt x="1674571" y="30099"/>
                  </a:lnTo>
                  <a:lnTo>
                    <a:pt x="1673098" y="25654"/>
                  </a:lnTo>
                  <a:lnTo>
                    <a:pt x="1670050" y="21336"/>
                  </a:lnTo>
                  <a:lnTo>
                    <a:pt x="1667738" y="18161"/>
                  </a:lnTo>
                  <a:lnTo>
                    <a:pt x="1667002" y="17145"/>
                  </a:lnTo>
                  <a:lnTo>
                    <a:pt x="1662684" y="13462"/>
                  </a:lnTo>
                  <a:lnTo>
                    <a:pt x="1656969" y="10541"/>
                  </a:lnTo>
                  <a:lnTo>
                    <a:pt x="1651381" y="7493"/>
                  </a:lnTo>
                  <a:lnTo>
                    <a:pt x="1648841" y="6667"/>
                  </a:lnTo>
                  <a:lnTo>
                    <a:pt x="1648841" y="32639"/>
                  </a:lnTo>
                  <a:lnTo>
                    <a:pt x="1648841" y="38100"/>
                  </a:lnTo>
                  <a:lnTo>
                    <a:pt x="1647952" y="40513"/>
                  </a:lnTo>
                  <a:lnTo>
                    <a:pt x="1645793" y="42684"/>
                  </a:lnTo>
                  <a:lnTo>
                    <a:pt x="1644015" y="44577"/>
                  </a:lnTo>
                  <a:lnTo>
                    <a:pt x="1614678" y="52070"/>
                  </a:lnTo>
                  <a:lnTo>
                    <a:pt x="1608582" y="52070"/>
                  </a:lnTo>
                  <a:lnTo>
                    <a:pt x="1568450" y="41148"/>
                  </a:lnTo>
                  <a:lnTo>
                    <a:pt x="1568450" y="29718"/>
                  </a:lnTo>
                  <a:lnTo>
                    <a:pt x="1608582" y="18161"/>
                  </a:lnTo>
                  <a:lnTo>
                    <a:pt x="1614424" y="18161"/>
                  </a:lnTo>
                  <a:lnTo>
                    <a:pt x="1619758" y="18542"/>
                  </a:lnTo>
                  <a:lnTo>
                    <a:pt x="1629791" y="20066"/>
                  </a:lnTo>
                  <a:lnTo>
                    <a:pt x="1633982" y="21082"/>
                  </a:lnTo>
                  <a:lnTo>
                    <a:pt x="1637538" y="22606"/>
                  </a:lnTo>
                  <a:lnTo>
                    <a:pt x="1641094" y="24003"/>
                  </a:lnTo>
                  <a:lnTo>
                    <a:pt x="1643888" y="25781"/>
                  </a:lnTo>
                  <a:lnTo>
                    <a:pt x="1645793" y="27940"/>
                  </a:lnTo>
                  <a:lnTo>
                    <a:pt x="1647825" y="30099"/>
                  </a:lnTo>
                  <a:lnTo>
                    <a:pt x="1616075" y="1168"/>
                  </a:lnTo>
                  <a:lnTo>
                    <a:pt x="1608582" y="1016"/>
                  </a:lnTo>
                  <a:lnTo>
                    <a:pt x="1601050" y="1181"/>
                  </a:lnTo>
                  <a:lnTo>
                    <a:pt x="1560068" y="10668"/>
                  </a:lnTo>
                  <a:lnTo>
                    <a:pt x="1542542" y="35179"/>
                  </a:lnTo>
                  <a:lnTo>
                    <a:pt x="1543634" y="42684"/>
                  </a:lnTo>
                  <a:lnTo>
                    <a:pt x="1581746" y="66890"/>
                  </a:lnTo>
                  <a:lnTo>
                    <a:pt x="1608582" y="69088"/>
                  </a:lnTo>
                  <a:lnTo>
                    <a:pt x="1616075" y="68948"/>
                  </a:lnTo>
                  <a:lnTo>
                    <a:pt x="1656969" y="59944"/>
                  </a:lnTo>
                  <a:lnTo>
                    <a:pt x="1662684" y="57023"/>
                  </a:lnTo>
                  <a:lnTo>
                    <a:pt x="1667002" y="53467"/>
                  </a:lnTo>
                  <a:lnTo>
                    <a:pt x="1668018" y="52070"/>
                  </a:lnTo>
                  <a:lnTo>
                    <a:pt x="1670138" y="49149"/>
                  </a:lnTo>
                  <a:lnTo>
                    <a:pt x="1673098" y="45212"/>
                  </a:lnTo>
                  <a:lnTo>
                    <a:pt x="1674622" y="40513"/>
                  </a:lnTo>
                  <a:close/>
                </a:path>
                <a:path w="1875154" h="187325">
                  <a:moveTo>
                    <a:pt x="1676019" y="151765"/>
                  </a:moveTo>
                  <a:lnTo>
                    <a:pt x="1650365" y="122478"/>
                  </a:lnTo>
                  <a:lnTo>
                    <a:pt x="1650365" y="145923"/>
                  </a:lnTo>
                  <a:lnTo>
                    <a:pt x="1650365" y="157607"/>
                  </a:lnTo>
                  <a:lnTo>
                    <a:pt x="1608709" y="169037"/>
                  </a:lnTo>
                  <a:lnTo>
                    <a:pt x="1599412" y="168783"/>
                  </a:lnTo>
                  <a:lnTo>
                    <a:pt x="1567180" y="157607"/>
                  </a:lnTo>
                  <a:lnTo>
                    <a:pt x="1567180" y="145923"/>
                  </a:lnTo>
                  <a:lnTo>
                    <a:pt x="1608709" y="134112"/>
                  </a:lnTo>
                  <a:lnTo>
                    <a:pt x="1617751" y="134404"/>
                  </a:lnTo>
                  <a:lnTo>
                    <a:pt x="1650365" y="145923"/>
                  </a:lnTo>
                  <a:lnTo>
                    <a:pt x="1650365" y="122478"/>
                  </a:lnTo>
                  <a:lnTo>
                    <a:pt x="1649615" y="122135"/>
                  </a:lnTo>
                  <a:lnTo>
                    <a:pt x="1638058" y="119113"/>
                  </a:lnTo>
                  <a:lnTo>
                    <a:pt x="1624418" y="117322"/>
                  </a:lnTo>
                  <a:lnTo>
                    <a:pt x="1608709" y="116713"/>
                  </a:lnTo>
                  <a:lnTo>
                    <a:pt x="1592961" y="117322"/>
                  </a:lnTo>
                  <a:lnTo>
                    <a:pt x="1550949" y="131533"/>
                  </a:lnTo>
                  <a:lnTo>
                    <a:pt x="1541526" y="151765"/>
                  </a:lnTo>
                  <a:lnTo>
                    <a:pt x="1542542" y="159372"/>
                  </a:lnTo>
                  <a:lnTo>
                    <a:pt x="1579194" y="184442"/>
                  </a:lnTo>
                  <a:lnTo>
                    <a:pt x="1608709" y="186817"/>
                  </a:lnTo>
                  <a:lnTo>
                    <a:pt x="1624507" y="186232"/>
                  </a:lnTo>
                  <a:lnTo>
                    <a:pt x="1666582" y="172135"/>
                  </a:lnTo>
                  <a:lnTo>
                    <a:pt x="1669288" y="169037"/>
                  </a:lnTo>
                  <a:lnTo>
                    <a:pt x="1671828" y="166154"/>
                  </a:lnTo>
                  <a:lnTo>
                    <a:pt x="1674964" y="159372"/>
                  </a:lnTo>
                  <a:lnTo>
                    <a:pt x="1676019" y="151765"/>
                  </a:lnTo>
                  <a:close/>
                </a:path>
                <a:path w="1875154" h="187325">
                  <a:moveTo>
                    <a:pt x="1692529" y="83439"/>
                  </a:moveTo>
                  <a:lnTo>
                    <a:pt x="1525270" y="83439"/>
                  </a:lnTo>
                  <a:lnTo>
                    <a:pt x="1525270" y="102743"/>
                  </a:lnTo>
                  <a:lnTo>
                    <a:pt x="1692529" y="102743"/>
                  </a:lnTo>
                  <a:lnTo>
                    <a:pt x="1692529" y="83439"/>
                  </a:lnTo>
                  <a:close/>
                </a:path>
                <a:path w="1875154" h="187325">
                  <a:moveTo>
                    <a:pt x="1789176" y="762"/>
                  </a:moveTo>
                  <a:lnTo>
                    <a:pt x="1732661" y="762"/>
                  </a:lnTo>
                  <a:lnTo>
                    <a:pt x="1732661" y="17145"/>
                  </a:lnTo>
                  <a:lnTo>
                    <a:pt x="1789176" y="17145"/>
                  </a:lnTo>
                  <a:lnTo>
                    <a:pt x="1789176" y="762"/>
                  </a:lnTo>
                  <a:close/>
                </a:path>
                <a:path w="1875154" h="187325">
                  <a:moveTo>
                    <a:pt x="1808480" y="71501"/>
                  </a:moveTo>
                  <a:lnTo>
                    <a:pt x="1807464" y="68072"/>
                  </a:lnTo>
                  <a:lnTo>
                    <a:pt x="1805216" y="64897"/>
                  </a:lnTo>
                  <a:lnTo>
                    <a:pt x="1804454" y="63754"/>
                  </a:lnTo>
                  <a:lnTo>
                    <a:pt x="1784985" y="52031"/>
                  </a:lnTo>
                  <a:lnTo>
                    <a:pt x="1784985" y="71882"/>
                  </a:lnTo>
                  <a:lnTo>
                    <a:pt x="1784985" y="79121"/>
                  </a:lnTo>
                  <a:lnTo>
                    <a:pt x="1782699" y="81915"/>
                  </a:lnTo>
                  <a:lnTo>
                    <a:pt x="1778254" y="83693"/>
                  </a:lnTo>
                  <a:lnTo>
                    <a:pt x="1773936" y="85344"/>
                  </a:lnTo>
                  <a:lnTo>
                    <a:pt x="1768221" y="86106"/>
                  </a:lnTo>
                  <a:lnTo>
                    <a:pt x="1753870" y="86106"/>
                  </a:lnTo>
                  <a:lnTo>
                    <a:pt x="1748155" y="85217"/>
                  </a:lnTo>
                  <a:lnTo>
                    <a:pt x="1743837" y="83566"/>
                  </a:lnTo>
                  <a:lnTo>
                    <a:pt x="1739646" y="81915"/>
                  </a:lnTo>
                  <a:lnTo>
                    <a:pt x="1737487" y="79121"/>
                  </a:lnTo>
                  <a:lnTo>
                    <a:pt x="1737487" y="71882"/>
                  </a:lnTo>
                  <a:lnTo>
                    <a:pt x="1739646" y="69088"/>
                  </a:lnTo>
                  <a:lnTo>
                    <a:pt x="1743837" y="66929"/>
                  </a:lnTo>
                  <a:lnTo>
                    <a:pt x="1748155" y="64897"/>
                  </a:lnTo>
                  <a:lnTo>
                    <a:pt x="1753870" y="63754"/>
                  </a:lnTo>
                  <a:lnTo>
                    <a:pt x="1768221" y="63754"/>
                  </a:lnTo>
                  <a:lnTo>
                    <a:pt x="1773936" y="64897"/>
                  </a:lnTo>
                  <a:lnTo>
                    <a:pt x="1778381" y="66929"/>
                  </a:lnTo>
                  <a:lnTo>
                    <a:pt x="1782699" y="69088"/>
                  </a:lnTo>
                  <a:lnTo>
                    <a:pt x="1784985" y="71882"/>
                  </a:lnTo>
                  <a:lnTo>
                    <a:pt x="1784985" y="52031"/>
                  </a:lnTo>
                  <a:lnTo>
                    <a:pt x="1781429" y="51181"/>
                  </a:lnTo>
                  <a:lnTo>
                    <a:pt x="1775460" y="49911"/>
                  </a:lnTo>
                  <a:lnTo>
                    <a:pt x="1768729" y="49276"/>
                  </a:lnTo>
                  <a:lnTo>
                    <a:pt x="1753489" y="49276"/>
                  </a:lnTo>
                  <a:lnTo>
                    <a:pt x="1715008" y="68072"/>
                  </a:lnTo>
                  <a:lnTo>
                    <a:pt x="1713992" y="71501"/>
                  </a:lnTo>
                  <a:lnTo>
                    <a:pt x="1714068" y="79121"/>
                  </a:lnTo>
                  <a:lnTo>
                    <a:pt x="1715008" y="82169"/>
                  </a:lnTo>
                  <a:lnTo>
                    <a:pt x="1717243" y="85471"/>
                  </a:lnTo>
                  <a:lnTo>
                    <a:pt x="1719199" y="88519"/>
                  </a:lnTo>
                  <a:lnTo>
                    <a:pt x="1741043" y="99441"/>
                  </a:lnTo>
                  <a:lnTo>
                    <a:pt x="1746885" y="100838"/>
                  </a:lnTo>
                  <a:lnTo>
                    <a:pt x="1753616" y="101473"/>
                  </a:lnTo>
                  <a:lnTo>
                    <a:pt x="1761236" y="101473"/>
                  </a:lnTo>
                  <a:lnTo>
                    <a:pt x="1802130" y="90170"/>
                  </a:lnTo>
                  <a:lnTo>
                    <a:pt x="1804758" y="86106"/>
                  </a:lnTo>
                  <a:lnTo>
                    <a:pt x="1805355" y="85217"/>
                  </a:lnTo>
                  <a:lnTo>
                    <a:pt x="1807337" y="82550"/>
                  </a:lnTo>
                  <a:lnTo>
                    <a:pt x="1808480" y="79121"/>
                  </a:lnTo>
                  <a:lnTo>
                    <a:pt x="1808480" y="71501"/>
                  </a:lnTo>
                  <a:close/>
                </a:path>
                <a:path w="1875154" h="187325">
                  <a:moveTo>
                    <a:pt x="1814322" y="26162"/>
                  </a:moveTo>
                  <a:lnTo>
                    <a:pt x="1708277" y="26162"/>
                  </a:lnTo>
                  <a:lnTo>
                    <a:pt x="1708277" y="42672"/>
                  </a:lnTo>
                  <a:lnTo>
                    <a:pt x="1814322" y="42672"/>
                  </a:lnTo>
                  <a:lnTo>
                    <a:pt x="1814322" y="26162"/>
                  </a:lnTo>
                  <a:close/>
                </a:path>
                <a:path w="1875154" h="187325">
                  <a:moveTo>
                    <a:pt x="1855724" y="165354"/>
                  </a:moveTo>
                  <a:lnTo>
                    <a:pt x="1757553" y="165354"/>
                  </a:lnTo>
                  <a:lnTo>
                    <a:pt x="1757553" y="154432"/>
                  </a:lnTo>
                  <a:lnTo>
                    <a:pt x="1847977" y="154432"/>
                  </a:lnTo>
                  <a:lnTo>
                    <a:pt x="1849374" y="154051"/>
                  </a:lnTo>
                  <a:lnTo>
                    <a:pt x="1850263" y="153162"/>
                  </a:lnTo>
                  <a:lnTo>
                    <a:pt x="1851152" y="152400"/>
                  </a:lnTo>
                  <a:lnTo>
                    <a:pt x="1851660" y="150876"/>
                  </a:lnTo>
                  <a:lnTo>
                    <a:pt x="1851660" y="113919"/>
                  </a:lnTo>
                  <a:lnTo>
                    <a:pt x="1849755" y="112014"/>
                  </a:lnTo>
                  <a:lnTo>
                    <a:pt x="1733042" y="112014"/>
                  </a:lnTo>
                  <a:lnTo>
                    <a:pt x="1733042" y="128905"/>
                  </a:lnTo>
                  <a:lnTo>
                    <a:pt x="1827276" y="128905"/>
                  </a:lnTo>
                  <a:lnTo>
                    <a:pt x="1827276" y="139192"/>
                  </a:lnTo>
                  <a:lnTo>
                    <a:pt x="1736598" y="139192"/>
                  </a:lnTo>
                  <a:lnTo>
                    <a:pt x="1735074" y="139700"/>
                  </a:lnTo>
                  <a:lnTo>
                    <a:pt x="1734312" y="140589"/>
                  </a:lnTo>
                  <a:lnTo>
                    <a:pt x="1733423" y="141351"/>
                  </a:lnTo>
                  <a:lnTo>
                    <a:pt x="1733042" y="142875"/>
                  </a:lnTo>
                  <a:lnTo>
                    <a:pt x="1733042" y="178689"/>
                  </a:lnTo>
                  <a:lnTo>
                    <a:pt x="1733423" y="180213"/>
                  </a:lnTo>
                  <a:lnTo>
                    <a:pt x="1734312" y="180975"/>
                  </a:lnTo>
                  <a:lnTo>
                    <a:pt x="1735074" y="181737"/>
                  </a:lnTo>
                  <a:lnTo>
                    <a:pt x="1736598" y="182118"/>
                  </a:lnTo>
                  <a:lnTo>
                    <a:pt x="1855724" y="182118"/>
                  </a:lnTo>
                  <a:lnTo>
                    <a:pt x="1855724" y="165354"/>
                  </a:lnTo>
                  <a:close/>
                </a:path>
                <a:path w="1875154" h="187325">
                  <a:moveTo>
                    <a:pt x="1875155" y="43561"/>
                  </a:moveTo>
                  <a:lnTo>
                    <a:pt x="1851406" y="43561"/>
                  </a:lnTo>
                  <a:lnTo>
                    <a:pt x="1851406" y="2032"/>
                  </a:lnTo>
                  <a:lnTo>
                    <a:pt x="1828546" y="2032"/>
                  </a:lnTo>
                  <a:lnTo>
                    <a:pt x="1828546" y="105156"/>
                  </a:lnTo>
                  <a:lnTo>
                    <a:pt x="1851406" y="105156"/>
                  </a:lnTo>
                  <a:lnTo>
                    <a:pt x="1851406" y="63246"/>
                  </a:lnTo>
                  <a:lnTo>
                    <a:pt x="1875155" y="63246"/>
                  </a:lnTo>
                  <a:lnTo>
                    <a:pt x="1875155" y="435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8358" y="2107311"/>
              <a:ext cx="167258" cy="1778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00801" y="2102484"/>
              <a:ext cx="3896360" cy="186055"/>
            </a:xfrm>
            <a:custGeom>
              <a:avLst/>
              <a:gdLst/>
              <a:ahLst/>
              <a:cxnLst/>
              <a:rect l="l" t="t" r="r" b="b"/>
              <a:pathLst>
                <a:path w="3896359" h="186055">
                  <a:moveTo>
                    <a:pt x="96901" y="42418"/>
                  </a:moveTo>
                  <a:lnTo>
                    <a:pt x="95758" y="36322"/>
                  </a:lnTo>
                  <a:lnTo>
                    <a:pt x="93345" y="30861"/>
                  </a:lnTo>
                  <a:lnTo>
                    <a:pt x="91059" y="25273"/>
                  </a:lnTo>
                  <a:lnTo>
                    <a:pt x="89319" y="22733"/>
                  </a:lnTo>
                  <a:lnTo>
                    <a:pt x="87757" y="20447"/>
                  </a:lnTo>
                  <a:lnTo>
                    <a:pt x="83566" y="16383"/>
                  </a:lnTo>
                  <a:lnTo>
                    <a:pt x="79248" y="12319"/>
                  </a:lnTo>
                  <a:lnTo>
                    <a:pt x="74168" y="9144"/>
                  </a:lnTo>
                  <a:lnTo>
                    <a:pt x="73787" y="9004"/>
                  </a:lnTo>
                  <a:lnTo>
                    <a:pt x="73787" y="41402"/>
                  </a:lnTo>
                  <a:lnTo>
                    <a:pt x="73787" y="56515"/>
                  </a:lnTo>
                  <a:lnTo>
                    <a:pt x="71628" y="62738"/>
                  </a:lnTo>
                  <a:lnTo>
                    <a:pt x="67183" y="67818"/>
                  </a:lnTo>
                  <a:lnTo>
                    <a:pt x="62865" y="72898"/>
                  </a:lnTo>
                  <a:lnTo>
                    <a:pt x="56642" y="75438"/>
                  </a:lnTo>
                  <a:lnTo>
                    <a:pt x="40386" y="75438"/>
                  </a:lnTo>
                  <a:lnTo>
                    <a:pt x="34163" y="72898"/>
                  </a:lnTo>
                  <a:lnTo>
                    <a:pt x="29171" y="67183"/>
                  </a:lnTo>
                  <a:lnTo>
                    <a:pt x="25400" y="62738"/>
                  </a:lnTo>
                  <a:lnTo>
                    <a:pt x="23114" y="56515"/>
                  </a:lnTo>
                  <a:lnTo>
                    <a:pt x="23114" y="41402"/>
                  </a:lnTo>
                  <a:lnTo>
                    <a:pt x="25400" y="35052"/>
                  </a:lnTo>
                  <a:lnTo>
                    <a:pt x="29718" y="30099"/>
                  </a:lnTo>
                  <a:lnTo>
                    <a:pt x="34163" y="25146"/>
                  </a:lnTo>
                  <a:lnTo>
                    <a:pt x="40386" y="22733"/>
                  </a:lnTo>
                  <a:lnTo>
                    <a:pt x="56642" y="22733"/>
                  </a:lnTo>
                  <a:lnTo>
                    <a:pt x="62865" y="25146"/>
                  </a:lnTo>
                  <a:lnTo>
                    <a:pt x="67183" y="30099"/>
                  </a:lnTo>
                  <a:lnTo>
                    <a:pt x="71628" y="35052"/>
                  </a:lnTo>
                  <a:lnTo>
                    <a:pt x="73787" y="41402"/>
                  </a:lnTo>
                  <a:lnTo>
                    <a:pt x="73787" y="9004"/>
                  </a:lnTo>
                  <a:lnTo>
                    <a:pt x="68199" y="6858"/>
                  </a:lnTo>
                  <a:lnTo>
                    <a:pt x="62357" y="4445"/>
                  </a:lnTo>
                  <a:lnTo>
                    <a:pt x="55753" y="3302"/>
                  </a:lnTo>
                  <a:lnTo>
                    <a:pt x="41148" y="3302"/>
                  </a:lnTo>
                  <a:lnTo>
                    <a:pt x="34544" y="4445"/>
                  </a:lnTo>
                  <a:lnTo>
                    <a:pt x="28575" y="6858"/>
                  </a:lnTo>
                  <a:lnTo>
                    <a:pt x="22733" y="9144"/>
                  </a:lnTo>
                  <a:lnTo>
                    <a:pt x="0" y="42418"/>
                  </a:lnTo>
                  <a:lnTo>
                    <a:pt x="0" y="55499"/>
                  </a:lnTo>
                  <a:lnTo>
                    <a:pt x="22733" y="88900"/>
                  </a:lnTo>
                  <a:lnTo>
                    <a:pt x="41148" y="94615"/>
                  </a:lnTo>
                  <a:lnTo>
                    <a:pt x="55753" y="94615"/>
                  </a:lnTo>
                  <a:lnTo>
                    <a:pt x="89204" y="75438"/>
                  </a:lnTo>
                  <a:lnTo>
                    <a:pt x="90932" y="72898"/>
                  </a:lnTo>
                  <a:lnTo>
                    <a:pt x="93268" y="67183"/>
                  </a:lnTo>
                  <a:lnTo>
                    <a:pt x="95758" y="61595"/>
                  </a:lnTo>
                  <a:lnTo>
                    <a:pt x="96901" y="55499"/>
                  </a:lnTo>
                  <a:lnTo>
                    <a:pt x="96901" y="42418"/>
                  </a:lnTo>
                  <a:close/>
                </a:path>
                <a:path w="3896359" h="186055">
                  <a:moveTo>
                    <a:pt x="147193" y="1270"/>
                  </a:moveTo>
                  <a:lnTo>
                    <a:pt x="124460" y="1270"/>
                  </a:lnTo>
                  <a:lnTo>
                    <a:pt x="124460" y="105664"/>
                  </a:lnTo>
                  <a:lnTo>
                    <a:pt x="147193" y="105664"/>
                  </a:lnTo>
                  <a:lnTo>
                    <a:pt x="147193" y="1270"/>
                  </a:lnTo>
                  <a:close/>
                </a:path>
                <a:path w="3896359" h="186055">
                  <a:moveTo>
                    <a:pt x="165862" y="169418"/>
                  </a:moveTo>
                  <a:lnTo>
                    <a:pt x="141770" y="151638"/>
                  </a:lnTo>
                  <a:lnTo>
                    <a:pt x="139217" y="148209"/>
                  </a:lnTo>
                  <a:lnTo>
                    <a:pt x="135890" y="143891"/>
                  </a:lnTo>
                  <a:lnTo>
                    <a:pt x="133223" y="139192"/>
                  </a:lnTo>
                  <a:lnTo>
                    <a:pt x="131318" y="134112"/>
                  </a:lnTo>
                  <a:lnTo>
                    <a:pt x="129286" y="129032"/>
                  </a:lnTo>
                  <a:lnTo>
                    <a:pt x="128397" y="123825"/>
                  </a:lnTo>
                  <a:lnTo>
                    <a:pt x="128397" y="111887"/>
                  </a:lnTo>
                  <a:lnTo>
                    <a:pt x="105791" y="111887"/>
                  </a:lnTo>
                  <a:lnTo>
                    <a:pt x="105791" y="125857"/>
                  </a:lnTo>
                  <a:lnTo>
                    <a:pt x="103886" y="133350"/>
                  </a:lnTo>
                  <a:lnTo>
                    <a:pt x="99949" y="140843"/>
                  </a:lnTo>
                  <a:lnTo>
                    <a:pt x="96012" y="148209"/>
                  </a:lnTo>
                  <a:lnTo>
                    <a:pt x="91440" y="153797"/>
                  </a:lnTo>
                  <a:lnTo>
                    <a:pt x="86233" y="157734"/>
                  </a:lnTo>
                  <a:lnTo>
                    <a:pt x="83439" y="155702"/>
                  </a:lnTo>
                  <a:lnTo>
                    <a:pt x="80899" y="153289"/>
                  </a:lnTo>
                  <a:lnTo>
                    <a:pt x="79895" y="152019"/>
                  </a:lnTo>
                  <a:lnTo>
                    <a:pt x="78613" y="150368"/>
                  </a:lnTo>
                  <a:lnTo>
                    <a:pt x="76200" y="147574"/>
                  </a:lnTo>
                  <a:lnTo>
                    <a:pt x="66294" y="122809"/>
                  </a:lnTo>
                  <a:lnTo>
                    <a:pt x="66294" y="111887"/>
                  </a:lnTo>
                  <a:lnTo>
                    <a:pt x="43815" y="111887"/>
                  </a:lnTo>
                  <a:lnTo>
                    <a:pt x="43815" y="124714"/>
                  </a:lnTo>
                  <a:lnTo>
                    <a:pt x="42799" y="129794"/>
                  </a:lnTo>
                  <a:lnTo>
                    <a:pt x="40767" y="134747"/>
                  </a:lnTo>
                  <a:lnTo>
                    <a:pt x="38735" y="139827"/>
                  </a:lnTo>
                  <a:lnTo>
                    <a:pt x="36068" y="144399"/>
                  </a:lnTo>
                  <a:lnTo>
                    <a:pt x="29210" y="153289"/>
                  </a:lnTo>
                  <a:lnTo>
                    <a:pt x="25146" y="157226"/>
                  </a:lnTo>
                  <a:lnTo>
                    <a:pt x="20574" y="160782"/>
                  </a:lnTo>
                  <a:lnTo>
                    <a:pt x="16129" y="164465"/>
                  </a:lnTo>
                  <a:lnTo>
                    <a:pt x="11303" y="167386"/>
                  </a:lnTo>
                  <a:lnTo>
                    <a:pt x="6350" y="169672"/>
                  </a:lnTo>
                  <a:lnTo>
                    <a:pt x="22733" y="183896"/>
                  </a:lnTo>
                  <a:lnTo>
                    <a:pt x="51943" y="157353"/>
                  </a:lnTo>
                  <a:lnTo>
                    <a:pt x="54737" y="152019"/>
                  </a:lnTo>
                  <a:lnTo>
                    <a:pt x="57658" y="157480"/>
                  </a:lnTo>
                  <a:lnTo>
                    <a:pt x="85725" y="183642"/>
                  </a:lnTo>
                  <a:lnTo>
                    <a:pt x="92837" y="179197"/>
                  </a:lnTo>
                  <a:lnTo>
                    <a:pt x="98933" y="174117"/>
                  </a:lnTo>
                  <a:lnTo>
                    <a:pt x="109728" y="162560"/>
                  </a:lnTo>
                  <a:lnTo>
                    <a:pt x="113233" y="157734"/>
                  </a:lnTo>
                  <a:lnTo>
                    <a:pt x="113792" y="156972"/>
                  </a:lnTo>
                  <a:lnTo>
                    <a:pt x="116840" y="151638"/>
                  </a:lnTo>
                  <a:lnTo>
                    <a:pt x="118364" y="154686"/>
                  </a:lnTo>
                  <a:lnTo>
                    <a:pt x="120396" y="157861"/>
                  </a:lnTo>
                  <a:lnTo>
                    <a:pt x="122809" y="160782"/>
                  </a:lnTo>
                  <a:lnTo>
                    <a:pt x="125095" y="163830"/>
                  </a:lnTo>
                  <a:lnTo>
                    <a:pt x="127762" y="166878"/>
                  </a:lnTo>
                  <a:lnTo>
                    <a:pt x="133604" y="172466"/>
                  </a:lnTo>
                  <a:lnTo>
                    <a:pt x="136652" y="175133"/>
                  </a:lnTo>
                  <a:lnTo>
                    <a:pt x="139954" y="177546"/>
                  </a:lnTo>
                  <a:lnTo>
                    <a:pt x="143129" y="179959"/>
                  </a:lnTo>
                  <a:lnTo>
                    <a:pt x="146431" y="182118"/>
                  </a:lnTo>
                  <a:lnTo>
                    <a:pt x="149606" y="183896"/>
                  </a:lnTo>
                  <a:lnTo>
                    <a:pt x="165862" y="169418"/>
                  </a:lnTo>
                  <a:close/>
                </a:path>
                <a:path w="3896359" h="186055">
                  <a:moveTo>
                    <a:pt x="337820" y="143129"/>
                  </a:moveTo>
                  <a:lnTo>
                    <a:pt x="265811" y="143129"/>
                  </a:lnTo>
                  <a:lnTo>
                    <a:pt x="265811" y="101092"/>
                  </a:lnTo>
                  <a:lnTo>
                    <a:pt x="319786" y="101092"/>
                  </a:lnTo>
                  <a:lnTo>
                    <a:pt x="319786" y="81661"/>
                  </a:lnTo>
                  <a:lnTo>
                    <a:pt x="214757" y="81661"/>
                  </a:lnTo>
                  <a:lnTo>
                    <a:pt x="214757" y="28575"/>
                  </a:lnTo>
                  <a:lnTo>
                    <a:pt x="318135" y="28575"/>
                  </a:lnTo>
                  <a:lnTo>
                    <a:pt x="318135" y="9271"/>
                  </a:lnTo>
                  <a:lnTo>
                    <a:pt x="194945" y="9271"/>
                  </a:lnTo>
                  <a:lnTo>
                    <a:pt x="193421" y="9779"/>
                  </a:lnTo>
                  <a:lnTo>
                    <a:pt x="192659" y="10668"/>
                  </a:lnTo>
                  <a:lnTo>
                    <a:pt x="191770" y="11557"/>
                  </a:lnTo>
                  <a:lnTo>
                    <a:pt x="191389" y="12954"/>
                  </a:lnTo>
                  <a:lnTo>
                    <a:pt x="191389" y="97663"/>
                  </a:lnTo>
                  <a:lnTo>
                    <a:pt x="191770" y="99187"/>
                  </a:lnTo>
                  <a:lnTo>
                    <a:pt x="193294" y="100711"/>
                  </a:lnTo>
                  <a:lnTo>
                    <a:pt x="194691" y="101092"/>
                  </a:lnTo>
                  <a:lnTo>
                    <a:pt x="242062" y="101092"/>
                  </a:lnTo>
                  <a:lnTo>
                    <a:pt x="242062" y="143129"/>
                  </a:lnTo>
                  <a:lnTo>
                    <a:pt x="170307" y="143129"/>
                  </a:lnTo>
                  <a:lnTo>
                    <a:pt x="170307" y="162560"/>
                  </a:lnTo>
                  <a:lnTo>
                    <a:pt x="337820" y="162560"/>
                  </a:lnTo>
                  <a:lnTo>
                    <a:pt x="337820" y="143129"/>
                  </a:lnTo>
                  <a:close/>
                </a:path>
                <a:path w="3896359" h="186055">
                  <a:moveTo>
                    <a:pt x="493649" y="127762"/>
                  </a:moveTo>
                  <a:lnTo>
                    <a:pt x="491744" y="125857"/>
                  </a:lnTo>
                  <a:lnTo>
                    <a:pt x="366014" y="125857"/>
                  </a:lnTo>
                  <a:lnTo>
                    <a:pt x="366014" y="144526"/>
                  </a:lnTo>
                  <a:lnTo>
                    <a:pt x="470154" y="144526"/>
                  </a:lnTo>
                  <a:lnTo>
                    <a:pt x="470154" y="183642"/>
                  </a:lnTo>
                  <a:lnTo>
                    <a:pt x="493649" y="183642"/>
                  </a:lnTo>
                  <a:lnTo>
                    <a:pt x="493649" y="127762"/>
                  </a:lnTo>
                  <a:close/>
                </a:path>
                <a:path w="3896359" h="186055">
                  <a:moveTo>
                    <a:pt x="514604" y="96139"/>
                  </a:moveTo>
                  <a:lnTo>
                    <a:pt x="441960" y="96139"/>
                  </a:lnTo>
                  <a:lnTo>
                    <a:pt x="441960" y="82296"/>
                  </a:lnTo>
                  <a:lnTo>
                    <a:pt x="495935" y="82296"/>
                  </a:lnTo>
                  <a:lnTo>
                    <a:pt x="495935" y="64643"/>
                  </a:lnTo>
                  <a:lnTo>
                    <a:pt x="391922" y="64643"/>
                  </a:lnTo>
                  <a:lnTo>
                    <a:pt x="391922" y="51689"/>
                  </a:lnTo>
                  <a:lnTo>
                    <a:pt x="489204" y="51689"/>
                  </a:lnTo>
                  <a:lnTo>
                    <a:pt x="490728" y="51308"/>
                  </a:lnTo>
                  <a:lnTo>
                    <a:pt x="491490" y="50419"/>
                  </a:lnTo>
                  <a:lnTo>
                    <a:pt x="492379" y="49657"/>
                  </a:lnTo>
                  <a:lnTo>
                    <a:pt x="492887" y="48133"/>
                  </a:lnTo>
                  <a:lnTo>
                    <a:pt x="492887" y="6604"/>
                  </a:lnTo>
                  <a:lnTo>
                    <a:pt x="490982" y="4699"/>
                  </a:lnTo>
                  <a:lnTo>
                    <a:pt x="368173" y="4699"/>
                  </a:lnTo>
                  <a:lnTo>
                    <a:pt x="368173" y="22352"/>
                  </a:lnTo>
                  <a:lnTo>
                    <a:pt x="468503" y="22352"/>
                  </a:lnTo>
                  <a:lnTo>
                    <a:pt x="468503" y="35306"/>
                  </a:lnTo>
                  <a:lnTo>
                    <a:pt x="371729" y="35306"/>
                  </a:lnTo>
                  <a:lnTo>
                    <a:pt x="370205" y="35687"/>
                  </a:lnTo>
                  <a:lnTo>
                    <a:pt x="369443" y="36576"/>
                  </a:lnTo>
                  <a:lnTo>
                    <a:pt x="368554" y="37465"/>
                  </a:lnTo>
                  <a:lnTo>
                    <a:pt x="368173" y="38862"/>
                  </a:lnTo>
                  <a:lnTo>
                    <a:pt x="368173" y="78740"/>
                  </a:lnTo>
                  <a:lnTo>
                    <a:pt x="368554" y="80264"/>
                  </a:lnTo>
                  <a:lnTo>
                    <a:pt x="369443" y="81026"/>
                  </a:lnTo>
                  <a:lnTo>
                    <a:pt x="370205" y="81915"/>
                  </a:lnTo>
                  <a:lnTo>
                    <a:pt x="371729" y="82296"/>
                  </a:lnTo>
                  <a:lnTo>
                    <a:pt x="417068" y="82296"/>
                  </a:lnTo>
                  <a:lnTo>
                    <a:pt x="417068" y="96139"/>
                  </a:lnTo>
                  <a:lnTo>
                    <a:pt x="347345" y="96139"/>
                  </a:lnTo>
                  <a:lnTo>
                    <a:pt x="347345" y="114681"/>
                  </a:lnTo>
                  <a:lnTo>
                    <a:pt x="514604" y="114681"/>
                  </a:lnTo>
                  <a:lnTo>
                    <a:pt x="514604" y="96139"/>
                  </a:lnTo>
                  <a:close/>
                </a:path>
                <a:path w="3896359" h="186055">
                  <a:moveTo>
                    <a:pt x="752348" y="143129"/>
                  </a:moveTo>
                  <a:lnTo>
                    <a:pt x="680339" y="143129"/>
                  </a:lnTo>
                  <a:lnTo>
                    <a:pt x="680339" y="101092"/>
                  </a:lnTo>
                  <a:lnTo>
                    <a:pt x="734314" y="101092"/>
                  </a:lnTo>
                  <a:lnTo>
                    <a:pt x="734314" y="81661"/>
                  </a:lnTo>
                  <a:lnTo>
                    <a:pt x="629272" y="81661"/>
                  </a:lnTo>
                  <a:lnTo>
                    <a:pt x="629272" y="28575"/>
                  </a:lnTo>
                  <a:lnTo>
                    <a:pt x="732663" y="28575"/>
                  </a:lnTo>
                  <a:lnTo>
                    <a:pt x="732663" y="9271"/>
                  </a:lnTo>
                  <a:lnTo>
                    <a:pt x="609473" y="9271"/>
                  </a:lnTo>
                  <a:lnTo>
                    <a:pt x="607949" y="9779"/>
                  </a:lnTo>
                  <a:lnTo>
                    <a:pt x="607187" y="10668"/>
                  </a:lnTo>
                  <a:lnTo>
                    <a:pt x="606298" y="11557"/>
                  </a:lnTo>
                  <a:lnTo>
                    <a:pt x="605917" y="12954"/>
                  </a:lnTo>
                  <a:lnTo>
                    <a:pt x="605917" y="97663"/>
                  </a:lnTo>
                  <a:lnTo>
                    <a:pt x="606298" y="99187"/>
                  </a:lnTo>
                  <a:lnTo>
                    <a:pt x="607822" y="100711"/>
                  </a:lnTo>
                  <a:lnTo>
                    <a:pt x="609219" y="101092"/>
                  </a:lnTo>
                  <a:lnTo>
                    <a:pt x="656590" y="101092"/>
                  </a:lnTo>
                  <a:lnTo>
                    <a:pt x="656590" y="143129"/>
                  </a:lnTo>
                  <a:lnTo>
                    <a:pt x="584835" y="143129"/>
                  </a:lnTo>
                  <a:lnTo>
                    <a:pt x="584835" y="162560"/>
                  </a:lnTo>
                  <a:lnTo>
                    <a:pt x="752348" y="162560"/>
                  </a:lnTo>
                  <a:lnTo>
                    <a:pt x="752348" y="143129"/>
                  </a:lnTo>
                  <a:close/>
                </a:path>
                <a:path w="3896359" h="186055">
                  <a:moveTo>
                    <a:pt x="881507" y="122809"/>
                  </a:moveTo>
                  <a:lnTo>
                    <a:pt x="878205" y="123317"/>
                  </a:lnTo>
                  <a:lnTo>
                    <a:pt x="874395" y="123825"/>
                  </a:lnTo>
                  <a:lnTo>
                    <a:pt x="870204" y="124206"/>
                  </a:lnTo>
                  <a:lnTo>
                    <a:pt x="865886" y="124714"/>
                  </a:lnTo>
                  <a:lnTo>
                    <a:pt x="856869" y="125476"/>
                  </a:lnTo>
                  <a:lnTo>
                    <a:pt x="843280" y="126238"/>
                  </a:lnTo>
                  <a:lnTo>
                    <a:pt x="838835" y="126365"/>
                  </a:lnTo>
                  <a:lnTo>
                    <a:pt x="834771" y="126619"/>
                  </a:lnTo>
                  <a:lnTo>
                    <a:pt x="831215" y="126746"/>
                  </a:lnTo>
                  <a:lnTo>
                    <a:pt x="831215" y="96901"/>
                  </a:lnTo>
                  <a:lnTo>
                    <a:pt x="839139" y="94691"/>
                  </a:lnTo>
                  <a:lnTo>
                    <a:pt x="846162" y="91376"/>
                  </a:lnTo>
                  <a:lnTo>
                    <a:pt x="852424" y="86906"/>
                  </a:lnTo>
                  <a:lnTo>
                    <a:pt x="857885" y="81280"/>
                  </a:lnTo>
                  <a:lnTo>
                    <a:pt x="859345" y="79121"/>
                  </a:lnTo>
                  <a:lnTo>
                    <a:pt x="862355" y="74714"/>
                  </a:lnTo>
                  <a:lnTo>
                    <a:pt x="865543" y="67525"/>
                  </a:lnTo>
                  <a:lnTo>
                    <a:pt x="867410" y="59804"/>
                  </a:lnTo>
                  <a:lnTo>
                    <a:pt x="868045" y="51435"/>
                  </a:lnTo>
                  <a:lnTo>
                    <a:pt x="868045" y="44958"/>
                  </a:lnTo>
                  <a:lnTo>
                    <a:pt x="866902" y="38862"/>
                  </a:lnTo>
                  <a:lnTo>
                    <a:pt x="864489" y="33274"/>
                  </a:lnTo>
                  <a:lnTo>
                    <a:pt x="862203" y="27559"/>
                  </a:lnTo>
                  <a:lnTo>
                    <a:pt x="860082" y="24384"/>
                  </a:lnTo>
                  <a:lnTo>
                    <a:pt x="858901" y="22606"/>
                  </a:lnTo>
                  <a:lnTo>
                    <a:pt x="854710" y="18415"/>
                  </a:lnTo>
                  <a:lnTo>
                    <a:pt x="850392" y="14224"/>
                  </a:lnTo>
                  <a:lnTo>
                    <a:pt x="845312" y="11049"/>
                  </a:lnTo>
                  <a:lnTo>
                    <a:pt x="844931" y="10896"/>
                  </a:lnTo>
                  <a:lnTo>
                    <a:pt x="844931" y="43688"/>
                  </a:lnTo>
                  <a:lnTo>
                    <a:pt x="844931" y="59182"/>
                  </a:lnTo>
                  <a:lnTo>
                    <a:pt x="842772" y="65659"/>
                  </a:lnTo>
                  <a:lnTo>
                    <a:pt x="838327" y="70993"/>
                  </a:lnTo>
                  <a:lnTo>
                    <a:pt x="834009" y="76327"/>
                  </a:lnTo>
                  <a:lnTo>
                    <a:pt x="827786" y="79121"/>
                  </a:lnTo>
                  <a:lnTo>
                    <a:pt x="811530" y="79121"/>
                  </a:lnTo>
                  <a:lnTo>
                    <a:pt x="805307" y="76327"/>
                  </a:lnTo>
                  <a:lnTo>
                    <a:pt x="800862" y="70993"/>
                  </a:lnTo>
                  <a:lnTo>
                    <a:pt x="796544" y="65659"/>
                  </a:lnTo>
                  <a:lnTo>
                    <a:pt x="794258" y="59182"/>
                  </a:lnTo>
                  <a:lnTo>
                    <a:pt x="794258" y="43688"/>
                  </a:lnTo>
                  <a:lnTo>
                    <a:pt x="796544" y="37211"/>
                  </a:lnTo>
                  <a:lnTo>
                    <a:pt x="800862" y="32004"/>
                  </a:lnTo>
                  <a:lnTo>
                    <a:pt x="805307" y="26924"/>
                  </a:lnTo>
                  <a:lnTo>
                    <a:pt x="811530" y="24384"/>
                  </a:lnTo>
                  <a:lnTo>
                    <a:pt x="827786" y="24384"/>
                  </a:lnTo>
                  <a:lnTo>
                    <a:pt x="834009" y="26924"/>
                  </a:lnTo>
                  <a:lnTo>
                    <a:pt x="842772" y="37211"/>
                  </a:lnTo>
                  <a:lnTo>
                    <a:pt x="844931" y="43688"/>
                  </a:lnTo>
                  <a:lnTo>
                    <a:pt x="844931" y="10896"/>
                  </a:lnTo>
                  <a:lnTo>
                    <a:pt x="833501" y="6223"/>
                  </a:lnTo>
                  <a:lnTo>
                    <a:pt x="826897" y="5080"/>
                  </a:lnTo>
                  <a:lnTo>
                    <a:pt x="812292" y="5080"/>
                  </a:lnTo>
                  <a:lnTo>
                    <a:pt x="776859" y="27559"/>
                  </a:lnTo>
                  <a:lnTo>
                    <a:pt x="774573" y="33274"/>
                  </a:lnTo>
                  <a:lnTo>
                    <a:pt x="772287" y="38862"/>
                  </a:lnTo>
                  <a:lnTo>
                    <a:pt x="771144" y="44958"/>
                  </a:lnTo>
                  <a:lnTo>
                    <a:pt x="771144" y="51435"/>
                  </a:lnTo>
                  <a:lnTo>
                    <a:pt x="786295" y="86741"/>
                  </a:lnTo>
                  <a:lnTo>
                    <a:pt x="807720" y="96901"/>
                  </a:lnTo>
                  <a:lnTo>
                    <a:pt x="807720" y="126873"/>
                  </a:lnTo>
                  <a:lnTo>
                    <a:pt x="763016" y="126873"/>
                  </a:lnTo>
                  <a:lnTo>
                    <a:pt x="763016" y="146304"/>
                  </a:lnTo>
                  <a:lnTo>
                    <a:pt x="763778" y="146431"/>
                  </a:lnTo>
                  <a:lnTo>
                    <a:pt x="764794" y="146558"/>
                  </a:lnTo>
                  <a:lnTo>
                    <a:pt x="783590" y="146558"/>
                  </a:lnTo>
                  <a:lnTo>
                    <a:pt x="831456" y="145808"/>
                  </a:lnTo>
                  <a:lnTo>
                    <a:pt x="875538" y="142875"/>
                  </a:lnTo>
                  <a:lnTo>
                    <a:pt x="881507" y="142113"/>
                  </a:lnTo>
                  <a:lnTo>
                    <a:pt x="881507" y="126746"/>
                  </a:lnTo>
                  <a:lnTo>
                    <a:pt x="881507" y="122809"/>
                  </a:lnTo>
                  <a:close/>
                </a:path>
                <a:path w="3896359" h="186055">
                  <a:moveTo>
                    <a:pt x="933704" y="70485"/>
                  </a:moveTo>
                  <a:lnTo>
                    <a:pt x="909574" y="70485"/>
                  </a:lnTo>
                  <a:lnTo>
                    <a:pt x="909574" y="1270"/>
                  </a:lnTo>
                  <a:lnTo>
                    <a:pt x="886714" y="1270"/>
                  </a:lnTo>
                  <a:lnTo>
                    <a:pt x="886714" y="182626"/>
                  </a:lnTo>
                  <a:lnTo>
                    <a:pt x="909574" y="182626"/>
                  </a:lnTo>
                  <a:lnTo>
                    <a:pt x="909574" y="91059"/>
                  </a:lnTo>
                  <a:lnTo>
                    <a:pt x="933704" y="91059"/>
                  </a:lnTo>
                  <a:lnTo>
                    <a:pt x="933704" y="70485"/>
                  </a:lnTo>
                  <a:close/>
                </a:path>
                <a:path w="3896359" h="186055">
                  <a:moveTo>
                    <a:pt x="1100709" y="45339"/>
                  </a:moveTo>
                  <a:lnTo>
                    <a:pt x="1099566" y="39116"/>
                  </a:lnTo>
                  <a:lnTo>
                    <a:pt x="1097394" y="33261"/>
                  </a:lnTo>
                  <a:lnTo>
                    <a:pt x="1095121" y="27432"/>
                  </a:lnTo>
                  <a:lnTo>
                    <a:pt x="1092415" y="23114"/>
                  </a:lnTo>
                  <a:lnTo>
                    <a:pt x="1091946" y="22352"/>
                  </a:lnTo>
                  <a:lnTo>
                    <a:pt x="1087755" y="17907"/>
                  </a:lnTo>
                  <a:lnTo>
                    <a:pt x="1083691" y="13462"/>
                  </a:lnTo>
                  <a:lnTo>
                    <a:pt x="1078738" y="10033"/>
                  </a:lnTo>
                  <a:lnTo>
                    <a:pt x="1077849" y="9664"/>
                  </a:lnTo>
                  <a:lnTo>
                    <a:pt x="1077849" y="47879"/>
                  </a:lnTo>
                  <a:lnTo>
                    <a:pt x="1077849" y="59817"/>
                  </a:lnTo>
                  <a:lnTo>
                    <a:pt x="1075563" y="66675"/>
                  </a:lnTo>
                  <a:lnTo>
                    <a:pt x="1066673" y="78105"/>
                  </a:lnTo>
                  <a:lnTo>
                    <a:pt x="1060450" y="80899"/>
                  </a:lnTo>
                  <a:lnTo>
                    <a:pt x="1044194" y="80899"/>
                  </a:lnTo>
                  <a:lnTo>
                    <a:pt x="1037971" y="78105"/>
                  </a:lnTo>
                  <a:lnTo>
                    <a:pt x="1033399" y="72390"/>
                  </a:lnTo>
                  <a:lnTo>
                    <a:pt x="1028954" y="66675"/>
                  </a:lnTo>
                  <a:lnTo>
                    <a:pt x="1026795" y="59817"/>
                  </a:lnTo>
                  <a:lnTo>
                    <a:pt x="1026795" y="47879"/>
                  </a:lnTo>
                  <a:lnTo>
                    <a:pt x="1041400" y="25400"/>
                  </a:lnTo>
                  <a:lnTo>
                    <a:pt x="1044575" y="23876"/>
                  </a:lnTo>
                  <a:lnTo>
                    <a:pt x="1048258" y="23114"/>
                  </a:lnTo>
                  <a:lnTo>
                    <a:pt x="1056386" y="23114"/>
                  </a:lnTo>
                  <a:lnTo>
                    <a:pt x="1059942" y="23876"/>
                  </a:lnTo>
                  <a:lnTo>
                    <a:pt x="1063117" y="25400"/>
                  </a:lnTo>
                  <a:lnTo>
                    <a:pt x="1066292" y="26797"/>
                  </a:lnTo>
                  <a:lnTo>
                    <a:pt x="1077849" y="47879"/>
                  </a:lnTo>
                  <a:lnTo>
                    <a:pt x="1077849" y="9664"/>
                  </a:lnTo>
                  <a:lnTo>
                    <a:pt x="1066800" y="4953"/>
                  </a:lnTo>
                  <a:lnTo>
                    <a:pt x="1059942" y="3683"/>
                  </a:lnTo>
                  <a:lnTo>
                    <a:pt x="1044575" y="3683"/>
                  </a:lnTo>
                  <a:lnTo>
                    <a:pt x="1011034" y="25184"/>
                  </a:lnTo>
                  <a:lnTo>
                    <a:pt x="1003808" y="51943"/>
                  </a:lnTo>
                  <a:lnTo>
                    <a:pt x="1003808" y="58547"/>
                  </a:lnTo>
                  <a:lnTo>
                    <a:pt x="1004951" y="64770"/>
                  </a:lnTo>
                  <a:lnTo>
                    <a:pt x="1007110" y="70612"/>
                  </a:lnTo>
                  <a:lnTo>
                    <a:pt x="1009269" y="76581"/>
                  </a:lnTo>
                  <a:lnTo>
                    <a:pt x="1012444" y="81661"/>
                  </a:lnTo>
                  <a:lnTo>
                    <a:pt x="1016635" y="85979"/>
                  </a:lnTo>
                  <a:lnTo>
                    <a:pt x="1020826" y="90424"/>
                  </a:lnTo>
                  <a:lnTo>
                    <a:pt x="1025906" y="93980"/>
                  </a:lnTo>
                  <a:lnTo>
                    <a:pt x="1037717" y="99060"/>
                  </a:lnTo>
                  <a:lnTo>
                    <a:pt x="1044575" y="100330"/>
                  </a:lnTo>
                  <a:lnTo>
                    <a:pt x="1059688" y="100330"/>
                  </a:lnTo>
                  <a:lnTo>
                    <a:pt x="1066419" y="99060"/>
                  </a:lnTo>
                  <a:lnTo>
                    <a:pt x="1078484" y="93980"/>
                  </a:lnTo>
                  <a:lnTo>
                    <a:pt x="1083564" y="90424"/>
                  </a:lnTo>
                  <a:lnTo>
                    <a:pt x="1087755" y="85979"/>
                  </a:lnTo>
                  <a:lnTo>
                    <a:pt x="1091946" y="81661"/>
                  </a:lnTo>
                  <a:lnTo>
                    <a:pt x="1092415" y="80899"/>
                  </a:lnTo>
                  <a:lnTo>
                    <a:pt x="1095121" y="76581"/>
                  </a:lnTo>
                  <a:lnTo>
                    <a:pt x="1097407" y="70612"/>
                  </a:lnTo>
                  <a:lnTo>
                    <a:pt x="1099566" y="64770"/>
                  </a:lnTo>
                  <a:lnTo>
                    <a:pt x="1100709" y="58547"/>
                  </a:lnTo>
                  <a:lnTo>
                    <a:pt x="1100709" y="45339"/>
                  </a:lnTo>
                  <a:close/>
                </a:path>
                <a:path w="3896359" h="186055">
                  <a:moveTo>
                    <a:pt x="1152271" y="159766"/>
                  </a:moveTo>
                  <a:lnTo>
                    <a:pt x="1051941" y="159766"/>
                  </a:lnTo>
                  <a:lnTo>
                    <a:pt x="1051941" y="118618"/>
                  </a:lnTo>
                  <a:lnTo>
                    <a:pt x="1028319" y="118618"/>
                  </a:lnTo>
                  <a:lnTo>
                    <a:pt x="1028319" y="175641"/>
                  </a:lnTo>
                  <a:lnTo>
                    <a:pt x="1028700" y="177165"/>
                  </a:lnTo>
                  <a:lnTo>
                    <a:pt x="1029462" y="177927"/>
                  </a:lnTo>
                  <a:lnTo>
                    <a:pt x="1030224" y="178816"/>
                  </a:lnTo>
                  <a:lnTo>
                    <a:pt x="1031748" y="179197"/>
                  </a:lnTo>
                  <a:lnTo>
                    <a:pt x="1152271" y="179197"/>
                  </a:lnTo>
                  <a:lnTo>
                    <a:pt x="1152271" y="159766"/>
                  </a:lnTo>
                  <a:close/>
                </a:path>
                <a:path w="3896359" h="186055">
                  <a:moveTo>
                    <a:pt x="1170305" y="46228"/>
                  </a:moveTo>
                  <a:lnTo>
                    <a:pt x="1146810" y="46228"/>
                  </a:lnTo>
                  <a:lnTo>
                    <a:pt x="1146810" y="1270"/>
                  </a:lnTo>
                  <a:lnTo>
                    <a:pt x="1124077" y="1270"/>
                  </a:lnTo>
                  <a:lnTo>
                    <a:pt x="1124077" y="133985"/>
                  </a:lnTo>
                  <a:lnTo>
                    <a:pt x="1146810" y="133985"/>
                  </a:lnTo>
                  <a:lnTo>
                    <a:pt x="1146810" y="66294"/>
                  </a:lnTo>
                  <a:lnTo>
                    <a:pt x="1170305" y="66294"/>
                  </a:lnTo>
                  <a:lnTo>
                    <a:pt x="1170305" y="46228"/>
                  </a:lnTo>
                  <a:close/>
                </a:path>
                <a:path w="3896359" h="186055">
                  <a:moveTo>
                    <a:pt x="1289685" y="86360"/>
                  </a:moveTo>
                  <a:lnTo>
                    <a:pt x="1258443" y="67183"/>
                  </a:lnTo>
                  <a:lnTo>
                    <a:pt x="1254633" y="62992"/>
                  </a:lnTo>
                  <a:lnTo>
                    <a:pt x="1251839" y="58293"/>
                  </a:lnTo>
                  <a:lnTo>
                    <a:pt x="1249807" y="53086"/>
                  </a:lnTo>
                  <a:lnTo>
                    <a:pt x="1247775" y="48006"/>
                  </a:lnTo>
                  <a:lnTo>
                    <a:pt x="1246759" y="42418"/>
                  </a:lnTo>
                  <a:lnTo>
                    <a:pt x="1246759" y="27940"/>
                  </a:lnTo>
                  <a:lnTo>
                    <a:pt x="1279779" y="27940"/>
                  </a:lnTo>
                  <a:lnTo>
                    <a:pt x="1279779" y="8890"/>
                  </a:lnTo>
                  <a:lnTo>
                    <a:pt x="1189609" y="8890"/>
                  </a:lnTo>
                  <a:lnTo>
                    <a:pt x="1189609" y="27940"/>
                  </a:lnTo>
                  <a:lnTo>
                    <a:pt x="1222248" y="27940"/>
                  </a:lnTo>
                  <a:lnTo>
                    <a:pt x="1222248" y="36322"/>
                  </a:lnTo>
                  <a:lnTo>
                    <a:pt x="1203439" y="76098"/>
                  </a:lnTo>
                  <a:lnTo>
                    <a:pt x="1175385" y="92456"/>
                  </a:lnTo>
                  <a:lnTo>
                    <a:pt x="1192403" y="107696"/>
                  </a:lnTo>
                  <a:lnTo>
                    <a:pt x="1224064" y="84950"/>
                  </a:lnTo>
                  <a:lnTo>
                    <a:pt x="1234567" y="70104"/>
                  </a:lnTo>
                  <a:lnTo>
                    <a:pt x="1238250" y="76581"/>
                  </a:lnTo>
                  <a:lnTo>
                    <a:pt x="1268933" y="99720"/>
                  </a:lnTo>
                  <a:lnTo>
                    <a:pt x="1275461" y="102997"/>
                  </a:lnTo>
                  <a:lnTo>
                    <a:pt x="1289685" y="86360"/>
                  </a:lnTo>
                  <a:close/>
                </a:path>
                <a:path w="3896359" h="186055">
                  <a:moveTo>
                    <a:pt x="1333246" y="1016"/>
                  </a:moveTo>
                  <a:lnTo>
                    <a:pt x="1310513" y="1016"/>
                  </a:lnTo>
                  <a:lnTo>
                    <a:pt x="1310513" y="40767"/>
                  </a:lnTo>
                  <a:lnTo>
                    <a:pt x="1276858" y="40767"/>
                  </a:lnTo>
                  <a:lnTo>
                    <a:pt x="1276858" y="59817"/>
                  </a:lnTo>
                  <a:lnTo>
                    <a:pt x="1310513" y="59817"/>
                  </a:lnTo>
                  <a:lnTo>
                    <a:pt x="1310513" y="111125"/>
                  </a:lnTo>
                  <a:lnTo>
                    <a:pt x="1333246" y="111125"/>
                  </a:lnTo>
                  <a:lnTo>
                    <a:pt x="1333246" y="1016"/>
                  </a:lnTo>
                  <a:close/>
                </a:path>
                <a:path w="3896359" h="186055">
                  <a:moveTo>
                    <a:pt x="1337056" y="154178"/>
                  </a:moveTo>
                  <a:lnTo>
                    <a:pt x="1336967" y="141478"/>
                  </a:lnTo>
                  <a:lnTo>
                    <a:pt x="1335405" y="136271"/>
                  </a:lnTo>
                  <a:lnTo>
                    <a:pt x="1329245" y="127508"/>
                  </a:lnTo>
                  <a:lnTo>
                    <a:pt x="1328801" y="126873"/>
                  </a:lnTo>
                  <a:lnTo>
                    <a:pt x="1324356" y="122809"/>
                  </a:lnTo>
                  <a:lnTo>
                    <a:pt x="1318641" y="119634"/>
                  </a:lnTo>
                  <a:lnTo>
                    <a:pt x="1312926" y="116332"/>
                  </a:lnTo>
                  <a:lnTo>
                    <a:pt x="1312418" y="116154"/>
                  </a:lnTo>
                  <a:lnTo>
                    <a:pt x="1312418" y="140843"/>
                  </a:lnTo>
                  <a:lnTo>
                    <a:pt x="1312418" y="150495"/>
                  </a:lnTo>
                  <a:lnTo>
                    <a:pt x="1272413" y="168021"/>
                  </a:lnTo>
                  <a:lnTo>
                    <a:pt x="1264018" y="167665"/>
                  </a:lnTo>
                  <a:lnTo>
                    <a:pt x="1232535" y="153670"/>
                  </a:lnTo>
                  <a:lnTo>
                    <a:pt x="1232535" y="144272"/>
                  </a:lnTo>
                  <a:lnTo>
                    <a:pt x="1266571" y="127508"/>
                  </a:lnTo>
                  <a:lnTo>
                    <a:pt x="1272413" y="127508"/>
                  </a:lnTo>
                  <a:lnTo>
                    <a:pt x="1312418" y="140843"/>
                  </a:lnTo>
                  <a:lnTo>
                    <a:pt x="1312418" y="116154"/>
                  </a:lnTo>
                  <a:lnTo>
                    <a:pt x="1272413" y="109474"/>
                  </a:lnTo>
                  <a:lnTo>
                    <a:pt x="1265758" y="109651"/>
                  </a:lnTo>
                  <a:lnTo>
                    <a:pt x="1226693" y="119634"/>
                  </a:lnTo>
                  <a:lnTo>
                    <a:pt x="1220851" y="122936"/>
                  </a:lnTo>
                  <a:lnTo>
                    <a:pt x="1216279" y="127000"/>
                  </a:lnTo>
                  <a:lnTo>
                    <a:pt x="1212240" y="132715"/>
                  </a:lnTo>
                  <a:lnTo>
                    <a:pt x="1209675" y="136271"/>
                  </a:lnTo>
                  <a:lnTo>
                    <a:pt x="1208100" y="141478"/>
                  </a:lnTo>
                  <a:lnTo>
                    <a:pt x="1208087" y="154178"/>
                  </a:lnTo>
                  <a:lnTo>
                    <a:pt x="1209548" y="159512"/>
                  </a:lnTo>
                  <a:lnTo>
                    <a:pt x="1246505" y="183388"/>
                  </a:lnTo>
                  <a:lnTo>
                    <a:pt x="1272286" y="185928"/>
                  </a:lnTo>
                  <a:lnTo>
                    <a:pt x="1279105" y="185775"/>
                  </a:lnTo>
                  <a:lnTo>
                    <a:pt x="1318641" y="176149"/>
                  </a:lnTo>
                  <a:lnTo>
                    <a:pt x="1329207" y="168021"/>
                  </a:lnTo>
                  <a:lnTo>
                    <a:pt x="1332103" y="164211"/>
                  </a:lnTo>
                  <a:lnTo>
                    <a:pt x="1335405" y="159639"/>
                  </a:lnTo>
                  <a:lnTo>
                    <a:pt x="1337056" y="154178"/>
                  </a:lnTo>
                  <a:close/>
                </a:path>
                <a:path w="3896359" h="186055">
                  <a:moveTo>
                    <a:pt x="1466469" y="86360"/>
                  </a:moveTo>
                  <a:lnTo>
                    <a:pt x="1430337" y="60109"/>
                  </a:lnTo>
                  <a:lnTo>
                    <a:pt x="1423543" y="35941"/>
                  </a:lnTo>
                  <a:lnTo>
                    <a:pt x="1423543" y="28194"/>
                  </a:lnTo>
                  <a:lnTo>
                    <a:pt x="1456563" y="28194"/>
                  </a:lnTo>
                  <a:lnTo>
                    <a:pt x="1456563" y="8890"/>
                  </a:lnTo>
                  <a:lnTo>
                    <a:pt x="1366393" y="8890"/>
                  </a:lnTo>
                  <a:lnTo>
                    <a:pt x="1366393" y="28194"/>
                  </a:lnTo>
                  <a:lnTo>
                    <a:pt x="1399032" y="28194"/>
                  </a:lnTo>
                  <a:lnTo>
                    <a:pt x="1398968" y="35941"/>
                  </a:lnTo>
                  <a:lnTo>
                    <a:pt x="1379791" y="75603"/>
                  </a:lnTo>
                  <a:lnTo>
                    <a:pt x="1352169" y="92202"/>
                  </a:lnTo>
                  <a:lnTo>
                    <a:pt x="1368933" y="107696"/>
                  </a:lnTo>
                  <a:lnTo>
                    <a:pt x="1394714" y="90551"/>
                  </a:lnTo>
                  <a:lnTo>
                    <a:pt x="1398574" y="87325"/>
                  </a:lnTo>
                  <a:lnTo>
                    <a:pt x="1401826" y="84074"/>
                  </a:lnTo>
                  <a:lnTo>
                    <a:pt x="1404747" y="80518"/>
                  </a:lnTo>
                  <a:lnTo>
                    <a:pt x="1407668" y="77089"/>
                  </a:lnTo>
                  <a:lnTo>
                    <a:pt x="1409827" y="73660"/>
                  </a:lnTo>
                  <a:lnTo>
                    <a:pt x="1411351" y="70358"/>
                  </a:lnTo>
                  <a:lnTo>
                    <a:pt x="1413129" y="73406"/>
                  </a:lnTo>
                  <a:lnTo>
                    <a:pt x="1415415" y="76581"/>
                  </a:lnTo>
                  <a:lnTo>
                    <a:pt x="1418336" y="79629"/>
                  </a:lnTo>
                  <a:lnTo>
                    <a:pt x="1421257" y="82804"/>
                  </a:lnTo>
                  <a:lnTo>
                    <a:pt x="1452245" y="102997"/>
                  </a:lnTo>
                  <a:lnTo>
                    <a:pt x="1466469" y="86360"/>
                  </a:lnTo>
                  <a:close/>
                </a:path>
                <a:path w="3896359" h="186055">
                  <a:moveTo>
                    <a:pt x="1509903" y="120269"/>
                  </a:moveTo>
                  <a:lnTo>
                    <a:pt x="1507998" y="118364"/>
                  </a:lnTo>
                  <a:lnTo>
                    <a:pt x="1385189" y="118364"/>
                  </a:lnTo>
                  <a:lnTo>
                    <a:pt x="1385189" y="137414"/>
                  </a:lnTo>
                  <a:lnTo>
                    <a:pt x="1486916" y="137414"/>
                  </a:lnTo>
                  <a:lnTo>
                    <a:pt x="1486916" y="183896"/>
                  </a:lnTo>
                  <a:lnTo>
                    <a:pt x="1509903" y="183896"/>
                  </a:lnTo>
                  <a:lnTo>
                    <a:pt x="1509903" y="120269"/>
                  </a:lnTo>
                  <a:close/>
                </a:path>
                <a:path w="3896359" h="186055">
                  <a:moveTo>
                    <a:pt x="1510030" y="1270"/>
                  </a:moveTo>
                  <a:lnTo>
                    <a:pt x="1487170" y="1270"/>
                  </a:lnTo>
                  <a:lnTo>
                    <a:pt x="1487170" y="41148"/>
                  </a:lnTo>
                  <a:lnTo>
                    <a:pt x="1453515" y="41148"/>
                  </a:lnTo>
                  <a:lnTo>
                    <a:pt x="1453515" y="60960"/>
                  </a:lnTo>
                  <a:lnTo>
                    <a:pt x="1487170" y="60960"/>
                  </a:lnTo>
                  <a:lnTo>
                    <a:pt x="1487170" y="110617"/>
                  </a:lnTo>
                  <a:lnTo>
                    <a:pt x="1510030" y="110617"/>
                  </a:lnTo>
                  <a:lnTo>
                    <a:pt x="1510030" y="1270"/>
                  </a:lnTo>
                  <a:close/>
                </a:path>
                <a:path w="3896359" h="186055">
                  <a:moveTo>
                    <a:pt x="1632712" y="45339"/>
                  </a:moveTo>
                  <a:lnTo>
                    <a:pt x="1631569" y="39116"/>
                  </a:lnTo>
                  <a:lnTo>
                    <a:pt x="1629397" y="33261"/>
                  </a:lnTo>
                  <a:lnTo>
                    <a:pt x="1627124" y="27432"/>
                  </a:lnTo>
                  <a:lnTo>
                    <a:pt x="1624418" y="23114"/>
                  </a:lnTo>
                  <a:lnTo>
                    <a:pt x="1623949" y="22352"/>
                  </a:lnTo>
                  <a:lnTo>
                    <a:pt x="1619758" y="17907"/>
                  </a:lnTo>
                  <a:lnTo>
                    <a:pt x="1615694" y="13462"/>
                  </a:lnTo>
                  <a:lnTo>
                    <a:pt x="1610741" y="10033"/>
                  </a:lnTo>
                  <a:lnTo>
                    <a:pt x="1609852" y="9664"/>
                  </a:lnTo>
                  <a:lnTo>
                    <a:pt x="1609852" y="47879"/>
                  </a:lnTo>
                  <a:lnTo>
                    <a:pt x="1609852" y="59817"/>
                  </a:lnTo>
                  <a:lnTo>
                    <a:pt x="1607566" y="66675"/>
                  </a:lnTo>
                  <a:lnTo>
                    <a:pt x="1598676" y="78105"/>
                  </a:lnTo>
                  <a:lnTo>
                    <a:pt x="1592326" y="80899"/>
                  </a:lnTo>
                  <a:lnTo>
                    <a:pt x="1576197" y="80899"/>
                  </a:lnTo>
                  <a:lnTo>
                    <a:pt x="1569847" y="78105"/>
                  </a:lnTo>
                  <a:lnTo>
                    <a:pt x="1560957" y="66675"/>
                  </a:lnTo>
                  <a:lnTo>
                    <a:pt x="1558671" y="59817"/>
                  </a:lnTo>
                  <a:lnTo>
                    <a:pt x="1558671" y="47879"/>
                  </a:lnTo>
                  <a:lnTo>
                    <a:pt x="1573403" y="25400"/>
                  </a:lnTo>
                  <a:lnTo>
                    <a:pt x="1576578" y="23876"/>
                  </a:lnTo>
                  <a:lnTo>
                    <a:pt x="1580261" y="23114"/>
                  </a:lnTo>
                  <a:lnTo>
                    <a:pt x="1588389" y="23114"/>
                  </a:lnTo>
                  <a:lnTo>
                    <a:pt x="1591945" y="23876"/>
                  </a:lnTo>
                  <a:lnTo>
                    <a:pt x="1595120" y="25400"/>
                  </a:lnTo>
                  <a:lnTo>
                    <a:pt x="1598295" y="26797"/>
                  </a:lnTo>
                  <a:lnTo>
                    <a:pt x="1609852" y="47879"/>
                  </a:lnTo>
                  <a:lnTo>
                    <a:pt x="1609852" y="9664"/>
                  </a:lnTo>
                  <a:lnTo>
                    <a:pt x="1598803" y="4953"/>
                  </a:lnTo>
                  <a:lnTo>
                    <a:pt x="1591945" y="3683"/>
                  </a:lnTo>
                  <a:lnTo>
                    <a:pt x="1576578" y="3683"/>
                  </a:lnTo>
                  <a:lnTo>
                    <a:pt x="1543037" y="25184"/>
                  </a:lnTo>
                  <a:lnTo>
                    <a:pt x="1535811" y="51943"/>
                  </a:lnTo>
                  <a:lnTo>
                    <a:pt x="1535811" y="58547"/>
                  </a:lnTo>
                  <a:lnTo>
                    <a:pt x="1536954" y="64770"/>
                  </a:lnTo>
                  <a:lnTo>
                    <a:pt x="1539113" y="70612"/>
                  </a:lnTo>
                  <a:lnTo>
                    <a:pt x="1541272" y="76581"/>
                  </a:lnTo>
                  <a:lnTo>
                    <a:pt x="1544447" y="81661"/>
                  </a:lnTo>
                  <a:lnTo>
                    <a:pt x="1548638" y="85979"/>
                  </a:lnTo>
                  <a:lnTo>
                    <a:pt x="1552829" y="90424"/>
                  </a:lnTo>
                  <a:lnTo>
                    <a:pt x="1557909" y="93980"/>
                  </a:lnTo>
                  <a:lnTo>
                    <a:pt x="1569720" y="99060"/>
                  </a:lnTo>
                  <a:lnTo>
                    <a:pt x="1576578" y="100330"/>
                  </a:lnTo>
                  <a:lnTo>
                    <a:pt x="1591691" y="100330"/>
                  </a:lnTo>
                  <a:lnTo>
                    <a:pt x="1598422" y="99060"/>
                  </a:lnTo>
                  <a:lnTo>
                    <a:pt x="1610487" y="93980"/>
                  </a:lnTo>
                  <a:lnTo>
                    <a:pt x="1615567" y="90424"/>
                  </a:lnTo>
                  <a:lnTo>
                    <a:pt x="1619758" y="85979"/>
                  </a:lnTo>
                  <a:lnTo>
                    <a:pt x="1623949" y="81661"/>
                  </a:lnTo>
                  <a:lnTo>
                    <a:pt x="1624418" y="80899"/>
                  </a:lnTo>
                  <a:lnTo>
                    <a:pt x="1627124" y="76581"/>
                  </a:lnTo>
                  <a:lnTo>
                    <a:pt x="1629410" y="70612"/>
                  </a:lnTo>
                  <a:lnTo>
                    <a:pt x="1631569" y="64770"/>
                  </a:lnTo>
                  <a:lnTo>
                    <a:pt x="1632712" y="58547"/>
                  </a:lnTo>
                  <a:lnTo>
                    <a:pt x="1632712" y="45339"/>
                  </a:lnTo>
                  <a:close/>
                </a:path>
                <a:path w="3896359" h="186055">
                  <a:moveTo>
                    <a:pt x="1683639" y="1270"/>
                  </a:moveTo>
                  <a:lnTo>
                    <a:pt x="1660906" y="1270"/>
                  </a:lnTo>
                  <a:lnTo>
                    <a:pt x="1660906" y="135001"/>
                  </a:lnTo>
                  <a:lnTo>
                    <a:pt x="1683639" y="135001"/>
                  </a:lnTo>
                  <a:lnTo>
                    <a:pt x="1683639" y="1270"/>
                  </a:lnTo>
                  <a:close/>
                </a:path>
                <a:path w="3896359" h="186055">
                  <a:moveTo>
                    <a:pt x="1687830" y="159766"/>
                  </a:moveTo>
                  <a:lnTo>
                    <a:pt x="1584706" y="159766"/>
                  </a:lnTo>
                  <a:lnTo>
                    <a:pt x="1584706" y="118364"/>
                  </a:lnTo>
                  <a:lnTo>
                    <a:pt x="1561592" y="118364"/>
                  </a:lnTo>
                  <a:lnTo>
                    <a:pt x="1561592" y="175641"/>
                  </a:lnTo>
                  <a:lnTo>
                    <a:pt x="1561973" y="177165"/>
                  </a:lnTo>
                  <a:lnTo>
                    <a:pt x="1562735" y="177927"/>
                  </a:lnTo>
                  <a:lnTo>
                    <a:pt x="1563370" y="178816"/>
                  </a:lnTo>
                  <a:lnTo>
                    <a:pt x="1564894" y="179197"/>
                  </a:lnTo>
                  <a:lnTo>
                    <a:pt x="1687830" y="179197"/>
                  </a:lnTo>
                  <a:lnTo>
                    <a:pt x="1687830" y="159766"/>
                  </a:lnTo>
                  <a:close/>
                </a:path>
                <a:path w="3896359" h="186055">
                  <a:moveTo>
                    <a:pt x="1856359" y="381"/>
                  </a:moveTo>
                  <a:lnTo>
                    <a:pt x="1799844" y="381"/>
                  </a:lnTo>
                  <a:lnTo>
                    <a:pt x="1799844" y="17653"/>
                  </a:lnTo>
                  <a:lnTo>
                    <a:pt x="1856359" y="17653"/>
                  </a:lnTo>
                  <a:lnTo>
                    <a:pt x="1856359" y="381"/>
                  </a:lnTo>
                  <a:close/>
                </a:path>
                <a:path w="3896359" h="186055">
                  <a:moveTo>
                    <a:pt x="1875663" y="90424"/>
                  </a:moveTo>
                  <a:lnTo>
                    <a:pt x="1875561" y="77851"/>
                  </a:lnTo>
                  <a:lnTo>
                    <a:pt x="1874647" y="74422"/>
                  </a:lnTo>
                  <a:lnTo>
                    <a:pt x="1872488" y="70866"/>
                  </a:lnTo>
                  <a:lnTo>
                    <a:pt x="1871243" y="68707"/>
                  </a:lnTo>
                  <a:lnTo>
                    <a:pt x="1852168" y="56184"/>
                  </a:lnTo>
                  <a:lnTo>
                    <a:pt x="1852168" y="77851"/>
                  </a:lnTo>
                  <a:lnTo>
                    <a:pt x="1852168" y="86741"/>
                  </a:lnTo>
                  <a:lnTo>
                    <a:pt x="1849882" y="90043"/>
                  </a:lnTo>
                  <a:lnTo>
                    <a:pt x="1845437" y="92202"/>
                  </a:lnTo>
                  <a:lnTo>
                    <a:pt x="1841246" y="94361"/>
                  </a:lnTo>
                  <a:lnTo>
                    <a:pt x="1835531" y="95504"/>
                  </a:lnTo>
                  <a:lnTo>
                    <a:pt x="1821053" y="95504"/>
                  </a:lnTo>
                  <a:lnTo>
                    <a:pt x="1815338" y="94361"/>
                  </a:lnTo>
                  <a:lnTo>
                    <a:pt x="1811020" y="92202"/>
                  </a:lnTo>
                  <a:lnTo>
                    <a:pt x="1806829" y="90043"/>
                  </a:lnTo>
                  <a:lnTo>
                    <a:pt x="1804670" y="86741"/>
                  </a:lnTo>
                  <a:lnTo>
                    <a:pt x="1804670" y="77851"/>
                  </a:lnTo>
                  <a:lnTo>
                    <a:pt x="1806829" y="74676"/>
                  </a:lnTo>
                  <a:lnTo>
                    <a:pt x="1811020" y="72263"/>
                  </a:lnTo>
                  <a:lnTo>
                    <a:pt x="1815338" y="69850"/>
                  </a:lnTo>
                  <a:lnTo>
                    <a:pt x="1821053" y="68707"/>
                  </a:lnTo>
                  <a:lnTo>
                    <a:pt x="1835404" y="68707"/>
                  </a:lnTo>
                  <a:lnTo>
                    <a:pt x="1841119" y="69850"/>
                  </a:lnTo>
                  <a:lnTo>
                    <a:pt x="1845564" y="72263"/>
                  </a:lnTo>
                  <a:lnTo>
                    <a:pt x="1849882" y="74676"/>
                  </a:lnTo>
                  <a:lnTo>
                    <a:pt x="1852168" y="77851"/>
                  </a:lnTo>
                  <a:lnTo>
                    <a:pt x="1852168" y="56184"/>
                  </a:lnTo>
                  <a:lnTo>
                    <a:pt x="1842643" y="53721"/>
                  </a:lnTo>
                  <a:lnTo>
                    <a:pt x="1835912" y="52959"/>
                  </a:lnTo>
                  <a:lnTo>
                    <a:pt x="1820672" y="52959"/>
                  </a:lnTo>
                  <a:lnTo>
                    <a:pt x="1782191" y="74422"/>
                  </a:lnTo>
                  <a:lnTo>
                    <a:pt x="1781175" y="90424"/>
                  </a:lnTo>
                  <a:lnTo>
                    <a:pt x="1785239" y="97409"/>
                  </a:lnTo>
                  <a:lnTo>
                    <a:pt x="1828419" y="111887"/>
                  </a:lnTo>
                  <a:lnTo>
                    <a:pt x="1839023" y="111340"/>
                  </a:lnTo>
                  <a:lnTo>
                    <a:pt x="1872615" y="95504"/>
                  </a:lnTo>
                  <a:lnTo>
                    <a:pt x="1875663" y="90424"/>
                  </a:lnTo>
                  <a:close/>
                </a:path>
                <a:path w="3896359" h="186055">
                  <a:moveTo>
                    <a:pt x="1881505" y="27559"/>
                  </a:moveTo>
                  <a:lnTo>
                    <a:pt x="1775460" y="27559"/>
                  </a:lnTo>
                  <a:lnTo>
                    <a:pt x="1775460" y="45212"/>
                  </a:lnTo>
                  <a:lnTo>
                    <a:pt x="1881505" y="45212"/>
                  </a:lnTo>
                  <a:lnTo>
                    <a:pt x="1881505" y="27559"/>
                  </a:lnTo>
                  <a:close/>
                </a:path>
                <a:path w="3896359" h="186055">
                  <a:moveTo>
                    <a:pt x="1918589" y="127127"/>
                  </a:moveTo>
                  <a:lnTo>
                    <a:pt x="1916684" y="125222"/>
                  </a:lnTo>
                  <a:lnTo>
                    <a:pt x="1795399" y="125222"/>
                  </a:lnTo>
                  <a:lnTo>
                    <a:pt x="1795399" y="144145"/>
                  </a:lnTo>
                  <a:lnTo>
                    <a:pt x="1894840" y="144145"/>
                  </a:lnTo>
                  <a:lnTo>
                    <a:pt x="1894840" y="183388"/>
                  </a:lnTo>
                  <a:lnTo>
                    <a:pt x="1918589" y="183388"/>
                  </a:lnTo>
                  <a:lnTo>
                    <a:pt x="1918589" y="127127"/>
                  </a:lnTo>
                  <a:close/>
                </a:path>
                <a:path w="3896359" h="186055">
                  <a:moveTo>
                    <a:pt x="1942084" y="48641"/>
                  </a:moveTo>
                  <a:lnTo>
                    <a:pt x="1918589" y="48641"/>
                  </a:lnTo>
                  <a:lnTo>
                    <a:pt x="1918589" y="1270"/>
                  </a:lnTo>
                  <a:lnTo>
                    <a:pt x="1895729" y="1270"/>
                  </a:lnTo>
                  <a:lnTo>
                    <a:pt x="1895729" y="117983"/>
                  </a:lnTo>
                  <a:lnTo>
                    <a:pt x="1918589" y="117983"/>
                  </a:lnTo>
                  <a:lnTo>
                    <a:pt x="1918589" y="69088"/>
                  </a:lnTo>
                  <a:lnTo>
                    <a:pt x="1942084" y="69088"/>
                  </a:lnTo>
                  <a:lnTo>
                    <a:pt x="1942084" y="48641"/>
                  </a:lnTo>
                  <a:close/>
                </a:path>
                <a:path w="3896359" h="186055">
                  <a:moveTo>
                    <a:pt x="2098675" y="104775"/>
                  </a:moveTo>
                  <a:lnTo>
                    <a:pt x="2076069" y="104775"/>
                  </a:lnTo>
                  <a:lnTo>
                    <a:pt x="2076069" y="124079"/>
                  </a:lnTo>
                  <a:lnTo>
                    <a:pt x="2076069" y="142494"/>
                  </a:lnTo>
                  <a:lnTo>
                    <a:pt x="2076069" y="162306"/>
                  </a:lnTo>
                  <a:lnTo>
                    <a:pt x="1999742" y="162306"/>
                  </a:lnTo>
                  <a:lnTo>
                    <a:pt x="1999742" y="142494"/>
                  </a:lnTo>
                  <a:lnTo>
                    <a:pt x="2076069" y="142494"/>
                  </a:lnTo>
                  <a:lnTo>
                    <a:pt x="2076069" y="124079"/>
                  </a:lnTo>
                  <a:lnTo>
                    <a:pt x="1999742" y="124079"/>
                  </a:lnTo>
                  <a:lnTo>
                    <a:pt x="1999742" y="104775"/>
                  </a:lnTo>
                  <a:lnTo>
                    <a:pt x="1977263" y="104775"/>
                  </a:lnTo>
                  <a:lnTo>
                    <a:pt x="1977263" y="177292"/>
                  </a:lnTo>
                  <a:lnTo>
                    <a:pt x="1977644" y="178816"/>
                  </a:lnTo>
                  <a:lnTo>
                    <a:pt x="1979295" y="180467"/>
                  </a:lnTo>
                  <a:lnTo>
                    <a:pt x="1980692" y="180848"/>
                  </a:lnTo>
                  <a:lnTo>
                    <a:pt x="2094992" y="180848"/>
                  </a:lnTo>
                  <a:lnTo>
                    <a:pt x="2096389" y="180467"/>
                  </a:lnTo>
                  <a:lnTo>
                    <a:pt x="2097278" y="179578"/>
                  </a:lnTo>
                  <a:lnTo>
                    <a:pt x="2098167" y="178816"/>
                  </a:lnTo>
                  <a:lnTo>
                    <a:pt x="2098675" y="177292"/>
                  </a:lnTo>
                  <a:lnTo>
                    <a:pt x="2098675" y="162306"/>
                  </a:lnTo>
                  <a:lnTo>
                    <a:pt x="2098675" y="142494"/>
                  </a:lnTo>
                  <a:lnTo>
                    <a:pt x="2098675" y="124079"/>
                  </a:lnTo>
                  <a:lnTo>
                    <a:pt x="2098675" y="104775"/>
                  </a:lnTo>
                  <a:close/>
                </a:path>
                <a:path w="3896359" h="186055">
                  <a:moveTo>
                    <a:pt x="2098802" y="1270"/>
                  </a:moveTo>
                  <a:lnTo>
                    <a:pt x="2076069" y="1270"/>
                  </a:lnTo>
                  <a:lnTo>
                    <a:pt x="2076069" y="38862"/>
                  </a:lnTo>
                  <a:lnTo>
                    <a:pt x="2045462" y="38862"/>
                  </a:lnTo>
                  <a:lnTo>
                    <a:pt x="2023237" y="8356"/>
                  </a:lnTo>
                  <a:lnTo>
                    <a:pt x="2023237" y="44196"/>
                  </a:lnTo>
                  <a:lnTo>
                    <a:pt x="2023237" y="53213"/>
                  </a:lnTo>
                  <a:lnTo>
                    <a:pt x="2003298" y="74041"/>
                  </a:lnTo>
                  <a:lnTo>
                    <a:pt x="1995170" y="74041"/>
                  </a:lnTo>
                  <a:lnTo>
                    <a:pt x="1991741" y="73279"/>
                  </a:lnTo>
                  <a:lnTo>
                    <a:pt x="1988820" y="71882"/>
                  </a:lnTo>
                  <a:lnTo>
                    <a:pt x="1985772" y="70485"/>
                  </a:lnTo>
                  <a:lnTo>
                    <a:pt x="1983359" y="68580"/>
                  </a:lnTo>
                  <a:lnTo>
                    <a:pt x="1981327" y="66167"/>
                  </a:lnTo>
                  <a:lnTo>
                    <a:pt x="1979295" y="63881"/>
                  </a:lnTo>
                  <a:lnTo>
                    <a:pt x="1977644" y="61087"/>
                  </a:lnTo>
                  <a:lnTo>
                    <a:pt x="1976628" y="57912"/>
                  </a:lnTo>
                  <a:lnTo>
                    <a:pt x="1975485" y="54737"/>
                  </a:lnTo>
                  <a:lnTo>
                    <a:pt x="1974977" y="51308"/>
                  </a:lnTo>
                  <a:lnTo>
                    <a:pt x="1974977" y="40513"/>
                  </a:lnTo>
                  <a:lnTo>
                    <a:pt x="1977009" y="34417"/>
                  </a:lnTo>
                  <a:lnTo>
                    <a:pt x="1985264" y="24384"/>
                  </a:lnTo>
                  <a:lnTo>
                    <a:pt x="1991233" y="21844"/>
                  </a:lnTo>
                  <a:lnTo>
                    <a:pt x="2002917" y="21844"/>
                  </a:lnTo>
                  <a:lnTo>
                    <a:pt x="2021586" y="37719"/>
                  </a:lnTo>
                  <a:lnTo>
                    <a:pt x="2022729" y="40767"/>
                  </a:lnTo>
                  <a:lnTo>
                    <a:pt x="2023237" y="44196"/>
                  </a:lnTo>
                  <a:lnTo>
                    <a:pt x="2023237" y="8356"/>
                  </a:lnTo>
                  <a:lnTo>
                    <a:pt x="2016455" y="5270"/>
                  </a:lnTo>
                  <a:lnTo>
                    <a:pt x="2008251" y="3314"/>
                  </a:lnTo>
                  <a:lnTo>
                    <a:pt x="1999107" y="2667"/>
                  </a:lnTo>
                  <a:lnTo>
                    <a:pt x="1992122" y="2667"/>
                  </a:lnTo>
                  <a:lnTo>
                    <a:pt x="1985645" y="3810"/>
                  </a:lnTo>
                  <a:lnTo>
                    <a:pt x="1979803" y="6350"/>
                  </a:lnTo>
                  <a:lnTo>
                    <a:pt x="1974088" y="8763"/>
                  </a:lnTo>
                  <a:lnTo>
                    <a:pt x="1969135" y="11938"/>
                  </a:lnTo>
                  <a:lnTo>
                    <a:pt x="1965071" y="16002"/>
                  </a:lnTo>
                  <a:lnTo>
                    <a:pt x="1960880" y="20066"/>
                  </a:lnTo>
                  <a:lnTo>
                    <a:pt x="1952180" y="54737"/>
                  </a:lnTo>
                  <a:lnTo>
                    <a:pt x="1953260" y="60325"/>
                  </a:lnTo>
                  <a:lnTo>
                    <a:pt x="1955673" y="66421"/>
                  </a:lnTo>
                  <a:lnTo>
                    <a:pt x="1957705" y="71247"/>
                  </a:lnTo>
                  <a:lnTo>
                    <a:pt x="1960880" y="76073"/>
                  </a:lnTo>
                  <a:lnTo>
                    <a:pt x="1965071" y="80010"/>
                  </a:lnTo>
                  <a:lnTo>
                    <a:pt x="1969135" y="84074"/>
                  </a:lnTo>
                  <a:lnTo>
                    <a:pt x="1974088" y="87249"/>
                  </a:lnTo>
                  <a:lnTo>
                    <a:pt x="1979803" y="89535"/>
                  </a:lnTo>
                  <a:lnTo>
                    <a:pt x="1985645" y="91948"/>
                  </a:lnTo>
                  <a:lnTo>
                    <a:pt x="1992122" y="93091"/>
                  </a:lnTo>
                  <a:lnTo>
                    <a:pt x="2005203" y="93091"/>
                  </a:lnTo>
                  <a:lnTo>
                    <a:pt x="2029587" y="83312"/>
                  </a:lnTo>
                  <a:lnTo>
                    <a:pt x="2033651" y="80264"/>
                  </a:lnTo>
                  <a:lnTo>
                    <a:pt x="2036953" y="76581"/>
                  </a:lnTo>
                  <a:lnTo>
                    <a:pt x="2038489" y="74041"/>
                  </a:lnTo>
                  <a:lnTo>
                    <a:pt x="2039493" y="72390"/>
                  </a:lnTo>
                  <a:lnTo>
                    <a:pt x="2042160" y="68199"/>
                  </a:lnTo>
                  <a:lnTo>
                    <a:pt x="2044065" y="63500"/>
                  </a:lnTo>
                  <a:lnTo>
                    <a:pt x="2045081" y="58420"/>
                  </a:lnTo>
                  <a:lnTo>
                    <a:pt x="2076069" y="58420"/>
                  </a:lnTo>
                  <a:lnTo>
                    <a:pt x="2076069" y="97917"/>
                  </a:lnTo>
                  <a:lnTo>
                    <a:pt x="2098802" y="97917"/>
                  </a:lnTo>
                  <a:lnTo>
                    <a:pt x="2098802" y="58420"/>
                  </a:lnTo>
                  <a:lnTo>
                    <a:pt x="2098802" y="38862"/>
                  </a:lnTo>
                  <a:lnTo>
                    <a:pt x="2098802" y="1270"/>
                  </a:lnTo>
                  <a:close/>
                </a:path>
                <a:path w="3896359" h="186055">
                  <a:moveTo>
                    <a:pt x="2337181" y="1270"/>
                  </a:moveTo>
                  <a:lnTo>
                    <a:pt x="2314067" y="1270"/>
                  </a:lnTo>
                  <a:lnTo>
                    <a:pt x="2314067" y="35052"/>
                  </a:lnTo>
                  <a:lnTo>
                    <a:pt x="2314067" y="54483"/>
                  </a:lnTo>
                  <a:lnTo>
                    <a:pt x="2314067" y="94488"/>
                  </a:lnTo>
                  <a:lnTo>
                    <a:pt x="2285111" y="94488"/>
                  </a:lnTo>
                  <a:lnTo>
                    <a:pt x="2285873" y="88773"/>
                  </a:lnTo>
                  <a:lnTo>
                    <a:pt x="2286254" y="82423"/>
                  </a:lnTo>
                  <a:lnTo>
                    <a:pt x="2286127" y="68072"/>
                  </a:lnTo>
                  <a:lnTo>
                    <a:pt x="2285619" y="61087"/>
                  </a:lnTo>
                  <a:lnTo>
                    <a:pt x="2284857" y="54483"/>
                  </a:lnTo>
                  <a:lnTo>
                    <a:pt x="2314067" y="54483"/>
                  </a:lnTo>
                  <a:lnTo>
                    <a:pt x="2314067" y="35052"/>
                  </a:lnTo>
                  <a:lnTo>
                    <a:pt x="2279777" y="35052"/>
                  </a:lnTo>
                  <a:lnTo>
                    <a:pt x="2276462" y="28130"/>
                  </a:lnTo>
                  <a:lnTo>
                    <a:pt x="2275357" y="26416"/>
                  </a:lnTo>
                  <a:lnTo>
                    <a:pt x="2272588" y="22161"/>
                  </a:lnTo>
                  <a:lnTo>
                    <a:pt x="2268156" y="17157"/>
                  </a:lnTo>
                  <a:lnTo>
                    <a:pt x="2263381" y="13284"/>
                  </a:lnTo>
                  <a:lnTo>
                    <a:pt x="2263381" y="82423"/>
                  </a:lnTo>
                  <a:lnTo>
                    <a:pt x="2262886" y="88773"/>
                  </a:lnTo>
                  <a:lnTo>
                    <a:pt x="2260854" y="100838"/>
                  </a:lnTo>
                  <a:lnTo>
                    <a:pt x="2259330" y="106045"/>
                  </a:lnTo>
                  <a:lnTo>
                    <a:pt x="2257298" y="110490"/>
                  </a:lnTo>
                  <a:lnTo>
                    <a:pt x="2255520" y="114554"/>
                  </a:lnTo>
                  <a:lnTo>
                    <a:pt x="2253107" y="117983"/>
                  </a:lnTo>
                  <a:lnTo>
                    <a:pt x="2249805" y="120777"/>
                  </a:lnTo>
                  <a:lnTo>
                    <a:pt x="2246757" y="123190"/>
                  </a:lnTo>
                  <a:lnTo>
                    <a:pt x="2243201" y="124460"/>
                  </a:lnTo>
                  <a:lnTo>
                    <a:pt x="2235073" y="124460"/>
                  </a:lnTo>
                  <a:lnTo>
                    <a:pt x="2231517" y="123190"/>
                  </a:lnTo>
                  <a:lnTo>
                    <a:pt x="2228469" y="120650"/>
                  </a:lnTo>
                  <a:lnTo>
                    <a:pt x="2225421" y="118237"/>
                  </a:lnTo>
                  <a:lnTo>
                    <a:pt x="2222881" y="114808"/>
                  </a:lnTo>
                  <a:lnTo>
                    <a:pt x="2221103" y="110490"/>
                  </a:lnTo>
                  <a:lnTo>
                    <a:pt x="2219071" y="106045"/>
                  </a:lnTo>
                  <a:lnTo>
                    <a:pt x="2217547" y="100838"/>
                  </a:lnTo>
                  <a:lnTo>
                    <a:pt x="2216493" y="94488"/>
                  </a:lnTo>
                  <a:lnTo>
                    <a:pt x="2215642" y="88773"/>
                  </a:lnTo>
                  <a:lnTo>
                    <a:pt x="2215134" y="82423"/>
                  </a:lnTo>
                  <a:lnTo>
                    <a:pt x="2215146" y="68072"/>
                  </a:lnTo>
                  <a:lnTo>
                    <a:pt x="2221103" y="40386"/>
                  </a:lnTo>
                  <a:lnTo>
                    <a:pt x="2222881" y="36068"/>
                  </a:lnTo>
                  <a:lnTo>
                    <a:pt x="2225421" y="32639"/>
                  </a:lnTo>
                  <a:lnTo>
                    <a:pt x="2231517" y="27559"/>
                  </a:lnTo>
                  <a:lnTo>
                    <a:pt x="2235073" y="26416"/>
                  </a:lnTo>
                  <a:lnTo>
                    <a:pt x="2243328" y="26416"/>
                  </a:lnTo>
                  <a:lnTo>
                    <a:pt x="2246884" y="27559"/>
                  </a:lnTo>
                  <a:lnTo>
                    <a:pt x="2252980" y="32639"/>
                  </a:lnTo>
                  <a:lnTo>
                    <a:pt x="2255393" y="36068"/>
                  </a:lnTo>
                  <a:lnTo>
                    <a:pt x="2257298" y="40386"/>
                  </a:lnTo>
                  <a:lnTo>
                    <a:pt x="2259330" y="44704"/>
                  </a:lnTo>
                  <a:lnTo>
                    <a:pt x="2260854" y="49784"/>
                  </a:lnTo>
                  <a:lnTo>
                    <a:pt x="2262886" y="61849"/>
                  </a:lnTo>
                  <a:lnTo>
                    <a:pt x="2263368" y="68072"/>
                  </a:lnTo>
                  <a:lnTo>
                    <a:pt x="2263381" y="82423"/>
                  </a:lnTo>
                  <a:lnTo>
                    <a:pt x="2263381" y="13284"/>
                  </a:lnTo>
                  <a:lnTo>
                    <a:pt x="2263140" y="13081"/>
                  </a:lnTo>
                  <a:lnTo>
                    <a:pt x="2256155" y="8255"/>
                  </a:lnTo>
                  <a:lnTo>
                    <a:pt x="2248154" y="5842"/>
                  </a:lnTo>
                  <a:lnTo>
                    <a:pt x="2239264" y="5842"/>
                  </a:lnTo>
                  <a:lnTo>
                    <a:pt x="2199665" y="32308"/>
                  </a:lnTo>
                  <a:lnTo>
                    <a:pt x="2192274" y="75438"/>
                  </a:lnTo>
                  <a:lnTo>
                    <a:pt x="2193086" y="92163"/>
                  </a:lnTo>
                  <a:lnTo>
                    <a:pt x="2212517" y="135483"/>
                  </a:lnTo>
                  <a:lnTo>
                    <a:pt x="2239264" y="144907"/>
                  </a:lnTo>
                  <a:lnTo>
                    <a:pt x="2246071" y="144462"/>
                  </a:lnTo>
                  <a:lnTo>
                    <a:pt x="2275319" y="124460"/>
                  </a:lnTo>
                  <a:lnTo>
                    <a:pt x="2277097" y="121564"/>
                  </a:lnTo>
                  <a:lnTo>
                    <a:pt x="2280412" y="114173"/>
                  </a:lnTo>
                  <a:lnTo>
                    <a:pt x="2314067" y="114173"/>
                  </a:lnTo>
                  <a:lnTo>
                    <a:pt x="2314067" y="182626"/>
                  </a:lnTo>
                  <a:lnTo>
                    <a:pt x="2337181" y="182626"/>
                  </a:lnTo>
                  <a:lnTo>
                    <a:pt x="2337181" y="114173"/>
                  </a:lnTo>
                  <a:lnTo>
                    <a:pt x="2337181" y="94488"/>
                  </a:lnTo>
                  <a:lnTo>
                    <a:pt x="2337181" y="54483"/>
                  </a:lnTo>
                  <a:lnTo>
                    <a:pt x="2337181" y="35052"/>
                  </a:lnTo>
                  <a:lnTo>
                    <a:pt x="2337181" y="1270"/>
                  </a:lnTo>
                  <a:close/>
                </a:path>
                <a:path w="3896359" h="186055">
                  <a:moveTo>
                    <a:pt x="2459228" y="10414"/>
                  </a:moveTo>
                  <a:lnTo>
                    <a:pt x="2457323" y="8509"/>
                  </a:lnTo>
                  <a:lnTo>
                    <a:pt x="2374900" y="8509"/>
                  </a:lnTo>
                  <a:lnTo>
                    <a:pt x="2374900" y="27940"/>
                  </a:lnTo>
                  <a:lnTo>
                    <a:pt x="2434082" y="27940"/>
                  </a:lnTo>
                  <a:lnTo>
                    <a:pt x="2426766" y="50761"/>
                  </a:lnTo>
                  <a:lnTo>
                    <a:pt x="2412441" y="69888"/>
                  </a:lnTo>
                  <a:lnTo>
                    <a:pt x="2391092" y="85344"/>
                  </a:lnTo>
                  <a:lnTo>
                    <a:pt x="2362708" y="97155"/>
                  </a:lnTo>
                  <a:lnTo>
                    <a:pt x="2377567" y="114173"/>
                  </a:lnTo>
                  <a:lnTo>
                    <a:pt x="2412047" y="97015"/>
                  </a:lnTo>
                  <a:lnTo>
                    <a:pt x="2445385" y="61163"/>
                  </a:lnTo>
                  <a:lnTo>
                    <a:pt x="2459228" y="14224"/>
                  </a:lnTo>
                  <a:lnTo>
                    <a:pt x="2459228" y="10414"/>
                  </a:lnTo>
                  <a:close/>
                </a:path>
                <a:path w="3896359" h="186055">
                  <a:moveTo>
                    <a:pt x="2515616" y="1016"/>
                  </a:moveTo>
                  <a:lnTo>
                    <a:pt x="2492883" y="1016"/>
                  </a:lnTo>
                  <a:lnTo>
                    <a:pt x="2492883" y="52959"/>
                  </a:lnTo>
                  <a:lnTo>
                    <a:pt x="2455418" y="52959"/>
                  </a:lnTo>
                  <a:lnTo>
                    <a:pt x="2455418" y="72390"/>
                  </a:lnTo>
                  <a:lnTo>
                    <a:pt x="2492883" y="72390"/>
                  </a:lnTo>
                  <a:lnTo>
                    <a:pt x="2492883" y="131699"/>
                  </a:lnTo>
                  <a:lnTo>
                    <a:pt x="2515616" y="131699"/>
                  </a:lnTo>
                  <a:lnTo>
                    <a:pt x="2515616" y="1016"/>
                  </a:lnTo>
                  <a:close/>
                </a:path>
                <a:path w="3896359" h="186055">
                  <a:moveTo>
                    <a:pt x="2519807" y="159766"/>
                  </a:moveTo>
                  <a:lnTo>
                    <a:pt x="2417318" y="159766"/>
                  </a:lnTo>
                  <a:lnTo>
                    <a:pt x="2417318" y="120396"/>
                  </a:lnTo>
                  <a:lnTo>
                    <a:pt x="2394204" y="120396"/>
                  </a:lnTo>
                  <a:lnTo>
                    <a:pt x="2394204" y="175641"/>
                  </a:lnTo>
                  <a:lnTo>
                    <a:pt x="2394585" y="177165"/>
                  </a:lnTo>
                  <a:lnTo>
                    <a:pt x="2395347" y="177927"/>
                  </a:lnTo>
                  <a:lnTo>
                    <a:pt x="2395982" y="178816"/>
                  </a:lnTo>
                  <a:lnTo>
                    <a:pt x="2397506" y="179197"/>
                  </a:lnTo>
                  <a:lnTo>
                    <a:pt x="2519807" y="179197"/>
                  </a:lnTo>
                  <a:lnTo>
                    <a:pt x="2519807" y="159766"/>
                  </a:lnTo>
                  <a:close/>
                </a:path>
                <a:path w="3896359" h="186055">
                  <a:moveTo>
                    <a:pt x="2687320" y="31369"/>
                  </a:moveTo>
                  <a:lnTo>
                    <a:pt x="2662428" y="6184"/>
                  </a:lnTo>
                  <a:lnTo>
                    <a:pt x="2662428" y="28956"/>
                  </a:lnTo>
                  <a:lnTo>
                    <a:pt x="2662428" y="33909"/>
                  </a:lnTo>
                  <a:lnTo>
                    <a:pt x="2630170" y="46482"/>
                  </a:lnTo>
                  <a:lnTo>
                    <a:pt x="2614803" y="46482"/>
                  </a:lnTo>
                  <a:lnTo>
                    <a:pt x="2579243" y="26543"/>
                  </a:lnTo>
                  <a:lnTo>
                    <a:pt x="2583053" y="22860"/>
                  </a:lnTo>
                  <a:lnTo>
                    <a:pt x="2620772" y="16256"/>
                  </a:lnTo>
                  <a:lnTo>
                    <a:pt x="2626868" y="16256"/>
                  </a:lnTo>
                  <a:lnTo>
                    <a:pt x="2632456" y="16510"/>
                  </a:lnTo>
                  <a:lnTo>
                    <a:pt x="2637663" y="17272"/>
                  </a:lnTo>
                  <a:lnTo>
                    <a:pt x="2642743" y="17907"/>
                  </a:lnTo>
                  <a:lnTo>
                    <a:pt x="2662428" y="28956"/>
                  </a:lnTo>
                  <a:lnTo>
                    <a:pt x="2662428" y="6184"/>
                  </a:lnTo>
                  <a:lnTo>
                    <a:pt x="2659354" y="4991"/>
                  </a:lnTo>
                  <a:lnTo>
                    <a:pt x="2647899" y="2209"/>
                  </a:lnTo>
                  <a:lnTo>
                    <a:pt x="2635021" y="558"/>
                  </a:lnTo>
                  <a:lnTo>
                    <a:pt x="2620772" y="0"/>
                  </a:lnTo>
                  <a:lnTo>
                    <a:pt x="2606573" y="558"/>
                  </a:lnTo>
                  <a:lnTo>
                    <a:pt x="2564257" y="13652"/>
                  </a:lnTo>
                  <a:lnTo>
                    <a:pt x="2554351" y="31369"/>
                  </a:lnTo>
                  <a:lnTo>
                    <a:pt x="2554351" y="36195"/>
                  </a:lnTo>
                  <a:lnTo>
                    <a:pt x="2572004" y="54102"/>
                  </a:lnTo>
                  <a:lnTo>
                    <a:pt x="2577592" y="56769"/>
                  </a:lnTo>
                  <a:lnTo>
                    <a:pt x="2620772" y="62611"/>
                  </a:lnTo>
                  <a:lnTo>
                    <a:pt x="2632011" y="62306"/>
                  </a:lnTo>
                  <a:lnTo>
                    <a:pt x="2673642" y="51981"/>
                  </a:lnTo>
                  <a:lnTo>
                    <a:pt x="2680614" y="46482"/>
                  </a:lnTo>
                  <a:lnTo>
                    <a:pt x="2682621" y="44450"/>
                  </a:lnTo>
                  <a:lnTo>
                    <a:pt x="2685796" y="40513"/>
                  </a:lnTo>
                  <a:lnTo>
                    <a:pt x="2687320" y="36195"/>
                  </a:lnTo>
                  <a:lnTo>
                    <a:pt x="2687320" y="31369"/>
                  </a:lnTo>
                  <a:close/>
                </a:path>
                <a:path w="3896359" h="186055">
                  <a:moveTo>
                    <a:pt x="2687447" y="164338"/>
                  </a:moveTo>
                  <a:lnTo>
                    <a:pt x="2583942" y="164338"/>
                  </a:lnTo>
                  <a:lnTo>
                    <a:pt x="2583942" y="149987"/>
                  </a:lnTo>
                  <a:lnTo>
                    <a:pt x="2679954" y="149987"/>
                  </a:lnTo>
                  <a:lnTo>
                    <a:pt x="2681478" y="149606"/>
                  </a:lnTo>
                  <a:lnTo>
                    <a:pt x="2682367" y="148844"/>
                  </a:lnTo>
                  <a:lnTo>
                    <a:pt x="2683256" y="147955"/>
                  </a:lnTo>
                  <a:lnTo>
                    <a:pt x="2683637" y="146431"/>
                  </a:lnTo>
                  <a:lnTo>
                    <a:pt x="2683637" y="105537"/>
                  </a:lnTo>
                  <a:lnTo>
                    <a:pt x="2681732" y="103632"/>
                  </a:lnTo>
                  <a:lnTo>
                    <a:pt x="2558034" y="103632"/>
                  </a:lnTo>
                  <a:lnTo>
                    <a:pt x="2558034" y="120777"/>
                  </a:lnTo>
                  <a:lnTo>
                    <a:pt x="2657729" y="120777"/>
                  </a:lnTo>
                  <a:lnTo>
                    <a:pt x="2657729" y="134366"/>
                  </a:lnTo>
                  <a:lnTo>
                    <a:pt x="2561463" y="134366"/>
                  </a:lnTo>
                  <a:lnTo>
                    <a:pt x="2560066" y="134874"/>
                  </a:lnTo>
                  <a:lnTo>
                    <a:pt x="2559177" y="135763"/>
                  </a:lnTo>
                  <a:lnTo>
                    <a:pt x="2558415" y="136652"/>
                  </a:lnTo>
                  <a:lnTo>
                    <a:pt x="2558034" y="138049"/>
                  </a:lnTo>
                  <a:lnTo>
                    <a:pt x="2558034" y="177927"/>
                  </a:lnTo>
                  <a:lnTo>
                    <a:pt x="2558415" y="179451"/>
                  </a:lnTo>
                  <a:lnTo>
                    <a:pt x="2559177" y="180213"/>
                  </a:lnTo>
                  <a:lnTo>
                    <a:pt x="2560066" y="180975"/>
                  </a:lnTo>
                  <a:lnTo>
                    <a:pt x="2561463" y="181356"/>
                  </a:lnTo>
                  <a:lnTo>
                    <a:pt x="2687447" y="181356"/>
                  </a:lnTo>
                  <a:lnTo>
                    <a:pt x="2687447" y="164338"/>
                  </a:lnTo>
                  <a:close/>
                </a:path>
                <a:path w="3896359" h="186055">
                  <a:moveTo>
                    <a:pt x="2704592" y="72771"/>
                  </a:moveTo>
                  <a:lnTo>
                    <a:pt x="2537333" y="72771"/>
                  </a:lnTo>
                  <a:lnTo>
                    <a:pt x="2537333" y="91059"/>
                  </a:lnTo>
                  <a:lnTo>
                    <a:pt x="2704592" y="91059"/>
                  </a:lnTo>
                  <a:lnTo>
                    <a:pt x="2704592" y="72771"/>
                  </a:lnTo>
                  <a:close/>
                </a:path>
                <a:path w="3896359" h="186055">
                  <a:moveTo>
                    <a:pt x="2938780" y="90170"/>
                  </a:moveTo>
                  <a:lnTo>
                    <a:pt x="2899029" y="74168"/>
                  </a:lnTo>
                  <a:lnTo>
                    <a:pt x="2873184" y="40513"/>
                  </a:lnTo>
                  <a:lnTo>
                    <a:pt x="2873121" y="28829"/>
                  </a:lnTo>
                  <a:lnTo>
                    <a:pt x="2924937" y="28829"/>
                  </a:lnTo>
                  <a:lnTo>
                    <a:pt x="2924937" y="9525"/>
                  </a:lnTo>
                  <a:lnTo>
                    <a:pt x="2795270" y="9525"/>
                  </a:lnTo>
                  <a:lnTo>
                    <a:pt x="2795270" y="28829"/>
                  </a:lnTo>
                  <a:lnTo>
                    <a:pt x="2847086" y="28829"/>
                  </a:lnTo>
                  <a:lnTo>
                    <a:pt x="2847086" y="40513"/>
                  </a:lnTo>
                  <a:lnTo>
                    <a:pt x="2827655" y="69088"/>
                  </a:lnTo>
                  <a:lnTo>
                    <a:pt x="2821559" y="73914"/>
                  </a:lnTo>
                  <a:lnTo>
                    <a:pt x="2780792" y="90170"/>
                  </a:lnTo>
                  <a:lnTo>
                    <a:pt x="2796667" y="107442"/>
                  </a:lnTo>
                  <a:lnTo>
                    <a:pt x="2835021" y="90043"/>
                  </a:lnTo>
                  <a:lnTo>
                    <a:pt x="2850007" y="78105"/>
                  </a:lnTo>
                  <a:lnTo>
                    <a:pt x="2854325" y="73914"/>
                  </a:lnTo>
                  <a:lnTo>
                    <a:pt x="2857627" y="69342"/>
                  </a:lnTo>
                  <a:lnTo>
                    <a:pt x="2860040" y="64643"/>
                  </a:lnTo>
                  <a:lnTo>
                    <a:pt x="2862199" y="69088"/>
                  </a:lnTo>
                  <a:lnTo>
                    <a:pt x="2891282" y="93726"/>
                  </a:lnTo>
                  <a:lnTo>
                    <a:pt x="2923540" y="107188"/>
                  </a:lnTo>
                  <a:lnTo>
                    <a:pt x="2938780" y="90170"/>
                  </a:lnTo>
                  <a:close/>
                </a:path>
                <a:path w="3896359" h="186055">
                  <a:moveTo>
                    <a:pt x="2943987" y="142875"/>
                  </a:moveTo>
                  <a:lnTo>
                    <a:pt x="2871851" y="142875"/>
                  </a:lnTo>
                  <a:lnTo>
                    <a:pt x="2871851" y="102743"/>
                  </a:lnTo>
                  <a:lnTo>
                    <a:pt x="2848356" y="102743"/>
                  </a:lnTo>
                  <a:lnTo>
                    <a:pt x="2848356" y="142875"/>
                  </a:lnTo>
                  <a:lnTo>
                    <a:pt x="2776347" y="142875"/>
                  </a:lnTo>
                  <a:lnTo>
                    <a:pt x="2776347" y="162179"/>
                  </a:lnTo>
                  <a:lnTo>
                    <a:pt x="2943987" y="162179"/>
                  </a:lnTo>
                  <a:lnTo>
                    <a:pt x="2943987" y="142875"/>
                  </a:lnTo>
                  <a:close/>
                </a:path>
                <a:path w="3896359" h="186055">
                  <a:moveTo>
                    <a:pt x="3066415" y="81661"/>
                  </a:moveTo>
                  <a:lnTo>
                    <a:pt x="3031871" y="56261"/>
                  </a:lnTo>
                  <a:lnTo>
                    <a:pt x="3022219" y="32893"/>
                  </a:lnTo>
                  <a:lnTo>
                    <a:pt x="3022219" y="5080"/>
                  </a:lnTo>
                  <a:lnTo>
                    <a:pt x="2997708" y="5080"/>
                  </a:lnTo>
                  <a:lnTo>
                    <a:pt x="2997708" y="33782"/>
                  </a:lnTo>
                  <a:lnTo>
                    <a:pt x="2996438" y="40640"/>
                  </a:lnTo>
                  <a:lnTo>
                    <a:pt x="2993898" y="46990"/>
                  </a:lnTo>
                  <a:lnTo>
                    <a:pt x="2991358" y="53213"/>
                  </a:lnTo>
                  <a:lnTo>
                    <a:pt x="2987929" y="58928"/>
                  </a:lnTo>
                  <a:lnTo>
                    <a:pt x="2983611" y="64008"/>
                  </a:lnTo>
                  <a:lnTo>
                    <a:pt x="2979293" y="69215"/>
                  </a:lnTo>
                  <a:lnTo>
                    <a:pt x="2950718" y="88138"/>
                  </a:lnTo>
                  <a:lnTo>
                    <a:pt x="2968752" y="103632"/>
                  </a:lnTo>
                  <a:lnTo>
                    <a:pt x="2993517" y="85725"/>
                  </a:lnTo>
                  <a:lnTo>
                    <a:pt x="2997454" y="82296"/>
                  </a:lnTo>
                  <a:lnTo>
                    <a:pt x="3000883" y="78613"/>
                  </a:lnTo>
                  <a:lnTo>
                    <a:pt x="3003677" y="74676"/>
                  </a:lnTo>
                  <a:lnTo>
                    <a:pt x="3006598" y="70866"/>
                  </a:lnTo>
                  <a:lnTo>
                    <a:pt x="3008757" y="67056"/>
                  </a:lnTo>
                  <a:lnTo>
                    <a:pt x="3009900" y="63500"/>
                  </a:lnTo>
                  <a:lnTo>
                    <a:pt x="3011932" y="67056"/>
                  </a:lnTo>
                  <a:lnTo>
                    <a:pt x="3014599" y="70612"/>
                  </a:lnTo>
                  <a:lnTo>
                    <a:pt x="3017774" y="74041"/>
                  </a:lnTo>
                  <a:lnTo>
                    <a:pt x="3020949" y="77597"/>
                  </a:lnTo>
                  <a:lnTo>
                    <a:pt x="3024378" y="80772"/>
                  </a:lnTo>
                  <a:lnTo>
                    <a:pt x="3028188" y="83693"/>
                  </a:lnTo>
                  <a:lnTo>
                    <a:pt x="3032125" y="86868"/>
                  </a:lnTo>
                  <a:lnTo>
                    <a:pt x="3036062" y="89662"/>
                  </a:lnTo>
                  <a:lnTo>
                    <a:pt x="3044190" y="94742"/>
                  </a:lnTo>
                  <a:lnTo>
                    <a:pt x="3048127" y="97028"/>
                  </a:lnTo>
                  <a:lnTo>
                    <a:pt x="3052064" y="98933"/>
                  </a:lnTo>
                  <a:lnTo>
                    <a:pt x="3066415" y="81661"/>
                  </a:lnTo>
                  <a:close/>
                </a:path>
                <a:path w="3896359" h="186055">
                  <a:moveTo>
                    <a:pt x="3107563" y="1270"/>
                  </a:moveTo>
                  <a:lnTo>
                    <a:pt x="3084957" y="1270"/>
                  </a:lnTo>
                  <a:lnTo>
                    <a:pt x="3084957" y="32639"/>
                  </a:lnTo>
                  <a:lnTo>
                    <a:pt x="3048381" y="32639"/>
                  </a:lnTo>
                  <a:lnTo>
                    <a:pt x="3048381" y="52451"/>
                  </a:lnTo>
                  <a:lnTo>
                    <a:pt x="3084957" y="52451"/>
                  </a:lnTo>
                  <a:lnTo>
                    <a:pt x="3084957" y="110109"/>
                  </a:lnTo>
                  <a:lnTo>
                    <a:pt x="3107563" y="110109"/>
                  </a:lnTo>
                  <a:lnTo>
                    <a:pt x="3107563" y="1270"/>
                  </a:lnTo>
                  <a:close/>
                </a:path>
                <a:path w="3896359" h="186055">
                  <a:moveTo>
                    <a:pt x="3110611" y="154178"/>
                  </a:moveTo>
                  <a:lnTo>
                    <a:pt x="3110522" y="141478"/>
                  </a:lnTo>
                  <a:lnTo>
                    <a:pt x="3108960" y="136271"/>
                  </a:lnTo>
                  <a:lnTo>
                    <a:pt x="3102800" y="127508"/>
                  </a:lnTo>
                  <a:lnTo>
                    <a:pt x="3102356" y="126873"/>
                  </a:lnTo>
                  <a:lnTo>
                    <a:pt x="3097911" y="122809"/>
                  </a:lnTo>
                  <a:lnTo>
                    <a:pt x="3086354" y="116332"/>
                  </a:lnTo>
                  <a:lnTo>
                    <a:pt x="3085973" y="116192"/>
                  </a:lnTo>
                  <a:lnTo>
                    <a:pt x="3085973" y="140843"/>
                  </a:lnTo>
                  <a:lnTo>
                    <a:pt x="3085973" y="150495"/>
                  </a:lnTo>
                  <a:lnTo>
                    <a:pt x="3045968" y="168021"/>
                  </a:lnTo>
                  <a:lnTo>
                    <a:pt x="3037573" y="167665"/>
                  </a:lnTo>
                  <a:lnTo>
                    <a:pt x="3006090" y="153670"/>
                  </a:lnTo>
                  <a:lnTo>
                    <a:pt x="3006090" y="144272"/>
                  </a:lnTo>
                  <a:lnTo>
                    <a:pt x="3039999" y="127508"/>
                  </a:lnTo>
                  <a:lnTo>
                    <a:pt x="3045968" y="127508"/>
                  </a:lnTo>
                  <a:lnTo>
                    <a:pt x="3085973" y="140843"/>
                  </a:lnTo>
                  <a:lnTo>
                    <a:pt x="3085973" y="116192"/>
                  </a:lnTo>
                  <a:lnTo>
                    <a:pt x="3045968" y="109474"/>
                  </a:lnTo>
                  <a:lnTo>
                    <a:pt x="3039300" y="109651"/>
                  </a:lnTo>
                  <a:lnTo>
                    <a:pt x="3000248" y="119634"/>
                  </a:lnTo>
                  <a:lnTo>
                    <a:pt x="2994406" y="122936"/>
                  </a:lnTo>
                  <a:lnTo>
                    <a:pt x="2989834" y="127000"/>
                  </a:lnTo>
                  <a:lnTo>
                    <a:pt x="2985795" y="132715"/>
                  </a:lnTo>
                  <a:lnTo>
                    <a:pt x="2983230" y="136271"/>
                  </a:lnTo>
                  <a:lnTo>
                    <a:pt x="2981655" y="141478"/>
                  </a:lnTo>
                  <a:lnTo>
                    <a:pt x="2981642" y="154178"/>
                  </a:lnTo>
                  <a:lnTo>
                    <a:pt x="2983103" y="159512"/>
                  </a:lnTo>
                  <a:lnTo>
                    <a:pt x="3020060" y="183388"/>
                  </a:lnTo>
                  <a:lnTo>
                    <a:pt x="3045841" y="185928"/>
                  </a:lnTo>
                  <a:lnTo>
                    <a:pt x="3052661" y="185775"/>
                  </a:lnTo>
                  <a:lnTo>
                    <a:pt x="3092196" y="176149"/>
                  </a:lnTo>
                  <a:lnTo>
                    <a:pt x="3102749" y="168021"/>
                  </a:lnTo>
                  <a:lnTo>
                    <a:pt x="3105531" y="164211"/>
                  </a:lnTo>
                  <a:lnTo>
                    <a:pt x="3108960" y="159639"/>
                  </a:lnTo>
                  <a:lnTo>
                    <a:pt x="3110611" y="154178"/>
                  </a:lnTo>
                  <a:close/>
                </a:path>
                <a:path w="3896359" h="186055">
                  <a:moveTo>
                    <a:pt x="3216148" y="3683"/>
                  </a:moveTo>
                  <a:lnTo>
                    <a:pt x="3159506" y="3683"/>
                  </a:lnTo>
                  <a:lnTo>
                    <a:pt x="3159506" y="22352"/>
                  </a:lnTo>
                  <a:lnTo>
                    <a:pt x="3216148" y="22352"/>
                  </a:lnTo>
                  <a:lnTo>
                    <a:pt x="3216148" y="3683"/>
                  </a:lnTo>
                  <a:close/>
                </a:path>
                <a:path w="3896359" h="186055">
                  <a:moveTo>
                    <a:pt x="3235579" y="113284"/>
                  </a:moveTo>
                  <a:lnTo>
                    <a:pt x="3235452" y="99949"/>
                  </a:lnTo>
                  <a:lnTo>
                    <a:pt x="3234436" y="94742"/>
                  </a:lnTo>
                  <a:lnTo>
                    <a:pt x="3232150" y="89408"/>
                  </a:lnTo>
                  <a:lnTo>
                    <a:pt x="3229991" y="83947"/>
                  </a:lnTo>
                  <a:lnTo>
                    <a:pt x="3228835" y="82296"/>
                  </a:lnTo>
                  <a:lnTo>
                    <a:pt x="3226816" y="79375"/>
                  </a:lnTo>
                  <a:lnTo>
                    <a:pt x="3218434" y="71501"/>
                  </a:lnTo>
                  <a:lnTo>
                    <a:pt x="3213354" y="68453"/>
                  </a:lnTo>
                  <a:lnTo>
                    <a:pt x="3212084" y="67945"/>
                  </a:lnTo>
                  <a:lnTo>
                    <a:pt x="3212084" y="99949"/>
                  </a:lnTo>
                  <a:lnTo>
                    <a:pt x="3212084" y="114173"/>
                  </a:lnTo>
                  <a:lnTo>
                    <a:pt x="3209925" y="120015"/>
                  </a:lnTo>
                  <a:lnTo>
                    <a:pt x="3205607" y="124714"/>
                  </a:lnTo>
                  <a:lnTo>
                    <a:pt x="3201289" y="129286"/>
                  </a:lnTo>
                  <a:lnTo>
                    <a:pt x="3195320" y="131572"/>
                  </a:lnTo>
                  <a:lnTo>
                    <a:pt x="3180207" y="131572"/>
                  </a:lnTo>
                  <a:lnTo>
                    <a:pt x="3174238" y="129286"/>
                  </a:lnTo>
                  <a:lnTo>
                    <a:pt x="3170047" y="124714"/>
                  </a:lnTo>
                  <a:lnTo>
                    <a:pt x="3165856" y="120015"/>
                  </a:lnTo>
                  <a:lnTo>
                    <a:pt x="3163824" y="114173"/>
                  </a:lnTo>
                  <a:lnTo>
                    <a:pt x="3163824" y="99949"/>
                  </a:lnTo>
                  <a:lnTo>
                    <a:pt x="3165856" y="94107"/>
                  </a:lnTo>
                  <a:lnTo>
                    <a:pt x="3174238" y="84709"/>
                  </a:lnTo>
                  <a:lnTo>
                    <a:pt x="3180207" y="82296"/>
                  </a:lnTo>
                  <a:lnTo>
                    <a:pt x="3195320" y="82296"/>
                  </a:lnTo>
                  <a:lnTo>
                    <a:pt x="3201289" y="84709"/>
                  </a:lnTo>
                  <a:lnTo>
                    <a:pt x="3209925" y="94107"/>
                  </a:lnTo>
                  <a:lnTo>
                    <a:pt x="3212084" y="99949"/>
                  </a:lnTo>
                  <a:lnTo>
                    <a:pt x="3212084" y="67945"/>
                  </a:lnTo>
                  <a:lnTo>
                    <a:pt x="3207639" y="66167"/>
                  </a:lnTo>
                  <a:lnTo>
                    <a:pt x="3201797" y="64008"/>
                  </a:lnTo>
                  <a:lnTo>
                    <a:pt x="3195193" y="62865"/>
                  </a:lnTo>
                  <a:lnTo>
                    <a:pt x="3180588" y="62865"/>
                  </a:lnTo>
                  <a:lnTo>
                    <a:pt x="3145663" y="83947"/>
                  </a:lnTo>
                  <a:lnTo>
                    <a:pt x="3143504" y="89408"/>
                  </a:lnTo>
                  <a:lnTo>
                    <a:pt x="3141345" y="94742"/>
                  </a:lnTo>
                  <a:lnTo>
                    <a:pt x="3140430" y="99949"/>
                  </a:lnTo>
                  <a:lnTo>
                    <a:pt x="3140329" y="113284"/>
                  </a:lnTo>
                  <a:lnTo>
                    <a:pt x="3141472" y="119253"/>
                  </a:lnTo>
                  <a:lnTo>
                    <a:pt x="3143758" y="124714"/>
                  </a:lnTo>
                  <a:lnTo>
                    <a:pt x="3146044" y="130048"/>
                  </a:lnTo>
                  <a:lnTo>
                    <a:pt x="3149219" y="134747"/>
                  </a:lnTo>
                  <a:lnTo>
                    <a:pt x="3153410" y="138684"/>
                  </a:lnTo>
                  <a:lnTo>
                    <a:pt x="3157474" y="142621"/>
                  </a:lnTo>
                  <a:lnTo>
                    <a:pt x="3162427" y="145669"/>
                  </a:lnTo>
                  <a:lnTo>
                    <a:pt x="3174111" y="149987"/>
                  </a:lnTo>
                  <a:lnTo>
                    <a:pt x="3180588" y="151003"/>
                  </a:lnTo>
                  <a:lnTo>
                    <a:pt x="3194939" y="151003"/>
                  </a:lnTo>
                  <a:lnTo>
                    <a:pt x="3201416" y="149987"/>
                  </a:lnTo>
                  <a:lnTo>
                    <a:pt x="3213100" y="145669"/>
                  </a:lnTo>
                  <a:lnTo>
                    <a:pt x="3218180" y="142621"/>
                  </a:lnTo>
                  <a:lnTo>
                    <a:pt x="3222371" y="138684"/>
                  </a:lnTo>
                  <a:lnTo>
                    <a:pt x="3226562" y="134874"/>
                  </a:lnTo>
                  <a:lnTo>
                    <a:pt x="3228784" y="131572"/>
                  </a:lnTo>
                  <a:lnTo>
                    <a:pt x="3229737" y="130175"/>
                  </a:lnTo>
                  <a:lnTo>
                    <a:pt x="3231896" y="124714"/>
                  </a:lnTo>
                  <a:lnTo>
                    <a:pt x="3234309" y="119253"/>
                  </a:lnTo>
                  <a:lnTo>
                    <a:pt x="3235579" y="113284"/>
                  </a:lnTo>
                  <a:close/>
                </a:path>
                <a:path w="3896359" h="186055">
                  <a:moveTo>
                    <a:pt x="3240405" y="33909"/>
                  </a:moveTo>
                  <a:lnTo>
                    <a:pt x="3134614" y="33909"/>
                  </a:lnTo>
                  <a:lnTo>
                    <a:pt x="3134614" y="53340"/>
                  </a:lnTo>
                  <a:lnTo>
                    <a:pt x="3240405" y="53340"/>
                  </a:lnTo>
                  <a:lnTo>
                    <a:pt x="3240405" y="33909"/>
                  </a:lnTo>
                  <a:close/>
                </a:path>
                <a:path w="3896359" h="186055">
                  <a:moveTo>
                    <a:pt x="3303397" y="73406"/>
                  </a:moveTo>
                  <a:lnTo>
                    <a:pt x="3278759" y="73406"/>
                  </a:lnTo>
                  <a:lnTo>
                    <a:pt x="3278759" y="1270"/>
                  </a:lnTo>
                  <a:lnTo>
                    <a:pt x="3256026" y="1270"/>
                  </a:lnTo>
                  <a:lnTo>
                    <a:pt x="3256026" y="182372"/>
                  </a:lnTo>
                  <a:lnTo>
                    <a:pt x="3278759" y="182372"/>
                  </a:lnTo>
                  <a:lnTo>
                    <a:pt x="3278759" y="94234"/>
                  </a:lnTo>
                  <a:lnTo>
                    <a:pt x="3303397" y="94234"/>
                  </a:lnTo>
                  <a:lnTo>
                    <a:pt x="3303397" y="73406"/>
                  </a:lnTo>
                  <a:close/>
                </a:path>
                <a:path w="3896359" h="186055">
                  <a:moveTo>
                    <a:pt x="3407410" y="13462"/>
                  </a:moveTo>
                  <a:lnTo>
                    <a:pt x="3405632" y="11557"/>
                  </a:lnTo>
                  <a:lnTo>
                    <a:pt x="3321685" y="11557"/>
                  </a:lnTo>
                  <a:lnTo>
                    <a:pt x="3321685" y="30988"/>
                  </a:lnTo>
                  <a:lnTo>
                    <a:pt x="3381883" y="30988"/>
                  </a:lnTo>
                  <a:lnTo>
                    <a:pt x="3375850" y="62560"/>
                  </a:lnTo>
                  <a:lnTo>
                    <a:pt x="3362160" y="90208"/>
                  </a:lnTo>
                  <a:lnTo>
                    <a:pt x="3340798" y="113893"/>
                  </a:lnTo>
                  <a:lnTo>
                    <a:pt x="3311779" y="133604"/>
                  </a:lnTo>
                  <a:lnTo>
                    <a:pt x="3331083" y="148844"/>
                  </a:lnTo>
                  <a:lnTo>
                    <a:pt x="3363442" y="123037"/>
                  </a:lnTo>
                  <a:lnTo>
                    <a:pt x="3386582" y="92456"/>
                  </a:lnTo>
                  <a:lnTo>
                    <a:pt x="3401034" y="57111"/>
                  </a:lnTo>
                  <a:lnTo>
                    <a:pt x="3407410" y="17272"/>
                  </a:lnTo>
                  <a:lnTo>
                    <a:pt x="3407410" y="13462"/>
                  </a:lnTo>
                  <a:close/>
                </a:path>
                <a:path w="3896359" h="186055">
                  <a:moveTo>
                    <a:pt x="3461385" y="1270"/>
                  </a:moveTo>
                  <a:lnTo>
                    <a:pt x="3438525" y="1270"/>
                  </a:lnTo>
                  <a:lnTo>
                    <a:pt x="3438525" y="182626"/>
                  </a:lnTo>
                  <a:lnTo>
                    <a:pt x="3461385" y="182626"/>
                  </a:lnTo>
                  <a:lnTo>
                    <a:pt x="3461385" y="1270"/>
                  </a:lnTo>
                  <a:close/>
                </a:path>
                <a:path w="3896359" h="186055">
                  <a:moveTo>
                    <a:pt x="3655631" y="48768"/>
                  </a:moveTo>
                  <a:lnTo>
                    <a:pt x="3648608" y="20828"/>
                  </a:lnTo>
                  <a:lnTo>
                    <a:pt x="3647186" y="18796"/>
                  </a:lnTo>
                  <a:lnTo>
                    <a:pt x="3643122" y="15240"/>
                  </a:lnTo>
                  <a:lnTo>
                    <a:pt x="3639058" y="11430"/>
                  </a:lnTo>
                  <a:lnTo>
                    <a:pt x="3634232" y="8509"/>
                  </a:lnTo>
                  <a:lnTo>
                    <a:pt x="3632962" y="8026"/>
                  </a:lnTo>
                  <a:lnTo>
                    <a:pt x="3632962" y="47498"/>
                  </a:lnTo>
                  <a:lnTo>
                    <a:pt x="3631819" y="51435"/>
                  </a:lnTo>
                  <a:lnTo>
                    <a:pt x="3613023" y="65278"/>
                  </a:lnTo>
                  <a:lnTo>
                    <a:pt x="3605149" y="65278"/>
                  </a:lnTo>
                  <a:lnTo>
                    <a:pt x="3586988" y="51435"/>
                  </a:lnTo>
                  <a:lnTo>
                    <a:pt x="3585972" y="48768"/>
                  </a:lnTo>
                  <a:lnTo>
                    <a:pt x="3585464" y="45974"/>
                  </a:lnTo>
                  <a:lnTo>
                    <a:pt x="3585464" y="37592"/>
                  </a:lnTo>
                  <a:lnTo>
                    <a:pt x="3587369" y="32512"/>
                  </a:lnTo>
                  <a:lnTo>
                    <a:pt x="3595116" y="23241"/>
                  </a:lnTo>
                  <a:lnTo>
                    <a:pt x="3601085" y="20828"/>
                  </a:lnTo>
                  <a:lnTo>
                    <a:pt x="3617087" y="20828"/>
                  </a:lnTo>
                  <a:lnTo>
                    <a:pt x="3622929" y="23241"/>
                  </a:lnTo>
                  <a:lnTo>
                    <a:pt x="3630930" y="32766"/>
                  </a:lnTo>
                  <a:lnTo>
                    <a:pt x="3632898" y="37592"/>
                  </a:lnTo>
                  <a:lnTo>
                    <a:pt x="3632962" y="47498"/>
                  </a:lnTo>
                  <a:lnTo>
                    <a:pt x="3632962" y="8026"/>
                  </a:lnTo>
                  <a:lnTo>
                    <a:pt x="3622421" y="3937"/>
                  </a:lnTo>
                  <a:lnTo>
                    <a:pt x="3615944" y="2794"/>
                  </a:lnTo>
                  <a:lnTo>
                    <a:pt x="3601974" y="2794"/>
                  </a:lnTo>
                  <a:lnTo>
                    <a:pt x="3595370" y="3937"/>
                  </a:lnTo>
                  <a:lnTo>
                    <a:pt x="3589655" y="6223"/>
                  </a:lnTo>
                  <a:lnTo>
                    <a:pt x="3583940" y="8382"/>
                  </a:lnTo>
                  <a:lnTo>
                    <a:pt x="3579114" y="11430"/>
                  </a:lnTo>
                  <a:lnTo>
                    <a:pt x="3575177" y="15240"/>
                  </a:lnTo>
                  <a:lnTo>
                    <a:pt x="3571240" y="18669"/>
                  </a:lnTo>
                  <a:lnTo>
                    <a:pt x="3562908" y="48768"/>
                  </a:lnTo>
                  <a:lnTo>
                    <a:pt x="3563874" y="53467"/>
                  </a:lnTo>
                  <a:lnTo>
                    <a:pt x="3566071" y="58801"/>
                  </a:lnTo>
                  <a:lnTo>
                    <a:pt x="3568065" y="63246"/>
                  </a:lnTo>
                  <a:lnTo>
                    <a:pt x="3571113" y="67564"/>
                  </a:lnTo>
                  <a:lnTo>
                    <a:pt x="3575177" y="71374"/>
                  </a:lnTo>
                  <a:lnTo>
                    <a:pt x="3579114" y="75184"/>
                  </a:lnTo>
                  <a:lnTo>
                    <a:pt x="3583940" y="78105"/>
                  </a:lnTo>
                  <a:lnTo>
                    <a:pt x="3595370" y="82423"/>
                  </a:lnTo>
                  <a:lnTo>
                    <a:pt x="3601974" y="83566"/>
                  </a:lnTo>
                  <a:lnTo>
                    <a:pt x="3616579" y="83566"/>
                  </a:lnTo>
                  <a:lnTo>
                    <a:pt x="3623056" y="82423"/>
                  </a:lnTo>
                  <a:lnTo>
                    <a:pt x="3634359" y="78105"/>
                  </a:lnTo>
                  <a:lnTo>
                    <a:pt x="3639185" y="75184"/>
                  </a:lnTo>
                  <a:lnTo>
                    <a:pt x="3643122" y="71374"/>
                  </a:lnTo>
                  <a:lnTo>
                    <a:pt x="3647186" y="67564"/>
                  </a:lnTo>
                  <a:lnTo>
                    <a:pt x="3648799" y="65278"/>
                  </a:lnTo>
                  <a:lnTo>
                    <a:pt x="3650234" y="63246"/>
                  </a:lnTo>
                  <a:lnTo>
                    <a:pt x="3652393" y="58420"/>
                  </a:lnTo>
                  <a:lnTo>
                    <a:pt x="3654552" y="53467"/>
                  </a:lnTo>
                  <a:lnTo>
                    <a:pt x="3655631" y="48768"/>
                  </a:lnTo>
                  <a:close/>
                </a:path>
                <a:path w="3896359" h="186055">
                  <a:moveTo>
                    <a:pt x="3673094" y="94488"/>
                  </a:moveTo>
                  <a:lnTo>
                    <a:pt x="3630422" y="98552"/>
                  </a:lnTo>
                  <a:lnTo>
                    <a:pt x="3607562" y="99187"/>
                  </a:lnTo>
                  <a:lnTo>
                    <a:pt x="3551047" y="99187"/>
                  </a:lnTo>
                  <a:lnTo>
                    <a:pt x="3551047" y="118618"/>
                  </a:lnTo>
                  <a:lnTo>
                    <a:pt x="3596259" y="118618"/>
                  </a:lnTo>
                  <a:lnTo>
                    <a:pt x="3596259" y="178435"/>
                  </a:lnTo>
                  <a:lnTo>
                    <a:pt x="3618992" y="178435"/>
                  </a:lnTo>
                  <a:lnTo>
                    <a:pt x="3618992" y="118237"/>
                  </a:lnTo>
                  <a:lnTo>
                    <a:pt x="3641331" y="117284"/>
                  </a:lnTo>
                  <a:lnTo>
                    <a:pt x="3657854" y="116205"/>
                  </a:lnTo>
                  <a:lnTo>
                    <a:pt x="3666109" y="115316"/>
                  </a:lnTo>
                  <a:lnTo>
                    <a:pt x="3673094" y="114173"/>
                  </a:lnTo>
                  <a:lnTo>
                    <a:pt x="3673094" y="94488"/>
                  </a:lnTo>
                  <a:close/>
                </a:path>
                <a:path w="3896359" h="186055">
                  <a:moveTo>
                    <a:pt x="3701923" y="1270"/>
                  </a:moveTo>
                  <a:lnTo>
                    <a:pt x="3679190" y="1270"/>
                  </a:lnTo>
                  <a:lnTo>
                    <a:pt x="3679190" y="182626"/>
                  </a:lnTo>
                  <a:lnTo>
                    <a:pt x="3701923" y="182626"/>
                  </a:lnTo>
                  <a:lnTo>
                    <a:pt x="3701923" y="1270"/>
                  </a:lnTo>
                  <a:close/>
                </a:path>
                <a:path w="3896359" h="186055">
                  <a:moveTo>
                    <a:pt x="3810127" y="381"/>
                  </a:moveTo>
                  <a:lnTo>
                    <a:pt x="3753612" y="381"/>
                  </a:lnTo>
                  <a:lnTo>
                    <a:pt x="3753612" y="17272"/>
                  </a:lnTo>
                  <a:lnTo>
                    <a:pt x="3810127" y="17272"/>
                  </a:lnTo>
                  <a:lnTo>
                    <a:pt x="3810127" y="381"/>
                  </a:lnTo>
                  <a:close/>
                </a:path>
                <a:path w="3896359" h="186055">
                  <a:moveTo>
                    <a:pt x="3829431" y="87249"/>
                  </a:moveTo>
                  <a:lnTo>
                    <a:pt x="3829393" y="75438"/>
                  </a:lnTo>
                  <a:lnTo>
                    <a:pt x="3828415" y="71882"/>
                  </a:lnTo>
                  <a:lnTo>
                    <a:pt x="3826256" y="68453"/>
                  </a:lnTo>
                  <a:lnTo>
                    <a:pt x="3825125" y="66548"/>
                  </a:lnTo>
                  <a:lnTo>
                    <a:pt x="3824224" y="65024"/>
                  </a:lnTo>
                  <a:lnTo>
                    <a:pt x="3821176" y="61976"/>
                  </a:lnTo>
                  <a:lnTo>
                    <a:pt x="3817112" y="59436"/>
                  </a:lnTo>
                  <a:lnTo>
                    <a:pt x="3813175" y="56769"/>
                  </a:lnTo>
                  <a:lnTo>
                    <a:pt x="3808222" y="54864"/>
                  </a:lnTo>
                  <a:lnTo>
                    <a:pt x="3805936" y="54279"/>
                  </a:lnTo>
                  <a:lnTo>
                    <a:pt x="3805936" y="75438"/>
                  </a:lnTo>
                  <a:lnTo>
                    <a:pt x="3805936" y="83947"/>
                  </a:lnTo>
                  <a:lnTo>
                    <a:pt x="3803650" y="87122"/>
                  </a:lnTo>
                  <a:lnTo>
                    <a:pt x="3799205" y="89154"/>
                  </a:lnTo>
                  <a:lnTo>
                    <a:pt x="3794379" y="91059"/>
                  </a:lnTo>
                  <a:lnTo>
                    <a:pt x="3788664" y="92075"/>
                  </a:lnTo>
                  <a:lnTo>
                    <a:pt x="3774821" y="92075"/>
                  </a:lnTo>
                  <a:lnTo>
                    <a:pt x="3769106" y="91059"/>
                  </a:lnTo>
                  <a:lnTo>
                    <a:pt x="3764788" y="89154"/>
                  </a:lnTo>
                  <a:lnTo>
                    <a:pt x="3760597" y="87122"/>
                  </a:lnTo>
                  <a:lnTo>
                    <a:pt x="3758438" y="83947"/>
                  </a:lnTo>
                  <a:lnTo>
                    <a:pt x="3758438" y="75438"/>
                  </a:lnTo>
                  <a:lnTo>
                    <a:pt x="3760597" y="72263"/>
                  </a:lnTo>
                  <a:lnTo>
                    <a:pt x="3764788" y="69977"/>
                  </a:lnTo>
                  <a:lnTo>
                    <a:pt x="3769106" y="67691"/>
                  </a:lnTo>
                  <a:lnTo>
                    <a:pt x="3774821" y="66548"/>
                  </a:lnTo>
                  <a:lnTo>
                    <a:pt x="3789172" y="66548"/>
                  </a:lnTo>
                  <a:lnTo>
                    <a:pt x="3794887" y="67691"/>
                  </a:lnTo>
                  <a:lnTo>
                    <a:pt x="3799332" y="69977"/>
                  </a:lnTo>
                  <a:lnTo>
                    <a:pt x="3803650" y="72263"/>
                  </a:lnTo>
                  <a:lnTo>
                    <a:pt x="3805936" y="75438"/>
                  </a:lnTo>
                  <a:lnTo>
                    <a:pt x="3805936" y="54279"/>
                  </a:lnTo>
                  <a:lnTo>
                    <a:pt x="3796411" y="51816"/>
                  </a:lnTo>
                  <a:lnTo>
                    <a:pt x="3789680" y="51054"/>
                  </a:lnTo>
                  <a:lnTo>
                    <a:pt x="3774440" y="51054"/>
                  </a:lnTo>
                  <a:lnTo>
                    <a:pt x="3767709" y="51816"/>
                  </a:lnTo>
                  <a:lnTo>
                    <a:pt x="3755898" y="54864"/>
                  </a:lnTo>
                  <a:lnTo>
                    <a:pt x="3750945" y="56769"/>
                  </a:lnTo>
                  <a:lnTo>
                    <a:pt x="3747008" y="59436"/>
                  </a:lnTo>
                  <a:lnTo>
                    <a:pt x="3743071" y="61976"/>
                  </a:lnTo>
                  <a:lnTo>
                    <a:pt x="3740023" y="65024"/>
                  </a:lnTo>
                  <a:lnTo>
                    <a:pt x="3735959" y="71882"/>
                  </a:lnTo>
                  <a:lnTo>
                    <a:pt x="3734968" y="75438"/>
                  </a:lnTo>
                  <a:lnTo>
                    <a:pt x="3734943" y="83439"/>
                  </a:lnTo>
                  <a:lnTo>
                    <a:pt x="3735959" y="87122"/>
                  </a:lnTo>
                  <a:lnTo>
                    <a:pt x="3738118" y="90551"/>
                  </a:lnTo>
                  <a:lnTo>
                    <a:pt x="3740150" y="93980"/>
                  </a:lnTo>
                  <a:lnTo>
                    <a:pt x="3743198" y="97028"/>
                  </a:lnTo>
                  <a:lnTo>
                    <a:pt x="3747262" y="99568"/>
                  </a:lnTo>
                  <a:lnTo>
                    <a:pt x="3751199" y="102235"/>
                  </a:lnTo>
                  <a:lnTo>
                    <a:pt x="3756152" y="104267"/>
                  </a:lnTo>
                  <a:lnTo>
                    <a:pt x="3767836" y="107315"/>
                  </a:lnTo>
                  <a:lnTo>
                    <a:pt x="3774567" y="108077"/>
                  </a:lnTo>
                  <a:lnTo>
                    <a:pt x="3782187" y="108077"/>
                  </a:lnTo>
                  <a:lnTo>
                    <a:pt x="3825240" y="94107"/>
                  </a:lnTo>
                  <a:lnTo>
                    <a:pt x="3826472" y="92075"/>
                  </a:lnTo>
                  <a:lnTo>
                    <a:pt x="3829431" y="87249"/>
                  </a:lnTo>
                  <a:close/>
                </a:path>
                <a:path w="3896359" h="186055">
                  <a:moveTo>
                    <a:pt x="3835273" y="27432"/>
                  </a:moveTo>
                  <a:lnTo>
                    <a:pt x="3729228" y="27432"/>
                  </a:lnTo>
                  <a:lnTo>
                    <a:pt x="3729228" y="43815"/>
                  </a:lnTo>
                  <a:lnTo>
                    <a:pt x="3835273" y="43815"/>
                  </a:lnTo>
                  <a:lnTo>
                    <a:pt x="3835273" y="27432"/>
                  </a:lnTo>
                  <a:close/>
                </a:path>
                <a:path w="3896359" h="186055">
                  <a:moveTo>
                    <a:pt x="3872357" y="121539"/>
                  </a:moveTo>
                  <a:lnTo>
                    <a:pt x="3870452" y="119634"/>
                  </a:lnTo>
                  <a:lnTo>
                    <a:pt x="3849624" y="119634"/>
                  </a:lnTo>
                  <a:lnTo>
                    <a:pt x="3849624" y="137795"/>
                  </a:lnTo>
                  <a:lnTo>
                    <a:pt x="3849624" y="162179"/>
                  </a:lnTo>
                  <a:lnTo>
                    <a:pt x="3776853" y="162179"/>
                  </a:lnTo>
                  <a:lnTo>
                    <a:pt x="3776853" y="137795"/>
                  </a:lnTo>
                  <a:lnTo>
                    <a:pt x="3849624" y="137795"/>
                  </a:lnTo>
                  <a:lnTo>
                    <a:pt x="3849624" y="119634"/>
                  </a:lnTo>
                  <a:lnTo>
                    <a:pt x="3757549" y="119634"/>
                  </a:lnTo>
                  <a:lnTo>
                    <a:pt x="3756025" y="120015"/>
                  </a:lnTo>
                  <a:lnTo>
                    <a:pt x="3755263" y="120904"/>
                  </a:lnTo>
                  <a:lnTo>
                    <a:pt x="3754374" y="121793"/>
                  </a:lnTo>
                  <a:lnTo>
                    <a:pt x="3753993" y="123190"/>
                  </a:lnTo>
                  <a:lnTo>
                    <a:pt x="3753993" y="177038"/>
                  </a:lnTo>
                  <a:lnTo>
                    <a:pt x="3754374" y="178562"/>
                  </a:lnTo>
                  <a:lnTo>
                    <a:pt x="3756025" y="180213"/>
                  </a:lnTo>
                  <a:lnTo>
                    <a:pt x="3757549" y="180594"/>
                  </a:lnTo>
                  <a:lnTo>
                    <a:pt x="3868674" y="180594"/>
                  </a:lnTo>
                  <a:lnTo>
                    <a:pt x="3870198" y="180213"/>
                  </a:lnTo>
                  <a:lnTo>
                    <a:pt x="3871087" y="179451"/>
                  </a:lnTo>
                  <a:lnTo>
                    <a:pt x="3871976" y="178562"/>
                  </a:lnTo>
                  <a:lnTo>
                    <a:pt x="3872357" y="177038"/>
                  </a:lnTo>
                  <a:lnTo>
                    <a:pt x="3872357" y="162179"/>
                  </a:lnTo>
                  <a:lnTo>
                    <a:pt x="3872357" y="137795"/>
                  </a:lnTo>
                  <a:lnTo>
                    <a:pt x="3872357" y="121539"/>
                  </a:lnTo>
                  <a:close/>
                </a:path>
                <a:path w="3896359" h="186055">
                  <a:moveTo>
                    <a:pt x="3895852" y="46863"/>
                  </a:moveTo>
                  <a:lnTo>
                    <a:pt x="3872357" y="46863"/>
                  </a:lnTo>
                  <a:lnTo>
                    <a:pt x="3872357" y="1270"/>
                  </a:lnTo>
                  <a:lnTo>
                    <a:pt x="3849497" y="1270"/>
                  </a:lnTo>
                  <a:lnTo>
                    <a:pt x="3849497" y="112141"/>
                  </a:lnTo>
                  <a:lnTo>
                    <a:pt x="3872357" y="112141"/>
                  </a:lnTo>
                  <a:lnTo>
                    <a:pt x="3872357" y="66548"/>
                  </a:lnTo>
                  <a:lnTo>
                    <a:pt x="3895852" y="66548"/>
                  </a:lnTo>
                  <a:lnTo>
                    <a:pt x="3895852" y="46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7364" y="1225295"/>
              <a:ext cx="640080" cy="45720"/>
            </a:xfrm>
            <a:custGeom>
              <a:avLst/>
              <a:gdLst/>
              <a:ahLst/>
              <a:cxnLst/>
              <a:rect l="l" t="t" r="r" b="b"/>
              <a:pathLst>
                <a:path w="640079" h="457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640079" h="45719">
                  <a:moveTo>
                    <a:pt x="329184" y="22860"/>
                  </a:moveTo>
                  <a:lnTo>
                    <a:pt x="327329" y="13995"/>
                  </a:lnTo>
                  <a:lnTo>
                    <a:pt x="322275" y="6718"/>
                  </a:lnTo>
                  <a:lnTo>
                    <a:pt x="314769" y="1816"/>
                  </a:lnTo>
                  <a:lnTo>
                    <a:pt x="305562" y="0"/>
                  </a:lnTo>
                  <a:lnTo>
                    <a:pt x="296341" y="1816"/>
                  </a:lnTo>
                  <a:lnTo>
                    <a:pt x="288836" y="6718"/>
                  </a:lnTo>
                  <a:lnTo>
                    <a:pt x="283781" y="13995"/>
                  </a:lnTo>
                  <a:lnTo>
                    <a:pt x="281940" y="22860"/>
                  </a:lnTo>
                  <a:lnTo>
                    <a:pt x="283781" y="31737"/>
                  </a:lnTo>
                  <a:lnTo>
                    <a:pt x="288836" y="39014"/>
                  </a:lnTo>
                  <a:lnTo>
                    <a:pt x="296341" y="43916"/>
                  </a:lnTo>
                  <a:lnTo>
                    <a:pt x="305562" y="45720"/>
                  </a:lnTo>
                  <a:lnTo>
                    <a:pt x="314769" y="43916"/>
                  </a:lnTo>
                  <a:lnTo>
                    <a:pt x="322275" y="39014"/>
                  </a:lnTo>
                  <a:lnTo>
                    <a:pt x="327329" y="31737"/>
                  </a:lnTo>
                  <a:lnTo>
                    <a:pt x="329184" y="22860"/>
                  </a:lnTo>
                  <a:close/>
                </a:path>
                <a:path w="640079" h="45719">
                  <a:moveTo>
                    <a:pt x="640080" y="22860"/>
                  </a:moveTo>
                  <a:lnTo>
                    <a:pt x="638225" y="13995"/>
                  </a:lnTo>
                  <a:lnTo>
                    <a:pt x="633171" y="6718"/>
                  </a:lnTo>
                  <a:lnTo>
                    <a:pt x="625665" y="1816"/>
                  </a:lnTo>
                  <a:lnTo>
                    <a:pt x="616458" y="0"/>
                  </a:lnTo>
                  <a:lnTo>
                    <a:pt x="607237" y="1816"/>
                  </a:lnTo>
                  <a:lnTo>
                    <a:pt x="599732" y="6718"/>
                  </a:lnTo>
                  <a:lnTo>
                    <a:pt x="594677" y="13995"/>
                  </a:lnTo>
                  <a:lnTo>
                    <a:pt x="592836" y="22860"/>
                  </a:lnTo>
                  <a:lnTo>
                    <a:pt x="594677" y="31737"/>
                  </a:lnTo>
                  <a:lnTo>
                    <a:pt x="599732" y="39014"/>
                  </a:lnTo>
                  <a:lnTo>
                    <a:pt x="607237" y="43916"/>
                  </a:lnTo>
                  <a:lnTo>
                    <a:pt x="616458" y="45720"/>
                  </a:lnTo>
                  <a:lnTo>
                    <a:pt x="625665" y="43916"/>
                  </a:lnTo>
                  <a:lnTo>
                    <a:pt x="633171" y="39014"/>
                  </a:lnTo>
                  <a:lnTo>
                    <a:pt x="638225" y="31737"/>
                  </a:lnTo>
                  <a:lnTo>
                    <a:pt x="640080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89176" y="2432304"/>
              <a:ext cx="8612505" cy="332740"/>
            </a:xfrm>
            <a:custGeom>
              <a:avLst/>
              <a:gdLst/>
              <a:ahLst/>
              <a:cxnLst/>
              <a:rect l="l" t="t" r="r" b="b"/>
              <a:pathLst>
                <a:path w="8612505" h="332739">
                  <a:moveTo>
                    <a:pt x="0" y="332232"/>
                  </a:moveTo>
                  <a:lnTo>
                    <a:pt x="8612124" y="332232"/>
                  </a:lnTo>
                  <a:lnTo>
                    <a:pt x="8612124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89176" y="3073907"/>
              <a:ext cx="963294" cy="897890"/>
            </a:xfrm>
            <a:custGeom>
              <a:avLst/>
              <a:gdLst/>
              <a:ahLst/>
              <a:cxnLst/>
              <a:rect l="l" t="t" r="r" b="b"/>
              <a:pathLst>
                <a:path w="963294" h="897889">
                  <a:moveTo>
                    <a:pt x="963168" y="686816"/>
                  </a:moveTo>
                  <a:lnTo>
                    <a:pt x="959840" y="670433"/>
                  </a:lnTo>
                  <a:lnTo>
                    <a:pt x="950798" y="657021"/>
                  </a:lnTo>
                  <a:lnTo>
                    <a:pt x="937387" y="647979"/>
                  </a:lnTo>
                  <a:lnTo>
                    <a:pt x="921004" y="644652"/>
                  </a:lnTo>
                  <a:lnTo>
                    <a:pt x="46736" y="644652"/>
                  </a:lnTo>
                  <a:lnTo>
                    <a:pt x="30340" y="647979"/>
                  </a:lnTo>
                  <a:lnTo>
                    <a:pt x="16929" y="657021"/>
                  </a:lnTo>
                  <a:lnTo>
                    <a:pt x="7886" y="670433"/>
                  </a:lnTo>
                  <a:lnTo>
                    <a:pt x="4572" y="686816"/>
                  </a:lnTo>
                  <a:lnTo>
                    <a:pt x="4572" y="855472"/>
                  </a:lnTo>
                  <a:lnTo>
                    <a:pt x="7886" y="871867"/>
                  </a:lnTo>
                  <a:lnTo>
                    <a:pt x="16929" y="885278"/>
                  </a:lnTo>
                  <a:lnTo>
                    <a:pt x="30340" y="894321"/>
                  </a:lnTo>
                  <a:lnTo>
                    <a:pt x="46736" y="897636"/>
                  </a:lnTo>
                  <a:lnTo>
                    <a:pt x="921004" y="897636"/>
                  </a:lnTo>
                  <a:lnTo>
                    <a:pt x="937387" y="894321"/>
                  </a:lnTo>
                  <a:lnTo>
                    <a:pt x="950798" y="885278"/>
                  </a:lnTo>
                  <a:lnTo>
                    <a:pt x="959840" y="871867"/>
                  </a:lnTo>
                  <a:lnTo>
                    <a:pt x="963168" y="855472"/>
                  </a:lnTo>
                  <a:lnTo>
                    <a:pt x="963168" y="686816"/>
                  </a:lnTo>
                  <a:close/>
                </a:path>
                <a:path w="963294" h="897889">
                  <a:moveTo>
                    <a:pt x="963168" y="42418"/>
                  </a:moveTo>
                  <a:lnTo>
                    <a:pt x="959815" y="25933"/>
                  </a:lnTo>
                  <a:lnTo>
                    <a:pt x="950722" y="12458"/>
                  </a:lnTo>
                  <a:lnTo>
                    <a:pt x="937234" y="3352"/>
                  </a:lnTo>
                  <a:lnTo>
                    <a:pt x="920750" y="0"/>
                  </a:lnTo>
                  <a:lnTo>
                    <a:pt x="42418" y="0"/>
                  </a:lnTo>
                  <a:lnTo>
                    <a:pt x="25920" y="3352"/>
                  </a:lnTo>
                  <a:lnTo>
                    <a:pt x="12433" y="12458"/>
                  </a:lnTo>
                  <a:lnTo>
                    <a:pt x="3340" y="25933"/>
                  </a:lnTo>
                  <a:lnTo>
                    <a:pt x="0" y="42418"/>
                  </a:lnTo>
                  <a:lnTo>
                    <a:pt x="0" y="212090"/>
                  </a:lnTo>
                  <a:lnTo>
                    <a:pt x="3340" y="228587"/>
                  </a:lnTo>
                  <a:lnTo>
                    <a:pt x="12433" y="242062"/>
                  </a:lnTo>
                  <a:lnTo>
                    <a:pt x="25920" y="251167"/>
                  </a:lnTo>
                  <a:lnTo>
                    <a:pt x="42418" y="254508"/>
                  </a:lnTo>
                  <a:lnTo>
                    <a:pt x="920750" y="254508"/>
                  </a:lnTo>
                  <a:lnTo>
                    <a:pt x="937234" y="251167"/>
                  </a:lnTo>
                  <a:lnTo>
                    <a:pt x="950722" y="242062"/>
                  </a:lnTo>
                  <a:lnTo>
                    <a:pt x="959815" y="228587"/>
                  </a:lnTo>
                  <a:lnTo>
                    <a:pt x="963168" y="212090"/>
                  </a:lnTo>
                  <a:lnTo>
                    <a:pt x="963168" y="42418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904745" y="3031617"/>
            <a:ext cx="847725" cy="8252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지원금액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Sandoll 국대떡볶이 02 Bold"/>
              <a:cs typeface="Sandoll 국대떡볶이 02 Bold"/>
            </a:endParaRPr>
          </a:p>
          <a:p>
            <a:pPr marL="14604">
              <a:lnSpc>
                <a:spcPct val="100000"/>
              </a:lnSpc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유의사항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44723" y="1220724"/>
            <a:ext cx="7519670" cy="4832985"/>
            <a:chOff x="2744723" y="1220724"/>
            <a:chExt cx="7519670" cy="4832985"/>
          </a:xfrm>
        </p:grpSpPr>
        <p:sp>
          <p:nvSpPr>
            <p:cNvPr id="25" name="object 25"/>
            <p:cNvSpPr/>
            <p:nvPr/>
          </p:nvSpPr>
          <p:spPr>
            <a:xfrm>
              <a:off x="5708904" y="1225295"/>
              <a:ext cx="586740" cy="45720"/>
            </a:xfrm>
            <a:custGeom>
              <a:avLst/>
              <a:gdLst/>
              <a:ahLst/>
              <a:cxnLst/>
              <a:rect l="l" t="t" r="r" b="b"/>
              <a:pathLst>
                <a:path w="586739" h="45719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586739" h="45719">
                  <a:moveTo>
                    <a:pt x="329184" y="22860"/>
                  </a:moveTo>
                  <a:lnTo>
                    <a:pt x="327329" y="13995"/>
                  </a:lnTo>
                  <a:lnTo>
                    <a:pt x="322275" y="6718"/>
                  </a:lnTo>
                  <a:lnTo>
                    <a:pt x="314769" y="1816"/>
                  </a:lnTo>
                  <a:lnTo>
                    <a:pt x="305562" y="0"/>
                  </a:lnTo>
                  <a:lnTo>
                    <a:pt x="296341" y="1816"/>
                  </a:lnTo>
                  <a:lnTo>
                    <a:pt x="288836" y="6718"/>
                  </a:lnTo>
                  <a:lnTo>
                    <a:pt x="283781" y="13995"/>
                  </a:lnTo>
                  <a:lnTo>
                    <a:pt x="281940" y="22860"/>
                  </a:lnTo>
                  <a:lnTo>
                    <a:pt x="283781" y="31737"/>
                  </a:lnTo>
                  <a:lnTo>
                    <a:pt x="288836" y="39014"/>
                  </a:lnTo>
                  <a:lnTo>
                    <a:pt x="296341" y="43916"/>
                  </a:lnTo>
                  <a:lnTo>
                    <a:pt x="305562" y="45720"/>
                  </a:lnTo>
                  <a:lnTo>
                    <a:pt x="314769" y="43916"/>
                  </a:lnTo>
                  <a:lnTo>
                    <a:pt x="322275" y="39014"/>
                  </a:lnTo>
                  <a:lnTo>
                    <a:pt x="327329" y="31737"/>
                  </a:lnTo>
                  <a:lnTo>
                    <a:pt x="329184" y="22860"/>
                  </a:lnTo>
                  <a:close/>
                </a:path>
                <a:path w="586739" h="45719">
                  <a:moveTo>
                    <a:pt x="586740" y="22860"/>
                  </a:moveTo>
                  <a:lnTo>
                    <a:pt x="584885" y="13995"/>
                  </a:lnTo>
                  <a:lnTo>
                    <a:pt x="579831" y="6718"/>
                  </a:lnTo>
                  <a:lnTo>
                    <a:pt x="572325" y="1816"/>
                  </a:lnTo>
                  <a:lnTo>
                    <a:pt x="563118" y="0"/>
                  </a:lnTo>
                  <a:lnTo>
                    <a:pt x="553897" y="1816"/>
                  </a:lnTo>
                  <a:lnTo>
                    <a:pt x="546392" y="6718"/>
                  </a:lnTo>
                  <a:lnTo>
                    <a:pt x="541337" y="13995"/>
                  </a:lnTo>
                  <a:lnTo>
                    <a:pt x="539496" y="22860"/>
                  </a:lnTo>
                  <a:lnTo>
                    <a:pt x="541337" y="31737"/>
                  </a:lnTo>
                  <a:lnTo>
                    <a:pt x="546392" y="39014"/>
                  </a:lnTo>
                  <a:lnTo>
                    <a:pt x="553897" y="43916"/>
                  </a:lnTo>
                  <a:lnTo>
                    <a:pt x="563118" y="45720"/>
                  </a:lnTo>
                  <a:lnTo>
                    <a:pt x="572325" y="43916"/>
                  </a:lnTo>
                  <a:lnTo>
                    <a:pt x="579831" y="39014"/>
                  </a:lnTo>
                  <a:lnTo>
                    <a:pt x="584885" y="31737"/>
                  </a:lnTo>
                  <a:lnTo>
                    <a:pt x="586740" y="22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41371" y="3089909"/>
              <a:ext cx="2656205" cy="194945"/>
            </a:xfrm>
            <a:custGeom>
              <a:avLst/>
              <a:gdLst/>
              <a:ahLst/>
              <a:cxnLst/>
              <a:rect l="l" t="t" r="r" b="b"/>
              <a:pathLst>
                <a:path w="2656204" h="194945">
                  <a:moveTo>
                    <a:pt x="146177" y="21590"/>
                  </a:moveTo>
                  <a:lnTo>
                    <a:pt x="145796" y="20574"/>
                  </a:lnTo>
                  <a:lnTo>
                    <a:pt x="145161" y="19939"/>
                  </a:lnTo>
                  <a:lnTo>
                    <a:pt x="144653" y="19304"/>
                  </a:lnTo>
                  <a:lnTo>
                    <a:pt x="143510" y="19050"/>
                  </a:lnTo>
                  <a:lnTo>
                    <a:pt x="19304" y="19050"/>
                  </a:lnTo>
                  <a:lnTo>
                    <a:pt x="19304" y="32766"/>
                  </a:lnTo>
                  <a:lnTo>
                    <a:pt x="129286" y="32766"/>
                  </a:lnTo>
                  <a:lnTo>
                    <a:pt x="129032" y="40132"/>
                  </a:lnTo>
                  <a:lnTo>
                    <a:pt x="128447" y="48387"/>
                  </a:lnTo>
                  <a:lnTo>
                    <a:pt x="127254" y="62611"/>
                  </a:lnTo>
                  <a:lnTo>
                    <a:pt x="126365" y="70612"/>
                  </a:lnTo>
                  <a:lnTo>
                    <a:pt x="125222" y="78867"/>
                  </a:lnTo>
                  <a:lnTo>
                    <a:pt x="124206" y="86995"/>
                  </a:lnTo>
                  <a:lnTo>
                    <a:pt x="123063" y="94996"/>
                  </a:lnTo>
                  <a:lnTo>
                    <a:pt x="121793" y="102870"/>
                  </a:lnTo>
                  <a:lnTo>
                    <a:pt x="120650" y="110617"/>
                  </a:lnTo>
                  <a:lnTo>
                    <a:pt x="119253" y="118110"/>
                  </a:lnTo>
                  <a:lnTo>
                    <a:pt x="117729" y="125476"/>
                  </a:lnTo>
                  <a:lnTo>
                    <a:pt x="134112" y="125603"/>
                  </a:lnTo>
                  <a:lnTo>
                    <a:pt x="135509" y="117983"/>
                  </a:lnTo>
                  <a:lnTo>
                    <a:pt x="136779" y="109728"/>
                  </a:lnTo>
                  <a:lnTo>
                    <a:pt x="138176" y="101092"/>
                  </a:lnTo>
                  <a:lnTo>
                    <a:pt x="143027" y="61455"/>
                  </a:lnTo>
                  <a:lnTo>
                    <a:pt x="144221" y="47498"/>
                  </a:lnTo>
                  <a:lnTo>
                    <a:pt x="144907" y="39751"/>
                  </a:lnTo>
                  <a:lnTo>
                    <a:pt x="146177" y="23241"/>
                  </a:lnTo>
                  <a:lnTo>
                    <a:pt x="146177" y="21590"/>
                  </a:lnTo>
                  <a:close/>
                </a:path>
                <a:path w="2656204" h="194945">
                  <a:moveTo>
                    <a:pt x="164973" y="151765"/>
                  </a:moveTo>
                  <a:lnTo>
                    <a:pt x="99314" y="151765"/>
                  </a:lnTo>
                  <a:lnTo>
                    <a:pt x="99314" y="84074"/>
                  </a:lnTo>
                  <a:lnTo>
                    <a:pt x="83439" y="84074"/>
                  </a:lnTo>
                  <a:lnTo>
                    <a:pt x="83439" y="151765"/>
                  </a:lnTo>
                  <a:lnTo>
                    <a:pt x="56388" y="151765"/>
                  </a:lnTo>
                  <a:lnTo>
                    <a:pt x="56388" y="84074"/>
                  </a:lnTo>
                  <a:lnTo>
                    <a:pt x="40767" y="84074"/>
                  </a:lnTo>
                  <a:lnTo>
                    <a:pt x="40767" y="151765"/>
                  </a:lnTo>
                  <a:lnTo>
                    <a:pt x="0" y="151765"/>
                  </a:lnTo>
                  <a:lnTo>
                    <a:pt x="0" y="165735"/>
                  </a:lnTo>
                  <a:lnTo>
                    <a:pt x="164973" y="165735"/>
                  </a:lnTo>
                  <a:lnTo>
                    <a:pt x="164973" y="151765"/>
                  </a:lnTo>
                  <a:close/>
                </a:path>
                <a:path w="2656204" h="194945">
                  <a:moveTo>
                    <a:pt x="264160" y="122809"/>
                  </a:moveTo>
                  <a:lnTo>
                    <a:pt x="262509" y="123190"/>
                  </a:lnTo>
                  <a:lnTo>
                    <a:pt x="259842" y="123698"/>
                  </a:lnTo>
                  <a:lnTo>
                    <a:pt x="256286" y="124079"/>
                  </a:lnTo>
                  <a:lnTo>
                    <a:pt x="252603" y="124587"/>
                  </a:lnTo>
                  <a:lnTo>
                    <a:pt x="248539" y="124968"/>
                  </a:lnTo>
                  <a:lnTo>
                    <a:pt x="244221" y="125476"/>
                  </a:lnTo>
                  <a:lnTo>
                    <a:pt x="239903" y="125857"/>
                  </a:lnTo>
                  <a:lnTo>
                    <a:pt x="235585" y="126111"/>
                  </a:lnTo>
                  <a:lnTo>
                    <a:pt x="231140" y="126492"/>
                  </a:lnTo>
                  <a:lnTo>
                    <a:pt x="226822" y="126746"/>
                  </a:lnTo>
                  <a:lnTo>
                    <a:pt x="223012" y="126873"/>
                  </a:lnTo>
                  <a:lnTo>
                    <a:pt x="208788" y="126873"/>
                  </a:lnTo>
                  <a:lnTo>
                    <a:pt x="208788" y="16637"/>
                  </a:lnTo>
                  <a:lnTo>
                    <a:pt x="192532" y="16637"/>
                  </a:lnTo>
                  <a:lnTo>
                    <a:pt x="192608" y="139446"/>
                  </a:lnTo>
                  <a:lnTo>
                    <a:pt x="192913" y="140335"/>
                  </a:lnTo>
                  <a:lnTo>
                    <a:pt x="193548" y="140970"/>
                  </a:lnTo>
                  <a:lnTo>
                    <a:pt x="194056" y="141605"/>
                  </a:lnTo>
                  <a:lnTo>
                    <a:pt x="195199" y="141859"/>
                  </a:lnTo>
                  <a:lnTo>
                    <a:pt x="214503" y="141859"/>
                  </a:lnTo>
                  <a:lnTo>
                    <a:pt x="220472" y="141732"/>
                  </a:lnTo>
                  <a:lnTo>
                    <a:pt x="238125" y="140589"/>
                  </a:lnTo>
                  <a:lnTo>
                    <a:pt x="243205" y="140081"/>
                  </a:lnTo>
                  <a:lnTo>
                    <a:pt x="252603" y="138938"/>
                  </a:lnTo>
                  <a:lnTo>
                    <a:pt x="256286" y="138557"/>
                  </a:lnTo>
                  <a:lnTo>
                    <a:pt x="260096" y="138049"/>
                  </a:lnTo>
                  <a:lnTo>
                    <a:pt x="262636" y="137541"/>
                  </a:lnTo>
                  <a:lnTo>
                    <a:pt x="264160" y="137160"/>
                  </a:lnTo>
                  <a:lnTo>
                    <a:pt x="264160" y="126873"/>
                  </a:lnTo>
                  <a:lnTo>
                    <a:pt x="264160" y="122809"/>
                  </a:lnTo>
                  <a:close/>
                </a:path>
                <a:path w="2656204" h="194945">
                  <a:moveTo>
                    <a:pt x="329057" y="8509"/>
                  </a:moveTo>
                  <a:lnTo>
                    <a:pt x="313436" y="8509"/>
                  </a:lnTo>
                  <a:lnTo>
                    <a:pt x="313436" y="72898"/>
                  </a:lnTo>
                  <a:lnTo>
                    <a:pt x="288290" y="72898"/>
                  </a:lnTo>
                  <a:lnTo>
                    <a:pt x="288290" y="11557"/>
                  </a:lnTo>
                  <a:lnTo>
                    <a:pt x="272669" y="11557"/>
                  </a:lnTo>
                  <a:lnTo>
                    <a:pt x="272669" y="179578"/>
                  </a:lnTo>
                  <a:lnTo>
                    <a:pt x="288290" y="179578"/>
                  </a:lnTo>
                  <a:lnTo>
                    <a:pt x="288290" y="88392"/>
                  </a:lnTo>
                  <a:lnTo>
                    <a:pt x="313436" y="88392"/>
                  </a:lnTo>
                  <a:lnTo>
                    <a:pt x="313436" y="188214"/>
                  </a:lnTo>
                  <a:lnTo>
                    <a:pt x="329057" y="188214"/>
                  </a:lnTo>
                  <a:lnTo>
                    <a:pt x="329057" y="88392"/>
                  </a:lnTo>
                  <a:lnTo>
                    <a:pt x="329057" y="72898"/>
                  </a:lnTo>
                  <a:lnTo>
                    <a:pt x="329057" y="8509"/>
                  </a:lnTo>
                  <a:close/>
                </a:path>
                <a:path w="2656204" h="194945">
                  <a:moveTo>
                    <a:pt x="502793" y="170688"/>
                  </a:moveTo>
                  <a:lnTo>
                    <a:pt x="391922" y="170688"/>
                  </a:lnTo>
                  <a:lnTo>
                    <a:pt x="391922" y="123571"/>
                  </a:lnTo>
                  <a:lnTo>
                    <a:pt x="376301" y="123571"/>
                  </a:lnTo>
                  <a:lnTo>
                    <a:pt x="376301" y="181737"/>
                  </a:lnTo>
                  <a:lnTo>
                    <a:pt x="376555" y="182880"/>
                  </a:lnTo>
                  <a:lnTo>
                    <a:pt x="377825" y="184150"/>
                  </a:lnTo>
                  <a:lnTo>
                    <a:pt x="378841" y="184404"/>
                  </a:lnTo>
                  <a:lnTo>
                    <a:pt x="502793" y="184404"/>
                  </a:lnTo>
                  <a:lnTo>
                    <a:pt x="502793" y="170688"/>
                  </a:lnTo>
                  <a:close/>
                </a:path>
                <a:path w="2656204" h="194945">
                  <a:moveTo>
                    <a:pt x="518287" y="90424"/>
                  </a:moveTo>
                  <a:lnTo>
                    <a:pt x="489585" y="90424"/>
                  </a:lnTo>
                  <a:lnTo>
                    <a:pt x="490474" y="85598"/>
                  </a:lnTo>
                  <a:lnTo>
                    <a:pt x="492633" y="74295"/>
                  </a:lnTo>
                  <a:lnTo>
                    <a:pt x="493649" y="68453"/>
                  </a:lnTo>
                  <a:lnTo>
                    <a:pt x="494665" y="62230"/>
                  </a:lnTo>
                  <a:lnTo>
                    <a:pt x="495427" y="55753"/>
                  </a:lnTo>
                  <a:lnTo>
                    <a:pt x="496443" y="49276"/>
                  </a:lnTo>
                  <a:lnTo>
                    <a:pt x="497268" y="42164"/>
                  </a:lnTo>
                  <a:lnTo>
                    <a:pt x="497840" y="36576"/>
                  </a:lnTo>
                  <a:lnTo>
                    <a:pt x="498602" y="30226"/>
                  </a:lnTo>
                  <a:lnTo>
                    <a:pt x="499110" y="24130"/>
                  </a:lnTo>
                  <a:lnTo>
                    <a:pt x="499491" y="18034"/>
                  </a:lnTo>
                  <a:lnTo>
                    <a:pt x="499491" y="16383"/>
                  </a:lnTo>
                  <a:lnTo>
                    <a:pt x="499237" y="15240"/>
                  </a:lnTo>
                  <a:lnTo>
                    <a:pt x="498602" y="14605"/>
                  </a:lnTo>
                  <a:lnTo>
                    <a:pt x="497967" y="14097"/>
                  </a:lnTo>
                  <a:lnTo>
                    <a:pt x="496824" y="13716"/>
                  </a:lnTo>
                  <a:lnTo>
                    <a:pt x="372999" y="13716"/>
                  </a:lnTo>
                  <a:lnTo>
                    <a:pt x="372999" y="27559"/>
                  </a:lnTo>
                  <a:lnTo>
                    <a:pt x="483095" y="27559"/>
                  </a:lnTo>
                  <a:lnTo>
                    <a:pt x="482854" y="32004"/>
                  </a:lnTo>
                  <a:lnTo>
                    <a:pt x="482333" y="36830"/>
                  </a:lnTo>
                  <a:lnTo>
                    <a:pt x="481711" y="42164"/>
                  </a:lnTo>
                  <a:lnTo>
                    <a:pt x="480949" y="47498"/>
                  </a:lnTo>
                  <a:lnTo>
                    <a:pt x="478663" y="64389"/>
                  </a:lnTo>
                  <a:lnTo>
                    <a:pt x="477774" y="69977"/>
                  </a:lnTo>
                  <a:lnTo>
                    <a:pt x="476745" y="75311"/>
                  </a:lnTo>
                  <a:lnTo>
                    <a:pt x="475869" y="80772"/>
                  </a:lnTo>
                  <a:lnTo>
                    <a:pt x="474980" y="85725"/>
                  </a:lnTo>
                  <a:lnTo>
                    <a:pt x="474218" y="90424"/>
                  </a:lnTo>
                  <a:lnTo>
                    <a:pt x="353822" y="90424"/>
                  </a:lnTo>
                  <a:lnTo>
                    <a:pt x="353822" y="104394"/>
                  </a:lnTo>
                  <a:lnTo>
                    <a:pt x="518287" y="104394"/>
                  </a:lnTo>
                  <a:lnTo>
                    <a:pt x="518287" y="90424"/>
                  </a:lnTo>
                  <a:close/>
                </a:path>
                <a:path w="2656204" h="194945">
                  <a:moveTo>
                    <a:pt x="695325" y="152019"/>
                  </a:moveTo>
                  <a:lnTo>
                    <a:pt x="620776" y="152019"/>
                  </a:lnTo>
                  <a:lnTo>
                    <a:pt x="620776" y="118491"/>
                  </a:lnTo>
                  <a:lnTo>
                    <a:pt x="676910" y="118491"/>
                  </a:lnTo>
                  <a:lnTo>
                    <a:pt x="676910" y="105156"/>
                  </a:lnTo>
                  <a:lnTo>
                    <a:pt x="568452" y="105156"/>
                  </a:lnTo>
                  <a:lnTo>
                    <a:pt x="568452" y="73914"/>
                  </a:lnTo>
                  <a:lnTo>
                    <a:pt x="668528" y="73914"/>
                  </a:lnTo>
                  <a:lnTo>
                    <a:pt x="669671" y="73660"/>
                  </a:lnTo>
                  <a:lnTo>
                    <a:pt x="670941" y="72390"/>
                  </a:lnTo>
                  <a:lnTo>
                    <a:pt x="671195" y="71247"/>
                  </a:lnTo>
                  <a:lnTo>
                    <a:pt x="671195" y="19685"/>
                  </a:lnTo>
                  <a:lnTo>
                    <a:pt x="670941" y="18542"/>
                  </a:lnTo>
                  <a:lnTo>
                    <a:pt x="669671" y="17272"/>
                  </a:lnTo>
                  <a:lnTo>
                    <a:pt x="668528" y="17018"/>
                  </a:lnTo>
                  <a:lnTo>
                    <a:pt x="552450" y="17018"/>
                  </a:lnTo>
                  <a:lnTo>
                    <a:pt x="552450" y="30353"/>
                  </a:lnTo>
                  <a:lnTo>
                    <a:pt x="655447" y="30353"/>
                  </a:lnTo>
                  <a:lnTo>
                    <a:pt x="655447" y="60579"/>
                  </a:lnTo>
                  <a:lnTo>
                    <a:pt x="555498" y="60579"/>
                  </a:lnTo>
                  <a:lnTo>
                    <a:pt x="554355" y="60833"/>
                  </a:lnTo>
                  <a:lnTo>
                    <a:pt x="553085" y="62103"/>
                  </a:lnTo>
                  <a:lnTo>
                    <a:pt x="552831" y="63246"/>
                  </a:lnTo>
                  <a:lnTo>
                    <a:pt x="552831" y="115951"/>
                  </a:lnTo>
                  <a:lnTo>
                    <a:pt x="553085" y="116967"/>
                  </a:lnTo>
                  <a:lnTo>
                    <a:pt x="554355" y="118237"/>
                  </a:lnTo>
                  <a:lnTo>
                    <a:pt x="555498" y="118491"/>
                  </a:lnTo>
                  <a:lnTo>
                    <a:pt x="604266" y="118491"/>
                  </a:lnTo>
                  <a:lnTo>
                    <a:pt x="604266" y="152019"/>
                  </a:lnTo>
                  <a:lnTo>
                    <a:pt x="530352" y="152019"/>
                  </a:lnTo>
                  <a:lnTo>
                    <a:pt x="530352" y="165735"/>
                  </a:lnTo>
                  <a:lnTo>
                    <a:pt x="695325" y="165735"/>
                  </a:lnTo>
                  <a:lnTo>
                    <a:pt x="695325" y="152019"/>
                  </a:lnTo>
                  <a:close/>
                </a:path>
                <a:path w="2656204" h="194945">
                  <a:moveTo>
                    <a:pt x="883285" y="136144"/>
                  </a:moveTo>
                  <a:lnTo>
                    <a:pt x="852665" y="109816"/>
                  </a:lnTo>
                  <a:lnTo>
                    <a:pt x="834758" y="64820"/>
                  </a:lnTo>
                  <a:lnTo>
                    <a:pt x="834009" y="51054"/>
                  </a:lnTo>
                  <a:lnTo>
                    <a:pt x="834009" y="15748"/>
                  </a:lnTo>
                  <a:lnTo>
                    <a:pt x="817499" y="15748"/>
                  </a:lnTo>
                  <a:lnTo>
                    <a:pt x="816660" y="63296"/>
                  </a:lnTo>
                  <a:lnTo>
                    <a:pt x="804164" y="102362"/>
                  </a:lnTo>
                  <a:lnTo>
                    <a:pt x="777671" y="133502"/>
                  </a:lnTo>
                  <a:lnTo>
                    <a:pt x="765937" y="141605"/>
                  </a:lnTo>
                  <a:lnTo>
                    <a:pt x="779399" y="152400"/>
                  </a:lnTo>
                  <a:lnTo>
                    <a:pt x="806958" y="125984"/>
                  </a:lnTo>
                  <a:lnTo>
                    <a:pt x="825373" y="91821"/>
                  </a:lnTo>
                  <a:lnTo>
                    <a:pt x="829056" y="100558"/>
                  </a:lnTo>
                  <a:lnTo>
                    <a:pt x="857592" y="136931"/>
                  </a:lnTo>
                  <a:lnTo>
                    <a:pt x="871601" y="147701"/>
                  </a:lnTo>
                  <a:lnTo>
                    <a:pt x="883285" y="136144"/>
                  </a:lnTo>
                  <a:close/>
                </a:path>
                <a:path w="2656204" h="194945">
                  <a:moveTo>
                    <a:pt x="920242" y="8509"/>
                  </a:moveTo>
                  <a:lnTo>
                    <a:pt x="903986" y="8509"/>
                  </a:lnTo>
                  <a:lnTo>
                    <a:pt x="903986" y="188087"/>
                  </a:lnTo>
                  <a:lnTo>
                    <a:pt x="920242" y="188087"/>
                  </a:lnTo>
                  <a:lnTo>
                    <a:pt x="920242" y="8509"/>
                  </a:lnTo>
                  <a:close/>
                </a:path>
                <a:path w="2656204" h="194945">
                  <a:moveTo>
                    <a:pt x="1088898" y="109601"/>
                  </a:moveTo>
                  <a:lnTo>
                    <a:pt x="1073277" y="109601"/>
                  </a:lnTo>
                  <a:lnTo>
                    <a:pt x="1073277" y="131699"/>
                  </a:lnTo>
                  <a:lnTo>
                    <a:pt x="1073277" y="144907"/>
                  </a:lnTo>
                  <a:lnTo>
                    <a:pt x="1073277" y="172847"/>
                  </a:lnTo>
                  <a:lnTo>
                    <a:pt x="984504" y="172847"/>
                  </a:lnTo>
                  <a:lnTo>
                    <a:pt x="984504" y="144907"/>
                  </a:lnTo>
                  <a:lnTo>
                    <a:pt x="1073277" y="144907"/>
                  </a:lnTo>
                  <a:lnTo>
                    <a:pt x="1073277" y="131699"/>
                  </a:lnTo>
                  <a:lnTo>
                    <a:pt x="984504" y="131699"/>
                  </a:lnTo>
                  <a:lnTo>
                    <a:pt x="984504" y="109601"/>
                  </a:lnTo>
                  <a:lnTo>
                    <a:pt x="968883" y="109601"/>
                  </a:lnTo>
                  <a:lnTo>
                    <a:pt x="968883" y="183388"/>
                  </a:lnTo>
                  <a:lnTo>
                    <a:pt x="969137" y="184531"/>
                  </a:lnTo>
                  <a:lnTo>
                    <a:pt x="969772" y="185166"/>
                  </a:lnTo>
                  <a:lnTo>
                    <a:pt x="970407" y="185674"/>
                  </a:lnTo>
                  <a:lnTo>
                    <a:pt x="971550" y="186055"/>
                  </a:lnTo>
                  <a:lnTo>
                    <a:pt x="1086231" y="186055"/>
                  </a:lnTo>
                  <a:lnTo>
                    <a:pt x="1087374" y="185674"/>
                  </a:lnTo>
                  <a:lnTo>
                    <a:pt x="1088009" y="185166"/>
                  </a:lnTo>
                  <a:lnTo>
                    <a:pt x="1088644" y="184531"/>
                  </a:lnTo>
                  <a:lnTo>
                    <a:pt x="1088898" y="183388"/>
                  </a:lnTo>
                  <a:lnTo>
                    <a:pt x="1088898" y="172847"/>
                  </a:lnTo>
                  <a:lnTo>
                    <a:pt x="1088898" y="144907"/>
                  </a:lnTo>
                  <a:lnTo>
                    <a:pt x="1088898" y="131699"/>
                  </a:lnTo>
                  <a:lnTo>
                    <a:pt x="1088898" y="109601"/>
                  </a:lnTo>
                  <a:close/>
                </a:path>
                <a:path w="2656204" h="194945">
                  <a:moveTo>
                    <a:pt x="1111123" y="76835"/>
                  </a:moveTo>
                  <a:lnTo>
                    <a:pt x="1083818" y="76835"/>
                  </a:lnTo>
                  <a:lnTo>
                    <a:pt x="1084580" y="72517"/>
                  </a:lnTo>
                  <a:lnTo>
                    <a:pt x="1085469" y="67691"/>
                  </a:lnTo>
                  <a:lnTo>
                    <a:pt x="1086485" y="62611"/>
                  </a:lnTo>
                  <a:lnTo>
                    <a:pt x="1089202" y="46609"/>
                  </a:lnTo>
                  <a:lnTo>
                    <a:pt x="1089914" y="41656"/>
                  </a:lnTo>
                  <a:lnTo>
                    <a:pt x="1091819" y="26543"/>
                  </a:lnTo>
                  <a:lnTo>
                    <a:pt x="1092327" y="22098"/>
                  </a:lnTo>
                  <a:lnTo>
                    <a:pt x="1092581" y="18034"/>
                  </a:lnTo>
                  <a:lnTo>
                    <a:pt x="1092581" y="16383"/>
                  </a:lnTo>
                  <a:lnTo>
                    <a:pt x="1092200" y="15240"/>
                  </a:lnTo>
                  <a:lnTo>
                    <a:pt x="1091057" y="14097"/>
                  </a:lnTo>
                  <a:lnTo>
                    <a:pt x="1089914" y="13716"/>
                  </a:lnTo>
                  <a:lnTo>
                    <a:pt x="966089" y="13716"/>
                  </a:lnTo>
                  <a:lnTo>
                    <a:pt x="966089" y="27559"/>
                  </a:lnTo>
                  <a:lnTo>
                    <a:pt x="1075944" y="27559"/>
                  </a:lnTo>
                  <a:lnTo>
                    <a:pt x="1075817" y="30861"/>
                  </a:lnTo>
                  <a:lnTo>
                    <a:pt x="1075055" y="38481"/>
                  </a:lnTo>
                  <a:lnTo>
                    <a:pt x="1074547" y="42418"/>
                  </a:lnTo>
                  <a:lnTo>
                    <a:pt x="1073912" y="46609"/>
                  </a:lnTo>
                  <a:lnTo>
                    <a:pt x="1073023" y="51181"/>
                  </a:lnTo>
                  <a:lnTo>
                    <a:pt x="1072388" y="55753"/>
                  </a:lnTo>
                  <a:lnTo>
                    <a:pt x="1070864" y="64643"/>
                  </a:lnTo>
                  <a:lnTo>
                    <a:pt x="1069975" y="69088"/>
                  </a:lnTo>
                  <a:lnTo>
                    <a:pt x="1069213" y="73152"/>
                  </a:lnTo>
                  <a:lnTo>
                    <a:pt x="1068451" y="76835"/>
                  </a:lnTo>
                  <a:lnTo>
                    <a:pt x="946785" y="76835"/>
                  </a:lnTo>
                  <a:lnTo>
                    <a:pt x="946785" y="90551"/>
                  </a:lnTo>
                  <a:lnTo>
                    <a:pt x="1111123" y="90551"/>
                  </a:lnTo>
                  <a:lnTo>
                    <a:pt x="1111123" y="76835"/>
                  </a:lnTo>
                  <a:close/>
                </a:path>
                <a:path w="2656204" h="194945">
                  <a:moveTo>
                    <a:pt x="1242822" y="81661"/>
                  </a:moveTo>
                  <a:lnTo>
                    <a:pt x="1203071" y="86868"/>
                  </a:lnTo>
                  <a:lnTo>
                    <a:pt x="1161542" y="88392"/>
                  </a:lnTo>
                  <a:lnTo>
                    <a:pt x="1151509" y="88392"/>
                  </a:lnTo>
                  <a:lnTo>
                    <a:pt x="1151509" y="30734"/>
                  </a:lnTo>
                  <a:lnTo>
                    <a:pt x="1218057" y="30734"/>
                  </a:lnTo>
                  <a:lnTo>
                    <a:pt x="1218057" y="16764"/>
                  </a:lnTo>
                  <a:lnTo>
                    <a:pt x="1138428" y="16764"/>
                  </a:lnTo>
                  <a:lnTo>
                    <a:pt x="1137285" y="17145"/>
                  </a:lnTo>
                  <a:lnTo>
                    <a:pt x="1136650" y="17653"/>
                  </a:lnTo>
                  <a:lnTo>
                    <a:pt x="1136015" y="18288"/>
                  </a:lnTo>
                  <a:lnTo>
                    <a:pt x="1135761" y="19431"/>
                  </a:lnTo>
                  <a:lnTo>
                    <a:pt x="1135786" y="100457"/>
                  </a:lnTo>
                  <a:lnTo>
                    <a:pt x="1136015" y="101346"/>
                  </a:lnTo>
                  <a:lnTo>
                    <a:pt x="1137158" y="102489"/>
                  </a:lnTo>
                  <a:lnTo>
                    <a:pt x="1138301" y="102743"/>
                  </a:lnTo>
                  <a:lnTo>
                    <a:pt x="1161669" y="102743"/>
                  </a:lnTo>
                  <a:lnTo>
                    <a:pt x="1201166" y="101092"/>
                  </a:lnTo>
                  <a:lnTo>
                    <a:pt x="1242822" y="95631"/>
                  </a:lnTo>
                  <a:lnTo>
                    <a:pt x="1242822" y="88392"/>
                  </a:lnTo>
                  <a:lnTo>
                    <a:pt x="1242822" y="81661"/>
                  </a:lnTo>
                  <a:close/>
                </a:path>
                <a:path w="2656204" h="194945">
                  <a:moveTo>
                    <a:pt x="1273429" y="170688"/>
                  </a:moveTo>
                  <a:lnTo>
                    <a:pt x="1170178" y="170688"/>
                  </a:lnTo>
                  <a:lnTo>
                    <a:pt x="1170178" y="125476"/>
                  </a:lnTo>
                  <a:lnTo>
                    <a:pt x="1154049" y="125476"/>
                  </a:lnTo>
                  <a:lnTo>
                    <a:pt x="1154049" y="181737"/>
                  </a:lnTo>
                  <a:lnTo>
                    <a:pt x="1154303" y="182880"/>
                  </a:lnTo>
                  <a:lnTo>
                    <a:pt x="1154938" y="183515"/>
                  </a:lnTo>
                  <a:lnTo>
                    <a:pt x="1155446" y="184150"/>
                  </a:lnTo>
                  <a:lnTo>
                    <a:pt x="1156589" y="184404"/>
                  </a:lnTo>
                  <a:lnTo>
                    <a:pt x="1273429" y="184404"/>
                  </a:lnTo>
                  <a:lnTo>
                    <a:pt x="1273429" y="170688"/>
                  </a:lnTo>
                  <a:close/>
                </a:path>
                <a:path w="2656204" h="194945">
                  <a:moveTo>
                    <a:pt x="1291463" y="52832"/>
                  </a:moveTo>
                  <a:lnTo>
                    <a:pt x="1267079" y="52832"/>
                  </a:lnTo>
                  <a:lnTo>
                    <a:pt x="1267079" y="8509"/>
                  </a:lnTo>
                  <a:lnTo>
                    <a:pt x="1251077" y="8509"/>
                  </a:lnTo>
                  <a:lnTo>
                    <a:pt x="1251077" y="140208"/>
                  </a:lnTo>
                  <a:lnTo>
                    <a:pt x="1267079" y="140208"/>
                  </a:lnTo>
                  <a:lnTo>
                    <a:pt x="1267079" y="67056"/>
                  </a:lnTo>
                  <a:lnTo>
                    <a:pt x="1291463" y="67056"/>
                  </a:lnTo>
                  <a:lnTo>
                    <a:pt x="1291463" y="52832"/>
                  </a:lnTo>
                  <a:close/>
                </a:path>
                <a:path w="2656204" h="194945">
                  <a:moveTo>
                    <a:pt x="1393190" y="21463"/>
                  </a:moveTo>
                  <a:lnTo>
                    <a:pt x="1392809" y="20320"/>
                  </a:lnTo>
                  <a:lnTo>
                    <a:pt x="1392047" y="19685"/>
                  </a:lnTo>
                  <a:lnTo>
                    <a:pt x="1391285" y="19177"/>
                  </a:lnTo>
                  <a:lnTo>
                    <a:pt x="1390142" y="18796"/>
                  </a:lnTo>
                  <a:lnTo>
                    <a:pt x="1313307" y="18796"/>
                  </a:lnTo>
                  <a:lnTo>
                    <a:pt x="1313307" y="32766"/>
                  </a:lnTo>
                  <a:lnTo>
                    <a:pt x="1375156" y="32766"/>
                  </a:lnTo>
                  <a:lnTo>
                    <a:pt x="1374292" y="41592"/>
                  </a:lnTo>
                  <a:lnTo>
                    <a:pt x="1361833" y="81889"/>
                  </a:lnTo>
                  <a:lnTo>
                    <a:pt x="1337500" y="114846"/>
                  </a:lnTo>
                  <a:lnTo>
                    <a:pt x="1303020" y="139573"/>
                  </a:lnTo>
                  <a:lnTo>
                    <a:pt x="1315974" y="150749"/>
                  </a:lnTo>
                  <a:lnTo>
                    <a:pt x="1346454" y="127762"/>
                  </a:lnTo>
                  <a:lnTo>
                    <a:pt x="1370330" y="98044"/>
                  </a:lnTo>
                  <a:lnTo>
                    <a:pt x="1386459" y="63119"/>
                  </a:lnTo>
                  <a:lnTo>
                    <a:pt x="1393190" y="23114"/>
                  </a:lnTo>
                  <a:lnTo>
                    <a:pt x="1393190" y="21463"/>
                  </a:lnTo>
                  <a:close/>
                </a:path>
                <a:path w="2656204" h="194945">
                  <a:moveTo>
                    <a:pt x="1468628" y="80645"/>
                  </a:moveTo>
                  <a:lnTo>
                    <a:pt x="1442085" y="80645"/>
                  </a:lnTo>
                  <a:lnTo>
                    <a:pt x="1442085" y="8509"/>
                  </a:lnTo>
                  <a:lnTo>
                    <a:pt x="1425829" y="8509"/>
                  </a:lnTo>
                  <a:lnTo>
                    <a:pt x="1425829" y="188214"/>
                  </a:lnTo>
                  <a:lnTo>
                    <a:pt x="1442085" y="188214"/>
                  </a:lnTo>
                  <a:lnTo>
                    <a:pt x="1442085" y="95250"/>
                  </a:lnTo>
                  <a:lnTo>
                    <a:pt x="1468628" y="95250"/>
                  </a:lnTo>
                  <a:lnTo>
                    <a:pt x="1468628" y="80645"/>
                  </a:lnTo>
                  <a:close/>
                </a:path>
                <a:path w="2656204" h="194945">
                  <a:moveTo>
                    <a:pt x="1597787" y="131953"/>
                  </a:moveTo>
                  <a:lnTo>
                    <a:pt x="1594231" y="132588"/>
                  </a:lnTo>
                  <a:lnTo>
                    <a:pt x="1590167" y="133096"/>
                  </a:lnTo>
                  <a:lnTo>
                    <a:pt x="1585468" y="133477"/>
                  </a:lnTo>
                  <a:lnTo>
                    <a:pt x="1580769" y="133985"/>
                  </a:lnTo>
                  <a:lnTo>
                    <a:pt x="1570736" y="134493"/>
                  </a:lnTo>
                  <a:lnTo>
                    <a:pt x="1565783" y="135001"/>
                  </a:lnTo>
                  <a:lnTo>
                    <a:pt x="1555877" y="135509"/>
                  </a:lnTo>
                  <a:lnTo>
                    <a:pt x="1550924" y="135636"/>
                  </a:lnTo>
                  <a:lnTo>
                    <a:pt x="1546606" y="135890"/>
                  </a:lnTo>
                  <a:lnTo>
                    <a:pt x="1542796" y="136017"/>
                  </a:lnTo>
                  <a:lnTo>
                    <a:pt x="1542796" y="103124"/>
                  </a:lnTo>
                  <a:lnTo>
                    <a:pt x="1551266" y="101269"/>
                  </a:lnTo>
                  <a:lnTo>
                    <a:pt x="1558810" y="98171"/>
                  </a:lnTo>
                  <a:lnTo>
                    <a:pt x="1580629" y="66713"/>
                  </a:lnTo>
                  <a:lnTo>
                    <a:pt x="1581277" y="58166"/>
                  </a:lnTo>
                  <a:lnTo>
                    <a:pt x="1581277" y="51689"/>
                  </a:lnTo>
                  <a:lnTo>
                    <a:pt x="1580261" y="45593"/>
                  </a:lnTo>
                  <a:lnTo>
                    <a:pt x="1577975" y="40132"/>
                  </a:lnTo>
                  <a:lnTo>
                    <a:pt x="1575816" y="34544"/>
                  </a:lnTo>
                  <a:lnTo>
                    <a:pt x="1572514" y="29718"/>
                  </a:lnTo>
                  <a:lnTo>
                    <a:pt x="1568843" y="26162"/>
                  </a:lnTo>
                  <a:lnTo>
                    <a:pt x="1565503" y="22834"/>
                  </a:lnTo>
                  <a:lnTo>
                    <a:pt x="1565503" y="53594"/>
                  </a:lnTo>
                  <a:lnTo>
                    <a:pt x="1565478" y="67564"/>
                  </a:lnTo>
                  <a:lnTo>
                    <a:pt x="1562862" y="75057"/>
                  </a:lnTo>
                  <a:lnTo>
                    <a:pt x="1557528" y="80899"/>
                  </a:lnTo>
                  <a:lnTo>
                    <a:pt x="1552194" y="86614"/>
                  </a:lnTo>
                  <a:lnTo>
                    <a:pt x="1544447" y="89535"/>
                  </a:lnTo>
                  <a:lnTo>
                    <a:pt x="1524127" y="89535"/>
                  </a:lnTo>
                  <a:lnTo>
                    <a:pt x="1516507" y="86741"/>
                  </a:lnTo>
                  <a:lnTo>
                    <a:pt x="1505966" y="75184"/>
                  </a:lnTo>
                  <a:lnTo>
                    <a:pt x="1503299" y="67564"/>
                  </a:lnTo>
                  <a:lnTo>
                    <a:pt x="1503299" y="53594"/>
                  </a:lnTo>
                  <a:lnTo>
                    <a:pt x="1539367" y="26162"/>
                  </a:lnTo>
                  <a:lnTo>
                    <a:pt x="1565503" y="53594"/>
                  </a:lnTo>
                  <a:lnTo>
                    <a:pt x="1565503" y="22834"/>
                  </a:lnTo>
                  <a:lnTo>
                    <a:pt x="1564259" y="21590"/>
                  </a:lnTo>
                  <a:lnTo>
                    <a:pt x="1559433" y="18415"/>
                  </a:lnTo>
                  <a:lnTo>
                    <a:pt x="1553591" y="16129"/>
                  </a:lnTo>
                  <a:lnTo>
                    <a:pt x="1547749" y="13716"/>
                  </a:lnTo>
                  <a:lnTo>
                    <a:pt x="1541399" y="12573"/>
                  </a:lnTo>
                  <a:lnTo>
                    <a:pt x="1527048" y="12573"/>
                  </a:lnTo>
                  <a:lnTo>
                    <a:pt x="1520571" y="13716"/>
                  </a:lnTo>
                  <a:lnTo>
                    <a:pt x="1514856" y="16129"/>
                  </a:lnTo>
                  <a:lnTo>
                    <a:pt x="1509141" y="18415"/>
                  </a:lnTo>
                  <a:lnTo>
                    <a:pt x="1504315" y="21590"/>
                  </a:lnTo>
                  <a:lnTo>
                    <a:pt x="1496187" y="29718"/>
                  </a:lnTo>
                  <a:lnTo>
                    <a:pt x="1493139" y="34544"/>
                  </a:lnTo>
                  <a:lnTo>
                    <a:pt x="1490370" y="41656"/>
                  </a:lnTo>
                  <a:lnTo>
                    <a:pt x="1488821" y="45593"/>
                  </a:lnTo>
                  <a:lnTo>
                    <a:pt x="1487678" y="51689"/>
                  </a:lnTo>
                  <a:lnTo>
                    <a:pt x="1487678" y="64008"/>
                  </a:lnTo>
                  <a:lnTo>
                    <a:pt x="1488567" y="69469"/>
                  </a:lnTo>
                  <a:lnTo>
                    <a:pt x="1490687" y="75184"/>
                  </a:lnTo>
                  <a:lnTo>
                    <a:pt x="1492250" y="79629"/>
                  </a:lnTo>
                  <a:lnTo>
                    <a:pt x="1510563" y="98196"/>
                  </a:lnTo>
                  <a:lnTo>
                    <a:pt x="1515237" y="100838"/>
                  </a:lnTo>
                  <a:lnTo>
                    <a:pt x="1520698" y="102489"/>
                  </a:lnTo>
                  <a:lnTo>
                    <a:pt x="1526794" y="103378"/>
                  </a:lnTo>
                  <a:lnTo>
                    <a:pt x="1526794" y="136398"/>
                  </a:lnTo>
                  <a:lnTo>
                    <a:pt x="1478788" y="136398"/>
                  </a:lnTo>
                  <a:lnTo>
                    <a:pt x="1478788" y="150114"/>
                  </a:lnTo>
                  <a:lnTo>
                    <a:pt x="1530477" y="150114"/>
                  </a:lnTo>
                  <a:lnTo>
                    <a:pt x="1540281" y="150050"/>
                  </a:lnTo>
                  <a:lnTo>
                    <a:pt x="1580261" y="147955"/>
                  </a:lnTo>
                  <a:lnTo>
                    <a:pt x="1597787" y="145669"/>
                  </a:lnTo>
                  <a:lnTo>
                    <a:pt x="1597787" y="136017"/>
                  </a:lnTo>
                  <a:lnTo>
                    <a:pt x="1597787" y="131953"/>
                  </a:lnTo>
                  <a:close/>
                </a:path>
                <a:path w="2656204" h="194945">
                  <a:moveTo>
                    <a:pt x="1646047" y="79883"/>
                  </a:moveTo>
                  <a:lnTo>
                    <a:pt x="1620393" y="79883"/>
                  </a:lnTo>
                  <a:lnTo>
                    <a:pt x="1620393" y="8255"/>
                  </a:lnTo>
                  <a:lnTo>
                    <a:pt x="1604645" y="8255"/>
                  </a:lnTo>
                  <a:lnTo>
                    <a:pt x="1604645" y="188214"/>
                  </a:lnTo>
                  <a:lnTo>
                    <a:pt x="1620393" y="188214"/>
                  </a:lnTo>
                  <a:lnTo>
                    <a:pt x="1620393" y="94361"/>
                  </a:lnTo>
                  <a:lnTo>
                    <a:pt x="1646047" y="94361"/>
                  </a:lnTo>
                  <a:lnTo>
                    <a:pt x="1646047" y="79883"/>
                  </a:lnTo>
                  <a:close/>
                </a:path>
                <a:path w="2656204" h="194945">
                  <a:moveTo>
                    <a:pt x="1864487" y="156845"/>
                  </a:moveTo>
                  <a:lnTo>
                    <a:pt x="1851126" y="134493"/>
                  </a:lnTo>
                  <a:lnTo>
                    <a:pt x="1847723" y="132080"/>
                  </a:lnTo>
                  <a:lnTo>
                    <a:pt x="1846732" y="131622"/>
                  </a:lnTo>
                  <a:lnTo>
                    <a:pt x="1846732" y="163957"/>
                  </a:lnTo>
                  <a:lnTo>
                    <a:pt x="1842516" y="169291"/>
                  </a:lnTo>
                  <a:lnTo>
                    <a:pt x="1799971" y="179197"/>
                  </a:lnTo>
                  <a:lnTo>
                    <a:pt x="1789874" y="178828"/>
                  </a:lnTo>
                  <a:lnTo>
                    <a:pt x="1753235" y="163957"/>
                  </a:lnTo>
                  <a:lnTo>
                    <a:pt x="1753235" y="149606"/>
                  </a:lnTo>
                  <a:lnTo>
                    <a:pt x="1789899" y="134874"/>
                  </a:lnTo>
                  <a:lnTo>
                    <a:pt x="1799971" y="134493"/>
                  </a:lnTo>
                  <a:lnTo>
                    <a:pt x="1809280" y="134874"/>
                  </a:lnTo>
                  <a:lnTo>
                    <a:pt x="1846719" y="149606"/>
                  </a:lnTo>
                  <a:lnTo>
                    <a:pt x="1846732" y="163957"/>
                  </a:lnTo>
                  <a:lnTo>
                    <a:pt x="1846732" y="131622"/>
                  </a:lnTo>
                  <a:lnTo>
                    <a:pt x="1838452" y="127749"/>
                  </a:lnTo>
                  <a:lnTo>
                    <a:pt x="1827415" y="124650"/>
                  </a:lnTo>
                  <a:lnTo>
                    <a:pt x="1814588" y="122796"/>
                  </a:lnTo>
                  <a:lnTo>
                    <a:pt x="1799971" y="122174"/>
                  </a:lnTo>
                  <a:lnTo>
                    <a:pt x="1785327" y="122796"/>
                  </a:lnTo>
                  <a:lnTo>
                    <a:pt x="1744954" y="137274"/>
                  </a:lnTo>
                  <a:lnTo>
                    <a:pt x="1735582" y="156845"/>
                  </a:lnTo>
                  <a:lnTo>
                    <a:pt x="1735582" y="161925"/>
                  </a:lnTo>
                  <a:lnTo>
                    <a:pt x="1752346" y="181737"/>
                  </a:lnTo>
                  <a:lnTo>
                    <a:pt x="1757807" y="184912"/>
                  </a:lnTo>
                  <a:lnTo>
                    <a:pt x="1799971" y="191516"/>
                  </a:lnTo>
                  <a:lnTo>
                    <a:pt x="1807464" y="191363"/>
                  </a:lnTo>
                  <a:lnTo>
                    <a:pt x="1847723" y="181737"/>
                  </a:lnTo>
                  <a:lnTo>
                    <a:pt x="1852269" y="179197"/>
                  </a:lnTo>
                  <a:lnTo>
                    <a:pt x="1864487" y="161925"/>
                  </a:lnTo>
                  <a:lnTo>
                    <a:pt x="1864487" y="156845"/>
                  </a:lnTo>
                  <a:close/>
                </a:path>
                <a:path w="2656204" h="194945">
                  <a:moveTo>
                    <a:pt x="1882267" y="95885"/>
                  </a:moveTo>
                  <a:lnTo>
                    <a:pt x="1808099" y="95885"/>
                  </a:lnTo>
                  <a:lnTo>
                    <a:pt x="1808099" y="71501"/>
                  </a:lnTo>
                  <a:lnTo>
                    <a:pt x="1862455" y="71501"/>
                  </a:lnTo>
                  <a:lnTo>
                    <a:pt x="1862455" y="58166"/>
                  </a:lnTo>
                  <a:lnTo>
                    <a:pt x="1755902" y="58166"/>
                  </a:lnTo>
                  <a:lnTo>
                    <a:pt x="1755902" y="26924"/>
                  </a:lnTo>
                  <a:lnTo>
                    <a:pt x="1860677" y="26924"/>
                  </a:lnTo>
                  <a:lnTo>
                    <a:pt x="1860677" y="13716"/>
                  </a:lnTo>
                  <a:lnTo>
                    <a:pt x="1742440" y="13716"/>
                  </a:lnTo>
                  <a:lnTo>
                    <a:pt x="1741297" y="14097"/>
                  </a:lnTo>
                  <a:lnTo>
                    <a:pt x="1740154" y="15240"/>
                  </a:lnTo>
                  <a:lnTo>
                    <a:pt x="1739773" y="16383"/>
                  </a:lnTo>
                  <a:lnTo>
                    <a:pt x="1739773" y="69088"/>
                  </a:lnTo>
                  <a:lnTo>
                    <a:pt x="1740154" y="70104"/>
                  </a:lnTo>
                  <a:lnTo>
                    <a:pt x="1740662" y="70739"/>
                  </a:lnTo>
                  <a:lnTo>
                    <a:pt x="1741170" y="71247"/>
                  </a:lnTo>
                  <a:lnTo>
                    <a:pt x="1742313" y="71501"/>
                  </a:lnTo>
                  <a:lnTo>
                    <a:pt x="1791716" y="71501"/>
                  </a:lnTo>
                  <a:lnTo>
                    <a:pt x="1791716" y="95885"/>
                  </a:lnTo>
                  <a:lnTo>
                    <a:pt x="1717802" y="95885"/>
                  </a:lnTo>
                  <a:lnTo>
                    <a:pt x="1717802" y="109601"/>
                  </a:lnTo>
                  <a:lnTo>
                    <a:pt x="1882267" y="109601"/>
                  </a:lnTo>
                  <a:lnTo>
                    <a:pt x="1882267" y="95885"/>
                  </a:lnTo>
                  <a:close/>
                </a:path>
                <a:path w="2656204" h="194945">
                  <a:moveTo>
                    <a:pt x="1992884" y="47244"/>
                  </a:moveTo>
                  <a:lnTo>
                    <a:pt x="1980780" y="23876"/>
                  </a:lnTo>
                  <a:lnTo>
                    <a:pt x="1979295" y="22479"/>
                  </a:lnTo>
                  <a:lnTo>
                    <a:pt x="1977263" y="20637"/>
                  </a:lnTo>
                  <a:lnTo>
                    <a:pt x="1977263" y="45212"/>
                  </a:lnTo>
                  <a:lnTo>
                    <a:pt x="1977263" y="61087"/>
                  </a:lnTo>
                  <a:lnTo>
                    <a:pt x="1974469" y="67945"/>
                  </a:lnTo>
                  <a:lnTo>
                    <a:pt x="1968881" y="73914"/>
                  </a:lnTo>
                  <a:lnTo>
                    <a:pt x="1963420" y="79502"/>
                  </a:lnTo>
                  <a:lnTo>
                    <a:pt x="1956181" y="82296"/>
                  </a:lnTo>
                  <a:lnTo>
                    <a:pt x="1939036" y="82296"/>
                  </a:lnTo>
                  <a:lnTo>
                    <a:pt x="1931924" y="79502"/>
                  </a:lnTo>
                  <a:lnTo>
                    <a:pt x="1925955" y="73914"/>
                  </a:lnTo>
                  <a:lnTo>
                    <a:pt x="1920367" y="67945"/>
                  </a:lnTo>
                  <a:lnTo>
                    <a:pt x="1917573" y="61087"/>
                  </a:lnTo>
                  <a:lnTo>
                    <a:pt x="1917573" y="49403"/>
                  </a:lnTo>
                  <a:lnTo>
                    <a:pt x="1918335" y="45593"/>
                  </a:lnTo>
                  <a:lnTo>
                    <a:pt x="1919859" y="42164"/>
                  </a:lnTo>
                  <a:lnTo>
                    <a:pt x="1921383" y="38608"/>
                  </a:lnTo>
                  <a:lnTo>
                    <a:pt x="1943100" y="23876"/>
                  </a:lnTo>
                  <a:lnTo>
                    <a:pt x="1955927" y="23876"/>
                  </a:lnTo>
                  <a:lnTo>
                    <a:pt x="1963039" y="26797"/>
                  </a:lnTo>
                  <a:lnTo>
                    <a:pt x="1968881" y="32766"/>
                  </a:lnTo>
                  <a:lnTo>
                    <a:pt x="1974342" y="38227"/>
                  </a:lnTo>
                  <a:lnTo>
                    <a:pt x="1977263" y="45212"/>
                  </a:lnTo>
                  <a:lnTo>
                    <a:pt x="1977263" y="20637"/>
                  </a:lnTo>
                  <a:lnTo>
                    <a:pt x="1975104" y="18669"/>
                  </a:lnTo>
                  <a:lnTo>
                    <a:pt x="1970278" y="15748"/>
                  </a:lnTo>
                  <a:lnTo>
                    <a:pt x="1959229" y="11430"/>
                  </a:lnTo>
                  <a:lnTo>
                    <a:pt x="1953514" y="10287"/>
                  </a:lnTo>
                  <a:lnTo>
                    <a:pt x="1940941" y="10287"/>
                  </a:lnTo>
                  <a:lnTo>
                    <a:pt x="1908175" y="30861"/>
                  </a:lnTo>
                  <a:lnTo>
                    <a:pt x="1902206" y="47244"/>
                  </a:lnTo>
                  <a:lnTo>
                    <a:pt x="1902206" y="59690"/>
                  </a:lnTo>
                  <a:lnTo>
                    <a:pt x="1903349" y="65405"/>
                  </a:lnTo>
                  <a:lnTo>
                    <a:pt x="1908175" y="75819"/>
                  </a:lnTo>
                  <a:lnTo>
                    <a:pt x="1911477" y="80264"/>
                  </a:lnTo>
                  <a:lnTo>
                    <a:pt x="1915668" y="84074"/>
                  </a:lnTo>
                  <a:lnTo>
                    <a:pt x="1919605" y="87757"/>
                  </a:lnTo>
                  <a:lnTo>
                    <a:pt x="1924431" y="90551"/>
                  </a:lnTo>
                  <a:lnTo>
                    <a:pt x="1929892" y="92710"/>
                  </a:lnTo>
                  <a:lnTo>
                    <a:pt x="1935353" y="94742"/>
                  </a:lnTo>
                  <a:lnTo>
                    <a:pt x="1941195" y="95885"/>
                  </a:lnTo>
                  <a:lnTo>
                    <a:pt x="1953514" y="95885"/>
                  </a:lnTo>
                  <a:lnTo>
                    <a:pt x="1981250" y="82296"/>
                  </a:lnTo>
                  <a:lnTo>
                    <a:pt x="1983486" y="80264"/>
                  </a:lnTo>
                  <a:lnTo>
                    <a:pt x="1986788" y="75819"/>
                  </a:lnTo>
                  <a:lnTo>
                    <a:pt x="1989201" y="70739"/>
                  </a:lnTo>
                  <a:lnTo>
                    <a:pt x="1991614" y="65405"/>
                  </a:lnTo>
                  <a:lnTo>
                    <a:pt x="1992884" y="59690"/>
                  </a:lnTo>
                  <a:lnTo>
                    <a:pt x="1992884" y="47244"/>
                  </a:lnTo>
                  <a:close/>
                </a:path>
                <a:path w="2656204" h="194945">
                  <a:moveTo>
                    <a:pt x="2044700" y="8509"/>
                  </a:moveTo>
                  <a:lnTo>
                    <a:pt x="2028698" y="8509"/>
                  </a:lnTo>
                  <a:lnTo>
                    <a:pt x="2028698" y="100711"/>
                  </a:lnTo>
                  <a:lnTo>
                    <a:pt x="2044700" y="100711"/>
                  </a:lnTo>
                  <a:lnTo>
                    <a:pt x="2044700" y="8509"/>
                  </a:lnTo>
                  <a:close/>
                </a:path>
                <a:path w="2656204" h="194945">
                  <a:moveTo>
                    <a:pt x="2048383" y="173482"/>
                  </a:moveTo>
                  <a:lnTo>
                    <a:pt x="1944751" y="173482"/>
                  </a:lnTo>
                  <a:lnTo>
                    <a:pt x="1944751" y="154432"/>
                  </a:lnTo>
                  <a:lnTo>
                    <a:pt x="2041525" y="154432"/>
                  </a:lnTo>
                  <a:lnTo>
                    <a:pt x="2042541" y="154051"/>
                  </a:lnTo>
                  <a:lnTo>
                    <a:pt x="2043176" y="153543"/>
                  </a:lnTo>
                  <a:lnTo>
                    <a:pt x="2043811" y="152908"/>
                  </a:lnTo>
                  <a:lnTo>
                    <a:pt x="2044065" y="151765"/>
                  </a:lnTo>
                  <a:lnTo>
                    <a:pt x="2044065" y="113411"/>
                  </a:lnTo>
                  <a:lnTo>
                    <a:pt x="2043811" y="112395"/>
                  </a:lnTo>
                  <a:lnTo>
                    <a:pt x="2042541" y="111125"/>
                  </a:lnTo>
                  <a:lnTo>
                    <a:pt x="2041525" y="110871"/>
                  </a:lnTo>
                  <a:lnTo>
                    <a:pt x="1927606" y="110871"/>
                  </a:lnTo>
                  <a:lnTo>
                    <a:pt x="1927606" y="123952"/>
                  </a:lnTo>
                  <a:lnTo>
                    <a:pt x="2026920" y="123952"/>
                  </a:lnTo>
                  <a:lnTo>
                    <a:pt x="2026920" y="142113"/>
                  </a:lnTo>
                  <a:lnTo>
                    <a:pt x="1930146" y="142113"/>
                  </a:lnTo>
                  <a:lnTo>
                    <a:pt x="1929130" y="142367"/>
                  </a:lnTo>
                  <a:lnTo>
                    <a:pt x="1928495" y="143002"/>
                  </a:lnTo>
                  <a:lnTo>
                    <a:pt x="1927860" y="143510"/>
                  </a:lnTo>
                  <a:lnTo>
                    <a:pt x="1927606" y="144653"/>
                  </a:lnTo>
                  <a:lnTo>
                    <a:pt x="1927606" y="183769"/>
                  </a:lnTo>
                  <a:lnTo>
                    <a:pt x="1927860" y="184912"/>
                  </a:lnTo>
                  <a:lnTo>
                    <a:pt x="1929130" y="186182"/>
                  </a:lnTo>
                  <a:lnTo>
                    <a:pt x="1930146" y="186436"/>
                  </a:lnTo>
                  <a:lnTo>
                    <a:pt x="2048383" y="186436"/>
                  </a:lnTo>
                  <a:lnTo>
                    <a:pt x="2048383" y="173482"/>
                  </a:lnTo>
                  <a:close/>
                </a:path>
                <a:path w="2656204" h="194945">
                  <a:moveTo>
                    <a:pt x="2130933" y="0"/>
                  </a:moveTo>
                  <a:lnTo>
                    <a:pt x="2118741" y="0"/>
                  </a:lnTo>
                  <a:lnTo>
                    <a:pt x="2114004" y="5156"/>
                  </a:lnTo>
                  <a:lnTo>
                    <a:pt x="2091321" y="39992"/>
                  </a:lnTo>
                  <a:lnTo>
                    <a:pt x="2079142" y="78282"/>
                  </a:lnTo>
                  <a:lnTo>
                    <a:pt x="2077593" y="97282"/>
                  </a:lnTo>
                  <a:lnTo>
                    <a:pt x="2077758" y="103505"/>
                  </a:lnTo>
                  <a:lnTo>
                    <a:pt x="2085886" y="142087"/>
                  </a:lnTo>
                  <a:lnTo>
                    <a:pt x="2105342" y="178638"/>
                  </a:lnTo>
                  <a:lnTo>
                    <a:pt x="2118741" y="194564"/>
                  </a:lnTo>
                  <a:lnTo>
                    <a:pt x="2130933" y="194564"/>
                  </a:lnTo>
                  <a:lnTo>
                    <a:pt x="2122309" y="182537"/>
                  </a:lnTo>
                  <a:lnTo>
                    <a:pt x="2114943" y="170434"/>
                  </a:lnTo>
                  <a:lnTo>
                    <a:pt x="2100338" y="133591"/>
                  </a:lnTo>
                  <a:lnTo>
                    <a:pt x="2095627" y="97282"/>
                  </a:lnTo>
                  <a:lnTo>
                    <a:pt x="2096147" y="85255"/>
                  </a:lnTo>
                  <a:lnTo>
                    <a:pt x="2108835" y="36309"/>
                  </a:lnTo>
                  <a:lnTo>
                    <a:pt x="2122309" y="11976"/>
                  </a:lnTo>
                  <a:lnTo>
                    <a:pt x="2130933" y="0"/>
                  </a:lnTo>
                  <a:close/>
                </a:path>
                <a:path w="2656204" h="194945">
                  <a:moveTo>
                    <a:pt x="2247265" y="136144"/>
                  </a:moveTo>
                  <a:lnTo>
                    <a:pt x="2216645" y="109816"/>
                  </a:lnTo>
                  <a:lnTo>
                    <a:pt x="2198738" y="64820"/>
                  </a:lnTo>
                  <a:lnTo>
                    <a:pt x="2197989" y="51054"/>
                  </a:lnTo>
                  <a:lnTo>
                    <a:pt x="2197989" y="15748"/>
                  </a:lnTo>
                  <a:lnTo>
                    <a:pt x="2181479" y="15748"/>
                  </a:lnTo>
                  <a:lnTo>
                    <a:pt x="2180640" y="63296"/>
                  </a:lnTo>
                  <a:lnTo>
                    <a:pt x="2168144" y="102362"/>
                  </a:lnTo>
                  <a:lnTo>
                    <a:pt x="2141651" y="133502"/>
                  </a:lnTo>
                  <a:lnTo>
                    <a:pt x="2129917" y="141605"/>
                  </a:lnTo>
                  <a:lnTo>
                    <a:pt x="2143379" y="152400"/>
                  </a:lnTo>
                  <a:lnTo>
                    <a:pt x="2170938" y="125984"/>
                  </a:lnTo>
                  <a:lnTo>
                    <a:pt x="2189353" y="91821"/>
                  </a:lnTo>
                  <a:lnTo>
                    <a:pt x="2193036" y="100558"/>
                  </a:lnTo>
                  <a:lnTo>
                    <a:pt x="2221573" y="136931"/>
                  </a:lnTo>
                  <a:lnTo>
                    <a:pt x="2235581" y="147701"/>
                  </a:lnTo>
                  <a:lnTo>
                    <a:pt x="2247265" y="136144"/>
                  </a:lnTo>
                  <a:close/>
                </a:path>
                <a:path w="2656204" h="194945">
                  <a:moveTo>
                    <a:pt x="2284222" y="8509"/>
                  </a:moveTo>
                  <a:lnTo>
                    <a:pt x="2267966" y="8509"/>
                  </a:lnTo>
                  <a:lnTo>
                    <a:pt x="2267966" y="188087"/>
                  </a:lnTo>
                  <a:lnTo>
                    <a:pt x="2284222" y="188087"/>
                  </a:lnTo>
                  <a:lnTo>
                    <a:pt x="2284222" y="8509"/>
                  </a:lnTo>
                  <a:close/>
                </a:path>
                <a:path w="2656204" h="194945">
                  <a:moveTo>
                    <a:pt x="2405380" y="19431"/>
                  </a:moveTo>
                  <a:lnTo>
                    <a:pt x="2405126" y="18288"/>
                  </a:lnTo>
                  <a:lnTo>
                    <a:pt x="2404491" y="17653"/>
                  </a:lnTo>
                  <a:lnTo>
                    <a:pt x="2403856" y="17145"/>
                  </a:lnTo>
                  <a:lnTo>
                    <a:pt x="2402840" y="16764"/>
                  </a:lnTo>
                  <a:lnTo>
                    <a:pt x="2323719" y="16764"/>
                  </a:lnTo>
                  <a:lnTo>
                    <a:pt x="2323719" y="30734"/>
                  </a:lnTo>
                  <a:lnTo>
                    <a:pt x="2387600" y="30734"/>
                  </a:lnTo>
                  <a:lnTo>
                    <a:pt x="2384742" y="43535"/>
                  </a:lnTo>
                  <a:lnTo>
                    <a:pt x="2363724" y="76835"/>
                  </a:lnTo>
                  <a:lnTo>
                    <a:pt x="2327110" y="101358"/>
                  </a:lnTo>
                  <a:lnTo>
                    <a:pt x="2312035" y="107188"/>
                  </a:lnTo>
                  <a:lnTo>
                    <a:pt x="2322957" y="119126"/>
                  </a:lnTo>
                  <a:lnTo>
                    <a:pt x="2361247" y="98831"/>
                  </a:lnTo>
                  <a:lnTo>
                    <a:pt x="2389530" y="68795"/>
                  </a:lnTo>
                  <a:lnTo>
                    <a:pt x="2404287" y="30099"/>
                  </a:lnTo>
                  <a:lnTo>
                    <a:pt x="2405380" y="21082"/>
                  </a:lnTo>
                  <a:lnTo>
                    <a:pt x="2405380" y="19431"/>
                  </a:lnTo>
                  <a:close/>
                </a:path>
                <a:path w="2656204" h="194945">
                  <a:moveTo>
                    <a:pt x="2460625" y="170688"/>
                  </a:moveTo>
                  <a:lnTo>
                    <a:pt x="2358390" y="170688"/>
                  </a:lnTo>
                  <a:lnTo>
                    <a:pt x="2358390" y="126619"/>
                  </a:lnTo>
                  <a:lnTo>
                    <a:pt x="2342388" y="126619"/>
                  </a:lnTo>
                  <a:lnTo>
                    <a:pt x="2342388" y="181737"/>
                  </a:lnTo>
                  <a:lnTo>
                    <a:pt x="2342642" y="182880"/>
                  </a:lnTo>
                  <a:lnTo>
                    <a:pt x="2343912" y="184150"/>
                  </a:lnTo>
                  <a:lnTo>
                    <a:pt x="2345055" y="184404"/>
                  </a:lnTo>
                  <a:lnTo>
                    <a:pt x="2460625" y="184404"/>
                  </a:lnTo>
                  <a:lnTo>
                    <a:pt x="2460625" y="170688"/>
                  </a:lnTo>
                  <a:close/>
                </a:path>
                <a:path w="2656204" h="194945">
                  <a:moveTo>
                    <a:pt x="2479675" y="62611"/>
                  </a:moveTo>
                  <a:lnTo>
                    <a:pt x="2454656" y="62611"/>
                  </a:lnTo>
                  <a:lnTo>
                    <a:pt x="2454656" y="8509"/>
                  </a:lnTo>
                  <a:lnTo>
                    <a:pt x="2439035" y="8509"/>
                  </a:lnTo>
                  <a:lnTo>
                    <a:pt x="2439035" y="139827"/>
                  </a:lnTo>
                  <a:lnTo>
                    <a:pt x="2454656" y="139827"/>
                  </a:lnTo>
                  <a:lnTo>
                    <a:pt x="2454656" y="76835"/>
                  </a:lnTo>
                  <a:lnTo>
                    <a:pt x="2479675" y="76835"/>
                  </a:lnTo>
                  <a:lnTo>
                    <a:pt x="2479675" y="62611"/>
                  </a:lnTo>
                  <a:close/>
                </a:path>
                <a:path w="2656204" h="194945">
                  <a:moveTo>
                    <a:pt x="2606802" y="74930"/>
                  </a:moveTo>
                  <a:lnTo>
                    <a:pt x="2567051" y="80264"/>
                  </a:lnTo>
                  <a:lnTo>
                    <a:pt x="2525522" y="81788"/>
                  </a:lnTo>
                  <a:lnTo>
                    <a:pt x="2515489" y="81788"/>
                  </a:lnTo>
                  <a:lnTo>
                    <a:pt x="2515489" y="30607"/>
                  </a:lnTo>
                  <a:lnTo>
                    <a:pt x="2582037" y="30607"/>
                  </a:lnTo>
                  <a:lnTo>
                    <a:pt x="2582037" y="16764"/>
                  </a:lnTo>
                  <a:lnTo>
                    <a:pt x="2502408" y="16764"/>
                  </a:lnTo>
                  <a:lnTo>
                    <a:pt x="2501265" y="17145"/>
                  </a:lnTo>
                  <a:lnTo>
                    <a:pt x="2500630" y="17653"/>
                  </a:lnTo>
                  <a:lnTo>
                    <a:pt x="2499995" y="18288"/>
                  </a:lnTo>
                  <a:lnTo>
                    <a:pt x="2499741" y="19431"/>
                  </a:lnTo>
                  <a:lnTo>
                    <a:pt x="2499766" y="93980"/>
                  </a:lnTo>
                  <a:lnTo>
                    <a:pt x="2499995" y="94869"/>
                  </a:lnTo>
                  <a:lnTo>
                    <a:pt x="2501138" y="96012"/>
                  </a:lnTo>
                  <a:lnTo>
                    <a:pt x="2502281" y="96266"/>
                  </a:lnTo>
                  <a:lnTo>
                    <a:pt x="2525649" y="96266"/>
                  </a:lnTo>
                  <a:lnTo>
                    <a:pt x="2565146" y="94615"/>
                  </a:lnTo>
                  <a:lnTo>
                    <a:pt x="2606802" y="89154"/>
                  </a:lnTo>
                  <a:lnTo>
                    <a:pt x="2606802" y="81788"/>
                  </a:lnTo>
                  <a:lnTo>
                    <a:pt x="2606802" y="74930"/>
                  </a:lnTo>
                  <a:close/>
                </a:path>
                <a:path w="2656204" h="194945">
                  <a:moveTo>
                    <a:pt x="2635758" y="149225"/>
                  </a:moveTo>
                  <a:lnTo>
                    <a:pt x="2634234" y="144272"/>
                  </a:lnTo>
                  <a:lnTo>
                    <a:pt x="2631313" y="139700"/>
                  </a:lnTo>
                  <a:lnTo>
                    <a:pt x="2628519" y="135255"/>
                  </a:lnTo>
                  <a:lnTo>
                    <a:pt x="2624328" y="131318"/>
                  </a:lnTo>
                  <a:lnTo>
                    <a:pt x="2623693" y="130937"/>
                  </a:lnTo>
                  <a:lnTo>
                    <a:pt x="2618867" y="128041"/>
                  </a:lnTo>
                  <a:lnTo>
                    <a:pt x="2618867" y="147574"/>
                  </a:lnTo>
                  <a:lnTo>
                    <a:pt x="2618867" y="158496"/>
                  </a:lnTo>
                  <a:lnTo>
                    <a:pt x="2617724" y="161798"/>
                  </a:lnTo>
                  <a:lnTo>
                    <a:pt x="2615438" y="164719"/>
                  </a:lnTo>
                  <a:lnTo>
                    <a:pt x="2613152" y="167767"/>
                  </a:lnTo>
                  <a:lnTo>
                    <a:pt x="2610104" y="170180"/>
                  </a:lnTo>
                  <a:lnTo>
                    <a:pt x="2574290" y="178689"/>
                  </a:lnTo>
                  <a:lnTo>
                    <a:pt x="2568067" y="178689"/>
                  </a:lnTo>
                  <a:lnTo>
                    <a:pt x="2531491" y="161544"/>
                  </a:lnTo>
                  <a:lnTo>
                    <a:pt x="2530348" y="151003"/>
                  </a:lnTo>
                  <a:lnTo>
                    <a:pt x="2531491" y="147701"/>
                  </a:lnTo>
                  <a:lnTo>
                    <a:pt x="2568067" y="130937"/>
                  </a:lnTo>
                  <a:lnTo>
                    <a:pt x="2574290" y="130937"/>
                  </a:lnTo>
                  <a:lnTo>
                    <a:pt x="2614676" y="141732"/>
                  </a:lnTo>
                  <a:lnTo>
                    <a:pt x="2618867" y="147574"/>
                  </a:lnTo>
                  <a:lnTo>
                    <a:pt x="2618867" y="128041"/>
                  </a:lnTo>
                  <a:lnTo>
                    <a:pt x="2581148" y="117906"/>
                  </a:lnTo>
                  <a:lnTo>
                    <a:pt x="2574290" y="117729"/>
                  </a:lnTo>
                  <a:lnTo>
                    <a:pt x="2565019" y="117729"/>
                  </a:lnTo>
                  <a:lnTo>
                    <a:pt x="2556637" y="118618"/>
                  </a:lnTo>
                  <a:lnTo>
                    <a:pt x="2549271" y="120523"/>
                  </a:lnTo>
                  <a:lnTo>
                    <a:pt x="2541905" y="122301"/>
                  </a:lnTo>
                  <a:lnTo>
                    <a:pt x="2513330" y="149225"/>
                  </a:lnTo>
                  <a:lnTo>
                    <a:pt x="2513330" y="160274"/>
                  </a:lnTo>
                  <a:lnTo>
                    <a:pt x="2549029" y="188785"/>
                  </a:lnTo>
                  <a:lnTo>
                    <a:pt x="2574290" y="191262"/>
                  </a:lnTo>
                  <a:lnTo>
                    <a:pt x="2587574" y="190652"/>
                  </a:lnTo>
                  <a:lnTo>
                    <a:pt x="2599423" y="188785"/>
                  </a:lnTo>
                  <a:lnTo>
                    <a:pt x="2609862" y="185699"/>
                  </a:lnTo>
                  <a:lnTo>
                    <a:pt x="2618867" y="181356"/>
                  </a:lnTo>
                  <a:lnTo>
                    <a:pt x="2622486" y="178689"/>
                  </a:lnTo>
                  <a:lnTo>
                    <a:pt x="2626271" y="175907"/>
                  </a:lnTo>
                  <a:lnTo>
                    <a:pt x="2631541" y="169633"/>
                  </a:lnTo>
                  <a:lnTo>
                    <a:pt x="2634704" y="162521"/>
                  </a:lnTo>
                  <a:lnTo>
                    <a:pt x="2635758" y="154559"/>
                  </a:lnTo>
                  <a:lnTo>
                    <a:pt x="2635758" y="149225"/>
                  </a:lnTo>
                  <a:close/>
                </a:path>
                <a:path w="2656204" h="194945">
                  <a:moveTo>
                    <a:pt x="2655951" y="43942"/>
                  </a:moveTo>
                  <a:lnTo>
                    <a:pt x="2631059" y="43942"/>
                  </a:lnTo>
                  <a:lnTo>
                    <a:pt x="2631059" y="8636"/>
                  </a:lnTo>
                  <a:lnTo>
                    <a:pt x="2615311" y="8636"/>
                  </a:lnTo>
                  <a:lnTo>
                    <a:pt x="2615311" y="115697"/>
                  </a:lnTo>
                  <a:lnTo>
                    <a:pt x="2631059" y="115697"/>
                  </a:lnTo>
                  <a:lnTo>
                    <a:pt x="2631059" y="57912"/>
                  </a:lnTo>
                  <a:lnTo>
                    <a:pt x="2655951" y="57912"/>
                  </a:lnTo>
                  <a:lnTo>
                    <a:pt x="2655951" y="4394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4538" y="3089909"/>
              <a:ext cx="738886" cy="1979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9295" y="3585972"/>
              <a:ext cx="518159" cy="63093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9295" y="3957828"/>
              <a:ext cx="518159" cy="6294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9295" y="4335780"/>
              <a:ext cx="518159" cy="6309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9295" y="4707636"/>
              <a:ext cx="518159" cy="62941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9295" y="5062727"/>
              <a:ext cx="518159" cy="6294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749039" y="1220724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19">
                  <a:moveTo>
                    <a:pt x="23622" y="0"/>
                  </a:moveTo>
                  <a:lnTo>
                    <a:pt x="14412" y="1803"/>
                  </a:lnTo>
                  <a:lnTo>
                    <a:pt x="6905" y="6715"/>
                  </a:lnTo>
                  <a:lnTo>
                    <a:pt x="1851" y="13983"/>
                  </a:lnTo>
                  <a:lnTo>
                    <a:pt x="0" y="22860"/>
                  </a:lnTo>
                  <a:lnTo>
                    <a:pt x="1851" y="31736"/>
                  </a:lnTo>
                  <a:lnTo>
                    <a:pt x="6905" y="39004"/>
                  </a:lnTo>
                  <a:lnTo>
                    <a:pt x="14412" y="43916"/>
                  </a:lnTo>
                  <a:lnTo>
                    <a:pt x="23622" y="45720"/>
                  </a:lnTo>
                  <a:lnTo>
                    <a:pt x="32831" y="43916"/>
                  </a:lnTo>
                  <a:lnTo>
                    <a:pt x="40338" y="39004"/>
                  </a:lnTo>
                  <a:lnTo>
                    <a:pt x="45392" y="31736"/>
                  </a:lnTo>
                  <a:lnTo>
                    <a:pt x="47244" y="22860"/>
                  </a:lnTo>
                  <a:lnTo>
                    <a:pt x="45392" y="13983"/>
                  </a:lnTo>
                  <a:lnTo>
                    <a:pt x="40338" y="6715"/>
                  </a:lnTo>
                  <a:lnTo>
                    <a:pt x="32831" y="1803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49675" y="3821303"/>
              <a:ext cx="490855" cy="180975"/>
            </a:xfrm>
            <a:custGeom>
              <a:avLst/>
              <a:gdLst/>
              <a:ahLst/>
              <a:cxnLst/>
              <a:rect l="l" t="t" r="r" b="b"/>
              <a:pathLst>
                <a:path w="490854" h="180975">
                  <a:moveTo>
                    <a:pt x="304673" y="124841"/>
                  </a:moveTo>
                  <a:lnTo>
                    <a:pt x="189737" y="124841"/>
                  </a:lnTo>
                  <a:lnTo>
                    <a:pt x="189737" y="138811"/>
                  </a:lnTo>
                  <a:lnTo>
                    <a:pt x="291084" y="138811"/>
                  </a:lnTo>
                  <a:lnTo>
                    <a:pt x="291084" y="180975"/>
                  </a:lnTo>
                  <a:lnTo>
                    <a:pt x="307339" y="180975"/>
                  </a:lnTo>
                  <a:lnTo>
                    <a:pt x="307339" y="127508"/>
                  </a:lnTo>
                  <a:lnTo>
                    <a:pt x="306959" y="126365"/>
                  </a:lnTo>
                  <a:lnTo>
                    <a:pt x="306324" y="125730"/>
                  </a:lnTo>
                  <a:lnTo>
                    <a:pt x="305815" y="125095"/>
                  </a:lnTo>
                  <a:lnTo>
                    <a:pt x="304673" y="124841"/>
                  </a:lnTo>
                  <a:close/>
                </a:path>
                <a:path w="490854" h="180975">
                  <a:moveTo>
                    <a:pt x="467613" y="119634"/>
                  </a:moveTo>
                  <a:lnTo>
                    <a:pt x="424434" y="124206"/>
                  </a:lnTo>
                  <a:lnTo>
                    <a:pt x="403098" y="125476"/>
                  </a:lnTo>
                  <a:lnTo>
                    <a:pt x="399796" y="125476"/>
                  </a:lnTo>
                  <a:lnTo>
                    <a:pt x="365633" y="125857"/>
                  </a:lnTo>
                  <a:lnTo>
                    <a:pt x="345439" y="125857"/>
                  </a:lnTo>
                  <a:lnTo>
                    <a:pt x="345439" y="139827"/>
                  </a:lnTo>
                  <a:lnTo>
                    <a:pt x="365633" y="139827"/>
                  </a:lnTo>
                  <a:lnTo>
                    <a:pt x="380801" y="139729"/>
                  </a:lnTo>
                  <a:lnTo>
                    <a:pt x="422021" y="138176"/>
                  </a:lnTo>
                  <a:lnTo>
                    <a:pt x="467613" y="133350"/>
                  </a:lnTo>
                  <a:lnTo>
                    <a:pt x="467613" y="119634"/>
                  </a:lnTo>
                  <a:close/>
                </a:path>
                <a:path w="490854" h="180975">
                  <a:moveTo>
                    <a:pt x="219456" y="46990"/>
                  </a:moveTo>
                  <a:lnTo>
                    <a:pt x="179070" y="61468"/>
                  </a:lnTo>
                  <a:lnTo>
                    <a:pt x="174878" y="68834"/>
                  </a:lnTo>
                  <a:lnTo>
                    <a:pt x="174878" y="82423"/>
                  </a:lnTo>
                  <a:lnTo>
                    <a:pt x="176022" y="86614"/>
                  </a:lnTo>
                  <a:lnTo>
                    <a:pt x="178308" y="90424"/>
                  </a:lnTo>
                  <a:lnTo>
                    <a:pt x="180466" y="94234"/>
                  </a:lnTo>
                  <a:lnTo>
                    <a:pt x="212978" y="109093"/>
                  </a:lnTo>
                  <a:lnTo>
                    <a:pt x="226060" y="109093"/>
                  </a:lnTo>
                  <a:lnTo>
                    <a:pt x="255396" y="96901"/>
                  </a:lnTo>
                  <a:lnTo>
                    <a:pt x="210565" y="96901"/>
                  </a:lnTo>
                  <a:lnTo>
                    <a:pt x="203708" y="95123"/>
                  </a:lnTo>
                  <a:lnTo>
                    <a:pt x="198754" y="91567"/>
                  </a:lnTo>
                  <a:lnTo>
                    <a:pt x="193801" y="88138"/>
                  </a:lnTo>
                  <a:lnTo>
                    <a:pt x="191456" y="83693"/>
                  </a:lnTo>
                  <a:lnTo>
                    <a:pt x="191388" y="72136"/>
                  </a:lnTo>
                  <a:lnTo>
                    <a:pt x="193801" y="67564"/>
                  </a:lnTo>
                  <a:lnTo>
                    <a:pt x="198754" y="64262"/>
                  </a:lnTo>
                  <a:lnTo>
                    <a:pt x="203708" y="60833"/>
                  </a:lnTo>
                  <a:lnTo>
                    <a:pt x="210565" y="59182"/>
                  </a:lnTo>
                  <a:lnTo>
                    <a:pt x="256667" y="59182"/>
                  </a:lnTo>
                  <a:lnTo>
                    <a:pt x="251713" y="55753"/>
                  </a:lnTo>
                  <a:lnTo>
                    <a:pt x="245066" y="51919"/>
                  </a:lnTo>
                  <a:lnTo>
                    <a:pt x="237489" y="49180"/>
                  </a:lnTo>
                  <a:lnTo>
                    <a:pt x="228961" y="47537"/>
                  </a:lnTo>
                  <a:lnTo>
                    <a:pt x="219456" y="46990"/>
                  </a:lnTo>
                  <a:close/>
                </a:path>
                <a:path w="490854" h="180975">
                  <a:moveTo>
                    <a:pt x="256667" y="59182"/>
                  </a:moveTo>
                  <a:lnTo>
                    <a:pt x="228473" y="59182"/>
                  </a:lnTo>
                  <a:lnTo>
                    <a:pt x="235331" y="60833"/>
                  </a:lnTo>
                  <a:lnTo>
                    <a:pt x="240284" y="64262"/>
                  </a:lnTo>
                  <a:lnTo>
                    <a:pt x="245237" y="67564"/>
                  </a:lnTo>
                  <a:lnTo>
                    <a:pt x="247650" y="72136"/>
                  </a:lnTo>
                  <a:lnTo>
                    <a:pt x="247650" y="83693"/>
                  </a:lnTo>
                  <a:lnTo>
                    <a:pt x="245237" y="88265"/>
                  </a:lnTo>
                  <a:lnTo>
                    <a:pt x="240157" y="91567"/>
                  </a:lnTo>
                  <a:lnTo>
                    <a:pt x="235076" y="95123"/>
                  </a:lnTo>
                  <a:lnTo>
                    <a:pt x="228219" y="96901"/>
                  </a:lnTo>
                  <a:lnTo>
                    <a:pt x="255396" y="96901"/>
                  </a:lnTo>
                  <a:lnTo>
                    <a:pt x="258190" y="94107"/>
                  </a:lnTo>
                  <a:lnTo>
                    <a:pt x="259587" y="92329"/>
                  </a:lnTo>
                  <a:lnTo>
                    <a:pt x="260603" y="90424"/>
                  </a:lnTo>
                  <a:lnTo>
                    <a:pt x="263016" y="86487"/>
                  </a:lnTo>
                  <a:lnTo>
                    <a:pt x="264125" y="82423"/>
                  </a:lnTo>
                  <a:lnTo>
                    <a:pt x="264160" y="68834"/>
                  </a:lnTo>
                  <a:lnTo>
                    <a:pt x="259969" y="61468"/>
                  </a:lnTo>
                  <a:lnTo>
                    <a:pt x="256667" y="59182"/>
                  </a:lnTo>
                  <a:close/>
                </a:path>
                <a:path w="490854" h="180975">
                  <a:moveTo>
                    <a:pt x="271145" y="24511"/>
                  </a:moveTo>
                  <a:lnTo>
                    <a:pt x="168275" y="24511"/>
                  </a:lnTo>
                  <a:lnTo>
                    <a:pt x="168275" y="37338"/>
                  </a:lnTo>
                  <a:lnTo>
                    <a:pt x="271145" y="37338"/>
                  </a:lnTo>
                  <a:lnTo>
                    <a:pt x="271145" y="24511"/>
                  </a:lnTo>
                  <a:close/>
                </a:path>
                <a:path w="490854" h="180975">
                  <a:moveTo>
                    <a:pt x="409066" y="6477"/>
                  </a:moveTo>
                  <a:lnTo>
                    <a:pt x="394335" y="6477"/>
                  </a:lnTo>
                  <a:lnTo>
                    <a:pt x="387731" y="7747"/>
                  </a:lnTo>
                  <a:lnTo>
                    <a:pt x="357886" y="34036"/>
                  </a:lnTo>
                  <a:lnTo>
                    <a:pt x="354711" y="45212"/>
                  </a:lnTo>
                  <a:lnTo>
                    <a:pt x="354711" y="57531"/>
                  </a:lnTo>
                  <a:lnTo>
                    <a:pt x="376047" y="90424"/>
                  </a:lnTo>
                  <a:lnTo>
                    <a:pt x="381888" y="92710"/>
                  </a:lnTo>
                  <a:lnTo>
                    <a:pt x="387731" y="95123"/>
                  </a:lnTo>
                  <a:lnTo>
                    <a:pt x="394335" y="96266"/>
                  </a:lnTo>
                  <a:lnTo>
                    <a:pt x="408813" y="96266"/>
                  </a:lnTo>
                  <a:lnTo>
                    <a:pt x="415163" y="95123"/>
                  </a:lnTo>
                  <a:lnTo>
                    <a:pt x="420877" y="92710"/>
                  </a:lnTo>
                  <a:lnTo>
                    <a:pt x="426720" y="90424"/>
                  </a:lnTo>
                  <a:lnTo>
                    <a:pt x="431673" y="87122"/>
                  </a:lnTo>
                  <a:lnTo>
                    <a:pt x="436245" y="82677"/>
                  </a:lnTo>
                  <a:lnTo>
                    <a:pt x="391160" y="82677"/>
                  </a:lnTo>
                  <a:lnTo>
                    <a:pt x="383286" y="79629"/>
                  </a:lnTo>
                  <a:lnTo>
                    <a:pt x="378206" y="73533"/>
                  </a:lnTo>
                  <a:lnTo>
                    <a:pt x="373125" y="67183"/>
                  </a:lnTo>
                  <a:lnTo>
                    <a:pt x="370629" y="59944"/>
                  </a:lnTo>
                  <a:lnTo>
                    <a:pt x="370586" y="42926"/>
                  </a:lnTo>
                  <a:lnTo>
                    <a:pt x="373252" y="35560"/>
                  </a:lnTo>
                  <a:lnTo>
                    <a:pt x="378460" y="29210"/>
                  </a:lnTo>
                  <a:lnTo>
                    <a:pt x="383921" y="22987"/>
                  </a:lnTo>
                  <a:lnTo>
                    <a:pt x="391668" y="19812"/>
                  </a:lnTo>
                  <a:lnTo>
                    <a:pt x="436245" y="19812"/>
                  </a:lnTo>
                  <a:lnTo>
                    <a:pt x="432181" y="15748"/>
                  </a:lnTo>
                  <a:lnTo>
                    <a:pt x="427227" y="12573"/>
                  </a:lnTo>
                  <a:lnTo>
                    <a:pt x="415671" y="7747"/>
                  </a:lnTo>
                  <a:lnTo>
                    <a:pt x="409066" y="6477"/>
                  </a:lnTo>
                  <a:close/>
                </a:path>
                <a:path w="490854" h="180975">
                  <a:moveTo>
                    <a:pt x="436245" y="19812"/>
                  </a:moveTo>
                  <a:lnTo>
                    <a:pt x="412241" y="19812"/>
                  </a:lnTo>
                  <a:lnTo>
                    <a:pt x="419862" y="22987"/>
                  </a:lnTo>
                  <a:lnTo>
                    <a:pt x="424941" y="29210"/>
                  </a:lnTo>
                  <a:lnTo>
                    <a:pt x="430022" y="35560"/>
                  </a:lnTo>
                  <a:lnTo>
                    <a:pt x="432562" y="42926"/>
                  </a:lnTo>
                  <a:lnTo>
                    <a:pt x="432562" y="59944"/>
                  </a:lnTo>
                  <a:lnTo>
                    <a:pt x="430022" y="67310"/>
                  </a:lnTo>
                  <a:lnTo>
                    <a:pt x="425069" y="73533"/>
                  </a:lnTo>
                  <a:lnTo>
                    <a:pt x="419988" y="79629"/>
                  </a:lnTo>
                  <a:lnTo>
                    <a:pt x="412241" y="82677"/>
                  </a:lnTo>
                  <a:lnTo>
                    <a:pt x="436245" y="82677"/>
                  </a:lnTo>
                  <a:lnTo>
                    <a:pt x="448563" y="56769"/>
                  </a:lnTo>
                  <a:lnTo>
                    <a:pt x="448563" y="45212"/>
                  </a:lnTo>
                  <a:lnTo>
                    <a:pt x="447548" y="39497"/>
                  </a:lnTo>
                  <a:lnTo>
                    <a:pt x="445388" y="34036"/>
                  </a:lnTo>
                  <a:lnTo>
                    <a:pt x="443229" y="28702"/>
                  </a:lnTo>
                  <a:lnTo>
                    <a:pt x="440182" y="23876"/>
                  </a:lnTo>
                  <a:lnTo>
                    <a:pt x="436245" y="19812"/>
                  </a:lnTo>
                  <a:close/>
                </a:path>
                <a:path w="490854" h="180975">
                  <a:moveTo>
                    <a:pt x="60960" y="11811"/>
                  </a:moveTo>
                  <a:lnTo>
                    <a:pt x="2539" y="11811"/>
                  </a:lnTo>
                  <a:lnTo>
                    <a:pt x="1524" y="12065"/>
                  </a:lnTo>
                  <a:lnTo>
                    <a:pt x="254" y="13335"/>
                  </a:lnTo>
                  <a:lnTo>
                    <a:pt x="0" y="14351"/>
                  </a:lnTo>
                  <a:lnTo>
                    <a:pt x="95" y="132129"/>
                  </a:lnTo>
                  <a:lnTo>
                    <a:pt x="254" y="132842"/>
                  </a:lnTo>
                  <a:lnTo>
                    <a:pt x="1269" y="133858"/>
                  </a:lnTo>
                  <a:lnTo>
                    <a:pt x="2412" y="134239"/>
                  </a:lnTo>
                  <a:lnTo>
                    <a:pt x="13715" y="134239"/>
                  </a:lnTo>
                  <a:lnTo>
                    <a:pt x="52607" y="132129"/>
                  </a:lnTo>
                  <a:lnTo>
                    <a:pt x="72771" y="129540"/>
                  </a:lnTo>
                  <a:lnTo>
                    <a:pt x="72771" y="119634"/>
                  </a:lnTo>
                  <a:lnTo>
                    <a:pt x="15748" y="119634"/>
                  </a:lnTo>
                  <a:lnTo>
                    <a:pt x="15748" y="25273"/>
                  </a:lnTo>
                  <a:lnTo>
                    <a:pt x="60960" y="25273"/>
                  </a:lnTo>
                  <a:lnTo>
                    <a:pt x="60960" y="11811"/>
                  </a:lnTo>
                  <a:close/>
                </a:path>
                <a:path w="490854" h="180975">
                  <a:moveTo>
                    <a:pt x="72771" y="115570"/>
                  </a:moveTo>
                  <a:lnTo>
                    <a:pt x="69214" y="116205"/>
                  </a:lnTo>
                  <a:lnTo>
                    <a:pt x="65150" y="116840"/>
                  </a:lnTo>
                  <a:lnTo>
                    <a:pt x="60706" y="117221"/>
                  </a:lnTo>
                  <a:lnTo>
                    <a:pt x="56134" y="117729"/>
                  </a:lnTo>
                  <a:lnTo>
                    <a:pt x="51435" y="118110"/>
                  </a:lnTo>
                  <a:lnTo>
                    <a:pt x="46609" y="118618"/>
                  </a:lnTo>
                  <a:lnTo>
                    <a:pt x="41783" y="118999"/>
                  </a:lnTo>
                  <a:lnTo>
                    <a:pt x="36957" y="119253"/>
                  </a:lnTo>
                  <a:lnTo>
                    <a:pt x="23240" y="119634"/>
                  </a:lnTo>
                  <a:lnTo>
                    <a:pt x="72771" y="119634"/>
                  </a:lnTo>
                  <a:lnTo>
                    <a:pt x="72771" y="115570"/>
                  </a:lnTo>
                  <a:close/>
                </a:path>
                <a:path w="490854" h="180975">
                  <a:moveTo>
                    <a:pt x="490600" y="381"/>
                  </a:moveTo>
                  <a:lnTo>
                    <a:pt x="474725" y="381"/>
                  </a:lnTo>
                  <a:lnTo>
                    <a:pt x="474725" y="179959"/>
                  </a:lnTo>
                  <a:lnTo>
                    <a:pt x="490600" y="179959"/>
                  </a:lnTo>
                  <a:lnTo>
                    <a:pt x="490600" y="381"/>
                  </a:lnTo>
                  <a:close/>
                </a:path>
                <a:path w="490854" h="180975">
                  <a:moveTo>
                    <a:pt x="307339" y="381"/>
                  </a:moveTo>
                  <a:lnTo>
                    <a:pt x="291464" y="381"/>
                  </a:lnTo>
                  <a:lnTo>
                    <a:pt x="291464" y="115062"/>
                  </a:lnTo>
                  <a:lnTo>
                    <a:pt x="307339" y="115062"/>
                  </a:lnTo>
                  <a:lnTo>
                    <a:pt x="307339" y="65405"/>
                  </a:lnTo>
                  <a:lnTo>
                    <a:pt x="332232" y="65405"/>
                  </a:lnTo>
                  <a:lnTo>
                    <a:pt x="332232" y="51435"/>
                  </a:lnTo>
                  <a:lnTo>
                    <a:pt x="307339" y="51435"/>
                  </a:lnTo>
                  <a:lnTo>
                    <a:pt x="307339" y="381"/>
                  </a:lnTo>
                  <a:close/>
                </a:path>
                <a:path w="490854" h="180975">
                  <a:moveTo>
                    <a:pt x="136778" y="80010"/>
                  </a:moveTo>
                  <a:lnTo>
                    <a:pt x="121158" y="80010"/>
                  </a:lnTo>
                  <a:lnTo>
                    <a:pt x="121158" y="179959"/>
                  </a:lnTo>
                  <a:lnTo>
                    <a:pt x="136778" y="179959"/>
                  </a:lnTo>
                  <a:lnTo>
                    <a:pt x="136778" y="80010"/>
                  </a:lnTo>
                  <a:close/>
                </a:path>
                <a:path w="490854" h="180975">
                  <a:moveTo>
                    <a:pt x="97282" y="3429"/>
                  </a:moveTo>
                  <a:lnTo>
                    <a:pt x="81914" y="3429"/>
                  </a:lnTo>
                  <a:lnTo>
                    <a:pt x="81914" y="171450"/>
                  </a:lnTo>
                  <a:lnTo>
                    <a:pt x="97282" y="171450"/>
                  </a:lnTo>
                  <a:lnTo>
                    <a:pt x="97282" y="80010"/>
                  </a:lnTo>
                  <a:lnTo>
                    <a:pt x="136778" y="80010"/>
                  </a:lnTo>
                  <a:lnTo>
                    <a:pt x="136778" y="64643"/>
                  </a:lnTo>
                  <a:lnTo>
                    <a:pt x="97282" y="64643"/>
                  </a:lnTo>
                  <a:lnTo>
                    <a:pt x="97282" y="3429"/>
                  </a:lnTo>
                  <a:close/>
                </a:path>
                <a:path w="490854" h="180975">
                  <a:moveTo>
                    <a:pt x="136778" y="381"/>
                  </a:moveTo>
                  <a:lnTo>
                    <a:pt x="121158" y="381"/>
                  </a:lnTo>
                  <a:lnTo>
                    <a:pt x="121158" y="64643"/>
                  </a:lnTo>
                  <a:lnTo>
                    <a:pt x="136778" y="64643"/>
                  </a:lnTo>
                  <a:lnTo>
                    <a:pt x="136778" y="381"/>
                  </a:lnTo>
                  <a:close/>
                </a:path>
                <a:path w="490854" h="180975">
                  <a:moveTo>
                    <a:pt x="245872" y="0"/>
                  </a:moveTo>
                  <a:lnTo>
                    <a:pt x="192532" y="0"/>
                  </a:lnTo>
                  <a:lnTo>
                    <a:pt x="192532" y="12954"/>
                  </a:lnTo>
                  <a:lnTo>
                    <a:pt x="245872" y="12954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8353" y="3814444"/>
              <a:ext cx="1080135" cy="19088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010150" y="3819906"/>
              <a:ext cx="688975" cy="186055"/>
            </a:xfrm>
            <a:custGeom>
              <a:avLst/>
              <a:gdLst/>
              <a:ahLst/>
              <a:cxnLst/>
              <a:rect l="l" t="t" r="r" b="b"/>
              <a:pathLst>
                <a:path w="688975" h="186054">
                  <a:moveTo>
                    <a:pt x="83565" y="118745"/>
                  </a:moveTo>
                  <a:lnTo>
                    <a:pt x="42578" y="123674"/>
                  </a:lnTo>
                  <a:lnTo>
                    <a:pt x="16255" y="152146"/>
                  </a:lnTo>
                  <a:lnTo>
                    <a:pt x="17303" y="159694"/>
                  </a:lnTo>
                  <a:lnTo>
                    <a:pt x="54006" y="183483"/>
                  </a:lnTo>
                  <a:lnTo>
                    <a:pt x="83565" y="185674"/>
                  </a:lnTo>
                  <a:lnTo>
                    <a:pt x="99355" y="185126"/>
                  </a:lnTo>
                  <a:lnTo>
                    <a:pt x="141392" y="172077"/>
                  </a:lnTo>
                  <a:lnTo>
                    <a:pt x="145355" y="167767"/>
                  </a:lnTo>
                  <a:lnTo>
                    <a:pt x="83565" y="167767"/>
                  </a:lnTo>
                  <a:lnTo>
                    <a:pt x="74283" y="167572"/>
                  </a:lnTo>
                  <a:lnTo>
                    <a:pt x="42037" y="158115"/>
                  </a:lnTo>
                  <a:lnTo>
                    <a:pt x="42037" y="146304"/>
                  </a:lnTo>
                  <a:lnTo>
                    <a:pt x="83565" y="136144"/>
                  </a:lnTo>
                  <a:lnTo>
                    <a:pt x="144803" y="136144"/>
                  </a:lnTo>
                  <a:lnTo>
                    <a:pt x="141339" y="132393"/>
                  </a:lnTo>
                  <a:lnTo>
                    <a:pt x="133985" y="127508"/>
                  </a:lnTo>
                  <a:lnTo>
                    <a:pt x="124481" y="123674"/>
                  </a:lnTo>
                  <a:lnTo>
                    <a:pt x="112918" y="120935"/>
                  </a:lnTo>
                  <a:lnTo>
                    <a:pt x="99284" y="119292"/>
                  </a:lnTo>
                  <a:lnTo>
                    <a:pt x="83565" y="118745"/>
                  </a:lnTo>
                  <a:close/>
                </a:path>
                <a:path w="688975" h="186054">
                  <a:moveTo>
                    <a:pt x="144803" y="136144"/>
                  </a:moveTo>
                  <a:lnTo>
                    <a:pt x="83565" y="136144"/>
                  </a:lnTo>
                  <a:lnTo>
                    <a:pt x="92612" y="136380"/>
                  </a:lnTo>
                  <a:lnTo>
                    <a:pt x="100695" y="137080"/>
                  </a:lnTo>
                  <a:lnTo>
                    <a:pt x="107801" y="138233"/>
                  </a:lnTo>
                  <a:lnTo>
                    <a:pt x="113919" y="139827"/>
                  </a:lnTo>
                  <a:lnTo>
                    <a:pt x="121412" y="142240"/>
                  </a:lnTo>
                  <a:lnTo>
                    <a:pt x="125095" y="146304"/>
                  </a:lnTo>
                  <a:lnTo>
                    <a:pt x="124975" y="158115"/>
                  </a:lnTo>
                  <a:lnTo>
                    <a:pt x="83565" y="167767"/>
                  </a:lnTo>
                  <a:lnTo>
                    <a:pt x="145355" y="167767"/>
                  </a:lnTo>
                  <a:lnTo>
                    <a:pt x="146669" y="166338"/>
                  </a:lnTo>
                  <a:lnTo>
                    <a:pt x="149826" y="159694"/>
                  </a:lnTo>
                  <a:lnTo>
                    <a:pt x="150875" y="152146"/>
                  </a:lnTo>
                  <a:lnTo>
                    <a:pt x="149808" y="144688"/>
                  </a:lnTo>
                  <a:lnTo>
                    <a:pt x="146621" y="138112"/>
                  </a:lnTo>
                  <a:lnTo>
                    <a:pt x="144803" y="136144"/>
                  </a:lnTo>
                  <a:close/>
                </a:path>
                <a:path w="688975" h="186054">
                  <a:moveTo>
                    <a:pt x="623697" y="115062"/>
                  </a:moveTo>
                  <a:lnTo>
                    <a:pt x="580771" y="121920"/>
                  </a:lnTo>
                  <a:lnTo>
                    <a:pt x="575310" y="125095"/>
                  </a:lnTo>
                  <a:lnTo>
                    <a:pt x="569849" y="128143"/>
                  </a:lnTo>
                  <a:lnTo>
                    <a:pt x="565658" y="131826"/>
                  </a:lnTo>
                  <a:lnTo>
                    <a:pt x="562990" y="136144"/>
                  </a:lnTo>
                  <a:lnTo>
                    <a:pt x="560197" y="140462"/>
                  </a:lnTo>
                  <a:lnTo>
                    <a:pt x="558800" y="145161"/>
                  </a:lnTo>
                  <a:lnTo>
                    <a:pt x="558800" y="155321"/>
                  </a:lnTo>
                  <a:lnTo>
                    <a:pt x="560197" y="160020"/>
                  </a:lnTo>
                  <a:lnTo>
                    <a:pt x="562990" y="164211"/>
                  </a:lnTo>
                  <a:lnTo>
                    <a:pt x="565658" y="168529"/>
                  </a:lnTo>
                  <a:lnTo>
                    <a:pt x="569849" y="172212"/>
                  </a:lnTo>
                  <a:lnTo>
                    <a:pt x="575310" y="175260"/>
                  </a:lnTo>
                  <a:lnTo>
                    <a:pt x="580771" y="178435"/>
                  </a:lnTo>
                  <a:lnTo>
                    <a:pt x="623697" y="185293"/>
                  </a:lnTo>
                  <a:lnTo>
                    <a:pt x="635077" y="184935"/>
                  </a:lnTo>
                  <a:lnTo>
                    <a:pt x="675735" y="172894"/>
                  </a:lnTo>
                  <a:lnTo>
                    <a:pt x="681406" y="167767"/>
                  </a:lnTo>
                  <a:lnTo>
                    <a:pt x="623697" y="167767"/>
                  </a:lnTo>
                  <a:lnTo>
                    <a:pt x="614934" y="167501"/>
                  </a:lnTo>
                  <a:lnTo>
                    <a:pt x="583666" y="156083"/>
                  </a:lnTo>
                  <a:lnTo>
                    <a:pt x="583666" y="144399"/>
                  </a:lnTo>
                  <a:lnTo>
                    <a:pt x="623697" y="132588"/>
                  </a:lnTo>
                  <a:lnTo>
                    <a:pt x="681870" y="132588"/>
                  </a:lnTo>
                  <a:lnTo>
                    <a:pt x="681354" y="131826"/>
                  </a:lnTo>
                  <a:lnTo>
                    <a:pt x="677290" y="128143"/>
                  </a:lnTo>
                  <a:lnTo>
                    <a:pt x="671829" y="125095"/>
                  </a:lnTo>
                  <a:lnTo>
                    <a:pt x="666369" y="121920"/>
                  </a:lnTo>
                  <a:lnTo>
                    <a:pt x="631364" y="115228"/>
                  </a:lnTo>
                  <a:lnTo>
                    <a:pt x="623697" y="115062"/>
                  </a:lnTo>
                  <a:close/>
                </a:path>
                <a:path w="688975" h="186054">
                  <a:moveTo>
                    <a:pt x="681870" y="132588"/>
                  </a:moveTo>
                  <a:lnTo>
                    <a:pt x="623697" y="132588"/>
                  </a:lnTo>
                  <a:lnTo>
                    <a:pt x="632384" y="132853"/>
                  </a:lnTo>
                  <a:lnTo>
                    <a:pt x="640143" y="133667"/>
                  </a:lnTo>
                  <a:lnTo>
                    <a:pt x="646949" y="135052"/>
                  </a:lnTo>
                  <a:lnTo>
                    <a:pt x="652779" y="137033"/>
                  </a:lnTo>
                  <a:lnTo>
                    <a:pt x="660019" y="139954"/>
                  </a:lnTo>
                  <a:lnTo>
                    <a:pt x="663575" y="144399"/>
                  </a:lnTo>
                  <a:lnTo>
                    <a:pt x="663575" y="156083"/>
                  </a:lnTo>
                  <a:lnTo>
                    <a:pt x="623697" y="167767"/>
                  </a:lnTo>
                  <a:lnTo>
                    <a:pt x="681406" y="167767"/>
                  </a:lnTo>
                  <a:lnTo>
                    <a:pt x="684276" y="164211"/>
                  </a:lnTo>
                  <a:lnTo>
                    <a:pt x="687070" y="160020"/>
                  </a:lnTo>
                  <a:lnTo>
                    <a:pt x="688466" y="155321"/>
                  </a:lnTo>
                  <a:lnTo>
                    <a:pt x="688466" y="145161"/>
                  </a:lnTo>
                  <a:lnTo>
                    <a:pt x="687070" y="140462"/>
                  </a:lnTo>
                  <a:lnTo>
                    <a:pt x="684276" y="136144"/>
                  </a:lnTo>
                  <a:lnTo>
                    <a:pt x="681870" y="132588"/>
                  </a:lnTo>
                  <a:close/>
                </a:path>
                <a:path w="688975" h="186054">
                  <a:moveTo>
                    <a:pt x="687324" y="762"/>
                  </a:moveTo>
                  <a:lnTo>
                    <a:pt x="664590" y="762"/>
                  </a:lnTo>
                  <a:lnTo>
                    <a:pt x="664590" y="46609"/>
                  </a:lnTo>
                  <a:lnTo>
                    <a:pt x="637666" y="46609"/>
                  </a:lnTo>
                  <a:lnTo>
                    <a:pt x="637666" y="64643"/>
                  </a:lnTo>
                  <a:lnTo>
                    <a:pt x="664590" y="64643"/>
                  </a:lnTo>
                  <a:lnTo>
                    <a:pt x="664590" y="81280"/>
                  </a:lnTo>
                  <a:lnTo>
                    <a:pt x="637666" y="81280"/>
                  </a:lnTo>
                  <a:lnTo>
                    <a:pt x="637666" y="99314"/>
                  </a:lnTo>
                  <a:lnTo>
                    <a:pt x="664210" y="99314"/>
                  </a:lnTo>
                  <a:lnTo>
                    <a:pt x="664080" y="106394"/>
                  </a:lnTo>
                  <a:lnTo>
                    <a:pt x="664210" y="107823"/>
                  </a:lnTo>
                  <a:lnTo>
                    <a:pt x="664337" y="116332"/>
                  </a:lnTo>
                  <a:lnTo>
                    <a:pt x="687324" y="116332"/>
                  </a:lnTo>
                  <a:lnTo>
                    <a:pt x="687324" y="762"/>
                  </a:lnTo>
                  <a:close/>
                </a:path>
                <a:path w="688975" h="186054">
                  <a:moveTo>
                    <a:pt x="595376" y="50673"/>
                  </a:moveTo>
                  <a:lnTo>
                    <a:pt x="580009" y="50673"/>
                  </a:lnTo>
                  <a:lnTo>
                    <a:pt x="573404" y="51435"/>
                  </a:lnTo>
                  <a:lnTo>
                    <a:pt x="541563" y="74930"/>
                  </a:lnTo>
                  <a:lnTo>
                    <a:pt x="541527" y="82931"/>
                  </a:lnTo>
                  <a:lnTo>
                    <a:pt x="542544" y="86614"/>
                  </a:lnTo>
                  <a:lnTo>
                    <a:pt x="545079" y="90678"/>
                  </a:lnTo>
                  <a:lnTo>
                    <a:pt x="546735" y="93472"/>
                  </a:lnTo>
                  <a:lnTo>
                    <a:pt x="549783" y="96520"/>
                  </a:lnTo>
                  <a:lnTo>
                    <a:pt x="553847" y="99187"/>
                  </a:lnTo>
                  <a:lnTo>
                    <a:pt x="557784" y="101854"/>
                  </a:lnTo>
                  <a:lnTo>
                    <a:pt x="562737" y="103886"/>
                  </a:lnTo>
                  <a:lnTo>
                    <a:pt x="568578" y="105410"/>
                  </a:lnTo>
                  <a:lnTo>
                    <a:pt x="574548" y="106807"/>
                  </a:lnTo>
                  <a:lnTo>
                    <a:pt x="581278" y="107569"/>
                  </a:lnTo>
                  <a:lnTo>
                    <a:pt x="588772" y="107569"/>
                  </a:lnTo>
                  <a:lnTo>
                    <a:pt x="628269" y="95250"/>
                  </a:lnTo>
                  <a:lnTo>
                    <a:pt x="630386" y="91567"/>
                  </a:lnTo>
                  <a:lnTo>
                    <a:pt x="580516" y="91567"/>
                  </a:lnTo>
                  <a:lnTo>
                    <a:pt x="574928" y="90551"/>
                  </a:lnTo>
                  <a:lnTo>
                    <a:pt x="567054" y="86741"/>
                  </a:lnTo>
                  <a:lnTo>
                    <a:pt x="565023" y="83439"/>
                  </a:lnTo>
                  <a:lnTo>
                    <a:pt x="565023" y="74930"/>
                  </a:lnTo>
                  <a:lnTo>
                    <a:pt x="567054" y="71755"/>
                  </a:lnTo>
                  <a:lnTo>
                    <a:pt x="574928" y="67183"/>
                  </a:lnTo>
                  <a:lnTo>
                    <a:pt x="580516" y="66040"/>
                  </a:lnTo>
                  <a:lnTo>
                    <a:pt x="629934" y="66040"/>
                  </a:lnTo>
                  <a:lnTo>
                    <a:pt x="629030" y="64516"/>
                  </a:lnTo>
                  <a:lnTo>
                    <a:pt x="626110" y="61468"/>
                  </a:lnTo>
                  <a:lnTo>
                    <a:pt x="622173" y="58928"/>
                  </a:lnTo>
                  <a:lnTo>
                    <a:pt x="618363" y="56388"/>
                  </a:lnTo>
                  <a:lnTo>
                    <a:pt x="613537" y="54356"/>
                  </a:lnTo>
                  <a:lnTo>
                    <a:pt x="607695" y="52832"/>
                  </a:lnTo>
                  <a:lnTo>
                    <a:pt x="601979" y="51435"/>
                  </a:lnTo>
                  <a:lnTo>
                    <a:pt x="595376" y="50673"/>
                  </a:lnTo>
                  <a:close/>
                </a:path>
                <a:path w="688975" h="186054">
                  <a:moveTo>
                    <a:pt x="629934" y="66040"/>
                  </a:moveTo>
                  <a:lnTo>
                    <a:pt x="594740" y="66040"/>
                  </a:lnTo>
                  <a:lnTo>
                    <a:pt x="600328" y="67183"/>
                  </a:lnTo>
                  <a:lnTo>
                    <a:pt x="608457" y="71755"/>
                  </a:lnTo>
                  <a:lnTo>
                    <a:pt x="610488" y="74930"/>
                  </a:lnTo>
                  <a:lnTo>
                    <a:pt x="610488" y="83439"/>
                  </a:lnTo>
                  <a:lnTo>
                    <a:pt x="608457" y="86741"/>
                  </a:lnTo>
                  <a:lnTo>
                    <a:pt x="604392" y="88773"/>
                  </a:lnTo>
                  <a:lnTo>
                    <a:pt x="599821" y="90678"/>
                  </a:lnTo>
                  <a:lnTo>
                    <a:pt x="594233" y="91567"/>
                  </a:lnTo>
                  <a:lnTo>
                    <a:pt x="630386" y="91567"/>
                  </a:lnTo>
                  <a:lnTo>
                    <a:pt x="631258" y="90043"/>
                  </a:lnTo>
                  <a:lnTo>
                    <a:pt x="633095" y="86614"/>
                  </a:lnTo>
                  <a:lnTo>
                    <a:pt x="633861" y="83439"/>
                  </a:lnTo>
                  <a:lnTo>
                    <a:pt x="633948" y="74930"/>
                  </a:lnTo>
                  <a:lnTo>
                    <a:pt x="632967" y="71374"/>
                  </a:lnTo>
                  <a:lnTo>
                    <a:pt x="631063" y="67945"/>
                  </a:lnTo>
                  <a:lnTo>
                    <a:pt x="629934" y="66040"/>
                  </a:lnTo>
                  <a:close/>
                </a:path>
                <a:path w="688975" h="186054">
                  <a:moveTo>
                    <a:pt x="636397" y="26924"/>
                  </a:moveTo>
                  <a:lnTo>
                    <a:pt x="536701" y="26924"/>
                  </a:lnTo>
                  <a:lnTo>
                    <a:pt x="536701" y="43561"/>
                  </a:lnTo>
                  <a:lnTo>
                    <a:pt x="636397" y="43561"/>
                  </a:lnTo>
                  <a:lnTo>
                    <a:pt x="636397" y="26924"/>
                  </a:lnTo>
                  <a:close/>
                </a:path>
                <a:path w="688975" h="186054">
                  <a:moveTo>
                    <a:pt x="616965" y="0"/>
                  </a:moveTo>
                  <a:lnTo>
                    <a:pt x="560959" y="0"/>
                  </a:lnTo>
                  <a:lnTo>
                    <a:pt x="560959" y="16764"/>
                  </a:lnTo>
                  <a:lnTo>
                    <a:pt x="616965" y="16764"/>
                  </a:lnTo>
                  <a:lnTo>
                    <a:pt x="616965" y="0"/>
                  </a:lnTo>
                  <a:close/>
                </a:path>
                <a:path w="688975" h="186054">
                  <a:moveTo>
                    <a:pt x="479551" y="121412"/>
                  </a:moveTo>
                  <a:lnTo>
                    <a:pt x="456819" y="121412"/>
                  </a:lnTo>
                  <a:lnTo>
                    <a:pt x="456819" y="182245"/>
                  </a:lnTo>
                  <a:lnTo>
                    <a:pt x="479551" y="182245"/>
                  </a:lnTo>
                  <a:lnTo>
                    <a:pt x="479551" y="121412"/>
                  </a:lnTo>
                  <a:close/>
                </a:path>
                <a:path w="688975" h="186054">
                  <a:moveTo>
                    <a:pt x="418719" y="121412"/>
                  </a:moveTo>
                  <a:lnTo>
                    <a:pt x="395604" y="121412"/>
                  </a:lnTo>
                  <a:lnTo>
                    <a:pt x="395604" y="180594"/>
                  </a:lnTo>
                  <a:lnTo>
                    <a:pt x="418719" y="180594"/>
                  </a:lnTo>
                  <a:lnTo>
                    <a:pt x="418719" y="121412"/>
                  </a:lnTo>
                  <a:close/>
                </a:path>
                <a:path w="688975" h="186054">
                  <a:moveTo>
                    <a:pt x="520826" y="101981"/>
                  </a:moveTo>
                  <a:lnTo>
                    <a:pt x="353567" y="101981"/>
                  </a:lnTo>
                  <a:lnTo>
                    <a:pt x="353567" y="121412"/>
                  </a:lnTo>
                  <a:lnTo>
                    <a:pt x="520826" y="121412"/>
                  </a:lnTo>
                  <a:lnTo>
                    <a:pt x="520826" y="101981"/>
                  </a:lnTo>
                  <a:close/>
                </a:path>
                <a:path w="688975" h="186054">
                  <a:moveTo>
                    <a:pt x="167259" y="90805"/>
                  </a:moveTo>
                  <a:lnTo>
                    <a:pt x="0" y="90805"/>
                  </a:lnTo>
                  <a:lnTo>
                    <a:pt x="0" y="109474"/>
                  </a:lnTo>
                  <a:lnTo>
                    <a:pt x="167259" y="109474"/>
                  </a:lnTo>
                  <a:lnTo>
                    <a:pt x="167259" y="90805"/>
                  </a:lnTo>
                  <a:close/>
                </a:path>
                <a:path w="688975" h="186054">
                  <a:moveTo>
                    <a:pt x="95376" y="73152"/>
                  </a:moveTo>
                  <a:lnTo>
                    <a:pt x="71754" y="73152"/>
                  </a:lnTo>
                  <a:lnTo>
                    <a:pt x="71754" y="90805"/>
                  </a:lnTo>
                  <a:lnTo>
                    <a:pt x="95376" y="90805"/>
                  </a:lnTo>
                  <a:lnTo>
                    <a:pt x="95376" y="73152"/>
                  </a:lnTo>
                  <a:close/>
                </a:path>
                <a:path w="688975" h="186054">
                  <a:moveTo>
                    <a:pt x="42799" y="2159"/>
                  </a:moveTo>
                  <a:lnTo>
                    <a:pt x="20065" y="2159"/>
                  </a:lnTo>
                  <a:lnTo>
                    <a:pt x="20065" y="69596"/>
                  </a:lnTo>
                  <a:lnTo>
                    <a:pt x="20447" y="71120"/>
                  </a:lnTo>
                  <a:lnTo>
                    <a:pt x="21209" y="71882"/>
                  </a:lnTo>
                  <a:lnTo>
                    <a:pt x="21971" y="72771"/>
                  </a:lnTo>
                  <a:lnTo>
                    <a:pt x="23495" y="73152"/>
                  </a:lnTo>
                  <a:lnTo>
                    <a:pt x="143383" y="73152"/>
                  </a:lnTo>
                  <a:lnTo>
                    <a:pt x="144779" y="72771"/>
                  </a:lnTo>
                  <a:lnTo>
                    <a:pt x="145669" y="71882"/>
                  </a:lnTo>
                  <a:lnTo>
                    <a:pt x="146558" y="71120"/>
                  </a:lnTo>
                  <a:lnTo>
                    <a:pt x="147065" y="69596"/>
                  </a:lnTo>
                  <a:lnTo>
                    <a:pt x="147065" y="54483"/>
                  </a:lnTo>
                  <a:lnTo>
                    <a:pt x="42799" y="54483"/>
                  </a:lnTo>
                  <a:lnTo>
                    <a:pt x="42799" y="37846"/>
                  </a:lnTo>
                  <a:lnTo>
                    <a:pt x="147065" y="37846"/>
                  </a:lnTo>
                  <a:lnTo>
                    <a:pt x="147065" y="20066"/>
                  </a:lnTo>
                  <a:lnTo>
                    <a:pt x="42799" y="20066"/>
                  </a:lnTo>
                  <a:lnTo>
                    <a:pt x="42799" y="2159"/>
                  </a:lnTo>
                  <a:close/>
                </a:path>
                <a:path w="688975" h="186054">
                  <a:moveTo>
                    <a:pt x="147065" y="37846"/>
                  </a:moveTo>
                  <a:lnTo>
                    <a:pt x="124078" y="37846"/>
                  </a:lnTo>
                  <a:lnTo>
                    <a:pt x="124078" y="54483"/>
                  </a:lnTo>
                  <a:lnTo>
                    <a:pt x="147065" y="54483"/>
                  </a:lnTo>
                  <a:lnTo>
                    <a:pt x="147065" y="37846"/>
                  </a:lnTo>
                  <a:close/>
                </a:path>
                <a:path w="688975" h="186054">
                  <a:moveTo>
                    <a:pt x="147065" y="2159"/>
                  </a:moveTo>
                  <a:lnTo>
                    <a:pt x="124078" y="2159"/>
                  </a:lnTo>
                  <a:lnTo>
                    <a:pt x="124078" y="20066"/>
                  </a:lnTo>
                  <a:lnTo>
                    <a:pt x="147065" y="20066"/>
                  </a:lnTo>
                  <a:lnTo>
                    <a:pt x="147065" y="2159"/>
                  </a:lnTo>
                  <a:close/>
                </a:path>
                <a:path w="688975" h="186054">
                  <a:moveTo>
                    <a:pt x="437134" y="2032"/>
                  </a:moveTo>
                  <a:lnTo>
                    <a:pt x="393953" y="10160"/>
                  </a:lnTo>
                  <a:lnTo>
                    <a:pt x="370713" y="38100"/>
                  </a:lnTo>
                  <a:lnTo>
                    <a:pt x="370713" y="44323"/>
                  </a:lnTo>
                  <a:lnTo>
                    <a:pt x="397932" y="80438"/>
                  </a:lnTo>
                  <a:lnTo>
                    <a:pt x="437134" y="86868"/>
                  </a:lnTo>
                  <a:lnTo>
                    <a:pt x="451806" y="86153"/>
                  </a:lnTo>
                  <a:lnTo>
                    <a:pt x="493589" y="69058"/>
                  </a:lnTo>
                  <a:lnTo>
                    <a:pt x="494819" y="67437"/>
                  </a:lnTo>
                  <a:lnTo>
                    <a:pt x="431038" y="67437"/>
                  </a:lnTo>
                  <a:lnTo>
                    <a:pt x="425450" y="66929"/>
                  </a:lnTo>
                  <a:lnTo>
                    <a:pt x="395604" y="48006"/>
                  </a:lnTo>
                  <a:lnTo>
                    <a:pt x="395604" y="37084"/>
                  </a:lnTo>
                  <a:lnTo>
                    <a:pt x="437134" y="21209"/>
                  </a:lnTo>
                  <a:lnTo>
                    <a:pt x="494821" y="21209"/>
                  </a:lnTo>
                  <a:lnTo>
                    <a:pt x="491489" y="17780"/>
                  </a:lnTo>
                  <a:lnTo>
                    <a:pt x="451802" y="2794"/>
                  </a:lnTo>
                  <a:lnTo>
                    <a:pt x="444658" y="2222"/>
                  </a:lnTo>
                  <a:lnTo>
                    <a:pt x="437134" y="2032"/>
                  </a:lnTo>
                  <a:close/>
                </a:path>
                <a:path w="688975" h="186054">
                  <a:moveTo>
                    <a:pt x="494821" y="21209"/>
                  </a:moveTo>
                  <a:lnTo>
                    <a:pt x="443229" y="21209"/>
                  </a:lnTo>
                  <a:lnTo>
                    <a:pt x="448817" y="21717"/>
                  </a:lnTo>
                  <a:lnTo>
                    <a:pt x="459104" y="23749"/>
                  </a:lnTo>
                  <a:lnTo>
                    <a:pt x="463423" y="25273"/>
                  </a:lnTo>
                  <a:lnTo>
                    <a:pt x="470788" y="29337"/>
                  </a:lnTo>
                  <a:lnTo>
                    <a:pt x="473583" y="31750"/>
                  </a:lnTo>
                  <a:lnTo>
                    <a:pt x="475614" y="34671"/>
                  </a:lnTo>
                  <a:lnTo>
                    <a:pt x="477647" y="37465"/>
                  </a:lnTo>
                  <a:lnTo>
                    <a:pt x="478663" y="40767"/>
                  </a:lnTo>
                  <a:lnTo>
                    <a:pt x="478663" y="51562"/>
                  </a:lnTo>
                  <a:lnTo>
                    <a:pt x="474725" y="57150"/>
                  </a:lnTo>
                  <a:lnTo>
                    <a:pt x="466978" y="61341"/>
                  </a:lnTo>
                  <a:lnTo>
                    <a:pt x="463296" y="63373"/>
                  </a:lnTo>
                  <a:lnTo>
                    <a:pt x="458977" y="64897"/>
                  </a:lnTo>
                  <a:lnTo>
                    <a:pt x="448817" y="66929"/>
                  </a:lnTo>
                  <a:lnTo>
                    <a:pt x="443229" y="67437"/>
                  </a:lnTo>
                  <a:lnTo>
                    <a:pt x="494819" y="67437"/>
                  </a:lnTo>
                  <a:lnTo>
                    <a:pt x="499141" y="61737"/>
                  </a:lnTo>
                  <a:lnTo>
                    <a:pt x="502455" y="53488"/>
                  </a:lnTo>
                  <a:lnTo>
                    <a:pt x="503554" y="44323"/>
                  </a:lnTo>
                  <a:lnTo>
                    <a:pt x="503554" y="38100"/>
                  </a:lnTo>
                  <a:lnTo>
                    <a:pt x="502030" y="32512"/>
                  </a:lnTo>
                  <a:lnTo>
                    <a:pt x="498983" y="27305"/>
                  </a:lnTo>
                  <a:lnTo>
                    <a:pt x="495808" y="22225"/>
                  </a:lnTo>
                  <a:lnTo>
                    <a:pt x="494821" y="21209"/>
                  </a:lnTo>
                  <a:close/>
                </a:path>
                <a:path w="688975" h="186054">
                  <a:moveTo>
                    <a:pt x="242570" y="7493"/>
                  </a:moveTo>
                  <a:lnTo>
                    <a:pt x="218566" y="7493"/>
                  </a:lnTo>
                  <a:lnTo>
                    <a:pt x="218489" y="47625"/>
                  </a:lnTo>
                  <a:lnTo>
                    <a:pt x="217757" y="59570"/>
                  </a:lnTo>
                  <a:lnTo>
                    <a:pt x="200090" y="106243"/>
                  </a:lnTo>
                  <a:lnTo>
                    <a:pt x="169925" y="133604"/>
                  </a:lnTo>
                  <a:lnTo>
                    <a:pt x="188595" y="148590"/>
                  </a:lnTo>
                  <a:lnTo>
                    <a:pt x="193166" y="145288"/>
                  </a:lnTo>
                  <a:lnTo>
                    <a:pt x="197738" y="141605"/>
                  </a:lnTo>
                  <a:lnTo>
                    <a:pt x="202057" y="137414"/>
                  </a:lnTo>
                  <a:lnTo>
                    <a:pt x="206501" y="133223"/>
                  </a:lnTo>
                  <a:lnTo>
                    <a:pt x="229235" y="101473"/>
                  </a:lnTo>
                  <a:lnTo>
                    <a:pt x="230759" y="97028"/>
                  </a:lnTo>
                  <a:lnTo>
                    <a:pt x="255707" y="97028"/>
                  </a:lnTo>
                  <a:lnTo>
                    <a:pt x="243284" y="60644"/>
                  </a:lnTo>
                  <a:lnTo>
                    <a:pt x="242570" y="47625"/>
                  </a:lnTo>
                  <a:lnTo>
                    <a:pt x="242570" y="7493"/>
                  </a:lnTo>
                  <a:close/>
                </a:path>
                <a:path w="688975" h="186054">
                  <a:moveTo>
                    <a:pt x="255707" y="97028"/>
                  </a:moveTo>
                  <a:lnTo>
                    <a:pt x="230759" y="97028"/>
                  </a:lnTo>
                  <a:lnTo>
                    <a:pt x="234116" y="103701"/>
                  </a:lnTo>
                  <a:lnTo>
                    <a:pt x="259524" y="134540"/>
                  </a:lnTo>
                  <a:lnTo>
                    <a:pt x="272288" y="144526"/>
                  </a:lnTo>
                  <a:lnTo>
                    <a:pt x="289305" y="129032"/>
                  </a:lnTo>
                  <a:lnTo>
                    <a:pt x="278163" y="121437"/>
                  </a:lnTo>
                  <a:lnTo>
                    <a:pt x="268557" y="113141"/>
                  </a:lnTo>
                  <a:lnTo>
                    <a:pt x="260498" y="104153"/>
                  </a:lnTo>
                  <a:lnTo>
                    <a:pt x="255707" y="97028"/>
                  </a:lnTo>
                  <a:close/>
                </a:path>
                <a:path w="688975" h="186054">
                  <a:moveTo>
                    <a:pt x="322199" y="762"/>
                  </a:moveTo>
                  <a:lnTo>
                    <a:pt x="299465" y="762"/>
                  </a:lnTo>
                  <a:lnTo>
                    <a:pt x="299465" y="182245"/>
                  </a:lnTo>
                  <a:lnTo>
                    <a:pt x="322199" y="182245"/>
                  </a:lnTo>
                  <a:lnTo>
                    <a:pt x="322199" y="89535"/>
                  </a:lnTo>
                  <a:lnTo>
                    <a:pt x="347090" y="89535"/>
                  </a:lnTo>
                  <a:lnTo>
                    <a:pt x="347090" y="69088"/>
                  </a:lnTo>
                  <a:lnTo>
                    <a:pt x="322199" y="69088"/>
                  </a:lnTo>
                  <a:lnTo>
                    <a:pt x="322199" y="7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5325" y="3819525"/>
              <a:ext cx="1278890" cy="1858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156196" y="3820032"/>
              <a:ext cx="906780" cy="184785"/>
            </a:xfrm>
            <a:custGeom>
              <a:avLst/>
              <a:gdLst/>
              <a:ahLst/>
              <a:cxnLst/>
              <a:rect l="l" t="t" r="r" b="b"/>
              <a:pathLst>
                <a:path w="906779" h="184785">
                  <a:moveTo>
                    <a:pt x="47752" y="118618"/>
                  </a:moveTo>
                  <a:lnTo>
                    <a:pt x="46228" y="118872"/>
                  </a:lnTo>
                  <a:lnTo>
                    <a:pt x="44450" y="119126"/>
                  </a:lnTo>
                  <a:lnTo>
                    <a:pt x="42291" y="119380"/>
                  </a:lnTo>
                  <a:lnTo>
                    <a:pt x="40259" y="119761"/>
                  </a:lnTo>
                  <a:lnTo>
                    <a:pt x="34925" y="120269"/>
                  </a:lnTo>
                  <a:lnTo>
                    <a:pt x="29591" y="120523"/>
                  </a:lnTo>
                  <a:lnTo>
                    <a:pt x="26924" y="120523"/>
                  </a:lnTo>
                  <a:lnTo>
                    <a:pt x="24257" y="120650"/>
                  </a:lnTo>
                  <a:lnTo>
                    <a:pt x="15240" y="120650"/>
                  </a:lnTo>
                  <a:lnTo>
                    <a:pt x="15240" y="26416"/>
                  </a:lnTo>
                  <a:lnTo>
                    <a:pt x="46101" y="26416"/>
                  </a:lnTo>
                  <a:lnTo>
                    <a:pt x="46101" y="12192"/>
                  </a:lnTo>
                  <a:lnTo>
                    <a:pt x="2540" y="12192"/>
                  </a:lnTo>
                  <a:lnTo>
                    <a:pt x="1397" y="12573"/>
                  </a:lnTo>
                  <a:lnTo>
                    <a:pt x="762" y="13081"/>
                  </a:lnTo>
                  <a:lnTo>
                    <a:pt x="127" y="13716"/>
                  </a:lnTo>
                  <a:lnTo>
                    <a:pt x="0" y="132969"/>
                  </a:lnTo>
                  <a:lnTo>
                    <a:pt x="127" y="133477"/>
                  </a:lnTo>
                  <a:lnTo>
                    <a:pt x="1270" y="134620"/>
                  </a:lnTo>
                  <a:lnTo>
                    <a:pt x="2413" y="134874"/>
                  </a:lnTo>
                  <a:lnTo>
                    <a:pt x="16256" y="134874"/>
                  </a:lnTo>
                  <a:lnTo>
                    <a:pt x="47752" y="132461"/>
                  </a:lnTo>
                  <a:lnTo>
                    <a:pt x="47752" y="120650"/>
                  </a:lnTo>
                  <a:lnTo>
                    <a:pt x="47752" y="118618"/>
                  </a:lnTo>
                  <a:close/>
                </a:path>
                <a:path w="906779" h="184785">
                  <a:moveTo>
                    <a:pt x="107950" y="116586"/>
                  </a:moveTo>
                  <a:lnTo>
                    <a:pt x="105918" y="116967"/>
                  </a:lnTo>
                  <a:lnTo>
                    <a:pt x="103378" y="117475"/>
                  </a:lnTo>
                  <a:lnTo>
                    <a:pt x="100457" y="117856"/>
                  </a:lnTo>
                  <a:lnTo>
                    <a:pt x="94234" y="118872"/>
                  </a:lnTo>
                  <a:lnTo>
                    <a:pt x="83693" y="120015"/>
                  </a:lnTo>
                  <a:lnTo>
                    <a:pt x="76327" y="120523"/>
                  </a:lnTo>
                  <a:lnTo>
                    <a:pt x="72644" y="120650"/>
                  </a:lnTo>
                  <a:lnTo>
                    <a:pt x="68961" y="120650"/>
                  </a:lnTo>
                  <a:lnTo>
                    <a:pt x="68961" y="26416"/>
                  </a:lnTo>
                  <a:lnTo>
                    <a:pt x="101854" y="26416"/>
                  </a:lnTo>
                  <a:lnTo>
                    <a:pt x="101854" y="12192"/>
                  </a:lnTo>
                  <a:lnTo>
                    <a:pt x="55753" y="12192"/>
                  </a:lnTo>
                  <a:lnTo>
                    <a:pt x="54737" y="12573"/>
                  </a:lnTo>
                  <a:lnTo>
                    <a:pt x="54102" y="13081"/>
                  </a:lnTo>
                  <a:lnTo>
                    <a:pt x="53467" y="13716"/>
                  </a:lnTo>
                  <a:lnTo>
                    <a:pt x="53213" y="14859"/>
                  </a:lnTo>
                  <a:lnTo>
                    <a:pt x="53301" y="132588"/>
                  </a:lnTo>
                  <a:lnTo>
                    <a:pt x="53467" y="133223"/>
                  </a:lnTo>
                  <a:lnTo>
                    <a:pt x="53975" y="133858"/>
                  </a:lnTo>
                  <a:lnTo>
                    <a:pt x="54483" y="134366"/>
                  </a:lnTo>
                  <a:lnTo>
                    <a:pt x="55626" y="134620"/>
                  </a:lnTo>
                  <a:lnTo>
                    <a:pt x="64516" y="134620"/>
                  </a:lnTo>
                  <a:lnTo>
                    <a:pt x="73406" y="134366"/>
                  </a:lnTo>
                  <a:lnTo>
                    <a:pt x="82550" y="133858"/>
                  </a:lnTo>
                  <a:lnTo>
                    <a:pt x="86868" y="133477"/>
                  </a:lnTo>
                  <a:lnTo>
                    <a:pt x="91059" y="132969"/>
                  </a:lnTo>
                  <a:lnTo>
                    <a:pt x="94996" y="132588"/>
                  </a:lnTo>
                  <a:lnTo>
                    <a:pt x="102362" y="131572"/>
                  </a:lnTo>
                  <a:lnTo>
                    <a:pt x="105537" y="131064"/>
                  </a:lnTo>
                  <a:lnTo>
                    <a:pt x="107950" y="130556"/>
                  </a:lnTo>
                  <a:lnTo>
                    <a:pt x="107950" y="120650"/>
                  </a:lnTo>
                  <a:lnTo>
                    <a:pt x="107950" y="116586"/>
                  </a:lnTo>
                  <a:close/>
                </a:path>
                <a:path w="906779" h="184785">
                  <a:moveTo>
                    <a:pt x="156210" y="64897"/>
                  </a:moveTo>
                  <a:lnTo>
                    <a:pt x="131572" y="64897"/>
                  </a:lnTo>
                  <a:lnTo>
                    <a:pt x="131572" y="1651"/>
                  </a:lnTo>
                  <a:lnTo>
                    <a:pt x="116205" y="1651"/>
                  </a:lnTo>
                  <a:lnTo>
                    <a:pt x="116205" y="181483"/>
                  </a:lnTo>
                  <a:lnTo>
                    <a:pt x="131572" y="181483"/>
                  </a:lnTo>
                  <a:lnTo>
                    <a:pt x="131572" y="79248"/>
                  </a:lnTo>
                  <a:lnTo>
                    <a:pt x="156210" y="79248"/>
                  </a:lnTo>
                  <a:lnTo>
                    <a:pt x="156210" y="64897"/>
                  </a:lnTo>
                  <a:close/>
                </a:path>
                <a:path w="906779" h="184785">
                  <a:moveTo>
                    <a:pt x="280416" y="116332"/>
                  </a:moveTo>
                  <a:lnTo>
                    <a:pt x="236601" y="121920"/>
                  </a:lnTo>
                  <a:lnTo>
                    <a:pt x="215138" y="122936"/>
                  </a:lnTo>
                  <a:lnTo>
                    <a:pt x="190627" y="122936"/>
                  </a:lnTo>
                  <a:lnTo>
                    <a:pt x="190627" y="80264"/>
                  </a:lnTo>
                  <a:lnTo>
                    <a:pt x="251714" y="80137"/>
                  </a:lnTo>
                  <a:lnTo>
                    <a:pt x="252730" y="79756"/>
                  </a:lnTo>
                  <a:lnTo>
                    <a:pt x="253365" y="79248"/>
                  </a:lnTo>
                  <a:lnTo>
                    <a:pt x="254000" y="78613"/>
                  </a:lnTo>
                  <a:lnTo>
                    <a:pt x="254254" y="77470"/>
                  </a:lnTo>
                  <a:lnTo>
                    <a:pt x="254254" y="13081"/>
                  </a:lnTo>
                  <a:lnTo>
                    <a:pt x="254000" y="11938"/>
                  </a:lnTo>
                  <a:lnTo>
                    <a:pt x="252730" y="10668"/>
                  </a:lnTo>
                  <a:lnTo>
                    <a:pt x="251714" y="10414"/>
                  </a:lnTo>
                  <a:lnTo>
                    <a:pt x="175387" y="10414"/>
                  </a:lnTo>
                  <a:lnTo>
                    <a:pt x="175387" y="24384"/>
                  </a:lnTo>
                  <a:lnTo>
                    <a:pt x="238252" y="24384"/>
                  </a:lnTo>
                  <a:lnTo>
                    <a:pt x="238252" y="66548"/>
                  </a:lnTo>
                  <a:lnTo>
                    <a:pt x="177673" y="66548"/>
                  </a:lnTo>
                  <a:lnTo>
                    <a:pt x="176530" y="66802"/>
                  </a:lnTo>
                  <a:lnTo>
                    <a:pt x="175895" y="67437"/>
                  </a:lnTo>
                  <a:lnTo>
                    <a:pt x="175387" y="68072"/>
                  </a:lnTo>
                  <a:lnTo>
                    <a:pt x="175006" y="69215"/>
                  </a:lnTo>
                  <a:lnTo>
                    <a:pt x="175133" y="135001"/>
                  </a:lnTo>
                  <a:lnTo>
                    <a:pt x="175387" y="135763"/>
                  </a:lnTo>
                  <a:lnTo>
                    <a:pt x="175895" y="136398"/>
                  </a:lnTo>
                  <a:lnTo>
                    <a:pt x="176530" y="136906"/>
                  </a:lnTo>
                  <a:lnTo>
                    <a:pt x="177673" y="137287"/>
                  </a:lnTo>
                  <a:lnTo>
                    <a:pt x="210185" y="137287"/>
                  </a:lnTo>
                  <a:lnTo>
                    <a:pt x="217932" y="137033"/>
                  </a:lnTo>
                  <a:lnTo>
                    <a:pt x="233299" y="136271"/>
                  </a:lnTo>
                  <a:lnTo>
                    <a:pt x="240538" y="135763"/>
                  </a:lnTo>
                  <a:lnTo>
                    <a:pt x="247396" y="135001"/>
                  </a:lnTo>
                  <a:lnTo>
                    <a:pt x="254254" y="134366"/>
                  </a:lnTo>
                  <a:lnTo>
                    <a:pt x="260477" y="133604"/>
                  </a:lnTo>
                  <a:lnTo>
                    <a:pt x="265938" y="132842"/>
                  </a:lnTo>
                  <a:lnTo>
                    <a:pt x="276225" y="131191"/>
                  </a:lnTo>
                  <a:lnTo>
                    <a:pt x="280416" y="130429"/>
                  </a:lnTo>
                  <a:lnTo>
                    <a:pt x="280416" y="122936"/>
                  </a:lnTo>
                  <a:lnTo>
                    <a:pt x="280416" y="116332"/>
                  </a:lnTo>
                  <a:close/>
                </a:path>
                <a:path w="906779" h="184785">
                  <a:moveTo>
                    <a:pt x="332105" y="67691"/>
                  </a:moveTo>
                  <a:lnTo>
                    <a:pt x="305562" y="67691"/>
                  </a:lnTo>
                  <a:lnTo>
                    <a:pt x="305562" y="1651"/>
                  </a:lnTo>
                  <a:lnTo>
                    <a:pt x="289306" y="1651"/>
                  </a:lnTo>
                  <a:lnTo>
                    <a:pt x="289306" y="181864"/>
                  </a:lnTo>
                  <a:lnTo>
                    <a:pt x="305562" y="181864"/>
                  </a:lnTo>
                  <a:lnTo>
                    <a:pt x="305562" y="82550"/>
                  </a:lnTo>
                  <a:lnTo>
                    <a:pt x="332105" y="82550"/>
                  </a:lnTo>
                  <a:lnTo>
                    <a:pt x="332105" y="67691"/>
                  </a:lnTo>
                  <a:close/>
                </a:path>
                <a:path w="906779" h="184785">
                  <a:moveTo>
                    <a:pt x="545846" y="38354"/>
                  </a:moveTo>
                  <a:lnTo>
                    <a:pt x="544842" y="30264"/>
                  </a:lnTo>
                  <a:lnTo>
                    <a:pt x="541845" y="22948"/>
                  </a:lnTo>
                  <a:lnTo>
                    <a:pt x="536841" y="16408"/>
                  </a:lnTo>
                  <a:lnTo>
                    <a:pt x="532472" y="12827"/>
                  </a:lnTo>
                  <a:lnTo>
                    <a:pt x="529844" y="10668"/>
                  </a:lnTo>
                  <a:lnTo>
                    <a:pt x="528561" y="10007"/>
                  </a:lnTo>
                  <a:lnTo>
                    <a:pt x="528561" y="46494"/>
                  </a:lnTo>
                  <a:lnTo>
                    <a:pt x="524383" y="52578"/>
                  </a:lnTo>
                  <a:lnTo>
                    <a:pt x="482854" y="62484"/>
                  </a:lnTo>
                  <a:lnTo>
                    <a:pt x="472655" y="62115"/>
                  </a:lnTo>
                  <a:lnTo>
                    <a:pt x="436753" y="46494"/>
                  </a:lnTo>
                  <a:lnTo>
                    <a:pt x="436753" y="34163"/>
                  </a:lnTo>
                  <a:lnTo>
                    <a:pt x="463931" y="14478"/>
                  </a:lnTo>
                  <a:lnTo>
                    <a:pt x="469646" y="13335"/>
                  </a:lnTo>
                  <a:lnTo>
                    <a:pt x="475869" y="12827"/>
                  </a:lnTo>
                  <a:lnTo>
                    <a:pt x="489712" y="12827"/>
                  </a:lnTo>
                  <a:lnTo>
                    <a:pt x="495935" y="13335"/>
                  </a:lnTo>
                  <a:lnTo>
                    <a:pt x="501523" y="14605"/>
                  </a:lnTo>
                  <a:lnTo>
                    <a:pt x="507111" y="15748"/>
                  </a:lnTo>
                  <a:lnTo>
                    <a:pt x="528561" y="46494"/>
                  </a:lnTo>
                  <a:lnTo>
                    <a:pt x="528561" y="10007"/>
                  </a:lnTo>
                  <a:lnTo>
                    <a:pt x="520890" y="6007"/>
                  </a:lnTo>
                  <a:lnTo>
                    <a:pt x="510057" y="2667"/>
                  </a:lnTo>
                  <a:lnTo>
                    <a:pt x="497370" y="673"/>
                  </a:lnTo>
                  <a:lnTo>
                    <a:pt x="482854" y="0"/>
                  </a:lnTo>
                  <a:lnTo>
                    <a:pt x="468249" y="673"/>
                  </a:lnTo>
                  <a:lnTo>
                    <a:pt x="428650" y="16408"/>
                  </a:lnTo>
                  <a:lnTo>
                    <a:pt x="419608" y="38354"/>
                  </a:lnTo>
                  <a:lnTo>
                    <a:pt x="420573" y="46494"/>
                  </a:lnTo>
                  <a:lnTo>
                    <a:pt x="454850" y="72961"/>
                  </a:lnTo>
                  <a:lnTo>
                    <a:pt x="482854" y="75438"/>
                  </a:lnTo>
                  <a:lnTo>
                    <a:pt x="497738" y="74828"/>
                  </a:lnTo>
                  <a:lnTo>
                    <a:pt x="510578" y="72961"/>
                  </a:lnTo>
                  <a:lnTo>
                    <a:pt x="521411" y="69875"/>
                  </a:lnTo>
                  <a:lnTo>
                    <a:pt x="530225" y="65532"/>
                  </a:lnTo>
                  <a:lnTo>
                    <a:pt x="534060" y="62484"/>
                  </a:lnTo>
                  <a:lnTo>
                    <a:pt x="537057" y="60109"/>
                  </a:lnTo>
                  <a:lnTo>
                    <a:pt x="541934" y="53759"/>
                  </a:lnTo>
                  <a:lnTo>
                    <a:pt x="544868" y="46482"/>
                  </a:lnTo>
                  <a:lnTo>
                    <a:pt x="545846" y="38354"/>
                  </a:lnTo>
                  <a:close/>
                </a:path>
                <a:path w="906779" h="184785">
                  <a:moveTo>
                    <a:pt x="549529" y="163830"/>
                  </a:moveTo>
                  <a:lnTo>
                    <a:pt x="438023" y="163830"/>
                  </a:lnTo>
                  <a:lnTo>
                    <a:pt x="438023" y="126492"/>
                  </a:lnTo>
                  <a:lnTo>
                    <a:pt x="422402" y="126492"/>
                  </a:lnTo>
                  <a:lnTo>
                    <a:pt x="422402" y="175006"/>
                  </a:lnTo>
                  <a:lnTo>
                    <a:pt x="422656" y="176149"/>
                  </a:lnTo>
                  <a:lnTo>
                    <a:pt x="423291" y="176657"/>
                  </a:lnTo>
                  <a:lnTo>
                    <a:pt x="423926" y="177292"/>
                  </a:lnTo>
                  <a:lnTo>
                    <a:pt x="425069" y="177546"/>
                  </a:lnTo>
                  <a:lnTo>
                    <a:pt x="549529" y="177546"/>
                  </a:lnTo>
                  <a:lnTo>
                    <a:pt x="549529" y="163830"/>
                  </a:lnTo>
                  <a:close/>
                </a:path>
                <a:path w="906779" h="184785">
                  <a:moveTo>
                    <a:pt x="564896" y="92456"/>
                  </a:moveTo>
                  <a:lnTo>
                    <a:pt x="400304" y="92456"/>
                  </a:lnTo>
                  <a:lnTo>
                    <a:pt x="400304" y="106299"/>
                  </a:lnTo>
                  <a:lnTo>
                    <a:pt x="477139" y="106299"/>
                  </a:lnTo>
                  <a:lnTo>
                    <a:pt x="477139" y="145034"/>
                  </a:lnTo>
                  <a:lnTo>
                    <a:pt x="493141" y="145034"/>
                  </a:lnTo>
                  <a:lnTo>
                    <a:pt x="493141" y="106299"/>
                  </a:lnTo>
                  <a:lnTo>
                    <a:pt x="564896" y="106299"/>
                  </a:lnTo>
                  <a:lnTo>
                    <a:pt x="564896" y="92456"/>
                  </a:lnTo>
                  <a:close/>
                </a:path>
                <a:path w="906779" h="184785">
                  <a:moveTo>
                    <a:pt x="727075" y="1651"/>
                  </a:moveTo>
                  <a:lnTo>
                    <a:pt x="711073" y="1651"/>
                  </a:lnTo>
                  <a:lnTo>
                    <a:pt x="711327" y="21336"/>
                  </a:lnTo>
                  <a:lnTo>
                    <a:pt x="711073" y="21336"/>
                  </a:lnTo>
                  <a:lnTo>
                    <a:pt x="711073" y="34671"/>
                  </a:lnTo>
                  <a:lnTo>
                    <a:pt x="711073" y="62230"/>
                  </a:lnTo>
                  <a:lnTo>
                    <a:pt x="675132" y="62230"/>
                  </a:lnTo>
                  <a:lnTo>
                    <a:pt x="675767" y="60198"/>
                  </a:lnTo>
                  <a:lnTo>
                    <a:pt x="676211" y="57785"/>
                  </a:lnTo>
                  <a:lnTo>
                    <a:pt x="676910" y="53848"/>
                  </a:lnTo>
                  <a:lnTo>
                    <a:pt x="677037" y="45466"/>
                  </a:lnTo>
                  <a:lnTo>
                    <a:pt x="676275" y="40640"/>
                  </a:lnTo>
                  <a:lnTo>
                    <a:pt x="674751" y="34671"/>
                  </a:lnTo>
                  <a:lnTo>
                    <a:pt x="711073" y="34671"/>
                  </a:lnTo>
                  <a:lnTo>
                    <a:pt x="711073" y="21336"/>
                  </a:lnTo>
                  <a:lnTo>
                    <a:pt x="667639" y="21336"/>
                  </a:lnTo>
                  <a:lnTo>
                    <a:pt x="664908" y="17653"/>
                  </a:lnTo>
                  <a:lnTo>
                    <a:pt x="663702" y="16002"/>
                  </a:lnTo>
                  <a:lnTo>
                    <a:pt x="661035" y="13855"/>
                  </a:lnTo>
                  <a:lnTo>
                    <a:pt x="661035" y="40640"/>
                  </a:lnTo>
                  <a:lnTo>
                    <a:pt x="660933" y="58166"/>
                  </a:lnTo>
                  <a:lnTo>
                    <a:pt x="658241" y="65405"/>
                  </a:lnTo>
                  <a:lnTo>
                    <a:pt x="647573" y="77851"/>
                  </a:lnTo>
                  <a:lnTo>
                    <a:pt x="640207" y="80899"/>
                  </a:lnTo>
                  <a:lnTo>
                    <a:pt x="621030" y="80899"/>
                  </a:lnTo>
                  <a:lnTo>
                    <a:pt x="613537" y="77851"/>
                  </a:lnTo>
                  <a:lnTo>
                    <a:pt x="608330" y="71628"/>
                  </a:lnTo>
                  <a:lnTo>
                    <a:pt x="603123" y="65278"/>
                  </a:lnTo>
                  <a:lnTo>
                    <a:pt x="600621" y="57912"/>
                  </a:lnTo>
                  <a:lnTo>
                    <a:pt x="600621" y="40640"/>
                  </a:lnTo>
                  <a:lnTo>
                    <a:pt x="603123" y="33401"/>
                  </a:lnTo>
                  <a:lnTo>
                    <a:pt x="608330" y="27051"/>
                  </a:lnTo>
                  <a:lnTo>
                    <a:pt x="613537" y="20828"/>
                  </a:lnTo>
                  <a:lnTo>
                    <a:pt x="621030" y="17653"/>
                  </a:lnTo>
                  <a:lnTo>
                    <a:pt x="640207" y="17653"/>
                  </a:lnTo>
                  <a:lnTo>
                    <a:pt x="647573" y="20828"/>
                  </a:lnTo>
                  <a:lnTo>
                    <a:pt x="658241" y="33274"/>
                  </a:lnTo>
                  <a:lnTo>
                    <a:pt x="661035" y="40640"/>
                  </a:lnTo>
                  <a:lnTo>
                    <a:pt x="661035" y="13855"/>
                  </a:lnTo>
                  <a:lnTo>
                    <a:pt x="658495" y="11811"/>
                  </a:lnTo>
                  <a:lnTo>
                    <a:pt x="652145" y="8509"/>
                  </a:lnTo>
                  <a:lnTo>
                    <a:pt x="645795" y="5334"/>
                  </a:lnTo>
                  <a:lnTo>
                    <a:pt x="638683" y="3683"/>
                  </a:lnTo>
                  <a:lnTo>
                    <a:pt x="623951" y="3683"/>
                  </a:lnTo>
                  <a:lnTo>
                    <a:pt x="589788" y="26162"/>
                  </a:lnTo>
                  <a:lnTo>
                    <a:pt x="584200" y="43053"/>
                  </a:lnTo>
                  <a:lnTo>
                    <a:pt x="584200" y="55499"/>
                  </a:lnTo>
                  <a:lnTo>
                    <a:pt x="606171" y="88773"/>
                  </a:lnTo>
                  <a:lnTo>
                    <a:pt x="623951" y="94869"/>
                  </a:lnTo>
                  <a:lnTo>
                    <a:pt x="638937" y="94869"/>
                  </a:lnTo>
                  <a:lnTo>
                    <a:pt x="665200" y="80899"/>
                  </a:lnTo>
                  <a:lnTo>
                    <a:pt x="668909" y="75692"/>
                  </a:lnTo>
                  <a:lnTo>
                    <a:pt x="711073" y="75692"/>
                  </a:lnTo>
                  <a:lnTo>
                    <a:pt x="711073" y="110109"/>
                  </a:lnTo>
                  <a:lnTo>
                    <a:pt x="727075" y="110109"/>
                  </a:lnTo>
                  <a:lnTo>
                    <a:pt x="727075" y="75692"/>
                  </a:lnTo>
                  <a:lnTo>
                    <a:pt x="727075" y="62230"/>
                  </a:lnTo>
                  <a:lnTo>
                    <a:pt x="727075" y="34671"/>
                  </a:lnTo>
                  <a:lnTo>
                    <a:pt x="727075" y="21336"/>
                  </a:lnTo>
                  <a:lnTo>
                    <a:pt x="727075" y="1651"/>
                  </a:lnTo>
                  <a:close/>
                </a:path>
                <a:path w="906779" h="184785">
                  <a:moveTo>
                    <a:pt x="729361" y="148463"/>
                  </a:moveTo>
                  <a:lnTo>
                    <a:pt x="712470" y="122047"/>
                  </a:lnTo>
                  <a:lnTo>
                    <a:pt x="712470" y="141478"/>
                  </a:lnTo>
                  <a:lnTo>
                    <a:pt x="712470" y="155829"/>
                  </a:lnTo>
                  <a:lnTo>
                    <a:pt x="676656" y="171196"/>
                  </a:lnTo>
                  <a:lnTo>
                    <a:pt x="667258" y="171577"/>
                  </a:lnTo>
                  <a:lnTo>
                    <a:pt x="657733" y="171183"/>
                  </a:lnTo>
                  <a:lnTo>
                    <a:pt x="622300" y="155194"/>
                  </a:lnTo>
                  <a:lnTo>
                    <a:pt x="622300" y="140716"/>
                  </a:lnTo>
                  <a:lnTo>
                    <a:pt x="657733" y="125336"/>
                  </a:lnTo>
                  <a:lnTo>
                    <a:pt x="667258" y="124968"/>
                  </a:lnTo>
                  <a:lnTo>
                    <a:pt x="676135" y="125374"/>
                  </a:lnTo>
                  <a:lnTo>
                    <a:pt x="712470" y="141478"/>
                  </a:lnTo>
                  <a:lnTo>
                    <a:pt x="712470" y="122047"/>
                  </a:lnTo>
                  <a:lnTo>
                    <a:pt x="703351" y="117627"/>
                  </a:lnTo>
                  <a:lnTo>
                    <a:pt x="692759" y="114452"/>
                  </a:lnTo>
                  <a:lnTo>
                    <a:pt x="680732" y="112534"/>
                  </a:lnTo>
                  <a:lnTo>
                    <a:pt x="667258" y="111887"/>
                  </a:lnTo>
                  <a:lnTo>
                    <a:pt x="653719" y="112509"/>
                  </a:lnTo>
                  <a:lnTo>
                    <a:pt x="614781" y="127279"/>
                  </a:lnTo>
                  <a:lnTo>
                    <a:pt x="605409" y="148209"/>
                  </a:lnTo>
                  <a:lnTo>
                    <a:pt x="605409" y="153797"/>
                  </a:lnTo>
                  <a:lnTo>
                    <a:pt x="633857" y="180086"/>
                  </a:lnTo>
                  <a:lnTo>
                    <a:pt x="667258" y="184277"/>
                  </a:lnTo>
                  <a:lnTo>
                    <a:pt x="680770" y="183680"/>
                  </a:lnTo>
                  <a:lnTo>
                    <a:pt x="692759" y="181889"/>
                  </a:lnTo>
                  <a:lnTo>
                    <a:pt x="703351" y="178866"/>
                  </a:lnTo>
                  <a:lnTo>
                    <a:pt x="712470" y="174625"/>
                  </a:lnTo>
                  <a:lnTo>
                    <a:pt x="716762" y="171577"/>
                  </a:lnTo>
                  <a:lnTo>
                    <a:pt x="719823" y="169418"/>
                  </a:lnTo>
                  <a:lnTo>
                    <a:pt x="725106" y="163309"/>
                  </a:lnTo>
                  <a:lnTo>
                    <a:pt x="728281" y="156324"/>
                  </a:lnTo>
                  <a:lnTo>
                    <a:pt x="729361" y="148463"/>
                  </a:lnTo>
                  <a:close/>
                </a:path>
                <a:path w="906779" h="184785">
                  <a:moveTo>
                    <a:pt x="884174" y="83312"/>
                  </a:moveTo>
                  <a:lnTo>
                    <a:pt x="846074" y="87122"/>
                  </a:lnTo>
                  <a:lnTo>
                    <a:pt x="840994" y="87249"/>
                  </a:lnTo>
                  <a:lnTo>
                    <a:pt x="836041" y="87503"/>
                  </a:lnTo>
                  <a:lnTo>
                    <a:pt x="831850" y="87630"/>
                  </a:lnTo>
                  <a:lnTo>
                    <a:pt x="828675" y="87630"/>
                  </a:lnTo>
                  <a:lnTo>
                    <a:pt x="828675" y="62484"/>
                  </a:lnTo>
                  <a:lnTo>
                    <a:pt x="869442" y="62484"/>
                  </a:lnTo>
                  <a:lnTo>
                    <a:pt x="869442" y="49657"/>
                  </a:lnTo>
                  <a:lnTo>
                    <a:pt x="791210" y="49657"/>
                  </a:lnTo>
                  <a:lnTo>
                    <a:pt x="791210" y="21336"/>
                  </a:lnTo>
                  <a:lnTo>
                    <a:pt x="866775" y="21336"/>
                  </a:lnTo>
                  <a:lnTo>
                    <a:pt x="866775" y="8382"/>
                  </a:lnTo>
                  <a:lnTo>
                    <a:pt x="778256" y="8382"/>
                  </a:lnTo>
                  <a:lnTo>
                    <a:pt x="777113" y="8636"/>
                  </a:lnTo>
                  <a:lnTo>
                    <a:pt x="775843" y="9906"/>
                  </a:lnTo>
                  <a:lnTo>
                    <a:pt x="775589" y="11049"/>
                  </a:lnTo>
                  <a:lnTo>
                    <a:pt x="775589" y="60071"/>
                  </a:lnTo>
                  <a:lnTo>
                    <a:pt x="775843" y="61087"/>
                  </a:lnTo>
                  <a:lnTo>
                    <a:pt x="776351" y="61722"/>
                  </a:lnTo>
                  <a:lnTo>
                    <a:pt x="776859" y="62230"/>
                  </a:lnTo>
                  <a:lnTo>
                    <a:pt x="778002" y="62484"/>
                  </a:lnTo>
                  <a:lnTo>
                    <a:pt x="812673" y="62484"/>
                  </a:lnTo>
                  <a:lnTo>
                    <a:pt x="812673" y="88265"/>
                  </a:lnTo>
                  <a:lnTo>
                    <a:pt x="760603" y="88265"/>
                  </a:lnTo>
                  <a:lnTo>
                    <a:pt x="760603" y="101981"/>
                  </a:lnTo>
                  <a:lnTo>
                    <a:pt x="809371" y="101981"/>
                  </a:lnTo>
                  <a:lnTo>
                    <a:pt x="817753" y="101854"/>
                  </a:lnTo>
                  <a:lnTo>
                    <a:pt x="826135" y="101473"/>
                  </a:lnTo>
                  <a:lnTo>
                    <a:pt x="834644" y="101219"/>
                  </a:lnTo>
                  <a:lnTo>
                    <a:pt x="842645" y="100711"/>
                  </a:lnTo>
                  <a:lnTo>
                    <a:pt x="850392" y="99949"/>
                  </a:lnTo>
                  <a:lnTo>
                    <a:pt x="858012" y="99441"/>
                  </a:lnTo>
                  <a:lnTo>
                    <a:pt x="870712" y="98298"/>
                  </a:lnTo>
                  <a:lnTo>
                    <a:pt x="881126" y="97155"/>
                  </a:lnTo>
                  <a:lnTo>
                    <a:pt x="884174" y="96774"/>
                  </a:lnTo>
                  <a:lnTo>
                    <a:pt x="884174" y="87630"/>
                  </a:lnTo>
                  <a:lnTo>
                    <a:pt x="884174" y="83312"/>
                  </a:lnTo>
                  <a:close/>
                </a:path>
                <a:path w="906779" h="184785">
                  <a:moveTo>
                    <a:pt x="906272" y="121920"/>
                  </a:moveTo>
                  <a:lnTo>
                    <a:pt x="906018" y="120777"/>
                  </a:lnTo>
                  <a:lnTo>
                    <a:pt x="904748" y="119507"/>
                  </a:lnTo>
                  <a:lnTo>
                    <a:pt x="903605" y="119253"/>
                  </a:lnTo>
                  <a:lnTo>
                    <a:pt x="890270" y="119253"/>
                  </a:lnTo>
                  <a:lnTo>
                    <a:pt x="890270" y="132588"/>
                  </a:lnTo>
                  <a:lnTo>
                    <a:pt x="890270" y="166116"/>
                  </a:lnTo>
                  <a:lnTo>
                    <a:pt x="805307" y="166116"/>
                  </a:lnTo>
                  <a:lnTo>
                    <a:pt x="805307" y="132588"/>
                  </a:lnTo>
                  <a:lnTo>
                    <a:pt x="890270" y="132588"/>
                  </a:lnTo>
                  <a:lnTo>
                    <a:pt x="890270" y="119253"/>
                  </a:lnTo>
                  <a:lnTo>
                    <a:pt x="791972" y="119253"/>
                  </a:lnTo>
                  <a:lnTo>
                    <a:pt x="790829" y="119507"/>
                  </a:lnTo>
                  <a:lnTo>
                    <a:pt x="790321" y="120142"/>
                  </a:lnTo>
                  <a:lnTo>
                    <a:pt x="789686" y="120777"/>
                  </a:lnTo>
                  <a:lnTo>
                    <a:pt x="789305" y="121920"/>
                  </a:lnTo>
                  <a:lnTo>
                    <a:pt x="789305" y="176657"/>
                  </a:lnTo>
                  <a:lnTo>
                    <a:pt x="789686" y="177673"/>
                  </a:lnTo>
                  <a:lnTo>
                    <a:pt x="790321" y="178308"/>
                  </a:lnTo>
                  <a:lnTo>
                    <a:pt x="790829" y="178943"/>
                  </a:lnTo>
                  <a:lnTo>
                    <a:pt x="791972" y="179197"/>
                  </a:lnTo>
                  <a:lnTo>
                    <a:pt x="903605" y="179197"/>
                  </a:lnTo>
                  <a:lnTo>
                    <a:pt x="904748" y="178943"/>
                  </a:lnTo>
                  <a:lnTo>
                    <a:pt x="906018" y="177673"/>
                  </a:lnTo>
                  <a:lnTo>
                    <a:pt x="906272" y="176657"/>
                  </a:lnTo>
                  <a:lnTo>
                    <a:pt x="906272" y="166116"/>
                  </a:lnTo>
                  <a:lnTo>
                    <a:pt x="906272" y="132588"/>
                  </a:lnTo>
                  <a:lnTo>
                    <a:pt x="906272" y="121920"/>
                  </a:lnTo>
                  <a:close/>
                </a:path>
                <a:path w="906779" h="184785">
                  <a:moveTo>
                    <a:pt x="906526" y="1651"/>
                  </a:moveTo>
                  <a:lnTo>
                    <a:pt x="890270" y="1651"/>
                  </a:lnTo>
                  <a:lnTo>
                    <a:pt x="890270" y="109474"/>
                  </a:lnTo>
                  <a:lnTo>
                    <a:pt x="906526" y="109474"/>
                  </a:lnTo>
                  <a:lnTo>
                    <a:pt x="906526" y="165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33165" y="4183761"/>
              <a:ext cx="874394" cy="184150"/>
            </a:xfrm>
            <a:custGeom>
              <a:avLst/>
              <a:gdLst/>
              <a:ahLst/>
              <a:cxnLst/>
              <a:rect l="l" t="t" r="r" b="b"/>
              <a:pathLst>
                <a:path w="874395" h="184150">
                  <a:moveTo>
                    <a:pt x="575182" y="115443"/>
                  </a:moveTo>
                  <a:lnTo>
                    <a:pt x="552322" y="115443"/>
                  </a:lnTo>
                  <a:lnTo>
                    <a:pt x="552322" y="177164"/>
                  </a:lnTo>
                  <a:lnTo>
                    <a:pt x="552704" y="178688"/>
                  </a:lnTo>
                  <a:lnTo>
                    <a:pt x="553466" y="179450"/>
                  </a:lnTo>
                  <a:lnTo>
                    <a:pt x="554100" y="180212"/>
                  </a:lnTo>
                  <a:lnTo>
                    <a:pt x="555624" y="180594"/>
                  </a:lnTo>
                  <a:lnTo>
                    <a:pt x="682370" y="180594"/>
                  </a:lnTo>
                  <a:lnTo>
                    <a:pt x="682370" y="161162"/>
                  </a:lnTo>
                  <a:lnTo>
                    <a:pt x="575182" y="161162"/>
                  </a:lnTo>
                  <a:lnTo>
                    <a:pt x="575182" y="115443"/>
                  </a:lnTo>
                  <a:close/>
                </a:path>
                <a:path w="874395" h="184150">
                  <a:moveTo>
                    <a:pt x="802639" y="126364"/>
                  </a:moveTo>
                  <a:lnTo>
                    <a:pt x="779398" y="126364"/>
                  </a:lnTo>
                  <a:lnTo>
                    <a:pt x="779398" y="184150"/>
                  </a:lnTo>
                  <a:lnTo>
                    <a:pt x="802639" y="184150"/>
                  </a:lnTo>
                  <a:lnTo>
                    <a:pt x="802639" y="126364"/>
                  </a:lnTo>
                  <a:close/>
                </a:path>
                <a:path w="874395" h="184150">
                  <a:moveTo>
                    <a:pt x="874394" y="107061"/>
                  </a:moveTo>
                  <a:lnTo>
                    <a:pt x="707135" y="107061"/>
                  </a:lnTo>
                  <a:lnTo>
                    <a:pt x="707135" y="126364"/>
                  </a:lnTo>
                  <a:lnTo>
                    <a:pt x="874394" y="126364"/>
                  </a:lnTo>
                  <a:lnTo>
                    <a:pt x="874394" y="107061"/>
                  </a:lnTo>
                  <a:close/>
                </a:path>
                <a:path w="874395" h="184150">
                  <a:moveTo>
                    <a:pt x="95757" y="120268"/>
                  </a:moveTo>
                  <a:lnTo>
                    <a:pt x="72389" y="120268"/>
                  </a:lnTo>
                  <a:lnTo>
                    <a:pt x="72389" y="184150"/>
                  </a:lnTo>
                  <a:lnTo>
                    <a:pt x="95757" y="184150"/>
                  </a:lnTo>
                  <a:lnTo>
                    <a:pt x="95757" y="120268"/>
                  </a:lnTo>
                  <a:close/>
                </a:path>
                <a:path w="874395" h="184150">
                  <a:moveTo>
                    <a:pt x="167258" y="100964"/>
                  </a:moveTo>
                  <a:lnTo>
                    <a:pt x="0" y="100964"/>
                  </a:lnTo>
                  <a:lnTo>
                    <a:pt x="0" y="120268"/>
                  </a:lnTo>
                  <a:lnTo>
                    <a:pt x="167258" y="120268"/>
                  </a:lnTo>
                  <a:lnTo>
                    <a:pt x="167258" y="100964"/>
                  </a:lnTo>
                  <a:close/>
                </a:path>
                <a:path w="874395" h="184150">
                  <a:moveTo>
                    <a:pt x="497712" y="112521"/>
                  </a:moveTo>
                  <a:lnTo>
                    <a:pt x="374522" y="112521"/>
                  </a:lnTo>
                  <a:lnTo>
                    <a:pt x="374522" y="128396"/>
                  </a:lnTo>
                  <a:lnTo>
                    <a:pt x="474980" y="128396"/>
                  </a:lnTo>
                  <a:lnTo>
                    <a:pt x="474980" y="140081"/>
                  </a:lnTo>
                  <a:lnTo>
                    <a:pt x="378079" y="140081"/>
                  </a:lnTo>
                  <a:lnTo>
                    <a:pt x="376555" y="140588"/>
                  </a:lnTo>
                  <a:lnTo>
                    <a:pt x="375666" y="141477"/>
                  </a:lnTo>
                  <a:lnTo>
                    <a:pt x="374904" y="142366"/>
                  </a:lnTo>
                  <a:lnTo>
                    <a:pt x="374522" y="143763"/>
                  </a:lnTo>
                  <a:lnTo>
                    <a:pt x="374522" y="179324"/>
                  </a:lnTo>
                  <a:lnTo>
                    <a:pt x="374904" y="180847"/>
                  </a:lnTo>
                  <a:lnTo>
                    <a:pt x="376555" y="182499"/>
                  </a:lnTo>
                  <a:lnTo>
                    <a:pt x="378079" y="182880"/>
                  </a:lnTo>
                  <a:lnTo>
                    <a:pt x="504062" y="182880"/>
                  </a:lnTo>
                  <a:lnTo>
                    <a:pt x="504062" y="167131"/>
                  </a:lnTo>
                  <a:lnTo>
                    <a:pt x="399287" y="167131"/>
                  </a:lnTo>
                  <a:lnTo>
                    <a:pt x="399287" y="154939"/>
                  </a:lnTo>
                  <a:lnTo>
                    <a:pt x="495934" y="154939"/>
                  </a:lnTo>
                  <a:lnTo>
                    <a:pt x="497331" y="154558"/>
                  </a:lnTo>
                  <a:lnTo>
                    <a:pt x="498220" y="153669"/>
                  </a:lnTo>
                  <a:lnTo>
                    <a:pt x="499109" y="152907"/>
                  </a:lnTo>
                  <a:lnTo>
                    <a:pt x="499618" y="151383"/>
                  </a:lnTo>
                  <a:lnTo>
                    <a:pt x="499618" y="114426"/>
                  </a:lnTo>
                  <a:lnTo>
                    <a:pt x="497712" y="112521"/>
                  </a:lnTo>
                  <a:close/>
                </a:path>
                <a:path w="874395" h="184150">
                  <a:moveTo>
                    <a:pt x="449071" y="98297"/>
                  </a:moveTo>
                  <a:lnTo>
                    <a:pt x="424306" y="98297"/>
                  </a:lnTo>
                  <a:lnTo>
                    <a:pt x="424306" y="112521"/>
                  </a:lnTo>
                  <a:lnTo>
                    <a:pt x="449071" y="112521"/>
                  </a:lnTo>
                  <a:lnTo>
                    <a:pt x="449071" y="98297"/>
                  </a:lnTo>
                  <a:close/>
                </a:path>
                <a:path w="874395" h="184150">
                  <a:moveTo>
                    <a:pt x="520826" y="82168"/>
                  </a:moveTo>
                  <a:lnTo>
                    <a:pt x="353568" y="82168"/>
                  </a:lnTo>
                  <a:lnTo>
                    <a:pt x="353568" y="98297"/>
                  </a:lnTo>
                  <a:lnTo>
                    <a:pt x="520826" y="98297"/>
                  </a:lnTo>
                  <a:lnTo>
                    <a:pt x="520826" y="82168"/>
                  </a:lnTo>
                  <a:close/>
                </a:path>
                <a:path w="874395" h="184150">
                  <a:moveTo>
                    <a:pt x="750950" y="5587"/>
                  </a:moveTo>
                  <a:lnTo>
                    <a:pt x="727836" y="5587"/>
                  </a:lnTo>
                  <a:lnTo>
                    <a:pt x="727836" y="83438"/>
                  </a:lnTo>
                  <a:lnTo>
                    <a:pt x="728218" y="84962"/>
                  </a:lnTo>
                  <a:lnTo>
                    <a:pt x="728980" y="85851"/>
                  </a:lnTo>
                  <a:lnTo>
                    <a:pt x="729742" y="86613"/>
                  </a:lnTo>
                  <a:lnTo>
                    <a:pt x="731138" y="86994"/>
                  </a:lnTo>
                  <a:lnTo>
                    <a:pt x="849630" y="86994"/>
                  </a:lnTo>
                  <a:lnTo>
                    <a:pt x="851154" y="86613"/>
                  </a:lnTo>
                  <a:lnTo>
                    <a:pt x="852043" y="85851"/>
                  </a:lnTo>
                  <a:lnTo>
                    <a:pt x="852932" y="84962"/>
                  </a:lnTo>
                  <a:lnTo>
                    <a:pt x="853312" y="83438"/>
                  </a:lnTo>
                  <a:lnTo>
                    <a:pt x="853312" y="67944"/>
                  </a:lnTo>
                  <a:lnTo>
                    <a:pt x="750950" y="67944"/>
                  </a:lnTo>
                  <a:lnTo>
                    <a:pt x="750950" y="45084"/>
                  </a:lnTo>
                  <a:lnTo>
                    <a:pt x="853312" y="45084"/>
                  </a:lnTo>
                  <a:lnTo>
                    <a:pt x="853312" y="26162"/>
                  </a:lnTo>
                  <a:lnTo>
                    <a:pt x="750950" y="26162"/>
                  </a:lnTo>
                  <a:lnTo>
                    <a:pt x="750950" y="5587"/>
                  </a:lnTo>
                  <a:close/>
                </a:path>
                <a:path w="874395" h="184150">
                  <a:moveTo>
                    <a:pt x="853312" y="45084"/>
                  </a:moveTo>
                  <a:lnTo>
                    <a:pt x="830453" y="45084"/>
                  </a:lnTo>
                  <a:lnTo>
                    <a:pt x="830453" y="67944"/>
                  </a:lnTo>
                  <a:lnTo>
                    <a:pt x="853312" y="67944"/>
                  </a:lnTo>
                  <a:lnTo>
                    <a:pt x="853312" y="45084"/>
                  </a:lnTo>
                  <a:close/>
                </a:path>
                <a:path w="874395" h="184150">
                  <a:moveTo>
                    <a:pt x="853312" y="5587"/>
                  </a:moveTo>
                  <a:lnTo>
                    <a:pt x="830453" y="5587"/>
                  </a:lnTo>
                  <a:lnTo>
                    <a:pt x="830453" y="26162"/>
                  </a:lnTo>
                  <a:lnTo>
                    <a:pt x="853312" y="26162"/>
                  </a:lnTo>
                  <a:lnTo>
                    <a:pt x="853312" y="5587"/>
                  </a:lnTo>
                  <a:close/>
                </a:path>
                <a:path w="874395" h="184150">
                  <a:moveTo>
                    <a:pt x="502666" y="24764"/>
                  </a:moveTo>
                  <a:lnTo>
                    <a:pt x="371094" y="24764"/>
                  </a:lnTo>
                  <a:lnTo>
                    <a:pt x="371094" y="40766"/>
                  </a:lnTo>
                  <a:lnTo>
                    <a:pt x="418845" y="40766"/>
                  </a:lnTo>
                  <a:lnTo>
                    <a:pt x="411325" y="47083"/>
                  </a:lnTo>
                  <a:lnTo>
                    <a:pt x="399256" y="52149"/>
                  </a:lnTo>
                  <a:lnTo>
                    <a:pt x="382647" y="56003"/>
                  </a:lnTo>
                  <a:lnTo>
                    <a:pt x="361569" y="58674"/>
                  </a:lnTo>
                  <a:lnTo>
                    <a:pt x="374522" y="75437"/>
                  </a:lnTo>
                  <a:lnTo>
                    <a:pt x="414222" y="66008"/>
                  </a:lnTo>
                  <a:lnTo>
                    <a:pt x="437133" y="52196"/>
                  </a:lnTo>
                  <a:lnTo>
                    <a:pt x="473827" y="52196"/>
                  </a:lnTo>
                  <a:lnTo>
                    <a:pt x="462287" y="47293"/>
                  </a:lnTo>
                  <a:lnTo>
                    <a:pt x="454786" y="40766"/>
                  </a:lnTo>
                  <a:lnTo>
                    <a:pt x="502666" y="40639"/>
                  </a:lnTo>
                  <a:lnTo>
                    <a:pt x="502666" y="24764"/>
                  </a:lnTo>
                  <a:close/>
                </a:path>
                <a:path w="874395" h="184150">
                  <a:moveTo>
                    <a:pt x="473827" y="52196"/>
                  </a:moveTo>
                  <a:lnTo>
                    <a:pt x="437133" y="52196"/>
                  </a:lnTo>
                  <a:lnTo>
                    <a:pt x="445875" y="59650"/>
                  </a:lnTo>
                  <a:lnTo>
                    <a:pt x="459152" y="66008"/>
                  </a:lnTo>
                  <a:lnTo>
                    <a:pt x="476978" y="71270"/>
                  </a:lnTo>
                  <a:lnTo>
                    <a:pt x="499363" y="75437"/>
                  </a:lnTo>
                  <a:lnTo>
                    <a:pt x="511936" y="58419"/>
                  </a:lnTo>
                  <a:lnTo>
                    <a:pt x="490862" y="56108"/>
                  </a:lnTo>
                  <a:lnTo>
                    <a:pt x="474313" y="52403"/>
                  </a:lnTo>
                  <a:lnTo>
                    <a:pt x="473827" y="52196"/>
                  </a:lnTo>
                  <a:close/>
                </a:path>
                <a:path w="874395" h="184150">
                  <a:moveTo>
                    <a:pt x="275462" y="13081"/>
                  </a:moveTo>
                  <a:lnTo>
                    <a:pt x="191643" y="13081"/>
                  </a:lnTo>
                  <a:lnTo>
                    <a:pt x="191643" y="32512"/>
                  </a:lnTo>
                  <a:lnTo>
                    <a:pt x="251841" y="32512"/>
                  </a:lnTo>
                  <a:lnTo>
                    <a:pt x="245798" y="64063"/>
                  </a:lnTo>
                  <a:lnTo>
                    <a:pt x="232076" y="91662"/>
                  </a:lnTo>
                  <a:lnTo>
                    <a:pt x="210710" y="115308"/>
                  </a:lnTo>
                  <a:lnTo>
                    <a:pt x="181736" y="135000"/>
                  </a:lnTo>
                  <a:lnTo>
                    <a:pt x="200913" y="150240"/>
                  </a:lnTo>
                  <a:lnTo>
                    <a:pt x="233394" y="124523"/>
                  </a:lnTo>
                  <a:lnTo>
                    <a:pt x="256539" y="93852"/>
                  </a:lnTo>
                  <a:lnTo>
                    <a:pt x="275149" y="39221"/>
                  </a:lnTo>
                  <a:lnTo>
                    <a:pt x="277368" y="18668"/>
                  </a:lnTo>
                  <a:lnTo>
                    <a:pt x="277368" y="14858"/>
                  </a:lnTo>
                  <a:lnTo>
                    <a:pt x="275462" y="13081"/>
                  </a:lnTo>
                  <a:close/>
                </a:path>
                <a:path w="874395" h="184150">
                  <a:moveTo>
                    <a:pt x="697610" y="82803"/>
                  </a:moveTo>
                  <a:lnTo>
                    <a:pt x="530351" y="82803"/>
                  </a:lnTo>
                  <a:lnTo>
                    <a:pt x="530351" y="102234"/>
                  </a:lnTo>
                  <a:lnTo>
                    <a:pt x="697610" y="102234"/>
                  </a:lnTo>
                  <a:lnTo>
                    <a:pt x="697610" y="82803"/>
                  </a:lnTo>
                  <a:close/>
                </a:path>
                <a:path w="874395" h="184150">
                  <a:moveTo>
                    <a:pt x="678942" y="7365"/>
                  </a:moveTo>
                  <a:lnTo>
                    <a:pt x="548005" y="7365"/>
                  </a:lnTo>
                  <a:lnTo>
                    <a:pt x="548005" y="26796"/>
                  </a:lnTo>
                  <a:lnTo>
                    <a:pt x="656462" y="26796"/>
                  </a:lnTo>
                  <a:lnTo>
                    <a:pt x="656058" y="32587"/>
                  </a:lnTo>
                  <a:lnTo>
                    <a:pt x="650747" y="68325"/>
                  </a:lnTo>
                  <a:lnTo>
                    <a:pt x="649732" y="73278"/>
                  </a:lnTo>
                  <a:lnTo>
                    <a:pt x="648588" y="77977"/>
                  </a:lnTo>
                  <a:lnTo>
                    <a:pt x="647572" y="82803"/>
                  </a:lnTo>
                  <a:lnTo>
                    <a:pt x="670051" y="82803"/>
                  </a:lnTo>
                  <a:lnTo>
                    <a:pt x="677671" y="41401"/>
                  </a:lnTo>
                  <a:lnTo>
                    <a:pt x="678560" y="35178"/>
                  </a:lnTo>
                  <a:lnTo>
                    <a:pt x="679831" y="23240"/>
                  </a:lnTo>
                  <a:lnTo>
                    <a:pt x="680338" y="17906"/>
                  </a:lnTo>
                  <a:lnTo>
                    <a:pt x="680846" y="13081"/>
                  </a:lnTo>
                  <a:lnTo>
                    <a:pt x="680846" y="9270"/>
                  </a:lnTo>
                  <a:lnTo>
                    <a:pt x="678942" y="7365"/>
                  </a:lnTo>
                  <a:close/>
                </a:path>
                <a:path w="874395" h="184150">
                  <a:moveTo>
                    <a:pt x="96393" y="6350"/>
                  </a:moveTo>
                  <a:lnTo>
                    <a:pt x="70993" y="6350"/>
                  </a:lnTo>
                  <a:lnTo>
                    <a:pt x="70866" y="22606"/>
                  </a:lnTo>
                  <a:lnTo>
                    <a:pt x="69214" y="28575"/>
                  </a:lnTo>
                  <a:lnTo>
                    <a:pt x="66039" y="33655"/>
                  </a:lnTo>
                  <a:lnTo>
                    <a:pt x="62864" y="38862"/>
                  </a:lnTo>
                  <a:lnTo>
                    <a:pt x="58419" y="43433"/>
                  </a:lnTo>
                  <a:lnTo>
                    <a:pt x="52705" y="47497"/>
                  </a:lnTo>
                  <a:lnTo>
                    <a:pt x="47117" y="51688"/>
                  </a:lnTo>
                  <a:lnTo>
                    <a:pt x="40385" y="55244"/>
                  </a:lnTo>
                  <a:lnTo>
                    <a:pt x="6095" y="66293"/>
                  </a:lnTo>
                  <a:lnTo>
                    <a:pt x="21335" y="83184"/>
                  </a:lnTo>
                  <a:lnTo>
                    <a:pt x="42578" y="76162"/>
                  </a:lnTo>
                  <a:lnTo>
                    <a:pt x="60023" y="67484"/>
                  </a:lnTo>
                  <a:lnTo>
                    <a:pt x="73681" y="57163"/>
                  </a:lnTo>
                  <a:lnTo>
                    <a:pt x="83566" y="45212"/>
                  </a:lnTo>
                  <a:lnTo>
                    <a:pt x="111377" y="45212"/>
                  </a:lnTo>
                  <a:lnTo>
                    <a:pt x="105947" y="40425"/>
                  </a:lnTo>
                  <a:lnTo>
                    <a:pt x="100536" y="32924"/>
                  </a:lnTo>
                  <a:lnTo>
                    <a:pt x="97339" y="24614"/>
                  </a:lnTo>
                  <a:lnTo>
                    <a:pt x="96406" y="15620"/>
                  </a:lnTo>
                  <a:lnTo>
                    <a:pt x="96393" y="6350"/>
                  </a:lnTo>
                  <a:close/>
                </a:path>
                <a:path w="874395" h="184150">
                  <a:moveTo>
                    <a:pt x="111377" y="45212"/>
                  </a:moveTo>
                  <a:lnTo>
                    <a:pt x="83566" y="45212"/>
                  </a:lnTo>
                  <a:lnTo>
                    <a:pt x="87999" y="51446"/>
                  </a:lnTo>
                  <a:lnTo>
                    <a:pt x="124221" y="75422"/>
                  </a:lnTo>
                  <a:lnTo>
                    <a:pt x="146431" y="82931"/>
                  </a:lnTo>
                  <a:lnTo>
                    <a:pt x="160146" y="66547"/>
                  </a:lnTo>
                  <a:lnTo>
                    <a:pt x="146309" y="62761"/>
                  </a:lnTo>
                  <a:lnTo>
                    <a:pt x="133937" y="58261"/>
                  </a:lnTo>
                  <a:lnTo>
                    <a:pt x="123017" y="53046"/>
                  </a:lnTo>
                  <a:lnTo>
                    <a:pt x="113537" y="47116"/>
                  </a:lnTo>
                  <a:lnTo>
                    <a:pt x="111377" y="45212"/>
                  </a:lnTo>
                  <a:close/>
                </a:path>
                <a:path w="874395" h="184150">
                  <a:moveTo>
                    <a:pt x="331343" y="2666"/>
                  </a:moveTo>
                  <a:lnTo>
                    <a:pt x="308356" y="2666"/>
                  </a:lnTo>
                  <a:lnTo>
                    <a:pt x="308356" y="184150"/>
                  </a:lnTo>
                  <a:lnTo>
                    <a:pt x="331343" y="184150"/>
                  </a:lnTo>
                  <a:lnTo>
                    <a:pt x="331343" y="2666"/>
                  </a:lnTo>
                  <a:close/>
                </a:path>
                <a:path w="874395" h="184150">
                  <a:moveTo>
                    <a:pt x="472567" y="0"/>
                  </a:moveTo>
                  <a:lnTo>
                    <a:pt x="401319" y="0"/>
                  </a:lnTo>
                  <a:lnTo>
                    <a:pt x="401319" y="16128"/>
                  </a:lnTo>
                  <a:lnTo>
                    <a:pt x="472567" y="16128"/>
                  </a:lnTo>
                  <a:lnTo>
                    <a:pt x="4725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82745" y="4187443"/>
              <a:ext cx="755650" cy="182880"/>
            </a:xfrm>
            <a:custGeom>
              <a:avLst/>
              <a:gdLst/>
              <a:ahLst/>
              <a:cxnLst/>
              <a:rect l="l" t="t" r="r" b="b"/>
              <a:pathLst>
                <a:path w="755650" h="182879">
                  <a:moveTo>
                    <a:pt x="111760" y="84709"/>
                  </a:moveTo>
                  <a:lnTo>
                    <a:pt x="105664" y="82677"/>
                  </a:lnTo>
                  <a:lnTo>
                    <a:pt x="99822" y="80010"/>
                  </a:lnTo>
                  <a:lnTo>
                    <a:pt x="94234" y="76581"/>
                  </a:lnTo>
                  <a:lnTo>
                    <a:pt x="88519" y="73152"/>
                  </a:lnTo>
                  <a:lnTo>
                    <a:pt x="83566" y="68961"/>
                  </a:lnTo>
                  <a:lnTo>
                    <a:pt x="79248" y="64008"/>
                  </a:lnTo>
                  <a:lnTo>
                    <a:pt x="74930" y="59309"/>
                  </a:lnTo>
                  <a:lnTo>
                    <a:pt x="74193" y="58166"/>
                  </a:lnTo>
                  <a:lnTo>
                    <a:pt x="71501" y="53975"/>
                  </a:lnTo>
                  <a:lnTo>
                    <a:pt x="69088" y="47879"/>
                  </a:lnTo>
                  <a:lnTo>
                    <a:pt x="66548" y="41783"/>
                  </a:lnTo>
                  <a:lnTo>
                    <a:pt x="65392" y="35687"/>
                  </a:lnTo>
                  <a:lnTo>
                    <a:pt x="65278" y="22352"/>
                  </a:lnTo>
                  <a:lnTo>
                    <a:pt x="100711" y="22352"/>
                  </a:lnTo>
                  <a:lnTo>
                    <a:pt x="100711" y="8382"/>
                  </a:lnTo>
                  <a:lnTo>
                    <a:pt x="12827" y="8382"/>
                  </a:lnTo>
                  <a:lnTo>
                    <a:pt x="12827" y="22352"/>
                  </a:lnTo>
                  <a:lnTo>
                    <a:pt x="48514" y="22352"/>
                  </a:lnTo>
                  <a:lnTo>
                    <a:pt x="48514" y="35687"/>
                  </a:lnTo>
                  <a:lnTo>
                    <a:pt x="29464" y="72771"/>
                  </a:lnTo>
                  <a:lnTo>
                    <a:pt x="18415" y="81280"/>
                  </a:lnTo>
                  <a:lnTo>
                    <a:pt x="12700" y="85217"/>
                  </a:lnTo>
                  <a:lnTo>
                    <a:pt x="6477" y="88519"/>
                  </a:lnTo>
                  <a:lnTo>
                    <a:pt x="0" y="91186"/>
                  </a:lnTo>
                  <a:lnTo>
                    <a:pt x="11938" y="101981"/>
                  </a:lnTo>
                  <a:lnTo>
                    <a:pt x="46101" y="76454"/>
                  </a:lnTo>
                  <a:lnTo>
                    <a:pt x="49276" y="72136"/>
                  </a:lnTo>
                  <a:lnTo>
                    <a:pt x="52578" y="67691"/>
                  </a:lnTo>
                  <a:lnTo>
                    <a:pt x="55118" y="63119"/>
                  </a:lnTo>
                  <a:lnTo>
                    <a:pt x="57023" y="58166"/>
                  </a:lnTo>
                  <a:lnTo>
                    <a:pt x="59436" y="62865"/>
                  </a:lnTo>
                  <a:lnTo>
                    <a:pt x="62484" y="67310"/>
                  </a:lnTo>
                  <a:lnTo>
                    <a:pt x="66040" y="71247"/>
                  </a:lnTo>
                  <a:lnTo>
                    <a:pt x="69596" y="75311"/>
                  </a:lnTo>
                  <a:lnTo>
                    <a:pt x="101600" y="96647"/>
                  </a:lnTo>
                  <a:lnTo>
                    <a:pt x="111760" y="84709"/>
                  </a:lnTo>
                  <a:close/>
                </a:path>
                <a:path w="755650" h="182879">
                  <a:moveTo>
                    <a:pt x="145796" y="119761"/>
                  </a:moveTo>
                  <a:lnTo>
                    <a:pt x="145415" y="118745"/>
                  </a:lnTo>
                  <a:lnTo>
                    <a:pt x="144907" y="118110"/>
                  </a:lnTo>
                  <a:lnTo>
                    <a:pt x="144272" y="117475"/>
                  </a:lnTo>
                  <a:lnTo>
                    <a:pt x="143129" y="117221"/>
                  </a:lnTo>
                  <a:lnTo>
                    <a:pt x="28829" y="117221"/>
                  </a:lnTo>
                  <a:lnTo>
                    <a:pt x="28829" y="131318"/>
                  </a:lnTo>
                  <a:lnTo>
                    <a:pt x="129794" y="131318"/>
                  </a:lnTo>
                  <a:lnTo>
                    <a:pt x="129794" y="180848"/>
                  </a:lnTo>
                  <a:lnTo>
                    <a:pt x="145796" y="180848"/>
                  </a:lnTo>
                  <a:lnTo>
                    <a:pt x="145796" y="119761"/>
                  </a:lnTo>
                  <a:close/>
                </a:path>
                <a:path w="755650" h="182879">
                  <a:moveTo>
                    <a:pt x="170307" y="43815"/>
                  </a:moveTo>
                  <a:lnTo>
                    <a:pt x="145796" y="43815"/>
                  </a:lnTo>
                  <a:lnTo>
                    <a:pt x="145796" y="0"/>
                  </a:lnTo>
                  <a:lnTo>
                    <a:pt x="129794" y="0"/>
                  </a:lnTo>
                  <a:lnTo>
                    <a:pt x="129794" y="107442"/>
                  </a:lnTo>
                  <a:lnTo>
                    <a:pt x="145796" y="107442"/>
                  </a:lnTo>
                  <a:lnTo>
                    <a:pt x="145796" y="58039"/>
                  </a:lnTo>
                  <a:lnTo>
                    <a:pt x="170307" y="58039"/>
                  </a:lnTo>
                  <a:lnTo>
                    <a:pt x="170307" y="43815"/>
                  </a:lnTo>
                  <a:close/>
                </a:path>
                <a:path w="755650" h="182879">
                  <a:moveTo>
                    <a:pt x="287528" y="81915"/>
                  </a:moveTo>
                  <a:lnTo>
                    <a:pt x="254635" y="60452"/>
                  </a:lnTo>
                  <a:lnTo>
                    <a:pt x="250012" y="54737"/>
                  </a:lnTo>
                  <a:lnTo>
                    <a:pt x="246888" y="49530"/>
                  </a:lnTo>
                  <a:lnTo>
                    <a:pt x="244348" y="43053"/>
                  </a:lnTo>
                  <a:lnTo>
                    <a:pt x="241681" y="36703"/>
                  </a:lnTo>
                  <a:lnTo>
                    <a:pt x="240411" y="29591"/>
                  </a:lnTo>
                  <a:lnTo>
                    <a:pt x="240411" y="4445"/>
                  </a:lnTo>
                  <a:lnTo>
                    <a:pt x="223647" y="4445"/>
                  </a:lnTo>
                  <a:lnTo>
                    <a:pt x="223647" y="31877"/>
                  </a:lnTo>
                  <a:lnTo>
                    <a:pt x="222377" y="39243"/>
                  </a:lnTo>
                  <a:lnTo>
                    <a:pt x="199644" y="73914"/>
                  </a:lnTo>
                  <a:lnTo>
                    <a:pt x="193675" y="78105"/>
                  </a:lnTo>
                  <a:lnTo>
                    <a:pt x="187833" y="82296"/>
                  </a:lnTo>
                  <a:lnTo>
                    <a:pt x="181737" y="85725"/>
                  </a:lnTo>
                  <a:lnTo>
                    <a:pt x="175133" y="88646"/>
                  </a:lnTo>
                  <a:lnTo>
                    <a:pt x="187579" y="99568"/>
                  </a:lnTo>
                  <a:lnTo>
                    <a:pt x="213741" y="81534"/>
                  </a:lnTo>
                  <a:lnTo>
                    <a:pt x="217805" y="77724"/>
                  </a:lnTo>
                  <a:lnTo>
                    <a:pt x="221361" y="73660"/>
                  </a:lnTo>
                  <a:lnTo>
                    <a:pt x="224536" y="69088"/>
                  </a:lnTo>
                  <a:lnTo>
                    <a:pt x="227711" y="64643"/>
                  </a:lnTo>
                  <a:lnTo>
                    <a:pt x="230251" y="59944"/>
                  </a:lnTo>
                  <a:lnTo>
                    <a:pt x="232156" y="54737"/>
                  </a:lnTo>
                  <a:lnTo>
                    <a:pt x="234569" y="59563"/>
                  </a:lnTo>
                  <a:lnTo>
                    <a:pt x="264922" y="87884"/>
                  </a:lnTo>
                  <a:lnTo>
                    <a:pt x="269113" y="90551"/>
                  </a:lnTo>
                  <a:lnTo>
                    <a:pt x="273177" y="92710"/>
                  </a:lnTo>
                  <a:lnTo>
                    <a:pt x="277114" y="94488"/>
                  </a:lnTo>
                  <a:lnTo>
                    <a:pt x="287528" y="81915"/>
                  </a:lnTo>
                  <a:close/>
                </a:path>
                <a:path w="755650" h="182879">
                  <a:moveTo>
                    <a:pt x="326771" y="0"/>
                  </a:moveTo>
                  <a:lnTo>
                    <a:pt x="311023" y="0"/>
                  </a:lnTo>
                  <a:lnTo>
                    <a:pt x="311023" y="34036"/>
                  </a:lnTo>
                  <a:lnTo>
                    <a:pt x="271018" y="34036"/>
                  </a:lnTo>
                  <a:lnTo>
                    <a:pt x="271018" y="47879"/>
                  </a:lnTo>
                  <a:lnTo>
                    <a:pt x="311023" y="47879"/>
                  </a:lnTo>
                  <a:lnTo>
                    <a:pt x="311023" y="108458"/>
                  </a:lnTo>
                  <a:lnTo>
                    <a:pt x="326771" y="108458"/>
                  </a:lnTo>
                  <a:lnTo>
                    <a:pt x="326771" y="0"/>
                  </a:lnTo>
                  <a:close/>
                </a:path>
                <a:path w="755650" h="182879">
                  <a:moveTo>
                    <a:pt x="330200" y="146939"/>
                  </a:moveTo>
                  <a:lnTo>
                    <a:pt x="313436" y="120650"/>
                  </a:lnTo>
                  <a:lnTo>
                    <a:pt x="313436" y="139954"/>
                  </a:lnTo>
                  <a:lnTo>
                    <a:pt x="313436" y="154305"/>
                  </a:lnTo>
                  <a:lnTo>
                    <a:pt x="277596" y="169672"/>
                  </a:lnTo>
                  <a:lnTo>
                    <a:pt x="268224" y="170053"/>
                  </a:lnTo>
                  <a:lnTo>
                    <a:pt x="258699" y="169672"/>
                  </a:lnTo>
                  <a:lnTo>
                    <a:pt x="223266" y="153670"/>
                  </a:lnTo>
                  <a:lnTo>
                    <a:pt x="223329" y="139230"/>
                  </a:lnTo>
                  <a:lnTo>
                    <a:pt x="258699" y="123825"/>
                  </a:lnTo>
                  <a:lnTo>
                    <a:pt x="268224" y="123444"/>
                  </a:lnTo>
                  <a:lnTo>
                    <a:pt x="277101" y="123850"/>
                  </a:lnTo>
                  <a:lnTo>
                    <a:pt x="313436" y="139954"/>
                  </a:lnTo>
                  <a:lnTo>
                    <a:pt x="313436" y="120650"/>
                  </a:lnTo>
                  <a:lnTo>
                    <a:pt x="304317" y="116230"/>
                  </a:lnTo>
                  <a:lnTo>
                    <a:pt x="293725" y="113055"/>
                  </a:lnTo>
                  <a:lnTo>
                    <a:pt x="281698" y="111137"/>
                  </a:lnTo>
                  <a:lnTo>
                    <a:pt x="268224" y="110490"/>
                  </a:lnTo>
                  <a:lnTo>
                    <a:pt x="254673" y="111112"/>
                  </a:lnTo>
                  <a:lnTo>
                    <a:pt x="215747" y="125768"/>
                  </a:lnTo>
                  <a:lnTo>
                    <a:pt x="206375" y="146812"/>
                  </a:lnTo>
                  <a:lnTo>
                    <a:pt x="206375" y="152273"/>
                  </a:lnTo>
                  <a:lnTo>
                    <a:pt x="207772" y="157353"/>
                  </a:lnTo>
                  <a:lnTo>
                    <a:pt x="210705" y="161836"/>
                  </a:lnTo>
                  <a:lnTo>
                    <a:pt x="213487" y="166243"/>
                  </a:lnTo>
                  <a:lnTo>
                    <a:pt x="217551" y="170053"/>
                  </a:lnTo>
                  <a:lnTo>
                    <a:pt x="222885" y="173101"/>
                  </a:lnTo>
                  <a:lnTo>
                    <a:pt x="228219" y="176276"/>
                  </a:lnTo>
                  <a:lnTo>
                    <a:pt x="268224" y="182880"/>
                  </a:lnTo>
                  <a:lnTo>
                    <a:pt x="281698" y="182270"/>
                  </a:lnTo>
                  <a:lnTo>
                    <a:pt x="293725" y="180428"/>
                  </a:lnTo>
                  <a:lnTo>
                    <a:pt x="304317" y="177368"/>
                  </a:lnTo>
                  <a:lnTo>
                    <a:pt x="313436" y="173101"/>
                  </a:lnTo>
                  <a:lnTo>
                    <a:pt x="317728" y="170053"/>
                  </a:lnTo>
                  <a:lnTo>
                    <a:pt x="320763" y="167906"/>
                  </a:lnTo>
                  <a:lnTo>
                    <a:pt x="326021" y="161798"/>
                  </a:lnTo>
                  <a:lnTo>
                    <a:pt x="329145" y="154851"/>
                  </a:lnTo>
                  <a:lnTo>
                    <a:pt x="330200" y="146939"/>
                  </a:lnTo>
                  <a:close/>
                </a:path>
                <a:path w="755650" h="182879">
                  <a:moveTo>
                    <a:pt x="537210" y="66675"/>
                  </a:moveTo>
                  <a:lnTo>
                    <a:pt x="531876" y="67564"/>
                  </a:lnTo>
                  <a:lnTo>
                    <a:pt x="526542" y="68199"/>
                  </a:lnTo>
                  <a:lnTo>
                    <a:pt x="509651" y="69723"/>
                  </a:lnTo>
                  <a:lnTo>
                    <a:pt x="503174" y="69977"/>
                  </a:lnTo>
                  <a:lnTo>
                    <a:pt x="503936" y="20447"/>
                  </a:lnTo>
                  <a:lnTo>
                    <a:pt x="522605" y="20447"/>
                  </a:lnTo>
                  <a:lnTo>
                    <a:pt x="522605" y="7493"/>
                  </a:lnTo>
                  <a:lnTo>
                    <a:pt x="488696" y="7493"/>
                  </a:lnTo>
                  <a:lnTo>
                    <a:pt x="488696" y="20447"/>
                  </a:lnTo>
                  <a:lnTo>
                    <a:pt x="487680" y="70358"/>
                  </a:lnTo>
                  <a:lnTo>
                    <a:pt x="482219" y="70612"/>
                  </a:lnTo>
                  <a:lnTo>
                    <a:pt x="456311" y="70612"/>
                  </a:lnTo>
                  <a:lnTo>
                    <a:pt x="455549" y="20447"/>
                  </a:lnTo>
                  <a:lnTo>
                    <a:pt x="488696" y="20447"/>
                  </a:lnTo>
                  <a:lnTo>
                    <a:pt x="488696" y="7493"/>
                  </a:lnTo>
                  <a:lnTo>
                    <a:pt x="424688" y="7493"/>
                  </a:lnTo>
                  <a:lnTo>
                    <a:pt x="424688" y="20447"/>
                  </a:lnTo>
                  <a:lnTo>
                    <a:pt x="440055" y="20447"/>
                  </a:lnTo>
                  <a:lnTo>
                    <a:pt x="441071" y="70612"/>
                  </a:lnTo>
                  <a:lnTo>
                    <a:pt x="419608" y="70612"/>
                  </a:lnTo>
                  <a:lnTo>
                    <a:pt x="419608" y="83566"/>
                  </a:lnTo>
                  <a:lnTo>
                    <a:pt x="472948" y="83566"/>
                  </a:lnTo>
                  <a:lnTo>
                    <a:pt x="481152" y="83502"/>
                  </a:lnTo>
                  <a:lnTo>
                    <a:pt x="522058" y="81343"/>
                  </a:lnTo>
                  <a:lnTo>
                    <a:pt x="537210" y="79248"/>
                  </a:lnTo>
                  <a:lnTo>
                    <a:pt x="537210" y="69977"/>
                  </a:lnTo>
                  <a:lnTo>
                    <a:pt x="537210" y="66675"/>
                  </a:lnTo>
                  <a:close/>
                </a:path>
                <a:path w="755650" h="182879">
                  <a:moveTo>
                    <a:pt x="565912" y="0"/>
                  </a:moveTo>
                  <a:lnTo>
                    <a:pt x="549783" y="0"/>
                  </a:lnTo>
                  <a:lnTo>
                    <a:pt x="549783" y="92710"/>
                  </a:lnTo>
                  <a:lnTo>
                    <a:pt x="565912" y="92710"/>
                  </a:lnTo>
                  <a:lnTo>
                    <a:pt x="565912" y="0"/>
                  </a:lnTo>
                  <a:close/>
                </a:path>
                <a:path w="755650" h="182879">
                  <a:moveTo>
                    <a:pt x="569849" y="164973"/>
                  </a:moveTo>
                  <a:lnTo>
                    <a:pt x="466090" y="164973"/>
                  </a:lnTo>
                  <a:lnTo>
                    <a:pt x="466090" y="145796"/>
                  </a:lnTo>
                  <a:lnTo>
                    <a:pt x="563118" y="145796"/>
                  </a:lnTo>
                  <a:lnTo>
                    <a:pt x="564261" y="145415"/>
                  </a:lnTo>
                  <a:lnTo>
                    <a:pt x="564896" y="144907"/>
                  </a:lnTo>
                  <a:lnTo>
                    <a:pt x="565404" y="144272"/>
                  </a:lnTo>
                  <a:lnTo>
                    <a:pt x="565785" y="143129"/>
                  </a:lnTo>
                  <a:lnTo>
                    <a:pt x="565785" y="104267"/>
                  </a:lnTo>
                  <a:lnTo>
                    <a:pt x="565404" y="103124"/>
                  </a:lnTo>
                  <a:lnTo>
                    <a:pt x="564896" y="102489"/>
                  </a:lnTo>
                  <a:lnTo>
                    <a:pt x="564261" y="101854"/>
                  </a:lnTo>
                  <a:lnTo>
                    <a:pt x="563118" y="101600"/>
                  </a:lnTo>
                  <a:lnTo>
                    <a:pt x="448818" y="101600"/>
                  </a:lnTo>
                  <a:lnTo>
                    <a:pt x="448818" y="114681"/>
                  </a:lnTo>
                  <a:lnTo>
                    <a:pt x="548513" y="114681"/>
                  </a:lnTo>
                  <a:lnTo>
                    <a:pt x="548513" y="133350"/>
                  </a:lnTo>
                  <a:lnTo>
                    <a:pt x="451485" y="133350"/>
                  </a:lnTo>
                  <a:lnTo>
                    <a:pt x="450342" y="133731"/>
                  </a:lnTo>
                  <a:lnTo>
                    <a:pt x="449707" y="134366"/>
                  </a:lnTo>
                  <a:lnTo>
                    <a:pt x="449072" y="134874"/>
                  </a:lnTo>
                  <a:lnTo>
                    <a:pt x="448818" y="136017"/>
                  </a:lnTo>
                  <a:lnTo>
                    <a:pt x="448818" y="175387"/>
                  </a:lnTo>
                  <a:lnTo>
                    <a:pt x="449072" y="176403"/>
                  </a:lnTo>
                  <a:lnTo>
                    <a:pt x="450342" y="177673"/>
                  </a:lnTo>
                  <a:lnTo>
                    <a:pt x="451485" y="177927"/>
                  </a:lnTo>
                  <a:lnTo>
                    <a:pt x="569849" y="177927"/>
                  </a:lnTo>
                  <a:lnTo>
                    <a:pt x="569849" y="164973"/>
                  </a:lnTo>
                  <a:close/>
                </a:path>
                <a:path w="755650" h="182879">
                  <a:moveTo>
                    <a:pt x="747268" y="66929"/>
                  </a:moveTo>
                  <a:lnTo>
                    <a:pt x="708279" y="52959"/>
                  </a:lnTo>
                  <a:lnTo>
                    <a:pt x="682117" y="20955"/>
                  </a:lnTo>
                  <a:lnTo>
                    <a:pt x="682117" y="4318"/>
                  </a:lnTo>
                  <a:lnTo>
                    <a:pt x="664337" y="4318"/>
                  </a:lnTo>
                  <a:lnTo>
                    <a:pt x="664337" y="13843"/>
                  </a:lnTo>
                  <a:lnTo>
                    <a:pt x="660209" y="31242"/>
                  </a:lnTo>
                  <a:lnTo>
                    <a:pt x="647890" y="45885"/>
                  </a:lnTo>
                  <a:lnTo>
                    <a:pt x="627367" y="57823"/>
                  </a:lnTo>
                  <a:lnTo>
                    <a:pt x="598678" y="67056"/>
                  </a:lnTo>
                  <a:lnTo>
                    <a:pt x="609727" y="79629"/>
                  </a:lnTo>
                  <a:lnTo>
                    <a:pt x="616331" y="77978"/>
                  </a:lnTo>
                  <a:lnTo>
                    <a:pt x="622681" y="75819"/>
                  </a:lnTo>
                  <a:lnTo>
                    <a:pt x="628777" y="73152"/>
                  </a:lnTo>
                  <a:lnTo>
                    <a:pt x="635000" y="70612"/>
                  </a:lnTo>
                  <a:lnTo>
                    <a:pt x="640969" y="67564"/>
                  </a:lnTo>
                  <a:lnTo>
                    <a:pt x="646684" y="64008"/>
                  </a:lnTo>
                  <a:lnTo>
                    <a:pt x="652399" y="60706"/>
                  </a:lnTo>
                  <a:lnTo>
                    <a:pt x="657479" y="56769"/>
                  </a:lnTo>
                  <a:lnTo>
                    <a:pt x="666623" y="47625"/>
                  </a:lnTo>
                  <a:lnTo>
                    <a:pt x="670433" y="42545"/>
                  </a:lnTo>
                  <a:lnTo>
                    <a:pt x="673481" y="36957"/>
                  </a:lnTo>
                  <a:lnTo>
                    <a:pt x="675767" y="42291"/>
                  </a:lnTo>
                  <a:lnTo>
                    <a:pt x="704977" y="67564"/>
                  </a:lnTo>
                  <a:lnTo>
                    <a:pt x="737108" y="79629"/>
                  </a:lnTo>
                  <a:lnTo>
                    <a:pt x="747268" y="66929"/>
                  </a:lnTo>
                  <a:close/>
                </a:path>
                <a:path w="755650" h="182879">
                  <a:moveTo>
                    <a:pt x="755523" y="99314"/>
                  </a:moveTo>
                  <a:lnTo>
                    <a:pt x="591185" y="99314"/>
                  </a:lnTo>
                  <a:lnTo>
                    <a:pt x="591185" y="113157"/>
                  </a:lnTo>
                  <a:lnTo>
                    <a:pt x="665734" y="113157"/>
                  </a:lnTo>
                  <a:lnTo>
                    <a:pt x="665734" y="179959"/>
                  </a:lnTo>
                  <a:lnTo>
                    <a:pt x="682117" y="179959"/>
                  </a:lnTo>
                  <a:lnTo>
                    <a:pt x="682117" y="113157"/>
                  </a:lnTo>
                  <a:lnTo>
                    <a:pt x="755523" y="113157"/>
                  </a:lnTo>
                  <a:lnTo>
                    <a:pt x="755523" y="9931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2182" y="4553203"/>
              <a:ext cx="146050" cy="17792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8425" y="4546727"/>
              <a:ext cx="351409" cy="19151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774566" y="4552822"/>
              <a:ext cx="515620" cy="183515"/>
            </a:xfrm>
            <a:custGeom>
              <a:avLst/>
              <a:gdLst/>
              <a:ahLst/>
              <a:cxnLst/>
              <a:rect l="l" t="t" r="r" b="b"/>
              <a:pathLst>
                <a:path w="515620" h="183514">
                  <a:moveTo>
                    <a:pt x="136398" y="124840"/>
                  </a:moveTo>
                  <a:lnTo>
                    <a:pt x="21462" y="124840"/>
                  </a:lnTo>
                  <a:lnTo>
                    <a:pt x="21462" y="138810"/>
                  </a:lnTo>
                  <a:lnTo>
                    <a:pt x="122809" y="138810"/>
                  </a:lnTo>
                  <a:lnTo>
                    <a:pt x="122809" y="180975"/>
                  </a:lnTo>
                  <a:lnTo>
                    <a:pt x="139065" y="180975"/>
                  </a:lnTo>
                  <a:lnTo>
                    <a:pt x="139065" y="127507"/>
                  </a:lnTo>
                  <a:lnTo>
                    <a:pt x="138684" y="126364"/>
                  </a:lnTo>
                  <a:lnTo>
                    <a:pt x="138049" y="125729"/>
                  </a:lnTo>
                  <a:lnTo>
                    <a:pt x="137541" y="125094"/>
                  </a:lnTo>
                  <a:lnTo>
                    <a:pt x="136398" y="124840"/>
                  </a:lnTo>
                  <a:close/>
                </a:path>
                <a:path w="515620" h="183514">
                  <a:moveTo>
                    <a:pt x="443103" y="109600"/>
                  </a:moveTo>
                  <a:lnTo>
                    <a:pt x="424434" y="109600"/>
                  </a:lnTo>
                  <a:lnTo>
                    <a:pt x="416179" y="110616"/>
                  </a:lnTo>
                  <a:lnTo>
                    <a:pt x="401447" y="114172"/>
                  </a:lnTo>
                  <a:lnTo>
                    <a:pt x="394970" y="116712"/>
                  </a:lnTo>
                  <a:lnTo>
                    <a:pt x="389636" y="120014"/>
                  </a:lnTo>
                  <a:lnTo>
                    <a:pt x="384150" y="123213"/>
                  </a:lnTo>
                  <a:lnTo>
                    <a:pt x="380111" y="127126"/>
                  </a:lnTo>
                  <a:lnTo>
                    <a:pt x="377190" y="131699"/>
                  </a:lnTo>
                  <a:lnTo>
                    <a:pt x="374269" y="136144"/>
                  </a:lnTo>
                  <a:lnTo>
                    <a:pt x="372745" y="141096"/>
                  </a:lnTo>
                  <a:lnTo>
                    <a:pt x="372745" y="152272"/>
                  </a:lnTo>
                  <a:lnTo>
                    <a:pt x="374142" y="157225"/>
                  </a:lnTo>
                  <a:lnTo>
                    <a:pt x="377302" y="162178"/>
                  </a:lnTo>
                  <a:lnTo>
                    <a:pt x="379857" y="166243"/>
                  </a:lnTo>
                  <a:lnTo>
                    <a:pt x="420403" y="182641"/>
                  </a:lnTo>
                  <a:lnTo>
                    <a:pt x="433832" y="183260"/>
                  </a:lnTo>
                  <a:lnTo>
                    <a:pt x="447119" y="182641"/>
                  </a:lnTo>
                  <a:lnTo>
                    <a:pt x="458977" y="180784"/>
                  </a:lnTo>
                  <a:lnTo>
                    <a:pt x="469407" y="177688"/>
                  </a:lnTo>
                  <a:lnTo>
                    <a:pt x="478409" y="173354"/>
                  </a:lnTo>
                  <a:lnTo>
                    <a:pt x="481948" y="170687"/>
                  </a:lnTo>
                  <a:lnTo>
                    <a:pt x="427609" y="170687"/>
                  </a:lnTo>
                  <a:lnTo>
                    <a:pt x="421767" y="170179"/>
                  </a:lnTo>
                  <a:lnTo>
                    <a:pt x="416433" y="169037"/>
                  </a:lnTo>
                  <a:lnTo>
                    <a:pt x="411099" y="168020"/>
                  </a:lnTo>
                  <a:lnTo>
                    <a:pt x="406527" y="166369"/>
                  </a:lnTo>
                  <a:lnTo>
                    <a:pt x="402590" y="164210"/>
                  </a:lnTo>
                  <a:lnTo>
                    <a:pt x="398525" y="162051"/>
                  </a:lnTo>
                  <a:lnTo>
                    <a:pt x="395350" y="159384"/>
                  </a:lnTo>
                  <a:lnTo>
                    <a:pt x="393192" y="156463"/>
                  </a:lnTo>
                  <a:lnTo>
                    <a:pt x="390906" y="153543"/>
                  </a:lnTo>
                  <a:lnTo>
                    <a:pt x="389806" y="150368"/>
                  </a:lnTo>
                  <a:lnTo>
                    <a:pt x="421767" y="123443"/>
                  </a:lnTo>
                  <a:lnTo>
                    <a:pt x="427609" y="122808"/>
                  </a:lnTo>
                  <a:lnTo>
                    <a:pt x="483102" y="122808"/>
                  </a:lnTo>
                  <a:lnTo>
                    <a:pt x="472948" y="116712"/>
                  </a:lnTo>
                  <a:lnTo>
                    <a:pt x="466471" y="114172"/>
                  </a:lnTo>
                  <a:lnTo>
                    <a:pt x="451485" y="110616"/>
                  </a:lnTo>
                  <a:lnTo>
                    <a:pt x="443103" y="109600"/>
                  </a:lnTo>
                  <a:close/>
                </a:path>
                <a:path w="515620" h="183514">
                  <a:moveTo>
                    <a:pt x="483102" y="122808"/>
                  </a:moveTo>
                  <a:lnTo>
                    <a:pt x="433832" y="122808"/>
                  </a:lnTo>
                  <a:lnTo>
                    <a:pt x="443025" y="123213"/>
                  </a:lnTo>
                  <a:lnTo>
                    <a:pt x="451373" y="124428"/>
                  </a:lnTo>
                  <a:lnTo>
                    <a:pt x="458888" y="126452"/>
                  </a:lnTo>
                  <a:lnTo>
                    <a:pt x="465582" y="129285"/>
                  </a:lnTo>
                  <a:lnTo>
                    <a:pt x="474091" y="133603"/>
                  </a:lnTo>
                  <a:lnTo>
                    <a:pt x="478409" y="139445"/>
                  </a:lnTo>
                  <a:lnTo>
                    <a:pt x="478409" y="150368"/>
                  </a:lnTo>
                  <a:lnTo>
                    <a:pt x="443025" y="170283"/>
                  </a:lnTo>
                  <a:lnTo>
                    <a:pt x="433832" y="170687"/>
                  </a:lnTo>
                  <a:lnTo>
                    <a:pt x="481948" y="170687"/>
                  </a:lnTo>
                  <a:lnTo>
                    <a:pt x="485743" y="167828"/>
                  </a:lnTo>
                  <a:lnTo>
                    <a:pt x="490982" y="161528"/>
                  </a:lnTo>
                  <a:lnTo>
                    <a:pt x="494125" y="154441"/>
                  </a:lnTo>
                  <a:lnTo>
                    <a:pt x="495173" y="146557"/>
                  </a:lnTo>
                  <a:lnTo>
                    <a:pt x="495173" y="141096"/>
                  </a:lnTo>
                  <a:lnTo>
                    <a:pt x="493775" y="136144"/>
                  </a:lnTo>
                  <a:lnTo>
                    <a:pt x="490855" y="131699"/>
                  </a:lnTo>
                  <a:lnTo>
                    <a:pt x="487934" y="127126"/>
                  </a:lnTo>
                  <a:lnTo>
                    <a:pt x="483743" y="123189"/>
                  </a:lnTo>
                  <a:lnTo>
                    <a:pt x="483102" y="122808"/>
                  </a:lnTo>
                  <a:close/>
                </a:path>
                <a:path w="515620" h="183514">
                  <a:moveTo>
                    <a:pt x="51181" y="46989"/>
                  </a:moveTo>
                  <a:lnTo>
                    <a:pt x="10795" y="61468"/>
                  </a:lnTo>
                  <a:lnTo>
                    <a:pt x="6604" y="68833"/>
                  </a:lnTo>
                  <a:lnTo>
                    <a:pt x="6604" y="82422"/>
                  </a:lnTo>
                  <a:lnTo>
                    <a:pt x="7747" y="86613"/>
                  </a:lnTo>
                  <a:lnTo>
                    <a:pt x="10033" y="90424"/>
                  </a:lnTo>
                  <a:lnTo>
                    <a:pt x="12192" y="94233"/>
                  </a:lnTo>
                  <a:lnTo>
                    <a:pt x="44704" y="109093"/>
                  </a:lnTo>
                  <a:lnTo>
                    <a:pt x="57785" y="109093"/>
                  </a:lnTo>
                  <a:lnTo>
                    <a:pt x="87122" y="96900"/>
                  </a:lnTo>
                  <a:lnTo>
                    <a:pt x="42291" y="96900"/>
                  </a:lnTo>
                  <a:lnTo>
                    <a:pt x="35433" y="95122"/>
                  </a:lnTo>
                  <a:lnTo>
                    <a:pt x="30480" y="91566"/>
                  </a:lnTo>
                  <a:lnTo>
                    <a:pt x="25527" y="88137"/>
                  </a:lnTo>
                  <a:lnTo>
                    <a:pt x="23181" y="83693"/>
                  </a:lnTo>
                  <a:lnTo>
                    <a:pt x="23113" y="72135"/>
                  </a:lnTo>
                  <a:lnTo>
                    <a:pt x="25527" y="67563"/>
                  </a:lnTo>
                  <a:lnTo>
                    <a:pt x="30480" y="64262"/>
                  </a:lnTo>
                  <a:lnTo>
                    <a:pt x="35433" y="60832"/>
                  </a:lnTo>
                  <a:lnTo>
                    <a:pt x="42291" y="59181"/>
                  </a:lnTo>
                  <a:lnTo>
                    <a:pt x="88392" y="59181"/>
                  </a:lnTo>
                  <a:lnTo>
                    <a:pt x="83438" y="55752"/>
                  </a:lnTo>
                  <a:lnTo>
                    <a:pt x="76791" y="51919"/>
                  </a:lnTo>
                  <a:lnTo>
                    <a:pt x="69215" y="49180"/>
                  </a:lnTo>
                  <a:lnTo>
                    <a:pt x="60686" y="47537"/>
                  </a:lnTo>
                  <a:lnTo>
                    <a:pt x="51181" y="46989"/>
                  </a:lnTo>
                  <a:close/>
                </a:path>
                <a:path w="515620" h="183514">
                  <a:moveTo>
                    <a:pt x="88392" y="59181"/>
                  </a:moveTo>
                  <a:lnTo>
                    <a:pt x="60198" y="59181"/>
                  </a:lnTo>
                  <a:lnTo>
                    <a:pt x="67056" y="60832"/>
                  </a:lnTo>
                  <a:lnTo>
                    <a:pt x="72009" y="64262"/>
                  </a:lnTo>
                  <a:lnTo>
                    <a:pt x="76962" y="67563"/>
                  </a:lnTo>
                  <a:lnTo>
                    <a:pt x="79375" y="72135"/>
                  </a:lnTo>
                  <a:lnTo>
                    <a:pt x="79375" y="83693"/>
                  </a:lnTo>
                  <a:lnTo>
                    <a:pt x="76962" y="88264"/>
                  </a:lnTo>
                  <a:lnTo>
                    <a:pt x="71882" y="91566"/>
                  </a:lnTo>
                  <a:lnTo>
                    <a:pt x="66802" y="95122"/>
                  </a:lnTo>
                  <a:lnTo>
                    <a:pt x="59944" y="96900"/>
                  </a:lnTo>
                  <a:lnTo>
                    <a:pt x="87122" y="96900"/>
                  </a:lnTo>
                  <a:lnTo>
                    <a:pt x="89916" y="94106"/>
                  </a:lnTo>
                  <a:lnTo>
                    <a:pt x="91312" y="92328"/>
                  </a:lnTo>
                  <a:lnTo>
                    <a:pt x="92329" y="90424"/>
                  </a:lnTo>
                  <a:lnTo>
                    <a:pt x="94742" y="86487"/>
                  </a:lnTo>
                  <a:lnTo>
                    <a:pt x="95850" y="82422"/>
                  </a:lnTo>
                  <a:lnTo>
                    <a:pt x="95885" y="68833"/>
                  </a:lnTo>
                  <a:lnTo>
                    <a:pt x="91694" y="61468"/>
                  </a:lnTo>
                  <a:lnTo>
                    <a:pt x="88392" y="59181"/>
                  </a:lnTo>
                  <a:close/>
                </a:path>
                <a:path w="515620" h="183514">
                  <a:moveTo>
                    <a:pt x="102870" y="24510"/>
                  </a:moveTo>
                  <a:lnTo>
                    <a:pt x="0" y="24510"/>
                  </a:lnTo>
                  <a:lnTo>
                    <a:pt x="0" y="37337"/>
                  </a:lnTo>
                  <a:lnTo>
                    <a:pt x="102870" y="37337"/>
                  </a:lnTo>
                  <a:lnTo>
                    <a:pt x="102870" y="24510"/>
                  </a:lnTo>
                  <a:close/>
                </a:path>
                <a:path w="515620" h="183514">
                  <a:moveTo>
                    <a:pt x="263906" y="10794"/>
                  </a:moveTo>
                  <a:lnTo>
                    <a:pt x="186690" y="10794"/>
                  </a:lnTo>
                  <a:lnTo>
                    <a:pt x="186690" y="24764"/>
                  </a:lnTo>
                  <a:lnTo>
                    <a:pt x="248666" y="24764"/>
                  </a:lnTo>
                  <a:lnTo>
                    <a:pt x="247715" y="33524"/>
                  </a:lnTo>
                  <a:lnTo>
                    <a:pt x="235076" y="73786"/>
                  </a:lnTo>
                  <a:lnTo>
                    <a:pt x="210889" y="106852"/>
                  </a:lnTo>
                  <a:lnTo>
                    <a:pt x="176149" y="131571"/>
                  </a:lnTo>
                  <a:lnTo>
                    <a:pt x="189103" y="142239"/>
                  </a:lnTo>
                  <a:lnTo>
                    <a:pt x="226109" y="112521"/>
                  </a:lnTo>
                  <a:lnTo>
                    <a:pt x="252666" y="73120"/>
                  </a:lnTo>
                  <a:lnTo>
                    <a:pt x="264271" y="35766"/>
                  </a:lnTo>
                  <a:lnTo>
                    <a:pt x="266573" y="14985"/>
                  </a:lnTo>
                  <a:lnTo>
                    <a:pt x="266573" y="13334"/>
                  </a:lnTo>
                  <a:lnTo>
                    <a:pt x="266192" y="12318"/>
                  </a:lnTo>
                  <a:lnTo>
                    <a:pt x="265684" y="11683"/>
                  </a:lnTo>
                  <a:lnTo>
                    <a:pt x="265049" y="11049"/>
                  </a:lnTo>
                  <a:lnTo>
                    <a:pt x="263906" y="10794"/>
                  </a:lnTo>
                  <a:close/>
                </a:path>
                <a:path w="515620" h="183514">
                  <a:moveTo>
                    <a:pt x="441452" y="8762"/>
                  </a:moveTo>
                  <a:lnTo>
                    <a:pt x="361823" y="8762"/>
                  </a:lnTo>
                  <a:lnTo>
                    <a:pt x="360680" y="9016"/>
                  </a:lnTo>
                  <a:lnTo>
                    <a:pt x="360172" y="9651"/>
                  </a:lnTo>
                  <a:lnTo>
                    <a:pt x="359537" y="10287"/>
                  </a:lnTo>
                  <a:lnTo>
                    <a:pt x="359156" y="11302"/>
                  </a:lnTo>
                  <a:lnTo>
                    <a:pt x="359198" y="85851"/>
                  </a:lnTo>
                  <a:lnTo>
                    <a:pt x="359537" y="86868"/>
                  </a:lnTo>
                  <a:lnTo>
                    <a:pt x="360553" y="87883"/>
                  </a:lnTo>
                  <a:lnTo>
                    <a:pt x="361696" y="88137"/>
                  </a:lnTo>
                  <a:lnTo>
                    <a:pt x="385191" y="88137"/>
                  </a:lnTo>
                  <a:lnTo>
                    <a:pt x="432435" y="85851"/>
                  </a:lnTo>
                  <a:lnTo>
                    <a:pt x="466217" y="81025"/>
                  </a:lnTo>
                  <a:lnTo>
                    <a:pt x="466217" y="73787"/>
                  </a:lnTo>
                  <a:lnTo>
                    <a:pt x="375031" y="73787"/>
                  </a:lnTo>
                  <a:lnTo>
                    <a:pt x="375031" y="22478"/>
                  </a:lnTo>
                  <a:lnTo>
                    <a:pt x="441452" y="22478"/>
                  </a:lnTo>
                  <a:lnTo>
                    <a:pt x="441452" y="8762"/>
                  </a:lnTo>
                  <a:close/>
                </a:path>
                <a:path w="515620" h="183514">
                  <a:moveTo>
                    <a:pt x="466217" y="66928"/>
                  </a:moveTo>
                  <a:lnTo>
                    <a:pt x="426466" y="72135"/>
                  </a:lnTo>
                  <a:lnTo>
                    <a:pt x="384937" y="73787"/>
                  </a:lnTo>
                  <a:lnTo>
                    <a:pt x="466217" y="73787"/>
                  </a:lnTo>
                  <a:lnTo>
                    <a:pt x="466217" y="66928"/>
                  </a:lnTo>
                  <a:close/>
                </a:path>
                <a:path w="515620" h="183514">
                  <a:moveTo>
                    <a:pt x="490600" y="634"/>
                  </a:moveTo>
                  <a:lnTo>
                    <a:pt x="474725" y="634"/>
                  </a:lnTo>
                  <a:lnTo>
                    <a:pt x="474725" y="107568"/>
                  </a:lnTo>
                  <a:lnTo>
                    <a:pt x="490600" y="107568"/>
                  </a:lnTo>
                  <a:lnTo>
                    <a:pt x="490600" y="49910"/>
                  </a:lnTo>
                  <a:lnTo>
                    <a:pt x="515493" y="49910"/>
                  </a:lnTo>
                  <a:lnTo>
                    <a:pt x="515493" y="35813"/>
                  </a:lnTo>
                  <a:lnTo>
                    <a:pt x="490600" y="35813"/>
                  </a:lnTo>
                  <a:lnTo>
                    <a:pt x="490600" y="634"/>
                  </a:lnTo>
                  <a:close/>
                </a:path>
                <a:path w="515620" h="183514">
                  <a:moveTo>
                    <a:pt x="320421" y="381"/>
                  </a:moveTo>
                  <a:lnTo>
                    <a:pt x="304292" y="381"/>
                  </a:lnTo>
                  <a:lnTo>
                    <a:pt x="304292" y="179958"/>
                  </a:lnTo>
                  <a:lnTo>
                    <a:pt x="320421" y="179958"/>
                  </a:lnTo>
                  <a:lnTo>
                    <a:pt x="320421" y="381"/>
                  </a:lnTo>
                  <a:close/>
                </a:path>
                <a:path w="515620" h="183514">
                  <a:moveTo>
                    <a:pt x="139065" y="381"/>
                  </a:moveTo>
                  <a:lnTo>
                    <a:pt x="123190" y="381"/>
                  </a:lnTo>
                  <a:lnTo>
                    <a:pt x="123190" y="115062"/>
                  </a:lnTo>
                  <a:lnTo>
                    <a:pt x="139065" y="115062"/>
                  </a:lnTo>
                  <a:lnTo>
                    <a:pt x="139065" y="65404"/>
                  </a:lnTo>
                  <a:lnTo>
                    <a:pt x="163957" y="65404"/>
                  </a:lnTo>
                  <a:lnTo>
                    <a:pt x="163957" y="51434"/>
                  </a:lnTo>
                  <a:lnTo>
                    <a:pt x="139065" y="51434"/>
                  </a:lnTo>
                  <a:lnTo>
                    <a:pt x="139065" y="381"/>
                  </a:lnTo>
                  <a:close/>
                </a:path>
                <a:path w="515620" h="183514">
                  <a:moveTo>
                    <a:pt x="77597" y="0"/>
                  </a:moveTo>
                  <a:lnTo>
                    <a:pt x="24257" y="0"/>
                  </a:lnTo>
                  <a:lnTo>
                    <a:pt x="24257" y="12953"/>
                  </a:lnTo>
                  <a:lnTo>
                    <a:pt x="77597" y="12953"/>
                  </a:lnTo>
                  <a:lnTo>
                    <a:pt x="7759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62449" y="4552061"/>
              <a:ext cx="1056640" cy="185420"/>
            </a:xfrm>
            <a:custGeom>
              <a:avLst/>
              <a:gdLst/>
              <a:ahLst/>
              <a:cxnLst/>
              <a:rect l="l" t="t" r="r" b="b"/>
              <a:pathLst>
                <a:path w="1056639" h="185420">
                  <a:moveTo>
                    <a:pt x="613917" y="110870"/>
                  </a:moveTo>
                  <a:lnTo>
                    <a:pt x="572930" y="116443"/>
                  </a:lnTo>
                  <a:lnTo>
                    <a:pt x="546608" y="147955"/>
                  </a:lnTo>
                  <a:lnTo>
                    <a:pt x="547655" y="156077"/>
                  </a:lnTo>
                  <a:lnTo>
                    <a:pt x="584358" y="182562"/>
                  </a:lnTo>
                  <a:lnTo>
                    <a:pt x="613917" y="185038"/>
                  </a:lnTo>
                  <a:lnTo>
                    <a:pt x="629707" y="184419"/>
                  </a:lnTo>
                  <a:lnTo>
                    <a:pt x="671744" y="169654"/>
                  </a:lnTo>
                  <a:lnTo>
                    <a:pt x="673629" y="167386"/>
                  </a:lnTo>
                  <a:lnTo>
                    <a:pt x="613917" y="167386"/>
                  </a:lnTo>
                  <a:lnTo>
                    <a:pt x="604635" y="167098"/>
                  </a:lnTo>
                  <a:lnTo>
                    <a:pt x="572388" y="154558"/>
                  </a:lnTo>
                  <a:lnTo>
                    <a:pt x="572388" y="141224"/>
                  </a:lnTo>
                  <a:lnTo>
                    <a:pt x="613917" y="128650"/>
                  </a:lnTo>
                  <a:lnTo>
                    <a:pt x="673751" y="128650"/>
                  </a:lnTo>
                  <a:lnTo>
                    <a:pt x="671691" y="126184"/>
                  </a:lnTo>
                  <a:lnTo>
                    <a:pt x="664337" y="120776"/>
                  </a:lnTo>
                  <a:lnTo>
                    <a:pt x="654833" y="116443"/>
                  </a:lnTo>
                  <a:lnTo>
                    <a:pt x="643270" y="113347"/>
                  </a:lnTo>
                  <a:lnTo>
                    <a:pt x="629636" y="111490"/>
                  </a:lnTo>
                  <a:lnTo>
                    <a:pt x="613917" y="110870"/>
                  </a:lnTo>
                  <a:close/>
                </a:path>
                <a:path w="1056639" h="185420">
                  <a:moveTo>
                    <a:pt x="673751" y="128650"/>
                  </a:moveTo>
                  <a:lnTo>
                    <a:pt x="613917" y="128650"/>
                  </a:lnTo>
                  <a:lnTo>
                    <a:pt x="622964" y="128938"/>
                  </a:lnTo>
                  <a:lnTo>
                    <a:pt x="631047" y="129809"/>
                  </a:lnTo>
                  <a:lnTo>
                    <a:pt x="638153" y="131276"/>
                  </a:lnTo>
                  <a:lnTo>
                    <a:pt x="644271" y="133350"/>
                  </a:lnTo>
                  <a:lnTo>
                    <a:pt x="651763" y="136397"/>
                  </a:lnTo>
                  <a:lnTo>
                    <a:pt x="655447" y="141224"/>
                  </a:lnTo>
                  <a:lnTo>
                    <a:pt x="655447" y="154558"/>
                  </a:lnTo>
                  <a:lnTo>
                    <a:pt x="613917" y="167386"/>
                  </a:lnTo>
                  <a:lnTo>
                    <a:pt x="673629" y="167386"/>
                  </a:lnTo>
                  <a:lnTo>
                    <a:pt x="677021" y="163306"/>
                  </a:lnTo>
                  <a:lnTo>
                    <a:pt x="680178" y="156077"/>
                  </a:lnTo>
                  <a:lnTo>
                    <a:pt x="681227" y="147955"/>
                  </a:lnTo>
                  <a:lnTo>
                    <a:pt x="680160" y="139761"/>
                  </a:lnTo>
                  <a:lnTo>
                    <a:pt x="676973" y="132508"/>
                  </a:lnTo>
                  <a:lnTo>
                    <a:pt x="673751" y="128650"/>
                  </a:lnTo>
                  <a:close/>
                </a:path>
                <a:path w="1056639" h="185420">
                  <a:moveTo>
                    <a:pt x="937895" y="119380"/>
                  </a:moveTo>
                  <a:lnTo>
                    <a:pt x="914400" y="119380"/>
                  </a:lnTo>
                  <a:lnTo>
                    <a:pt x="914400" y="174625"/>
                  </a:lnTo>
                  <a:lnTo>
                    <a:pt x="914780" y="176149"/>
                  </a:lnTo>
                  <a:lnTo>
                    <a:pt x="915542" y="176911"/>
                  </a:lnTo>
                  <a:lnTo>
                    <a:pt x="916177" y="177672"/>
                  </a:lnTo>
                  <a:lnTo>
                    <a:pt x="917701" y="178053"/>
                  </a:lnTo>
                  <a:lnTo>
                    <a:pt x="1037589" y="178053"/>
                  </a:lnTo>
                  <a:lnTo>
                    <a:pt x="1037589" y="158622"/>
                  </a:lnTo>
                  <a:lnTo>
                    <a:pt x="937895" y="158622"/>
                  </a:lnTo>
                  <a:lnTo>
                    <a:pt x="937895" y="119380"/>
                  </a:lnTo>
                  <a:close/>
                </a:path>
                <a:path w="1056639" h="185420">
                  <a:moveTo>
                    <a:pt x="1032510" y="0"/>
                  </a:moveTo>
                  <a:lnTo>
                    <a:pt x="1009650" y="0"/>
                  </a:lnTo>
                  <a:lnTo>
                    <a:pt x="1009650" y="130682"/>
                  </a:lnTo>
                  <a:lnTo>
                    <a:pt x="1032510" y="130682"/>
                  </a:lnTo>
                  <a:lnTo>
                    <a:pt x="1032510" y="71755"/>
                  </a:lnTo>
                  <a:lnTo>
                    <a:pt x="1056259" y="71755"/>
                  </a:lnTo>
                  <a:lnTo>
                    <a:pt x="1056259" y="52196"/>
                  </a:lnTo>
                  <a:lnTo>
                    <a:pt x="1032510" y="52196"/>
                  </a:lnTo>
                  <a:lnTo>
                    <a:pt x="1032510" y="0"/>
                  </a:lnTo>
                  <a:close/>
                </a:path>
                <a:path w="1056639" h="185420">
                  <a:moveTo>
                    <a:pt x="980186" y="7493"/>
                  </a:moveTo>
                  <a:lnTo>
                    <a:pt x="897001" y="7493"/>
                  </a:lnTo>
                  <a:lnTo>
                    <a:pt x="897001" y="26924"/>
                  </a:lnTo>
                  <a:lnTo>
                    <a:pt x="956945" y="26924"/>
                  </a:lnTo>
                  <a:lnTo>
                    <a:pt x="949368" y="50024"/>
                  </a:lnTo>
                  <a:lnTo>
                    <a:pt x="935005" y="69230"/>
                  </a:lnTo>
                  <a:lnTo>
                    <a:pt x="913832" y="84556"/>
                  </a:lnTo>
                  <a:lnTo>
                    <a:pt x="885825" y="96012"/>
                  </a:lnTo>
                  <a:lnTo>
                    <a:pt x="900176" y="113030"/>
                  </a:lnTo>
                  <a:lnTo>
                    <a:pt x="947914" y="86473"/>
                  </a:lnTo>
                  <a:lnTo>
                    <a:pt x="974836" y="47085"/>
                  </a:lnTo>
                  <a:lnTo>
                    <a:pt x="982090" y="13081"/>
                  </a:lnTo>
                  <a:lnTo>
                    <a:pt x="982090" y="9397"/>
                  </a:lnTo>
                  <a:lnTo>
                    <a:pt x="980186" y="7493"/>
                  </a:lnTo>
                  <a:close/>
                </a:path>
                <a:path w="1056639" h="185420">
                  <a:moveTo>
                    <a:pt x="44830" y="112902"/>
                  </a:moveTo>
                  <a:lnTo>
                    <a:pt x="21971" y="112902"/>
                  </a:lnTo>
                  <a:lnTo>
                    <a:pt x="21971" y="174625"/>
                  </a:lnTo>
                  <a:lnTo>
                    <a:pt x="22351" y="176149"/>
                  </a:lnTo>
                  <a:lnTo>
                    <a:pt x="23113" y="176911"/>
                  </a:lnTo>
                  <a:lnTo>
                    <a:pt x="23749" y="177672"/>
                  </a:lnTo>
                  <a:lnTo>
                    <a:pt x="25273" y="178053"/>
                  </a:lnTo>
                  <a:lnTo>
                    <a:pt x="152019" y="178053"/>
                  </a:lnTo>
                  <a:lnTo>
                    <a:pt x="152019" y="158622"/>
                  </a:lnTo>
                  <a:lnTo>
                    <a:pt x="44830" y="158622"/>
                  </a:lnTo>
                  <a:lnTo>
                    <a:pt x="44830" y="112902"/>
                  </a:lnTo>
                  <a:close/>
                </a:path>
                <a:path w="1056639" h="185420">
                  <a:moveTo>
                    <a:pt x="697611" y="76962"/>
                  </a:moveTo>
                  <a:lnTo>
                    <a:pt x="530351" y="76962"/>
                  </a:lnTo>
                  <a:lnTo>
                    <a:pt x="530351" y="96012"/>
                  </a:lnTo>
                  <a:lnTo>
                    <a:pt x="697611" y="96012"/>
                  </a:lnTo>
                  <a:lnTo>
                    <a:pt x="697611" y="76962"/>
                  </a:lnTo>
                  <a:close/>
                </a:path>
                <a:path w="1056639" h="185420">
                  <a:moveTo>
                    <a:pt x="449452" y="10540"/>
                  </a:moveTo>
                  <a:lnTo>
                    <a:pt x="365760" y="10540"/>
                  </a:lnTo>
                  <a:lnTo>
                    <a:pt x="365760" y="29971"/>
                  </a:lnTo>
                  <a:lnTo>
                    <a:pt x="425830" y="29971"/>
                  </a:lnTo>
                  <a:lnTo>
                    <a:pt x="420018" y="61094"/>
                  </a:lnTo>
                  <a:lnTo>
                    <a:pt x="406384" y="88550"/>
                  </a:lnTo>
                  <a:lnTo>
                    <a:pt x="384915" y="112339"/>
                  </a:lnTo>
                  <a:lnTo>
                    <a:pt x="355600" y="132461"/>
                  </a:lnTo>
                  <a:lnTo>
                    <a:pt x="374650" y="147700"/>
                  </a:lnTo>
                  <a:lnTo>
                    <a:pt x="406765" y="122094"/>
                  </a:lnTo>
                  <a:lnTo>
                    <a:pt x="430022" y="91820"/>
                  </a:lnTo>
                  <a:lnTo>
                    <a:pt x="444785" y="56546"/>
                  </a:lnTo>
                  <a:lnTo>
                    <a:pt x="451358" y="16128"/>
                  </a:lnTo>
                  <a:lnTo>
                    <a:pt x="451358" y="12318"/>
                  </a:lnTo>
                  <a:lnTo>
                    <a:pt x="449452" y="10540"/>
                  </a:lnTo>
                  <a:close/>
                </a:path>
                <a:path w="1056639" h="185420">
                  <a:moveTo>
                    <a:pt x="344297" y="142494"/>
                  </a:moveTo>
                  <a:lnTo>
                    <a:pt x="176784" y="142494"/>
                  </a:lnTo>
                  <a:lnTo>
                    <a:pt x="176784" y="161670"/>
                  </a:lnTo>
                  <a:lnTo>
                    <a:pt x="344297" y="161670"/>
                  </a:lnTo>
                  <a:lnTo>
                    <a:pt x="344297" y="142494"/>
                  </a:lnTo>
                  <a:close/>
                </a:path>
                <a:path w="1056639" h="185420">
                  <a:moveTo>
                    <a:pt x="271907" y="114426"/>
                  </a:moveTo>
                  <a:lnTo>
                    <a:pt x="248030" y="114426"/>
                  </a:lnTo>
                  <a:lnTo>
                    <a:pt x="248030" y="142494"/>
                  </a:lnTo>
                  <a:lnTo>
                    <a:pt x="271907" y="142494"/>
                  </a:lnTo>
                  <a:lnTo>
                    <a:pt x="271907" y="114426"/>
                  </a:lnTo>
                  <a:close/>
                </a:path>
                <a:path w="1056639" h="185420">
                  <a:moveTo>
                    <a:pt x="319659" y="7619"/>
                  </a:moveTo>
                  <a:lnTo>
                    <a:pt x="198374" y="7619"/>
                  </a:lnTo>
                  <a:lnTo>
                    <a:pt x="198374" y="26924"/>
                  </a:lnTo>
                  <a:lnTo>
                    <a:pt x="299212" y="26924"/>
                  </a:lnTo>
                  <a:lnTo>
                    <a:pt x="299212" y="51688"/>
                  </a:lnTo>
                  <a:lnTo>
                    <a:pt x="202057" y="51688"/>
                  </a:lnTo>
                  <a:lnTo>
                    <a:pt x="200533" y="52069"/>
                  </a:lnTo>
                  <a:lnTo>
                    <a:pt x="199771" y="52958"/>
                  </a:lnTo>
                  <a:lnTo>
                    <a:pt x="198882" y="53847"/>
                  </a:lnTo>
                  <a:lnTo>
                    <a:pt x="198500" y="55244"/>
                  </a:lnTo>
                  <a:lnTo>
                    <a:pt x="198500" y="110997"/>
                  </a:lnTo>
                  <a:lnTo>
                    <a:pt x="198882" y="112394"/>
                  </a:lnTo>
                  <a:lnTo>
                    <a:pt x="200533" y="114045"/>
                  </a:lnTo>
                  <a:lnTo>
                    <a:pt x="202057" y="114426"/>
                  </a:lnTo>
                  <a:lnTo>
                    <a:pt x="326009" y="114426"/>
                  </a:lnTo>
                  <a:lnTo>
                    <a:pt x="326009" y="95250"/>
                  </a:lnTo>
                  <a:lnTo>
                    <a:pt x="220979" y="95250"/>
                  </a:lnTo>
                  <a:lnTo>
                    <a:pt x="220979" y="70738"/>
                  </a:lnTo>
                  <a:lnTo>
                    <a:pt x="317880" y="70738"/>
                  </a:lnTo>
                  <a:lnTo>
                    <a:pt x="319404" y="70231"/>
                  </a:lnTo>
                  <a:lnTo>
                    <a:pt x="321183" y="68706"/>
                  </a:lnTo>
                  <a:lnTo>
                    <a:pt x="321563" y="67182"/>
                  </a:lnTo>
                  <a:lnTo>
                    <a:pt x="321563" y="9525"/>
                  </a:lnTo>
                  <a:lnTo>
                    <a:pt x="319659" y="7619"/>
                  </a:lnTo>
                  <a:close/>
                </a:path>
                <a:path w="1056639" h="185420">
                  <a:moveTo>
                    <a:pt x="775462" y="6857"/>
                  </a:moveTo>
                  <a:lnTo>
                    <a:pt x="751332" y="6857"/>
                  </a:lnTo>
                  <a:lnTo>
                    <a:pt x="751262" y="46989"/>
                  </a:lnTo>
                  <a:lnTo>
                    <a:pt x="750615" y="58864"/>
                  </a:lnTo>
                  <a:lnTo>
                    <a:pt x="733032" y="105679"/>
                  </a:lnTo>
                  <a:lnTo>
                    <a:pt x="702563" y="132969"/>
                  </a:lnTo>
                  <a:lnTo>
                    <a:pt x="721613" y="147955"/>
                  </a:lnTo>
                  <a:lnTo>
                    <a:pt x="748157" y="122555"/>
                  </a:lnTo>
                  <a:lnTo>
                    <a:pt x="752094" y="117982"/>
                  </a:lnTo>
                  <a:lnTo>
                    <a:pt x="755396" y="113411"/>
                  </a:lnTo>
                  <a:lnTo>
                    <a:pt x="758063" y="108838"/>
                  </a:lnTo>
                  <a:lnTo>
                    <a:pt x="760729" y="104393"/>
                  </a:lnTo>
                  <a:lnTo>
                    <a:pt x="762635" y="100330"/>
                  </a:lnTo>
                  <a:lnTo>
                    <a:pt x="763777" y="96646"/>
                  </a:lnTo>
                  <a:lnTo>
                    <a:pt x="788868" y="96646"/>
                  </a:lnTo>
                  <a:lnTo>
                    <a:pt x="776104" y="59541"/>
                  </a:lnTo>
                  <a:lnTo>
                    <a:pt x="775462" y="46989"/>
                  </a:lnTo>
                  <a:lnTo>
                    <a:pt x="775462" y="6857"/>
                  </a:lnTo>
                  <a:close/>
                </a:path>
                <a:path w="1056639" h="185420">
                  <a:moveTo>
                    <a:pt x="788868" y="96646"/>
                  </a:moveTo>
                  <a:lnTo>
                    <a:pt x="763777" y="96646"/>
                  </a:lnTo>
                  <a:lnTo>
                    <a:pt x="765810" y="101345"/>
                  </a:lnTo>
                  <a:lnTo>
                    <a:pt x="781430" y="122936"/>
                  </a:lnTo>
                  <a:lnTo>
                    <a:pt x="784987" y="127000"/>
                  </a:lnTo>
                  <a:lnTo>
                    <a:pt x="805561" y="143890"/>
                  </a:lnTo>
                  <a:lnTo>
                    <a:pt x="822325" y="128396"/>
                  </a:lnTo>
                  <a:lnTo>
                    <a:pt x="811109" y="121013"/>
                  </a:lnTo>
                  <a:lnTo>
                    <a:pt x="801465" y="112760"/>
                  </a:lnTo>
                  <a:lnTo>
                    <a:pt x="793392" y="103626"/>
                  </a:lnTo>
                  <a:lnTo>
                    <a:pt x="788868" y="96646"/>
                  </a:lnTo>
                  <a:close/>
                </a:path>
                <a:path w="1056639" h="185420">
                  <a:moveTo>
                    <a:pt x="167259" y="80263"/>
                  </a:moveTo>
                  <a:lnTo>
                    <a:pt x="0" y="80263"/>
                  </a:lnTo>
                  <a:lnTo>
                    <a:pt x="0" y="99694"/>
                  </a:lnTo>
                  <a:lnTo>
                    <a:pt x="167259" y="99694"/>
                  </a:lnTo>
                  <a:lnTo>
                    <a:pt x="167259" y="80263"/>
                  </a:lnTo>
                  <a:close/>
                </a:path>
                <a:path w="1056639" h="185420">
                  <a:moveTo>
                    <a:pt x="148589" y="4825"/>
                  </a:moveTo>
                  <a:lnTo>
                    <a:pt x="17652" y="4825"/>
                  </a:lnTo>
                  <a:lnTo>
                    <a:pt x="17652" y="24256"/>
                  </a:lnTo>
                  <a:lnTo>
                    <a:pt x="126111" y="24256"/>
                  </a:lnTo>
                  <a:lnTo>
                    <a:pt x="125706" y="30047"/>
                  </a:lnTo>
                  <a:lnTo>
                    <a:pt x="120396" y="65786"/>
                  </a:lnTo>
                  <a:lnTo>
                    <a:pt x="119379" y="70738"/>
                  </a:lnTo>
                  <a:lnTo>
                    <a:pt x="118237" y="75437"/>
                  </a:lnTo>
                  <a:lnTo>
                    <a:pt x="117221" y="80263"/>
                  </a:lnTo>
                  <a:lnTo>
                    <a:pt x="139700" y="80263"/>
                  </a:lnTo>
                  <a:lnTo>
                    <a:pt x="147320" y="38862"/>
                  </a:lnTo>
                  <a:lnTo>
                    <a:pt x="148209" y="32638"/>
                  </a:lnTo>
                  <a:lnTo>
                    <a:pt x="149478" y="20700"/>
                  </a:lnTo>
                  <a:lnTo>
                    <a:pt x="149987" y="15366"/>
                  </a:lnTo>
                  <a:lnTo>
                    <a:pt x="150495" y="10540"/>
                  </a:lnTo>
                  <a:lnTo>
                    <a:pt x="150495" y="6731"/>
                  </a:lnTo>
                  <a:lnTo>
                    <a:pt x="148589" y="4825"/>
                  </a:lnTo>
                  <a:close/>
                </a:path>
                <a:path w="1056639" h="185420">
                  <a:moveTo>
                    <a:pt x="574421" y="381"/>
                  </a:moveTo>
                  <a:lnTo>
                    <a:pt x="551052" y="381"/>
                  </a:lnTo>
                  <a:lnTo>
                    <a:pt x="551052" y="54990"/>
                  </a:lnTo>
                  <a:lnTo>
                    <a:pt x="551434" y="56514"/>
                  </a:lnTo>
                  <a:lnTo>
                    <a:pt x="552196" y="57276"/>
                  </a:lnTo>
                  <a:lnTo>
                    <a:pt x="552958" y="58165"/>
                  </a:lnTo>
                  <a:lnTo>
                    <a:pt x="554354" y="58546"/>
                  </a:lnTo>
                  <a:lnTo>
                    <a:pt x="679450" y="58546"/>
                  </a:lnTo>
                  <a:lnTo>
                    <a:pt x="679450" y="39624"/>
                  </a:lnTo>
                  <a:lnTo>
                    <a:pt x="574421" y="39624"/>
                  </a:lnTo>
                  <a:lnTo>
                    <a:pt x="574421" y="381"/>
                  </a:lnTo>
                  <a:close/>
                </a:path>
                <a:path w="1056639" h="185420">
                  <a:moveTo>
                    <a:pt x="861440" y="126"/>
                  </a:moveTo>
                  <a:lnTo>
                    <a:pt x="838580" y="126"/>
                  </a:lnTo>
                  <a:lnTo>
                    <a:pt x="838580" y="181609"/>
                  </a:lnTo>
                  <a:lnTo>
                    <a:pt x="861440" y="181609"/>
                  </a:lnTo>
                  <a:lnTo>
                    <a:pt x="861440" y="126"/>
                  </a:lnTo>
                  <a:close/>
                </a:path>
                <a:path w="1056639" h="185420">
                  <a:moveTo>
                    <a:pt x="499617" y="0"/>
                  </a:moveTo>
                  <a:lnTo>
                    <a:pt x="476885" y="0"/>
                  </a:lnTo>
                  <a:lnTo>
                    <a:pt x="476885" y="181609"/>
                  </a:lnTo>
                  <a:lnTo>
                    <a:pt x="499617" y="181609"/>
                  </a:lnTo>
                  <a:lnTo>
                    <a:pt x="499617" y="91186"/>
                  </a:lnTo>
                  <a:lnTo>
                    <a:pt x="524255" y="91186"/>
                  </a:lnTo>
                  <a:lnTo>
                    <a:pt x="524255" y="70738"/>
                  </a:lnTo>
                  <a:lnTo>
                    <a:pt x="499617" y="70738"/>
                  </a:lnTo>
                  <a:lnTo>
                    <a:pt x="4996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24677" y="4552061"/>
              <a:ext cx="164337" cy="17703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672582" y="4552061"/>
              <a:ext cx="1275080" cy="185420"/>
            </a:xfrm>
            <a:custGeom>
              <a:avLst/>
              <a:gdLst/>
              <a:ahLst/>
              <a:cxnLst/>
              <a:rect l="l" t="t" r="r" b="b"/>
              <a:pathLst>
                <a:path w="1275079" h="185420">
                  <a:moveTo>
                    <a:pt x="95250" y="39624"/>
                  </a:moveTo>
                  <a:lnTo>
                    <a:pt x="94107" y="33909"/>
                  </a:lnTo>
                  <a:lnTo>
                    <a:pt x="91821" y="28575"/>
                  </a:lnTo>
                  <a:lnTo>
                    <a:pt x="89408" y="23114"/>
                  </a:lnTo>
                  <a:lnTo>
                    <a:pt x="88112" y="21209"/>
                  </a:lnTo>
                  <a:lnTo>
                    <a:pt x="86233" y="18415"/>
                  </a:lnTo>
                  <a:lnTo>
                    <a:pt x="82169" y="14478"/>
                  </a:lnTo>
                  <a:lnTo>
                    <a:pt x="77978" y="10668"/>
                  </a:lnTo>
                  <a:lnTo>
                    <a:pt x="72898" y="7493"/>
                  </a:lnTo>
                  <a:lnTo>
                    <a:pt x="72136" y="7200"/>
                  </a:lnTo>
                  <a:lnTo>
                    <a:pt x="72136" y="38608"/>
                  </a:lnTo>
                  <a:lnTo>
                    <a:pt x="72136" y="52959"/>
                  </a:lnTo>
                  <a:lnTo>
                    <a:pt x="69977" y="58928"/>
                  </a:lnTo>
                  <a:lnTo>
                    <a:pt x="65532" y="63754"/>
                  </a:lnTo>
                  <a:lnTo>
                    <a:pt x="61087" y="68453"/>
                  </a:lnTo>
                  <a:lnTo>
                    <a:pt x="55118" y="70866"/>
                  </a:lnTo>
                  <a:lnTo>
                    <a:pt x="40005" y="70866"/>
                  </a:lnTo>
                  <a:lnTo>
                    <a:pt x="33909" y="68453"/>
                  </a:lnTo>
                  <a:lnTo>
                    <a:pt x="29476" y="63627"/>
                  </a:lnTo>
                  <a:lnTo>
                    <a:pt x="25273" y="58928"/>
                  </a:lnTo>
                  <a:lnTo>
                    <a:pt x="23114" y="52959"/>
                  </a:lnTo>
                  <a:lnTo>
                    <a:pt x="23114" y="38608"/>
                  </a:lnTo>
                  <a:lnTo>
                    <a:pt x="25273" y="32766"/>
                  </a:lnTo>
                  <a:lnTo>
                    <a:pt x="29591" y="28067"/>
                  </a:lnTo>
                  <a:lnTo>
                    <a:pt x="33909" y="23495"/>
                  </a:lnTo>
                  <a:lnTo>
                    <a:pt x="40005" y="21209"/>
                  </a:lnTo>
                  <a:lnTo>
                    <a:pt x="55118" y="21209"/>
                  </a:lnTo>
                  <a:lnTo>
                    <a:pt x="61087" y="23495"/>
                  </a:lnTo>
                  <a:lnTo>
                    <a:pt x="65532" y="28067"/>
                  </a:lnTo>
                  <a:lnTo>
                    <a:pt x="69977" y="32766"/>
                  </a:lnTo>
                  <a:lnTo>
                    <a:pt x="72136" y="38608"/>
                  </a:lnTo>
                  <a:lnTo>
                    <a:pt x="72136" y="7200"/>
                  </a:lnTo>
                  <a:lnTo>
                    <a:pt x="61214" y="2921"/>
                  </a:lnTo>
                  <a:lnTo>
                    <a:pt x="54737" y="1778"/>
                  </a:lnTo>
                  <a:lnTo>
                    <a:pt x="40767" y="1778"/>
                  </a:lnTo>
                  <a:lnTo>
                    <a:pt x="5969" y="23114"/>
                  </a:lnTo>
                  <a:lnTo>
                    <a:pt x="0" y="39624"/>
                  </a:lnTo>
                  <a:lnTo>
                    <a:pt x="0" y="52197"/>
                  </a:lnTo>
                  <a:lnTo>
                    <a:pt x="22606" y="84582"/>
                  </a:lnTo>
                  <a:lnTo>
                    <a:pt x="28575" y="86741"/>
                  </a:lnTo>
                  <a:lnTo>
                    <a:pt x="34417" y="89027"/>
                  </a:lnTo>
                  <a:lnTo>
                    <a:pt x="40767" y="90170"/>
                  </a:lnTo>
                  <a:lnTo>
                    <a:pt x="54737" y="90170"/>
                  </a:lnTo>
                  <a:lnTo>
                    <a:pt x="61214" y="89027"/>
                  </a:lnTo>
                  <a:lnTo>
                    <a:pt x="67056" y="86741"/>
                  </a:lnTo>
                  <a:lnTo>
                    <a:pt x="72898" y="84582"/>
                  </a:lnTo>
                  <a:lnTo>
                    <a:pt x="77978" y="81534"/>
                  </a:lnTo>
                  <a:lnTo>
                    <a:pt x="82169" y="77597"/>
                  </a:lnTo>
                  <a:lnTo>
                    <a:pt x="86360" y="73787"/>
                  </a:lnTo>
                  <a:lnTo>
                    <a:pt x="88328" y="70866"/>
                  </a:lnTo>
                  <a:lnTo>
                    <a:pt x="89535" y="69088"/>
                  </a:lnTo>
                  <a:lnTo>
                    <a:pt x="91694" y="63627"/>
                  </a:lnTo>
                  <a:lnTo>
                    <a:pt x="94107" y="58166"/>
                  </a:lnTo>
                  <a:lnTo>
                    <a:pt x="95250" y="52197"/>
                  </a:lnTo>
                  <a:lnTo>
                    <a:pt x="95250" y="39624"/>
                  </a:lnTo>
                  <a:close/>
                </a:path>
                <a:path w="1275079" h="185420">
                  <a:moveTo>
                    <a:pt x="146558" y="0"/>
                  </a:moveTo>
                  <a:lnTo>
                    <a:pt x="123698" y="0"/>
                  </a:lnTo>
                  <a:lnTo>
                    <a:pt x="123698" y="93853"/>
                  </a:lnTo>
                  <a:lnTo>
                    <a:pt x="146558" y="93853"/>
                  </a:lnTo>
                  <a:lnTo>
                    <a:pt x="146558" y="0"/>
                  </a:lnTo>
                  <a:close/>
                </a:path>
                <a:path w="1275079" h="185420">
                  <a:moveTo>
                    <a:pt x="149987" y="162560"/>
                  </a:moveTo>
                  <a:lnTo>
                    <a:pt x="48641" y="162560"/>
                  </a:lnTo>
                  <a:lnTo>
                    <a:pt x="48641" y="148717"/>
                  </a:lnTo>
                  <a:lnTo>
                    <a:pt x="142494" y="148717"/>
                  </a:lnTo>
                  <a:lnTo>
                    <a:pt x="144018" y="148336"/>
                  </a:lnTo>
                  <a:lnTo>
                    <a:pt x="144907" y="147447"/>
                  </a:lnTo>
                  <a:lnTo>
                    <a:pt x="145796" y="146685"/>
                  </a:lnTo>
                  <a:lnTo>
                    <a:pt x="146177" y="145161"/>
                  </a:lnTo>
                  <a:lnTo>
                    <a:pt x="146177" y="103124"/>
                  </a:lnTo>
                  <a:lnTo>
                    <a:pt x="144272" y="101346"/>
                  </a:lnTo>
                  <a:lnTo>
                    <a:pt x="24130" y="101346"/>
                  </a:lnTo>
                  <a:lnTo>
                    <a:pt x="24130" y="119126"/>
                  </a:lnTo>
                  <a:lnTo>
                    <a:pt x="122047" y="119126"/>
                  </a:lnTo>
                  <a:lnTo>
                    <a:pt x="122047" y="132715"/>
                  </a:lnTo>
                  <a:lnTo>
                    <a:pt x="27686" y="132715"/>
                  </a:lnTo>
                  <a:lnTo>
                    <a:pt x="26162" y="133096"/>
                  </a:lnTo>
                  <a:lnTo>
                    <a:pt x="25400" y="133985"/>
                  </a:lnTo>
                  <a:lnTo>
                    <a:pt x="24511" y="134874"/>
                  </a:lnTo>
                  <a:lnTo>
                    <a:pt x="24130" y="136398"/>
                  </a:lnTo>
                  <a:lnTo>
                    <a:pt x="24130" y="176784"/>
                  </a:lnTo>
                  <a:lnTo>
                    <a:pt x="24511" y="178308"/>
                  </a:lnTo>
                  <a:lnTo>
                    <a:pt x="25400" y="179070"/>
                  </a:lnTo>
                  <a:lnTo>
                    <a:pt x="26162" y="179959"/>
                  </a:lnTo>
                  <a:lnTo>
                    <a:pt x="27686" y="180340"/>
                  </a:lnTo>
                  <a:lnTo>
                    <a:pt x="149987" y="180340"/>
                  </a:lnTo>
                  <a:lnTo>
                    <a:pt x="149987" y="162560"/>
                  </a:lnTo>
                  <a:close/>
                </a:path>
                <a:path w="1275079" h="185420">
                  <a:moveTo>
                    <a:pt x="265557" y="5588"/>
                  </a:moveTo>
                  <a:lnTo>
                    <a:pt x="243332" y="5588"/>
                  </a:lnTo>
                  <a:lnTo>
                    <a:pt x="243332" y="34417"/>
                  </a:lnTo>
                  <a:lnTo>
                    <a:pt x="243332" y="53721"/>
                  </a:lnTo>
                  <a:lnTo>
                    <a:pt x="243332" y="80010"/>
                  </a:lnTo>
                  <a:lnTo>
                    <a:pt x="202184" y="80010"/>
                  </a:lnTo>
                  <a:lnTo>
                    <a:pt x="202184" y="53721"/>
                  </a:lnTo>
                  <a:lnTo>
                    <a:pt x="243332" y="53721"/>
                  </a:lnTo>
                  <a:lnTo>
                    <a:pt x="243332" y="34417"/>
                  </a:lnTo>
                  <a:lnTo>
                    <a:pt x="202184" y="34417"/>
                  </a:lnTo>
                  <a:lnTo>
                    <a:pt x="202184" y="5588"/>
                  </a:lnTo>
                  <a:lnTo>
                    <a:pt x="179197" y="5588"/>
                  </a:lnTo>
                  <a:lnTo>
                    <a:pt x="179197" y="95758"/>
                  </a:lnTo>
                  <a:lnTo>
                    <a:pt x="179578" y="97282"/>
                  </a:lnTo>
                  <a:lnTo>
                    <a:pt x="181102" y="98806"/>
                  </a:lnTo>
                  <a:lnTo>
                    <a:pt x="182626" y="99314"/>
                  </a:lnTo>
                  <a:lnTo>
                    <a:pt x="262001" y="99314"/>
                  </a:lnTo>
                  <a:lnTo>
                    <a:pt x="263398" y="98806"/>
                  </a:lnTo>
                  <a:lnTo>
                    <a:pt x="265176" y="97282"/>
                  </a:lnTo>
                  <a:lnTo>
                    <a:pt x="265557" y="95758"/>
                  </a:lnTo>
                  <a:lnTo>
                    <a:pt x="265557" y="80010"/>
                  </a:lnTo>
                  <a:lnTo>
                    <a:pt x="265557" y="53721"/>
                  </a:lnTo>
                  <a:lnTo>
                    <a:pt x="265557" y="34417"/>
                  </a:lnTo>
                  <a:lnTo>
                    <a:pt x="265557" y="5588"/>
                  </a:lnTo>
                  <a:close/>
                </a:path>
                <a:path w="1275079" h="185420">
                  <a:moveTo>
                    <a:pt x="322326" y="158623"/>
                  </a:moveTo>
                  <a:lnTo>
                    <a:pt x="221996" y="158623"/>
                  </a:lnTo>
                  <a:lnTo>
                    <a:pt x="221996" y="117729"/>
                  </a:lnTo>
                  <a:lnTo>
                    <a:pt x="198501" y="117729"/>
                  </a:lnTo>
                  <a:lnTo>
                    <a:pt x="198501" y="174625"/>
                  </a:lnTo>
                  <a:lnTo>
                    <a:pt x="198882" y="176149"/>
                  </a:lnTo>
                  <a:lnTo>
                    <a:pt x="200406" y="177673"/>
                  </a:lnTo>
                  <a:lnTo>
                    <a:pt x="201803" y="178054"/>
                  </a:lnTo>
                  <a:lnTo>
                    <a:pt x="322326" y="178054"/>
                  </a:lnTo>
                  <a:lnTo>
                    <a:pt x="322326" y="158623"/>
                  </a:lnTo>
                  <a:close/>
                </a:path>
                <a:path w="1275079" h="185420">
                  <a:moveTo>
                    <a:pt x="340360" y="46101"/>
                  </a:moveTo>
                  <a:lnTo>
                    <a:pt x="317119" y="46101"/>
                  </a:lnTo>
                  <a:lnTo>
                    <a:pt x="317119" y="127"/>
                  </a:lnTo>
                  <a:lnTo>
                    <a:pt x="294132" y="127"/>
                  </a:lnTo>
                  <a:lnTo>
                    <a:pt x="294132" y="134366"/>
                  </a:lnTo>
                  <a:lnTo>
                    <a:pt x="317119" y="134366"/>
                  </a:lnTo>
                  <a:lnTo>
                    <a:pt x="317119" y="65786"/>
                  </a:lnTo>
                  <a:lnTo>
                    <a:pt x="340360" y="65786"/>
                  </a:lnTo>
                  <a:lnTo>
                    <a:pt x="340360" y="46101"/>
                  </a:lnTo>
                  <a:close/>
                </a:path>
                <a:path w="1275079" h="185420">
                  <a:moveTo>
                    <a:pt x="498475" y="158623"/>
                  </a:moveTo>
                  <a:lnTo>
                    <a:pt x="391287" y="158623"/>
                  </a:lnTo>
                  <a:lnTo>
                    <a:pt x="391287" y="112903"/>
                  </a:lnTo>
                  <a:lnTo>
                    <a:pt x="368427" y="112903"/>
                  </a:lnTo>
                  <a:lnTo>
                    <a:pt x="368427" y="174625"/>
                  </a:lnTo>
                  <a:lnTo>
                    <a:pt x="368808" y="176149"/>
                  </a:lnTo>
                  <a:lnTo>
                    <a:pt x="369570" y="176911"/>
                  </a:lnTo>
                  <a:lnTo>
                    <a:pt x="370205" y="177673"/>
                  </a:lnTo>
                  <a:lnTo>
                    <a:pt x="371729" y="178054"/>
                  </a:lnTo>
                  <a:lnTo>
                    <a:pt x="498475" y="178054"/>
                  </a:lnTo>
                  <a:lnTo>
                    <a:pt x="498475" y="158623"/>
                  </a:lnTo>
                  <a:close/>
                </a:path>
                <a:path w="1275079" h="185420">
                  <a:moveTo>
                    <a:pt x="513715" y="80264"/>
                  </a:moveTo>
                  <a:lnTo>
                    <a:pt x="486156" y="80264"/>
                  </a:lnTo>
                  <a:lnTo>
                    <a:pt x="487426" y="75311"/>
                  </a:lnTo>
                  <a:lnTo>
                    <a:pt x="488569" y="69850"/>
                  </a:lnTo>
                  <a:lnTo>
                    <a:pt x="490855" y="57658"/>
                  </a:lnTo>
                  <a:lnTo>
                    <a:pt x="492887" y="45339"/>
                  </a:lnTo>
                  <a:lnTo>
                    <a:pt x="493776" y="38862"/>
                  </a:lnTo>
                  <a:lnTo>
                    <a:pt x="494665" y="32639"/>
                  </a:lnTo>
                  <a:lnTo>
                    <a:pt x="495935" y="20701"/>
                  </a:lnTo>
                  <a:lnTo>
                    <a:pt x="496443" y="15367"/>
                  </a:lnTo>
                  <a:lnTo>
                    <a:pt x="496951" y="10541"/>
                  </a:lnTo>
                  <a:lnTo>
                    <a:pt x="496951" y="6731"/>
                  </a:lnTo>
                  <a:lnTo>
                    <a:pt x="495046" y="4826"/>
                  </a:lnTo>
                  <a:lnTo>
                    <a:pt x="364109" y="4826"/>
                  </a:lnTo>
                  <a:lnTo>
                    <a:pt x="364109" y="24257"/>
                  </a:lnTo>
                  <a:lnTo>
                    <a:pt x="472567" y="24257"/>
                  </a:lnTo>
                  <a:lnTo>
                    <a:pt x="472160" y="30048"/>
                  </a:lnTo>
                  <a:lnTo>
                    <a:pt x="466852" y="65786"/>
                  </a:lnTo>
                  <a:lnTo>
                    <a:pt x="465836" y="70739"/>
                  </a:lnTo>
                  <a:lnTo>
                    <a:pt x="464693" y="75438"/>
                  </a:lnTo>
                  <a:lnTo>
                    <a:pt x="463677" y="80264"/>
                  </a:lnTo>
                  <a:lnTo>
                    <a:pt x="346456" y="80264"/>
                  </a:lnTo>
                  <a:lnTo>
                    <a:pt x="346456" y="99695"/>
                  </a:lnTo>
                  <a:lnTo>
                    <a:pt x="513715" y="99695"/>
                  </a:lnTo>
                  <a:lnTo>
                    <a:pt x="513715" y="80264"/>
                  </a:lnTo>
                  <a:close/>
                </a:path>
                <a:path w="1275079" h="185420">
                  <a:moveTo>
                    <a:pt x="690753" y="142494"/>
                  </a:moveTo>
                  <a:lnTo>
                    <a:pt x="618363" y="142494"/>
                  </a:lnTo>
                  <a:lnTo>
                    <a:pt x="618363" y="114427"/>
                  </a:lnTo>
                  <a:lnTo>
                    <a:pt x="672465" y="114427"/>
                  </a:lnTo>
                  <a:lnTo>
                    <a:pt x="672465" y="95250"/>
                  </a:lnTo>
                  <a:lnTo>
                    <a:pt x="567436" y="95250"/>
                  </a:lnTo>
                  <a:lnTo>
                    <a:pt x="567436" y="70739"/>
                  </a:lnTo>
                  <a:lnTo>
                    <a:pt x="664337" y="70739"/>
                  </a:lnTo>
                  <a:lnTo>
                    <a:pt x="665861" y="70231"/>
                  </a:lnTo>
                  <a:lnTo>
                    <a:pt x="667639" y="68707"/>
                  </a:lnTo>
                  <a:lnTo>
                    <a:pt x="668020" y="67183"/>
                  </a:lnTo>
                  <a:lnTo>
                    <a:pt x="668020" y="9525"/>
                  </a:lnTo>
                  <a:lnTo>
                    <a:pt x="666115" y="7620"/>
                  </a:lnTo>
                  <a:lnTo>
                    <a:pt x="544830" y="7620"/>
                  </a:lnTo>
                  <a:lnTo>
                    <a:pt x="544830" y="26924"/>
                  </a:lnTo>
                  <a:lnTo>
                    <a:pt x="645668" y="26924"/>
                  </a:lnTo>
                  <a:lnTo>
                    <a:pt x="645668" y="51689"/>
                  </a:lnTo>
                  <a:lnTo>
                    <a:pt x="548513" y="51689"/>
                  </a:lnTo>
                  <a:lnTo>
                    <a:pt x="546989" y="52070"/>
                  </a:lnTo>
                  <a:lnTo>
                    <a:pt x="546227" y="52959"/>
                  </a:lnTo>
                  <a:lnTo>
                    <a:pt x="545338" y="53848"/>
                  </a:lnTo>
                  <a:lnTo>
                    <a:pt x="544957" y="55245"/>
                  </a:lnTo>
                  <a:lnTo>
                    <a:pt x="544957" y="110998"/>
                  </a:lnTo>
                  <a:lnTo>
                    <a:pt x="545338" y="112395"/>
                  </a:lnTo>
                  <a:lnTo>
                    <a:pt x="546989" y="114046"/>
                  </a:lnTo>
                  <a:lnTo>
                    <a:pt x="548513" y="114427"/>
                  </a:lnTo>
                  <a:lnTo>
                    <a:pt x="594487" y="114427"/>
                  </a:lnTo>
                  <a:lnTo>
                    <a:pt x="594487" y="142494"/>
                  </a:lnTo>
                  <a:lnTo>
                    <a:pt x="523240" y="142494"/>
                  </a:lnTo>
                  <a:lnTo>
                    <a:pt x="523240" y="161671"/>
                  </a:lnTo>
                  <a:lnTo>
                    <a:pt x="690753" y="161671"/>
                  </a:lnTo>
                  <a:lnTo>
                    <a:pt x="690753" y="142494"/>
                  </a:lnTo>
                  <a:close/>
                </a:path>
                <a:path w="1275079" h="185420">
                  <a:moveTo>
                    <a:pt x="819658" y="121793"/>
                  </a:moveTo>
                  <a:lnTo>
                    <a:pt x="816483" y="122301"/>
                  </a:lnTo>
                  <a:lnTo>
                    <a:pt x="812673" y="122809"/>
                  </a:lnTo>
                  <a:lnTo>
                    <a:pt x="799719" y="123952"/>
                  </a:lnTo>
                  <a:lnTo>
                    <a:pt x="795147" y="124460"/>
                  </a:lnTo>
                  <a:lnTo>
                    <a:pt x="786003" y="124968"/>
                  </a:lnTo>
                  <a:lnTo>
                    <a:pt x="781558" y="125095"/>
                  </a:lnTo>
                  <a:lnTo>
                    <a:pt x="777113" y="125349"/>
                  </a:lnTo>
                  <a:lnTo>
                    <a:pt x="769366" y="125603"/>
                  </a:lnTo>
                  <a:lnTo>
                    <a:pt x="769366" y="95758"/>
                  </a:lnTo>
                  <a:lnTo>
                    <a:pt x="777367" y="93573"/>
                  </a:lnTo>
                  <a:lnTo>
                    <a:pt x="784428" y="90309"/>
                  </a:lnTo>
                  <a:lnTo>
                    <a:pt x="790702" y="85864"/>
                  </a:lnTo>
                  <a:lnTo>
                    <a:pt x="796163" y="80264"/>
                  </a:lnTo>
                  <a:lnTo>
                    <a:pt x="797687" y="77978"/>
                  </a:lnTo>
                  <a:lnTo>
                    <a:pt x="800582" y="73672"/>
                  </a:lnTo>
                  <a:lnTo>
                    <a:pt x="803757" y="66497"/>
                  </a:lnTo>
                  <a:lnTo>
                    <a:pt x="805675" y="58737"/>
                  </a:lnTo>
                  <a:lnTo>
                    <a:pt x="806323" y="50419"/>
                  </a:lnTo>
                  <a:lnTo>
                    <a:pt x="806323" y="43942"/>
                  </a:lnTo>
                  <a:lnTo>
                    <a:pt x="805053" y="37846"/>
                  </a:lnTo>
                  <a:lnTo>
                    <a:pt x="802767" y="32131"/>
                  </a:lnTo>
                  <a:lnTo>
                    <a:pt x="800354" y="26543"/>
                  </a:lnTo>
                  <a:lnTo>
                    <a:pt x="798144" y="23241"/>
                  </a:lnTo>
                  <a:lnTo>
                    <a:pt x="797052" y="21590"/>
                  </a:lnTo>
                  <a:lnTo>
                    <a:pt x="792861" y="17399"/>
                  </a:lnTo>
                  <a:lnTo>
                    <a:pt x="788543" y="13208"/>
                  </a:lnTo>
                  <a:lnTo>
                    <a:pt x="783463" y="9906"/>
                  </a:lnTo>
                  <a:lnTo>
                    <a:pt x="783209" y="9804"/>
                  </a:lnTo>
                  <a:lnTo>
                    <a:pt x="783209" y="42545"/>
                  </a:lnTo>
                  <a:lnTo>
                    <a:pt x="783209" y="58166"/>
                  </a:lnTo>
                  <a:lnTo>
                    <a:pt x="781050" y="64643"/>
                  </a:lnTo>
                  <a:lnTo>
                    <a:pt x="772160" y="75311"/>
                  </a:lnTo>
                  <a:lnTo>
                    <a:pt x="765937" y="77978"/>
                  </a:lnTo>
                  <a:lnTo>
                    <a:pt x="749681" y="77978"/>
                  </a:lnTo>
                  <a:lnTo>
                    <a:pt x="743458" y="75311"/>
                  </a:lnTo>
                  <a:lnTo>
                    <a:pt x="739140" y="69977"/>
                  </a:lnTo>
                  <a:lnTo>
                    <a:pt x="734695" y="64643"/>
                  </a:lnTo>
                  <a:lnTo>
                    <a:pt x="732536" y="58166"/>
                  </a:lnTo>
                  <a:lnTo>
                    <a:pt x="732536" y="42545"/>
                  </a:lnTo>
                  <a:lnTo>
                    <a:pt x="734695" y="36068"/>
                  </a:lnTo>
                  <a:lnTo>
                    <a:pt x="739140" y="30988"/>
                  </a:lnTo>
                  <a:lnTo>
                    <a:pt x="743458" y="25781"/>
                  </a:lnTo>
                  <a:lnTo>
                    <a:pt x="749681" y="23241"/>
                  </a:lnTo>
                  <a:lnTo>
                    <a:pt x="765937" y="23241"/>
                  </a:lnTo>
                  <a:lnTo>
                    <a:pt x="772160" y="25781"/>
                  </a:lnTo>
                  <a:lnTo>
                    <a:pt x="776605" y="30988"/>
                  </a:lnTo>
                  <a:lnTo>
                    <a:pt x="781050" y="36068"/>
                  </a:lnTo>
                  <a:lnTo>
                    <a:pt x="783209" y="42545"/>
                  </a:lnTo>
                  <a:lnTo>
                    <a:pt x="783209" y="9804"/>
                  </a:lnTo>
                  <a:lnTo>
                    <a:pt x="777621" y="7493"/>
                  </a:lnTo>
                  <a:lnTo>
                    <a:pt x="771779" y="5207"/>
                  </a:lnTo>
                  <a:lnTo>
                    <a:pt x="765175" y="4064"/>
                  </a:lnTo>
                  <a:lnTo>
                    <a:pt x="750570" y="4064"/>
                  </a:lnTo>
                  <a:lnTo>
                    <a:pt x="715137" y="26543"/>
                  </a:lnTo>
                  <a:lnTo>
                    <a:pt x="709422" y="43942"/>
                  </a:lnTo>
                  <a:lnTo>
                    <a:pt x="709422" y="50419"/>
                  </a:lnTo>
                  <a:lnTo>
                    <a:pt x="724522" y="85712"/>
                  </a:lnTo>
                  <a:lnTo>
                    <a:pt x="745871" y="95758"/>
                  </a:lnTo>
                  <a:lnTo>
                    <a:pt x="745871" y="125857"/>
                  </a:lnTo>
                  <a:lnTo>
                    <a:pt x="701294" y="125857"/>
                  </a:lnTo>
                  <a:lnTo>
                    <a:pt x="701294" y="145288"/>
                  </a:lnTo>
                  <a:lnTo>
                    <a:pt x="701929" y="145415"/>
                  </a:lnTo>
                  <a:lnTo>
                    <a:pt x="702945" y="145542"/>
                  </a:lnTo>
                  <a:lnTo>
                    <a:pt x="721741" y="145542"/>
                  </a:lnTo>
                  <a:lnTo>
                    <a:pt x="756539" y="145173"/>
                  </a:lnTo>
                  <a:lnTo>
                    <a:pt x="769734" y="144792"/>
                  </a:lnTo>
                  <a:lnTo>
                    <a:pt x="776097" y="144526"/>
                  </a:lnTo>
                  <a:lnTo>
                    <a:pt x="784479" y="144018"/>
                  </a:lnTo>
                  <a:lnTo>
                    <a:pt x="792353" y="143637"/>
                  </a:lnTo>
                  <a:lnTo>
                    <a:pt x="799719" y="143002"/>
                  </a:lnTo>
                  <a:lnTo>
                    <a:pt x="807085" y="142494"/>
                  </a:lnTo>
                  <a:lnTo>
                    <a:pt x="813689" y="141859"/>
                  </a:lnTo>
                  <a:lnTo>
                    <a:pt x="819658" y="140970"/>
                  </a:lnTo>
                  <a:lnTo>
                    <a:pt x="819658" y="125603"/>
                  </a:lnTo>
                  <a:lnTo>
                    <a:pt x="819658" y="121793"/>
                  </a:lnTo>
                  <a:close/>
                </a:path>
                <a:path w="1275079" h="185420">
                  <a:moveTo>
                    <a:pt x="871982" y="69469"/>
                  </a:moveTo>
                  <a:lnTo>
                    <a:pt x="847839" y="69469"/>
                  </a:lnTo>
                  <a:lnTo>
                    <a:pt x="847839" y="127"/>
                  </a:lnTo>
                  <a:lnTo>
                    <a:pt x="824992" y="127"/>
                  </a:lnTo>
                  <a:lnTo>
                    <a:pt x="824992" y="181610"/>
                  </a:lnTo>
                  <a:lnTo>
                    <a:pt x="847839" y="181610"/>
                  </a:lnTo>
                  <a:lnTo>
                    <a:pt x="847839" y="89916"/>
                  </a:lnTo>
                  <a:lnTo>
                    <a:pt x="871982" y="89916"/>
                  </a:lnTo>
                  <a:lnTo>
                    <a:pt x="871982" y="69469"/>
                  </a:lnTo>
                  <a:close/>
                </a:path>
                <a:path w="1275079" h="185420">
                  <a:moveTo>
                    <a:pt x="1091692" y="149987"/>
                  </a:moveTo>
                  <a:lnTo>
                    <a:pt x="1090612" y="142468"/>
                  </a:lnTo>
                  <a:lnTo>
                    <a:pt x="1087437" y="135699"/>
                  </a:lnTo>
                  <a:lnTo>
                    <a:pt x="1084465" y="132334"/>
                  </a:lnTo>
                  <a:lnTo>
                    <a:pt x="1082154" y="129705"/>
                  </a:lnTo>
                  <a:lnTo>
                    <a:pt x="1074801" y="124460"/>
                  </a:lnTo>
                  <a:lnTo>
                    <a:pt x="1065911" y="120573"/>
                  </a:lnTo>
                  <a:lnTo>
                    <a:pt x="1065911" y="144018"/>
                  </a:lnTo>
                  <a:lnTo>
                    <a:pt x="1065911" y="155829"/>
                  </a:lnTo>
                  <a:lnTo>
                    <a:pt x="1024382" y="167132"/>
                  </a:lnTo>
                  <a:lnTo>
                    <a:pt x="1015072" y="166878"/>
                  </a:lnTo>
                  <a:lnTo>
                    <a:pt x="982840" y="155829"/>
                  </a:lnTo>
                  <a:lnTo>
                    <a:pt x="982840" y="144018"/>
                  </a:lnTo>
                  <a:lnTo>
                    <a:pt x="1024382" y="132334"/>
                  </a:lnTo>
                  <a:lnTo>
                    <a:pt x="1033424" y="132600"/>
                  </a:lnTo>
                  <a:lnTo>
                    <a:pt x="1065911" y="144018"/>
                  </a:lnTo>
                  <a:lnTo>
                    <a:pt x="1065911" y="120573"/>
                  </a:lnTo>
                  <a:lnTo>
                    <a:pt x="1065288" y="120294"/>
                  </a:lnTo>
                  <a:lnTo>
                    <a:pt x="1053731" y="117322"/>
                  </a:lnTo>
                  <a:lnTo>
                    <a:pt x="1040091" y="115531"/>
                  </a:lnTo>
                  <a:lnTo>
                    <a:pt x="1024382" y="114935"/>
                  </a:lnTo>
                  <a:lnTo>
                    <a:pt x="1008583" y="115531"/>
                  </a:lnTo>
                  <a:lnTo>
                    <a:pt x="966546" y="129705"/>
                  </a:lnTo>
                  <a:lnTo>
                    <a:pt x="957072" y="149987"/>
                  </a:lnTo>
                  <a:lnTo>
                    <a:pt x="958113" y="157594"/>
                  </a:lnTo>
                  <a:lnTo>
                    <a:pt x="994816" y="182664"/>
                  </a:lnTo>
                  <a:lnTo>
                    <a:pt x="1024382" y="185039"/>
                  </a:lnTo>
                  <a:lnTo>
                    <a:pt x="1040168" y="184454"/>
                  </a:lnTo>
                  <a:lnTo>
                    <a:pt x="1082205" y="170357"/>
                  </a:lnTo>
                  <a:lnTo>
                    <a:pt x="1085037" y="167132"/>
                  </a:lnTo>
                  <a:lnTo>
                    <a:pt x="1087475" y="164376"/>
                  </a:lnTo>
                  <a:lnTo>
                    <a:pt x="1090637" y="157594"/>
                  </a:lnTo>
                  <a:lnTo>
                    <a:pt x="1091692" y="149987"/>
                  </a:lnTo>
                  <a:close/>
                </a:path>
                <a:path w="1275079" h="185420">
                  <a:moveTo>
                    <a:pt x="1108075" y="84455"/>
                  </a:moveTo>
                  <a:lnTo>
                    <a:pt x="1036574" y="84455"/>
                  </a:lnTo>
                  <a:lnTo>
                    <a:pt x="1036574" y="64389"/>
                  </a:lnTo>
                  <a:lnTo>
                    <a:pt x="1089279" y="64389"/>
                  </a:lnTo>
                  <a:lnTo>
                    <a:pt x="1089279" y="45339"/>
                  </a:lnTo>
                  <a:lnTo>
                    <a:pt x="985012" y="45339"/>
                  </a:lnTo>
                  <a:lnTo>
                    <a:pt x="985012" y="23876"/>
                  </a:lnTo>
                  <a:lnTo>
                    <a:pt x="1087374" y="23876"/>
                  </a:lnTo>
                  <a:lnTo>
                    <a:pt x="1087374" y="4572"/>
                  </a:lnTo>
                  <a:lnTo>
                    <a:pt x="965314" y="4572"/>
                  </a:lnTo>
                  <a:lnTo>
                    <a:pt x="963790" y="5080"/>
                  </a:lnTo>
                  <a:lnTo>
                    <a:pt x="962914" y="5969"/>
                  </a:lnTo>
                  <a:lnTo>
                    <a:pt x="962139" y="6858"/>
                  </a:lnTo>
                  <a:lnTo>
                    <a:pt x="961771" y="8255"/>
                  </a:lnTo>
                  <a:lnTo>
                    <a:pt x="961771" y="60833"/>
                  </a:lnTo>
                  <a:lnTo>
                    <a:pt x="962139" y="62357"/>
                  </a:lnTo>
                  <a:lnTo>
                    <a:pt x="963549" y="64008"/>
                  </a:lnTo>
                  <a:lnTo>
                    <a:pt x="965073" y="64389"/>
                  </a:lnTo>
                  <a:lnTo>
                    <a:pt x="1012190" y="64389"/>
                  </a:lnTo>
                  <a:lnTo>
                    <a:pt x="1012190" y="84455"/>
                  </a:lnTo>
                  <a:lnTo>
                    <a:pt x="940816" y="84455"/>
                  </a:lnTo>
                  <a:lnTo>
                    <a:pt x="940816" y="103759"/>
                  </a:lnTo>
                  <a:lnTo>
                    <a:pt x="1108075" y="103759"/>
                  </a:lnTo>
                  <a:lnTo>
                    <a:pt x="1108075" y="84455"/>
                  </a:lnTo>
                  <a:close/>
                </a:path>
                <a:path w="1275079" h="185420">
                  <a:moveTo>
                    <a:pt x="1219962" y="39624"/>
                  </a:moveTo>
                  <a:lnTo>
                    <a:pt x="1218819" y="33909"/>
                  </a:lnTo>
                  <a:lnTo>
                    <a:pt x="1216533" y="28575"/>
                  </a:lnTo>
                  <a:lnTo>
                    <a:pt x="1214120" y="23114"/>
                  </a:lnTo>
                  <a:lnTo>
                    <a:pt x="1212824" y="21209"/>
                  </a:lnTo>
                  <a:lnTo>
                    <a:pt x="1210945" y="18415"/>
                  </a:lnTo>
                  <a:lnTo>
                    <a:pt x="1206881" y="14478"/>
                  </a:lnTo>
                  <a:lnTo>
                    <a:pt x="1202690" y="10668"/>
                  </a:lnTo>
                  <a:lnTo>
                    <a:pt x="1197610" y="7493"/>
                  </a:lnTo>
                  <a:lnTo>
                    <a:pt x="1196848" y="7200"/>
                  </a:lnTo>
                  <a:lnTo>
                    <a:pt x="1196848" y="38608"/>
                  </a:lnTo>
                  <a:lnTo>
                    <a:pt x="1196848" y="52959"/>
                  </a:lnTo>
                  <a:lnTo>
                    <a:pt x="1194689" y="58928"/>
                  </a:lnTo>
                  <a:lnTo>
                    <a:pt x="1190244" y="63754"/>
                  </a:lnTo>
                  <a:lnTo>
                    <a:pt x="1185799" y="68453"/>
                  </a:lnTo>
                  <a:lnTo>
                    <a:pt x="1179830" y="70866"/>
                  </a:lnTo>
                  <a:lnTo>
                    <a:pt x="1164717" y="70866"/>
                  </a:lnTo>
                  <a:lnTo>
                    <a:pt x="1158621" y="68453"/>
                  </a:lnTo>
                  <a:lnTo>
                    <a:pt x="1154188" y="63627"/>
                  </a:lnTo>
                  <a:lnTo>
                    <a:pt x="1149985" y="58928"/>
                  </a:lnTo>
                  <a:lnTo>
                    <a:pt x="1147826" y="52959"/>
                  </a:lnTo>
                  <a:lnTo>
                    <a:pt x="1147826" y="38608"/>
                  </a:lnTo>
                  <a:lnTo>
                    <a:pt x="1149985" y="32766"/>
                  </a:lnTo>
                  <a:lnTo>
                    <a:pt x="1154303" y="28067"/>
                  </a:lnTo>
                  <a:lnTo>
                    <a:pt x="1158621" y="23495"/>
                  </a:lnTo>
                  <a:lnTo>
                    <a:pt x="1164717" y="21209"/>
                  </a:lnTo>
                  <a:lnTo>
                    <a:pt x="1179830" y="21209"/>
                  </a:lnTo>
                  <a:lnTo>
                    <a:pt x="1185799" y="23495"/>
                  </a:lnTo>
                  <a:lnTo>
                    <a:pt x="1190244" y="28067"/>
                  </a:lnTo>
                  <a:lnTo>
                    <a:pt x="1194689" y="32766"/>
                  </a:lnTo>
                  <a:lnTo>
                    <a:pt x="1196848" y="38608"/>
                  </a:lnTo>
                  <a:lnTo>
                    <a:pt x="1196848" y="7200"/>
                  </a:lnTo>
                  <a:lnTo>
                    <a:pt x="1185926" y="2921"/>
                  </a:lnTo>
                  <a:lnTo>
                    <a:pt x="1179449" y="1778"/>
                  </a:lnTo>
                  <a:lnTo>
                    <a:pt x="1165479" y="1778"/>
                  </a:lnTo>
                  <a:lnTo>
                    <a:pt x="1130681" y="23114"/>
                  </a:lnTo>
                  <a:lnTo>
                    <a:pt x="1124712" y="39624"/>
                  </a:lnTo>
                  <a:lnTo>
                    <a:pt x="1124712" y="52197"/>
                  </a:lnTo>
                  <a:lnTo>
                    <a:pt x="1147318" y="84582"/>
                  </a:lnTo>
                  <a:lnTo>
                    <a:pt x="1153287" y="86741"/>
                  </a:lnTo>
                  <a:lnTo>
                    <a:pt x="1159129" y="89027"/>
                  </a:lnTo>
                  <a:lnTo>
                    <a:pt x="1165479" y="90170"/>
                  </a:lnTo>
                  <a:lnTo>
                    <a:pt x="1179449" y="90170"/>
                  </a:lnTo>
                  <a:lnTo>
                    <a:pt x="1185926" y="89027"/>
                  </a:lnTo>
                  <a:lnTo>
                    <a:pt x="1191768" y="86741"/>
                  </a:lnTo>
                  <a:lnTo>
                    <a:pt x="1197610" y="84582"/>
                  </a:lnTo>
                  <a:lnTo>
                    <a:pt x="1202690" y="81534"/>
                  </a:lnTo>
                  <a:lnTo>
                    <a:pt x="1206881" y="77597"/>
                  </a:lnTo>
                  <a:lnTo>
                    <a:pt x="1211072" y="73787"/>
                  </a:lnTo>
                  <a:lnTo>
                    <a:pt x="1213040" y="70866"/>
                  </a:lnTo>
                  <a:lnTo>
                    <a:pt x="1214247" y="69088"/>
                  </a:lnTo>
                  <a:lnTo>
                    <a:pt x="1216406" y="63627"/>
                  </a:lnTo>
                  <a:lnTo>
                    <a:pt x="1218819" y="58166"/>
                  </a:lnTo>
                  <a:lnTo>
                    <a:pt x="1219962" y="52197"/>
                  </a:lnTo>
                  <a:lnTo>
                    <a:pt x="1219962" y="39624"/>
                  </a:lnTo>
                  <a:close/>
                </a:path>
                <a:path w="1275079" h="185420">
                  <a:moveTo>
                    <a:pt x="1271270" y="0"/>
                  </a:moveTo>
                  <a:lnTo>
                    <a:pt x="1248410" y="0"/>
                  </a:lnTo>
                  <a:lnTo>
                    <a:pt x="1248410" y="93853"/>
                  </a:lnTo>
                  <a:lnTo>
                    <a:pt x="1271270" y="93853"/>
                  </a:lnTo>
                  <a:lnTo>
                    <a:pt x="1271270" y="0"/>
                  </a:lnTo>
                  <a:close/>
                </a:path>
                <a:path w="1275079" h="185420">
                  <a:moveTo>
                    <a:pt x="1274699" y="162560"/>
                  </a:moveTo>
                  <a:lnTo>
                    <a:pt x="1173353" y="162560"/>
                  </a:lnTo>
                  <a:lnTo>
                    <a:pt x="1173353" y="148717"/>
                  </a:lnTo>
                  <a:lnTo>
                    <a:pt x="1267206" y="148717"/>
                  </a:lnTo>
                  <a:lnTo>
                    <a:pt x="1268730" y="148336"/>
                  </a:lnTo>
                  <a:lnTo>
                    <a:pt x="1269619" y="147447"/>
                  </a:lnTo>
                  <a:lnTo>
                    <a:pt x="1270508" y="146685"/>
                  </a:lnTo>
                  <a:lnTo>
                    <a:pt x="1270889" y="145161"/>
                  </a:lnTo>
                  <a:lnTo>
                    <a:pt x="1270889" y="103124"/>
                  </a:lnTo>
                  <a:lnTo>
                    <a:pt x="1268984" y="101346"/>
                  </a:lnTo>
                  <a:lnTo>
                    <a:pt x="1148842" y="101346"/>
                  </a:lnTo>
                  <a:lnTo>
                    <a:pt x="1148842" y="119126"/>
                  </a:lnTo>
                  <a:lnTo>
                    <a:pt x="1246759" y="119126"/>
                  </a:lnTo>
                  <a:lnTo>
                    <a:pt x="1246759" y="132715"/>
                  </a:lnTo>
                  <a:lnTo>
                    <a:pt x="1152398" y="132715"/>
                  </a:lnTo>
                  <a:lnTo>
                    <a:pt x="1150874" y="133096"/>
                  </a:lnTo>
                  <a:lnTo>
                    <a:pt x="1150112" y="133985"/>
                  </a:lnTo>
                  <a:lnTo>
                    <a:pt x="1149223" y="134874"/>
                  </a:lnTo>
                  <a:lnTo>
                    <a:pt x="1148842" y="136398"/>
                  </a:lnTo>
                  <a:lnTo>
                    <a:pt x="1148842" y="176784"/>
                  </a:lnTo>
                  <a:lnTo>
                    <a:pt x="1149223" y="178308"/>
                  </a:lnTo>
                  <a:lnTo>
                    <a:pt x="1150112" y="179070"/>
                  </a:lnTo>
                  <a:lnTo>
                    <a:pt x="1150874" y="179959"/>
                  </a:lnTo>
                  <a:lnTo>
                    <a:pt x="1152398" y="180340"/>
                  </a:lnTo>
                  <a:lnTo>
                    <a:pt x="1274699" y="180340"/>
                  </a:lnTo>
                  <a:lnTo>
                    <a:pt x="1274699" y="1625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41166" y="4918583"/>
              <a:ext cx="1206245" cy="18326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44187" y="4918582"/>
              <a:ext cx="1275080" cy="180975"/>
            </a:xfrm>
            <a:custGeom>
              <a:avLst/>
              <a:gdLst/>
              <a:ahLst/>
              <a:cxnLst/>
              <a:rect l="l" t="t" r="r" b="b"/>
              <a:pathLst>
                <a:path w="1275079" h="180975">
                  <a:moveTo>
                    <a:pt x="77597" y="0"/>
                  </a:moveTo>
                  <a:lnTo>
                    <a:pt x="24257" y="0"/>
                  </a:lnTo>
                  <a:lnTo>
                    <a:pt x="24257" y="12954"/>
                  </a:lnTo>
                  <a:lnTo>
                    <a:pt x="77597" y="12954"/>
                  </a:lnTo>
                  <a:lnTo>
                    <a:pt x="77597" y="0"/>
                  </a:lnTo>
                  <a:close/>
                </a:path>
                <a:path w="1275079" h="180975">
                  <a:moveTo>
                    <a:pt x="95885" y="68834"/>
                  </a:moveTo>
                  <a:lnTo>
                    <a:pt x="91694" y="61468"/>
                  </a:lnTo>
                  <a:lnTo>
                    <a:pt x="88392" y="59182"/>
                  </a:lnTo>
                  <a:lnTo>
                    <a:pt x="83439" y="55753"/>
                  </a:lnTo>
                  <a:lnTo>
                    <a:pt x="79375" y="53428"/>
                  </a:lnTo>
                  <a:lnTo>
                    <a:pt x="79375" y="72136"/>
                  </a:lnTo>
                  <a:lnTo>
                    <a:pt x="79375" y="83693"/>
                  </a:lnTo>
                  <a:lnTo>
                    <a:pt x="76962" y="88265"/>
                  </a:lnTo>
                  <a:lnTo>
                    <a:pt x="71882" y="91567"/>
                  </a:lnTo>
                  <a:lnTo>
                    <a:pt x="66802" y="95123"/>
                  </a:lnTo>
                  <a:lnTo>
                    <a:pt x="59944" y="96901"/>
                  </a:lnTo>
                  <a:lnTo>
                    <a:pt x="42291" y="96901"/>
                  </a:lnTo>
                  <a:lnTo>
                    <a:pt x="35433" y="95123"/>
                  </a:lnTo>
                  <a:lnTo>
                    <a:pt x="30480" y="91567"/>
                  </a:lnTo>
                  <a:lnTo>
                    <a:pt x="25527" y="88138"/>
                  </a:lnTo>
                  <a:lnTo>
                    <a:pt x="23177" y="83693"/>
                  </a:lnTo>
                  <a:lnTo>
                    <a:pt x="23114" y="72136"/>
                  </a:lnTo>
                  <a:lnTo>
                    <a:pt x="25527" y="67564"/>
                  </a:lnTo>
                  <a:lnTo>
                    <a:pt x="30480" y="64262"/>
                  </a:lnTo>
                  <a:lnTo>
                    <a:pt x="35433" y="60833"/>
                  </a:lnTo>
                  <a:lnTo>
                    <a:pt x="42291" y="59182"/>
                  </a:lnTo>
                  <a:lnTo>
                    <a:pt x="60198" y="59182"/>
                  </a:lnTo>
                  <a:lnTo>
                    <a:pt x="67056" y="60833"/>
                  </a:lnTo>
                  <a:lnTo>
                    <a:pt x="72009" y="64262"/>
                  </a:lnTo>
                  <a:lnTo>
                    <a:pt x="76962" y="67564"/>
                  </a:lnTo>
                  <a:lnTo>
                    <a:pt x="79375" y="72136"/>
                  </a:lnTo>
                  <a:lnTo>
                    <a:pt x="79375" y="53428"/>
                  </a:lnTo>
                  <a:lnTo>
                    <a:pt x="76784" y="51930"/>
                  </a:lnTo>
                  <a:lnTo>
                    <a:pt x="69215" y="49187"/>
                  </a:lnTo>
                  <a:lnTo>
                    <a:pt x="60680" y="47548"/>
                  </a:lnTo>
                  <a:lnTo>
                    <a:pt x="51181" y="46990"/>
                  </a:lnTo>
                  <a:lnTo>
                    <a:pt x="41744" y="47548"/>
                  </a:lnTo>
                  <a:lnTo>
                    <a:pt x="6604" y="68834"/>
                  </a:lnTo>
                  <a:lnTo>
                    <a:pt x="6604" y="82423"/>
                  </a:lnTo>
                  <a:lnTo>
                    <a:pt x="7747" y="86614"/>
                  </a:lnTo>
                  <a:lnTo>
                    <a:pt x="10033" y="90424"/>
                  </a:lnTo>
                  <a:lnTo>
                    <a:pt x="12192" y="94234"/>
                  </a:lnTo>
                  <a:lnTo>
                    <a:pt x="44704" y="109093"/>
                  </a:lnTo>
                  <a:lnTo>
                    <a:pt x="57785" y="109093"/>
                  </a:lnTo>
                  <a:lnTo>
                    <a:pt x="87122" y="96901"/>
                  </a:lnTo>
                  <a:lnTo>
                    <a:pt x="89916" y="94107"/>
                  </a:lnTo>
                  <a:lnTo>
                    <a:pt x="91313" y="92329"/>
                  </a:lnTo>
                  <a:lnTo>
                    <a:pt x="92329" y="90424"/>
                  </a:lnTo>
                  <a:lnTo>
                    <a:pt x="94742" y="86487"/>
                  </a:lnTo>
                  <a:lnTo>
                    <a:pt x="95846" y="82423"/>
                  </a:lnTo>
                  <a:lnTo>
                    <a:pt x="95885" y="68834"/>
                  </a:lnTo>
                  <a:close/>
                </a:path>
                <a:path w="1275079" h="180975">
                  <a:moveTo>
                    <a:pt x="102870" y="24511"/>
                  </a:moveTo>
                  <a:lnTo>
                    <a:pt x="0" y="24511"/>
                  </a:lnTo>
                  <a:lnTo>
                    <a:pt x="0" y="37338"/>
                  </a:lnTo>
                  <a:lnTo>
                    <a:pt x="102870" y="37338"/>
                  </a:lnTo>
                  <a:lnTo>
                    <a:pt x="102870" y="24511"/>
                  </a:lnTo>
                  <a:close/>
                </a:path>
                <a:path w="1275079" h="180975">
                  <a:moveTo>
                    <a:pt x="139065" y="127508"/>
                  </a:moveTo>
                  <a:lnTo>
                    <a:pt x="138684" y="126365"/>
                  </a:lnTo>
                  <a:lnTo>
                    <a:pt x="138049" y="125730"/>
                  </a:lnTo>
                  <a:lnTo>
                    <a:pt x="137541" y="125095"/>
                  </a:lnTo>
                  <a:lnTo>
                    <a:pt x="136398" y="124841"/>
                  </a:lnTo>
                  <a:lnTo>
                    <a:pt x="21463" y="124841"/>
                  </a:lnTo>
                  <a:lnTo>
                    <a:pt x="21463" y="138811"/>
                  </a:lnTo>
                  <a:lnTo>
                    <a:pt x="122809" y="138811"/>
                  </a:lnTo>
                  <a:lnTo>
                    <a:pt x="122809" y="180975"/>
                  </a:lnTo>
                  <a:lnTo>
                    <a:pt x="139065" y="180975"/>
                  </a:lnTo>
                  <a:lnTo>
                    <a:pt x="139065" y="127508"/>
                  </a:lnTo>
                  <a:close/>
                </a:path>
                <a:path w="1275079" h="180975">
                  <a:moveTo>
                    <a:pt x="163957" y="51435"/>
                  </a:moveTo>
                  <a:lnTo>
                    <a:pt x="139065" y="51435"/>
                  </a:lnTo>
                  <a:lnTo>
                    <a:pt x="139065" y="381"/>
                  </a:lnTo>
                  <a:lnTo>
                    <a:pt x="123190" y="381"/>
                  </a:lnTo>
                  <a:lnTo>
                    <a:pt x="123190" y="115062"/>
                  </a:lnTo>
                  <a:lnTo>
                    <a:pt x="139065" y="115062"/>
                  </a:lnTo>
                  <a:lnTo>
                    <a:pt x="139065" y="65405"/>
                  </a:lnTo>
                  <a:lnTo>
                    <a:pt x="163957" y="65405"/>
                  </a:lnTo>
                  <a:lnTo>
                    <a:pt x="163957" y="51435"/>
                  </a:lnTo>
                  <a:close/>
                </a:path>
                <a:path w="1275079" h="180975">
                  <a:moveTo>
                    <a:pt x="319405" y="104394"/>
                  </a:moveTo>
                  <a:lnTo>
                    <a:pt x="303784" y="104394"/>
                  </a:lnTo>
                  <a:lnTo>
                    <a:pt x="303784" y="126619"/>
                  </a:lnTo>
                  <a:lnTo>
                    <a:pt x="303784" y="139827"/>
                  </a:lnTo>
                  <a:lnTo>
                    <a:pt x="303784" y="164973"/>
                  </a:lnTo>
                  <a:lnTo>
                    <a:pt x="218948" y="164973"/>
                  </a:lnTo>
                  <a:lnTo>
                    <a:pt x="218948" y="139827"/>
                  </a:lnTo>
                  <a:lnTo>
                    <a:pt x="303784" y="139827"/>
                  </a:lnTo>
                  <a:lnTo>
                    <a:pt x="303784" y="126619"/>
                  </a:lnTo>
                  <a:lnTo>
                    <a:pt x="218948" y="126619"/>
                  </a:lnTo>
                  <a:lnTo>
                    <a:pt x="218948" y="104394"/>
                  </a:lnTo>
                  <a:lnTo>
                    <a:pt x="203073" y="104394"/>
                  </a:lnTo>
                  <a:lnTo>
                    <a:pt x="203073" y="175514"/>
                  </a:lnTo>
                  <a:lnTo>
                    <a:pt x="203454" y="176657"/>
                  </a:lnTo>
                  <a:lnTo>
                    <a:pt x="203962" y="177292"/>
                  </a:lnTo>
                  <a:lnTo>
                    <a:pt x="204597" y="177800"/>
                  </a:lnTo>
                  <a:lnTo>
                    <a:pt x="205740" y="178181"/>
                  </a:lnTo>
                  <a:lnTo>
                    <a:pt x="316865" y="178181"/>
                  </a:lnTo>
                  <a:lnTo>
                    <a:pt x="317881" y="177800"/>
                  </a:lnTo>
                  <a:lnTo>
                    <a:pt x="318516" y="177292"/>
                  </a:lnTo>
                  <a:lnTo>
                    <a:pt x="319151" y="176657"/>
                  </a:lnTo>
                  <a:lnTo>
                    <a:pt x="319405" y="175514"/>
                  </a:lnTo>
                  <a:lnTo>
                    <a:pt x="319405" y="164973"/>
                  </a:lnTo>
                  <a:lnTo>
                    <a:pt x="319405" y="139827"/>
                  </a:lnTo>
                  <a:lnTo>
                    <a:pt x="319405" y="126619"/>
                  </a:lnTo>
                  <a:lnTo>
                    <a:pt x="319405" y="104394"/>
                  </a:lnTo>
                  <a:close/>
                </a:path>
                <a:path w="1275079" h="180975">
                  <a:moveTo>
                    <a:pt x="319659" y="381"/>
                  </a:moveTo>
                  <a:lnTo>
                    <a:pt x="303784" y="381"/>
                  </a:lnTo>
                  <a:lnTo>
                    <a:pt x="303784" y="40132"/>
                  </a:lnTo>
                  <a:lnTo>
                    <a:pt x="268986" y="40132"/>
                  </a:lnTo>
                  <a:lnTo>
                    <a:pt x="268097" y="34671"/>
                  </a:lnTo>
                  <a:lnTo>
                    <a:pt x="266446" y="29718"/>
                  </a:lnTo>
                  <a:lnTo>
                    <a:pt x="263652" y="25146"/>
                  </a:lnTo>
                  <a:lnTo>
                    <a:pt x="260985" y="20574"/>
                  </a:lnTo>
                  <a:lnTo>
                    <a:pt x="257759" y="16764"/>
                  </a:lnTo>
                  <a:lnTo>
                    <a:pt x="257556" y="16510"/>
                  </a:lnTo>
                  <a:lnTo>
                    <a:pt x="253365" y="13208"/>
                  </a:lnTo>
                  <a:lnTo>
                    <a:pt x="253111" y="13004"/>
                  </a:lnTo>
                  <a:lnTo>
                    <a:pt x="253111" y="38227"/>
                  </a:lnTo>
                  <a:lnTo>
                    <a:pt x="253111" y="54483"/>
                  </a:lnTo>
                  <a:lnTo>
                    <a:pt x="250317" y="61468"/>
                  </a:lnTo>
                  <a:lnTo>
                    <a:pt x="244602" y="67056"/>
                  </a:lnTo>
                  <a:lnTo>
                    <a:pt x="239141" y="72771"/>
                  </a:lnTo>
                  <a:lnTo>
                    <a:pt x="231902" y="75565"/>
                  </a:lnTo>
                  <a:lnTo>
                    <a:pt x="214249" y="75565"/>
                  </a:lnTo>
                  <a:lnTo>
                    <a:pt x="207137" y="72771"/>
                  </a:lnTo>
                  <a:lnTo>
                    <a:pt x="201422" y="67056"/>
                  </a:lnTo>
                  <a:lnTo>
                    <a:pt x="198501" y="64516"/>
                  </a:lnTo>
                  <a:lnTo>
                    <a:pt x="196342" y="61468"/>
                  </a:lnTo>
                  <a:lnTo>
                    <a:pt x="194945" y="57912"/>
                  </a:lnTo>
                  <a:lnTo>
                    <a:pt x="193548" y="53721"/>
                  </a:lnTo>
                  <a:lnTo>
                    <a:pt x="192786" y="49911"/>
                  </a:lnTo>
                  <a:lnTo>
                    <a:pt x="192786" y="37846"/>
                  </a:lnTo>
                  <a:lnTo>
                    <a:pt x="210947" y="19304"/>
                  </a:lnTo>
                  <a:lnTo>
                    <a:pt x="214630" y="17653"/>
                  </a:lnTo>
                  <a:lnTo>
                    <a:pt x="218694" y="16764"/>
                  </a:lnTo>
                  <a:lnTo>
                    <a:pt x="231648" y="16764"/>
                  </a:lnTo>
                  <a:lnTo>
                    <a:pt x="238760" y="19685"/>
                  </a:lnTo>
                  <a:lnTo>
                    <a:pt x="244475" y="25527"/>
                  </a:lnTo>
                  <a:lnTo>
                    <a:pt x="250317" y="31242"/>
                  </a:lnTo>
                  <a:lnTo>
                    <a:pt x="253111" y="38227"/>
                  </a:lnTo>
                  <a:lnTo>
                    <a:pt x="253111" y="13004"/>
                  </a:lnTo>
                  <a:lnTo>
                    <a:pt x="249301" y="9906"/>
                  </a:lnTo>
                  <a:lnTo>
                    <a:pt x="244602" y="7366"/>
                  </a:lnTo>
                  <a:lnTo>
                    <a:pt x="234061" y="3556"/>
                  </a:lnTo>
                  <a:lnTo>
                    <a:pt x="228600" y="2667"/>
                  </a:lnTo>
                  <a:lnTo>
                    <a:pt x="216535" y="2667"/>
                  </a:lnTo>
                  <a:lnTo>
                    <a:pt x="210439" y="3683"/>
                  </a:lnTo>
                  <a:lnTo>
                    <a:pt x="199390" y="8001"/>
                  </a:lnTo>
                  <a:lnTo>
                    <a:pt x="194564" y="11049"/>
                  </a:lnTo>
                  <a:lnTo>
                    <a:pt x="190373" y="14986"/>
                  </a:lnTo>
                  <a:lnTo>
                    <a:pt x="186182" y="18796"/>
                  </a:lnTo>
                  <a:lnTo>
                    <a:pt x="182880" y="23368"/>
                  </a:lnTo>
                  <a:lnTo>
                    <a:pt x="180467" y="28575"/>
                  </a:lnTo>
                  <a:lnTo>
                    <a:pt x="178181" y="33782"/>
                  </a:lnTo>
                  <a:lnTo>
                    <a:pt x="176911" y="39751"/>
                  </a:lnTo>
                  <a:lnTo>
                    <a:pt x="176911" y="52705"/>
                  </a:lnTo>
                  <a:lnTo>
                    <a:pt x="190500" y="77597"/>
                  </a:lnTo>
                  <a:lnTo>
                    <a:pt x="194691" y="81534"/>
                  </a:lnTo>
                  <a:lnTo>
                    <a:pt x="199644" y="84582"/>
                  </a:lnTo>
                  <a:lnTo>
                    <a:pt x="210820" y="88900"/>
                  </a:lnTo>
                  <a:lnTo>
                    <a:pt x="216789" y="90043"/>
                  </a:lnTo>
                  <a:lnTo>
                    <a:pt x="228600" y="90043"/>
                  </a:lnTo>
                  <a:lnTo>
                    <a:pt x="234061" y="89154"/>
                  </a:lnTo>
                  <a:lnTo>
                    <a:pt x="244094" y="85598"/>
                  </a:lnTo>
                  <a:lnTo>
                    <a:pt x="248666" y="83185"/>
                  </a:lnTo>
                  <a:lnTo>
                    <a:pt x="252730" y="80010"/>
                  </a:lnTo>
                  <a:lnTo>
                    <a:pt x="256794" y="76962"/>
                  </a:lnTo>
                  <a:lnTo>
                    <a:pt x="258038" y="75565"/>
                  </a:lnTo>
                  <a:lnTo>
                    <a:pt x="260223" y="73152"/>
                  </a:lnTo>
                  <a:lnTo>
                    <a:pt x="265557" y="64262"/>
                  </a:lnTo>
                  <a:lnTo>
                    <a:pt x="267462" y="59436"/>
                  </a:lnTo>
                  <a:lnTo>
                    <a:pt x="268605" y="54102"/>
                  </a:lnTo>
                  <a:lnTo>
                    <a:pt x="303784" y="54102"/>
                  </a:lnTo>
                  <a:lnTo>
                    <a:pt x="303784" y="94869"/>
                  </a:lnTo>
                  <a:lnTo>
                    <a:pt x="319659" y="94869"/>
                  </a:lnTo>
                  <a:lnTo>
                    <a:pt x="319659" y="54102"/>
                  </a:lnTo>
                  <a:lnTo>
                    <a:pt x="319659" y="40132"/>
                  </a:lnTo>
                  <a:lnTo>
                    <a:pt x="319659" y="381"/>
                  </a:lnTo>
                  <a:close/>
                </a:path>
                <a:path w="1275079" h="180975">
                  <a:moveTo>
                    <a:pt x="511683" y="143510"/>
                  </a:moveTo>
                  <a:lnTo>
                    <a:pt x="437261" y="143510"/>
                  </a:lnTo>
                  <a:lnTo>
                    <a:pt x="437261" y="103759"/>
                  </a:lnTo>
                  <a:lnTo>
                    <a:pt x="486537" y="103759"/>
                  </a:lnTo>
                  <a:lnTo>
                    <a:pt x="487553" y="103505"/>
                  </a:lnTo>
                  <a:lnTo>
                    <a:pt x="488823" y="102235"/>
                  </a:lnTo>
                  <a:lnTo>
                    <a:pt x="489077" y="101092"/>
                  </a:lnTo>
                  <a:lnTo>
                    <a:pt x="489077" y="89789"/>
                  </a:lnTo>
                  <a:lnTo>
                    <a:pt x="489077" y="52705"/>
                  </a:lnTo>
                  <a:lnTo>
                    <a:pt x="489077" y="39116"/>
                  </a:lnTo>
                  <a:lnTo>
                    <a:pt x="489077" y="7747"/>
                  </a:lnTo>
                  <a:lnTo>
                    <a:pt x="473075" y="7747"/>
                  </a:lnTo>
                  <a:lnTo>
                    <a:pt x="473075" y="39116"/>
                  </a:lnTo>
                  <a:lnTo>
                    <a:pt x="473075" y="52705"/>
                  </a:lnTo>
                  <a:lnTo>
                    <a:pt x="473075" y="89789"/>
                  </a:lnTo>
                  <a:lnTo>
                    <a:pt x="385191" y="89789"/>
                  </a:lnTo>
                  <a:lnTo>
                    <a:pt x="385191" y="52705"/>
                  </a:lnTo>
                  <a:lnTo>
                    <a:pt x="473075" y="52705"/>
                  </a:lnTo>
                  <a:lnTo>
                    <a:pt x="473075" y="39116"/>
                  </a:lnTo>
                  <a:lnTo>
                    <a:pt x="385191" y="39116"/>
                  </a:lnTo>
                  <a:lnTo>
                    <a:pt x="385191" y="7747"/>
                  </a:lnTo>
                  <a:lnTo>
                    <a:pt x="369189" y="7747"/>
                  </a:lnTo>
                  <a:lnTo>
                    <a:pt x="369189" y="101092"/>
                  </a:lnTo>
                  <a:lnTo>
                    <a:pt x="369443" y="102235"/>
                  </a:lnTo>
                  <a:lnTo>
                    <a:pt x="370713" y="103505"/>
                  </a:lnTo>
                  <a:lnTo>
                    <a:pt x="371729" y="103759"/>
                  </a:lnTo>
                  <a:lnTo>
                    <a:pt x="420624" y="103759"/>
                  </a:lnTo>
                  <a:lnTo>
                    <a:pt x="420624" y="143510"/>
                  </a:lnTo>
                  <a:lnTo>
                    <a:pt x="346583" y="143510"/>
                  </a:lnTo>
                  <a:lnTo>
                    <a:pt x="346583" y="157480"/>
                  </a:lnTo>
                  <a:lnTo>
                    <a:pt x="511683" y="157480"/>
                  </a:lnTo>
                  <a:lnTo>
                    <a:pt x="511683" y="143510"/>
                  </a:lnTo>
                  <a:close/>
                </a:path>
                <a:path w="1275079" h="180975">
                  <a:moveTo>
                    <a:pt x="681482" y="92075"/>
                  </a:moveTo>
                  <a:lnTo>
                    <a:pt x="641261" y="74041"/>
                  </a:lnTo>
                  <a:lnTo>
                    <a:pt x="620776" y="51943"/>
                  </a:lnTo>
                  <a:lnTo>
                    <a:pt x="616839" y="45212"/>
                  </a:lnTo>
                  <a:lnTo>
                    <a:pt x="614870" y="37846"/>
                  </a:lnTo>
                  <a:lnTo>
                    <a:pt x="614807" y="23749"/>
                  </a:lnTo>
                  <a:lnTo>
                    <a:pt x="668147" y="23749"/>
                  </a:lnTo>
                  <a:lnTo>
                    <a:pt x="668147" y="10160"/>
                  </a:lnTo>
                  <a:lnTo>
                    <a:pt x="543433" y="10160"/>
                  </a:lnTo>
                  <a:lnTo>
                    <a:pt x="543433" y="23749"/>
                  </a:lnTo>
                  <a:lnTo>
                    <a:pt x="596773" y="23749"/>
                  </a:lnTo>
                  <a:lnTo>
                    <a:pt x="596773" y="37846"/>
                  </a:lnTo>
                  <a:lnTo>
                    <a:pt x="570357" y="74803"/>
                  </a:lnTo>
                  <a:lnTo>
                    <a:pt x="529463" y="92075"/>
                  </a:lnTo>
                  <a:lnTo>
                    <a:pt x="541655" y="104394"/>
                  </a:lnTo>
                  <a:lnTo>
                    <a:pt x="579120" y="85979"/>
                  </a:lnTo>
                  <a:lnTo>
                    <a:pt x="584962" y="82042"/>
                  </a:lnTo>
                  <a:lnTo>
                    <a:pt x="590296" y="77597"/>
                  </a:lnTo>
                  <a:lnTo>
                    <a:pt x="599694" y="67691"/>
                  </a:lnTo>
                  <a:lnTo>
                    <a:pt x="603377" y="61976"/>
                  </a:lnTo>
                  <a:lnTo>
                    <a:pt x="606171" y="55499"/>
                  </a:lnTo>
                  <a:lnTo>
                    <a:pt x="608584" y="61595"/>
                  </a:lnTo>
                  <a:lnTo>
                    <a:pt x="639318" y="90551"/>
                  </a:lnTo>
                  <a:lnTo>
                    <a:pt x="670179" y="104140"/>
                  </a:lnTo>
                  <a:lnTo>
                    <a:pt x="681482" y="92075"/>
                  </a:lnTo>
                  <a:close/>
                </a:path>
                <a:path w="1275079" h="180975">
                  <a:moveTo>
                    <a:pt x="688467" y="143764"/>
                  </a:moveTo>
                  <a:lnTo>
                    <a:pt x="614045" y="143764"/>
                  </a:lnTo>
                  <a:lnTo>
                    <a:pt x="614045" y="99568"/>
                  </a:lnTo>
                  <a:lnTo>
                    <a:pt x="597662" y="99568"/>
                  </a:lnTo>
                  <a:lnTo>
                    <a:pt x="597662" y="143764"/>
                  </a:lnTo>
                  <a:lnTo>
                    <a:pt x="523367" y="143764"/>
                  </a:lnTo>
                  <a:lnTo>
                    <a:pt x="523367" y="157226"/>
                  </a:lnTo>
                  <a:lnTo>
                    <a:pt x="688467" y="157226"/>
                  </a:lnTo>
                  <a:lnTo>
                    <a:pt x="688467" y="143764"/>
                  </a:lnTo>
                  <a:close/>
                </a:path>
                <a:path w="1275079" h="180975">
                  <a:moveTo>
                    <a:pt x="845693" y="57785"/>
                  </a:moveTo>
                  <a:lnTo>
                    <a:pt x="739267" y="57785"/>
                  </a:lnTo>
                  <a:lnTo>
                    <a:pt x="739267" y="42418"/>
                  </a:lnTo>
                  <a:lnTo>
                    <a:pt x="839216" y="42418"/>
                  </a:lnTo>
                  <a:lnTo>
                    <a:pt x="840359" y="42037"/>
                  </a:lnTo>
                  <a:lnTo>
                    <a:pt x="840994" y="41402"/>
                  </a:lnTo>
                  <a:lnTo>
                    <a:pt x="841629" y="40894"/>
                  </a:lnTo>
                  <a:lnTo>
                    <a:pt x="841883" y="39751"/>
                  </a:lnTo>
                  <a:lnTo>
                    <a:pt x="841883" y="6858"/>
                  </a:lnTo>
                  <a:lnTo>
                    <a:pt x="841629" y="5715"/>
                  </a:lnTo>
                  <a:lnTo>
                    <a:pt x="840994" y="5207"/>
                  </a:lnTo>
                  <a:lnTo>
                    <a:pt x="840359" y="4572"/>
                  </a:lnTo>
                  <a:lnTo>
                    <a:pt x="839216" y="4191"/>
                  </a:lnTo>
                  <a:lnTo>
                    <a:pt x="722757" y="4191"/>
                  </a:lnTo>
                  <a:lnTo>
                    <a:pt x="722757" y="16002"/>
                  </a:lnTo>
                  <a:lnTo>
                    <a:pt x="825119" y="16002"/>
                  </a:lnTo>
                  <a:lnTo>
                    <a:pt x="825119" y="31242"/>
                  </a:lnTo>
                  <a:lnTo>
                    <a:pt x="725297" y="31242"/>
                  </a:lnTo>
                  <a:lnTo>
                    <a:pt x="724281" y="31496"/>
                  </a:lnTo>
                  <a:lnTo>
                    <a:pt x="723011" y="32766"/>
                  </a:lnTo>
                  <a:lnTo>
                    <a:pt x="722757" y="33782"/>
                  </a:lnTo>
                  <a:lnTo>
                    <a:pt x="722757" y="66675"/>
                  </a:lnTo>
                  <a:lnTo>
                    <a:pt x="723011" y="67818"/>
                  </a:lnTo>
                  <a:lnTo>
                    <a:pt x="723646" y="68453"/>
                  </a:lnTo>
                  <a:lnTo>
                    <a:pt x="724281" y="68961"/>
                  </a:lnTo>
                  <a:lnTo>
                    <a:pt x="725297" y="69342"/>
                  </a:lnTo>
                  <a:lnTo>
                    <a:pt x="845693" y="69342"/>
                  </a:lnTo>
                  <a:lnTo>
                    <a:pt x="845693" y="57785"/>
                  </a:lnTo>
                  <a:close/>
                </a:path>
                <a:path w="1275079" h="180975">
                  <a:moveTo>
                    <a:pt x="847217" y="166624"/>
                  </a:moveTo>
                  <a:lnTo>
                    <a:pt x="739775" y="166624"/>
                  </a:lnTo>
                  <a:lnTo>
                    <a:pt x="739775" y="150622"/>
                  </a:lnTo>
                  <a:lnTo>
                    <a:pt x="840232" y="150622"/>
                  </a:lnTo>
                  <a:lnTo>
                    <a:pt x="841375" y="150241"/>
                  </a:lnTo>
                  <a:lnTo>
                    <a:pt x="842010" y="149733"/>
                  </a:lnTo>
                  <a:lnTo>
                    <a:pt x="842645" y="149098"/>
                  </a:lnTo>
                  <a:lnTo>
                    <a:pt x="842899" y="147955"/>
                  </a:lnTo>
                  <a:lnTo>
                    <a:pt x="842899" y="114300"/>
                  </a:lnTo>
                  <a:lnTo>
                    <a:pt x="842645" y="113157"/>
                  </a:lnTo>
                  <a:lnTo>
                    <a:pt x="842010" y="112649"/>
                  </a:lnTo>
                  <a:lnTo>
                    <a:pt x="841375" y="112014"/>
                  </a:lnTo>
                  <a:lnTo>
                    <a:pt x="840232" y="111633"/>
                  </a:lnTo>
                  <a:lnTo>
                    <a:pt x="722757" y="111633"/>
                  </a:lnTo>
                  <a:lnTo>
                    <a:pt x="722757" y="123190"/>
                  </a:lnTo>
                  <a:lnTo>
                    <a:pt x="826135" y="123190"/>
                  </a:lnTo>
                  <a:lnTo>
                    <a:pt x="826135" y="139192"/>
                  </a:lnTo>
                  <a:lnTo>
                    <a:pt x="725297" y="139192"/>
                  </a:lnTo>
                  <a:lnTo>
                    <a:pt x="724281" y="139573"/>
                  </a:lnTo>
                  <a:lnTo>
                    <a:pt x="723646" y="140208"/>
                  </a:lnTo>
                  <a:lnTo>
                    <a:pt x="723011" y="140716"/>
                  </a:lnTo>
                  <a:lnTo>
                    <a:pt x="722757" y="141859"/>
                  </a:lnTo>
                  <a:lnTo>
                    <a:pt x="722757" y="175768"/>
                  </a:lnTo>
                  <a:lnTo>
                    <a:pt x="723011" y="176784"/>
                  </a:lnTo>
                  <a:lnTo>
                    <a:pt x="724281" y="178054"/>
                  </a:lnTo>
                  <a:lnTo>
                    <a:pt x="725297" y="178308"/>
                  </a:lnTo>
                  <a:lnTo>
                    <a:pt x="847217" y="178308"/>
                  </a:lnTo>
                  <a:lnTo>
                    <a:pt x="847217" y="166624"/>
                  </a:lnTo>
                  <a:close/>
                </a:path>
                <a:path w="1275079" h="180975">
                  <a:moveTo>
                    <a:pt x="864997" y="84328"/>
                  </a:moveTo>
                  <a:lnTo>
                    <a:pt x="700786" y="84328"/>
                  </a:lnTo>
                  <a:lnTo>
                    <a:pt x="700786" y="96266"/>
                  </a:lnTo>
                  <a:lnTo>
                    <a:pt x="864997" y="96266"/>
                  </a:lnTo>
                  <a:lnTo>
                    <a:pt x="864997" y="84328"/>
                  </a:lnTo>
                  <a:close/>
                </a:path>
                <a:path w="1275079" h="180975">
                  <a:moveTo>
                    <a:pt x="1049020" y="36830"/>
                  </a:moveTo>
                  <a:lnTo>
                    <a:pt x="1048004" y="31877"/>
                  </a:lnTo>
                  <a:lnTo>
                    <a:pt x="1043940" y="22479"/>
                  </a:lnTo>
                  <a:lnTo>
                    <a:pt x="1041019" y="18288"/>
                  </a:lnTo>
                  <a:lnTo>
                    <a:pt x="1038161" y="15621"/>
                  </a:lnTo>
                  <a:lnTo>
                    <a:pt x="1037082" y="14605"/>
                  </a:lnTo>
                  <a:lnTo>
                    <a:pt x="1033780" y="11417"/>
                  </a:lnTo>
                  <a:lnTo>
                    <a:pt x="1033780" y="35052"/>
                  </a:lnTo>
                  <a:lnTo>
                    <a:pt x="1033780" y="48895"/>
                  </a:lnTo>
                  <a:lnTo>
                    <a:pt x="1031367" y="54864"/>
                  </a:lnTo>
                  <a:lnTo>
                    <a:pt x="1021842" y="65405"/>
                  </a:lnTo>
                  <a:lnTo>
                    <a:pt x="1014349" y="68072"/>
                  </a:lnTo>
                  <a:lnTo>
                    <a:pt x="993775" y="68072"/>
                  </a:lnTo>
                  <a:lnTo>
                    <a:pt x="986155" y="65405"/>
                  </a:lnTo>
                  <a:lnTo>
                    <a:pt x="981329" y="60198"/>
                  </a:lnTo>
                  <a:lnTo>
                    <a:pt x="976630" y="54610"/>
                  </a:lnTo>
                  <a:lnTo>
                    <a:pt x="974217" y="48514"/>
                  </a:lnTo>
                  <a:lnTo>
                    <a:pt x="974217" y="35052"/>
                  </a:lnTo>
                  <a:lnTo>
                    <a:pt x="976630" y="28956"/>
                  </a:lnTo>
                  <a:lnTo>
                    <a:pt x="981583" y="23749"/>
                  </a:lnTo>
                  <a:lnTo>
                    <a:pt x="986409" y="18288"/>
                  </a:lnTo>
                  <a:lnTo>
                    <a:pt x="993902" y="15621"/>
                  </a:lnTo>
                  <a:lnTo>
                    <a:pt x="1014476" y="15621"/>
                  </a:lnTo>
                  <a:lnTo>
                    <a:pt x="1021969" y="18288"/>
                  </a:lnTo>
                  <a:lnTo>
                    <a:pt x="1026541" y="23749"/>
                  </a:lnTo>
                  <a:lnTo>
                    <a:pt x="1031367" y="28956"/>
                  </a:lnTo>
                  <a:lnTo>
                    <a:pt x="1011047" y="2667"/>
                  </a:lnTo>
                  <a:lnTo>
                    <a:pt x="996696" y="2667"/>
                  </a:lnTo>
                  <a:lnTo>
                    <a:pt x="963930" y="22479"/>
                  </a:lnTo>
                  <a:lnTo>
                    <a:pt x="958850" y="36830"/>
                  </a:lnTo>
                  <a:lnTo>
                    <a:pt x="958977" y="48133"/>
                  </a:lnTo>
                  <a:lnTo>
                    <a:pt x="990346" y="80010"/>
                  </a:lnTo>
                  <a:lnTo>
                    <a:pt x="996696" y="81026"/>
                  </a:lnTo>
                  <a:lnTo>
                    <a:pt x="1011047" y="81026"/>
                  </a:lnTo>
                  <a:lnTo>
                    <a:pt x="1017397" y="80010"/>
                  </a:lnTo>
                  <a:lnTo>
                    <a:pt x="1028446" y="75946"/>
                  </a:lnTo>
                  <a:lnTo>
                    <a:pt x="1033145" y="73279"/>
                  </a:lnTo>
                  <a:lnTo>
                    <a:pt x="1038923" y="68072"/>
                  </a:lnTo>
                  <a:lnTo>
                    <a:pt x="1040765" y="66421"/>
                  </a:lnTo>
                  <a:lnTo>
                    <a:pt x="1043686" y="62357"/>
                  </a:lnTo>
                  <a:lnTo>
                    <a:pt x="1045845" y="57404"/>
                  </a:lnTo>
                  <a:lnTo>
                    <a:pt x="1048004" y="53213"/>
                  </a:lnTo>
                  <a:lnTo>
                    <a:pt x="1048943" y="48514"/>
                  </a:lnTo>
                  <a:lnTo>
                    <a:pt x="1049020" y="36830"/>
                  </a:lnTo>
                  <a:close/>
                </a:path>
                <a:path w="1275079" h="180975">
                  <a:moveTo>
                    <a:pt x="1069086" y="94996"/>
                  </a:moveTo>
                  <a:lnTo>
                    <a:pt x="1019810" y="99060"/>
                  </a:lnTo>
                  <a:lnTo>
                    <a:pt x="1013714" y="99187"/>
                  </a:lnTo>
                  <a:lnTo>
                    <a:pt x="1007745" y="99441"/>
                  </a:lnTo>
                  <a:lnTo>
                    <a:pt x="1002919" y="99568"/>
                  </a:lnTo>
                  <a:lnTo>
                    <a:pt x="947547" y="99568"/>
                  </a:lnTo>
                  <a:lnTo>
                    <a:pt x="947547" y="113538"/>
                  </a:lnTo>
                  <a:lnTo>
                    <a:pt x="993902" y="113538"/>
                  </a:lnTo>
                  <a:lnTo>
                    <a:pt x="993902" y="176149"/>
                  </a:lnTo>
                  <a:lnTo>
                    <a:pt x="1009142" y="176149"/>
                  </a:lnTo>
                  <a:lnTo>
                    <a:pt x="1009142" y="113284"/>
                  </a:lnTo>
                  <a:lnTo>
                    <a:pt x="1025410" y="112610"/>
                  </a:lnTo>
                  <a:lnTo>
                    <a:pt x="1033297" y="112166"/>
                  </a:lnTo>
                  <a:lnTo>
                    <a:pt x="1048486" y="111086"/>
                  </a:lnTo>
                  <a:lnTo>
                    <a:pt x="1055662" y="110388"/>
                  </a:lnTo>
                  <a:lnTo>
                    <a:pt x="1062532" y="109512"/>
                  </a:lnTo>
                  <a:lnTo>
                    <a:pt x="1069086" y="108458"/>
                  </a:lnTo>
                  <a:lnTo>
                    <a:pt x="1069086" y="94996"/>
                  </a:lnTo>
                  <a:close/>
                </a:path>
                <a:path w="1275079" h="180975">
                  <a:moveTo>
                    <a:pt x="1093216" y="381"/>
                  </a:moveTo>
                  <a:lnTo>
                    <a:pt x="1077214" y="381"/>
                  </a:lnTo>
                  <a:lnTo>
                    <a:pt x="1077214" y="179959"/>
                  </a:lnTo>
                  <a:lnTo>
                    <a:pt x="1093216" y="179959"/>
                  </a:lnTo>
                  <a:lnTo>
                    <a:pt x="1093216" y="381"/>
                  </a:lnTo>
                  <a:close/>
                </a:path>
                <a:path w="1275079" h="180975">
                  <a:moveTo>
                    <a:pt x="1189990" y="4826"/>
                  </a:moveTo>
                  <a:lnTo>
                    <a:pt x="1142365" y="4826"/>
                  </a:lnTo>
                  <a:lnTo>
                    <a:pt x="1142365" y="18288"/>
                  </a:lnTo>
                  <a:lnTo>
                    <a:pt x="1189990" y="18288"/>
                  </a:lnTo>
                  <a:lnTo>
                    <a:pt x="1189990" y="4826"/>
                  </a:lnTo>
                  <a:close/>
                </a:path>
                <a:path w="1275079" h="180975">
                  <a:moveTo>
                    <a:pt x="1204722" y="96012"/>
                  </a:moveTo>
                  <a:lnTo>
                    <a:pt x="1196746" y="74930"/>
                  </a:lnTo>
                  <a:lnTo>
                    <a:pt x="1194181" y="72263"/>
                  </a:lnTo>
                  <a:lnTo>
                    <a:pt x="1190879" y="68707"/>
                  </a:lnTo>
                  <a:lnTo>
                    <a:pt x="1189736" y="67932"/>
                  </a:lnTo>
                  <a:lnTo>
                    <a:pt x="1189736" y="93726"/>
                  </a:lnTo>
                  <a:lnTo>
                    <a:pt x="1189736" y="110871"/>
                  </a:lnTo>
                  <a:lnTo>
                    <a:pt x="1187704" y="117602"/>
                  </a:lnTo>
                  <a:lnTo>
                    <a:pt x="1179576" y="127508"/>
                  </a:lnTo>
                  <a:lnTo>
                    <a:pt x="1173988" y="129921"/>
                  </a:lnTo>
                  <a:lnTo>
                    <a:pt x="1158875" y="129921"/>
                  </a:lnTo>
                  <a:lnTo>
                    <a:pt x="1153033" y="127508"/>
                  </a:lnTo>
                  <a:lnTo>
                    <a:pt x="1145159" y="117602"/>
                  </a:lnTo>
                  <a:lnTo>
                    <a:pt x="1143127" y="110871"/>
                  </a:lnTo>
                  <a:lnTo>
                    <a:pt x="1143127" y="93726"/>
                  </a:lnTo>
                  <a:lnTo>
                    <a:pt x="1145159" y="86995"/>
                  </a:lnTo>
                  <a:lnTo>
                    <a:pt x="1153033" y="77343"/>
                  </a:lnTo>
                  <a:lnTo>
                    <a:pt x="1158875" y="74930"/>
                  </a:lnTo>
                  <a:lnTo>
                    <a:pt x="1173988" y="74930"/>
                  </a:lnTo>
                  <a:lnTo>
                    <a:pt x="1179576" y="77343"/>
                  </a:lnTo>
                  <a:lnTo>
                    <a:pt x="1187704" y="86995"/>
                  </a:lnTo>
                  <a:lnTo>
                    <a:pt x="1189736" y="93726"/>
                  </a:lnTo>
                  <a:lnTo>
                    <a:pt x="1189736" y="67932"/>
                  </a:lnTo>
                  <a:lnTo>
                    <a:pt x="1186815" y="65913"/>
                  </a:lnTo>
                  <a:lnTo>
                    <a:pt x="1177417" y="62103"/>
                  </a:lnTo>
                  <a:lnTo>
                    <a:pt x="1172337" y="61214"/>
                  </a:lnTo>
                  <a:lnTo>
                    <a:pt x="1160907" y="61214"/>
                  </a:lnTo>
                  <a:lnTo>
                    <a:pt x="1129284" y="90297"/>
                  </a:lnTo>
                  <a:lnTo>
                    <a:pt x="1128268" y="96012"/>
                  </a:lnTo>
                  <a:lnTo>
                    <a:pt x="1128268" y="102362"/>
                  </a:lnTo>
                  <a:lnTo>
                    <a:pt x="1144866" y="137515"/>
                  </a:lnTo>
                  <a:lnTo>
                    <a:pt x="1166622" y="143891"/>
                  </a:lnTo>
                  <a:lnTo>
                    <a:pt x="1174470" y="143179"/>
                  </a:lnTo>
                  <a:lnTo>
                    <a:pt x="1181633" y="141058"/>
                  </a:lnTo>
                  <a:lnTo>
                    <a:pt x="1188085" y="137515"/>
                  </a:lnTo>
                  <a:lnTo>
                    <a:pt x="1193800" y="132588"/>
                  </a:lnTo>
                  <a:lnTo>
                    <a:pt x="1195870" y="129921"/>
                  </a:lnTo>
                  <a:lnTo>
                    <a:pt x="1198549" y="126492"/>
                  </a:lnTo>
                  <a:lnTo>
                    <a:pt x="1201966" y="119430"/>
                  </a:lnTo>
                  <a:lnTo>
                    <a:pt x="1204023" y="111391"/>
                  </a:lnTo>
                  <a:lnTo>
                    <a:pt x="1204722" y="102362"/>
                  </a:lnTo>
                  <a:lnTo>
                    <a:pt x="1204722" y="96012"/>
                  </a:lnTo>
                  <a:close/>
                </a:path>
                <a:path w="1275079" h="180975">
                  <a:moveTo>
                    <a:pt x="1208532" y="32893"/>
                  </a:moveTo>
                  <a:lnTo>
                    <a:pt x="1123442" y="32893"/>
                  </a:lnTo>
                  <a:lnTo>
                    <a:pt x="1123442" y="45974"/>
                  </a:lnTo>
                  <a:lnTo>
                    <a:pt x="1208532" y="45974"/>
                  </a:lnTo>
                  <a:lnTo>
                    <a:pt x="1208532" y="32893"/>
                  </a:lnTo>
                  <a:close/>
                </a:path>
                <a:path w="1275079" h="180975">
                  <a:moveTo>
                    <a:pt x="1274826" y="381"/>
                  </a:moveTo>
                  <a:lnTo>
                    <a:pt x="1259713" y="381"/>
                  </a:lnTo>
                  <a:lnTo>
                    <a:pt x="1259713" y="70104"/>
                  </a:lnTo>
                  <a:lnTo>
                    <a:pt x="1236599" y="70104"/>
                  </a:lnTo>
                  <a:lnTo>
                    <a:pt x="1236599" y="3429"/>
                  </a:lnTo>
                  <a:lnTo>
                    <a:pt x="1221105" y="3429"/>
                  </a:lnTo>
                  <a:lnTo>
                    <a:pt x="1221105" y="171450"/>
                  </a:lnTo>
                  <a:lnTo>
                    <a:pt x="1236599" y="171450"/>
                  </a:lnTo>
                  <a:lnTo>
                    <a:pt x="1236599" y="85471"/>
                  </a:lnTo>
                  <a:lnTo>
                    <a:pt x="1259713" y="85471"/>
                  </a:lnTo>
                  <a:lnTo>
                    <a:pt x="1259713" y="180213"/>
                  </a:lnTo>
                  <a:lnTo>
                    <a:pt x="1274826" y="180213"/>
                  </a:lnTo>
                  <a:lnTo>
                    <a:pt x="1274826" y="85471"/>
                  </a:lnTo>
                  <a:lnTo>
                    <a:pt x="1274826" y="70104"/>
                  </a:lnTo>
                  <a:lnTo>
                    <a:pt x="1274826" y="3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9911" y="4918583"/>
              <a:ext cx="1033526" cy="18326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026148" y="4918963"/>
              <a:ext cx="1115695" cy="183515"/>
            </a:xfrm>
            <a:custGeom>
              <a:avLst/>
              <a:gdLst/>
              <a:ahLst/>
              <a:cxnLst/>
              <a:rect l="l" t="t" r="r" b="b"/>
              <a:pathLst>
                <a:path w="1115695" h="183514">
                  <a:moveTo>
                    <a:pt x="146812" y="148336"/>
                  </a:moveTo>
                  <a:lnTo>
                    <a:pt x="129057" y="123291"/>
                  </a:lnTo>
                  <a:lnTo>
                    <a:pt x="129057" y="155448"/>
                  </a:lnTo>
                  <a:lnTo>
                    <a:pt x="124714" y="160909"/>
                  </a:lnTo>
                  <a:lnTo>
                    <a:pt x="82296" y="170688"/>
                  </a:lnTo>
                  <a:lnTo>
                    <a:pt x="72148" y="170332"/>
                  </a:lnTo>
                  <a:lnTo>
                    <a:pt x="35433" y="155448"/>
                  </a:lnTo>
                  <a:lnTo>
                    <a:pt x="35433" y="141224"/>
                  </a:lnTo>
                  <a:lnTo>
                    <a:pt x="72161" y="126479"/>
                  </a:lnTo>
                  <a:lnTo>
                    <a:pt x="82296" y="126111"/>
                  </a:lnTo>
                  <a:lnTo>
                    <a:pt x="91528" y="126479"/>
                  </a:lnTo>
                  <a:lnTo>
                    <a:pt x="129044" y="141224"/>
                  </a:lnTo>
                  <a:lnTo>
                    <a:pt x="129057" y="155448"/>
                  </a:lnTo>
                  <a:lnTo>
                    <a:pt x="129057" y="123291"/>
                  </a:lnTo>
                  <a:lnTo>
                    <a:pt x="120726" y="119367"/>
                  </a:lnTo>
                  <a:lnTo>
                    <a:pt x="109728" y="116281"/>
                  </a:lnTo>
                  <a:lnTo>
                    <a:pt x="96913" y="114414"/>
                  </a:lnTo>
                  <a:lnTo>
                    <a:pt x="82296" y="113792"/>
                  </a:lnTo>
                  <a:lnTo>
                    <a:pt x="67589" y="114414"/>
                  </a:lnTo>
                  <a:lnTo>
                    <a:pt x="27152" y="128892"/>
                  </a:lnTo>
                  <a:lnTo>
                    <a:pt x="17780" y="148336"/>
                  </a:lnTo>
                  <a:lnTo>
                    <a:pt x="17780" y="153543"/>
                  </a:lnTo>
                  <a:lnTo>
                    <a:pt x="46736" y="178816"/>
                  </a:lnTo>
                  <a:lnTo>
                    <a:pt x="82296" y="183007"/>
                  </a:lnTo>
                  <a:lnTo>
                    <a:pt x="89789" y="182867"/>
                  </a:lnTo>
                  <a:lnTo>
                    <a:pt x="130048" y="173355"/>
                  </a:lnTo>
                  <a:lnTo>
                    <a:pt x="134632" y="170688"/>
                  </a:lnTo>
                  <a:lnTo>
                    <a:pt x="135509" y="170180"/>
                  </a:lnTo>
                  <a:lnTo>
                    <a:pt x="139700" y="166624"/>
                  </a:lnTo>
                  <a:lnTo>
                    <a:pt x="145288" y="158242"/>
                  </a:lnTo>
                  <a:lnTo>
                    <a:pt x="146812" y="153543"/>
                  </a:lnTo>
                  <a:lnTo>
                    <a:pt x="146812" y="148336"/>
                  </a:lnTo>
                  <a:close/>
                </a:path>
                <a:path w="1115695" h="183514">
                  <a:moveTo>
                    <a:pt x="164592" y="87376"/>
                  </a:moveTo>
                  <a:lnTo>
                    <a:pt x="90424" y="87376"/>
                  </a:lnTo>
                  <a:lnTo>
                    <a:pt x="90424" y="63119"/>
                  </a:lnTo>
                  <a:lnTo>
                    <a:pt x="144780" y="63119"/>
                  </a:lnTo>
                  <a:lnTo>
                    <a:pt x="144780" y="49657"/>
                  </a:lnTo>
                  <a:lnTo>
                    <a:pt x="38100" y="49657"/>
                  </a:lnTo>
                  <a:lnTo>
                    <a:pt x="38100" y="18415"/>
                  </a:lnTo>
                  <a:lnTo>
                    <a:pt x="142875" y="18415"/>
                  </a:lnTo>
                  <a:lnTo>
                    <a:pt x="142875" y="5334"/>
                  </a:lnTo>
                  <a:lnTo>
                    <a:pt x="24765" y="5334"/>
                  </a:lnTo>
                  <a:lnTo>
                    <a:pt x="23622" y="5588"/>
                  </a:lnTo>
                  <a:lnTo>
                    <a:pt x="22352" y="6858"/>
                  </a:lnTo>
                  <a:lnTo>
                    <a:pt x="22098" y="7874"/>
                  </a:lnTo>
                  <a:lnTo>
                    <a:pt x="22098" y="60579"/>
                  </a:lnTo>
                  <a:lnTo>
                    <a:pt x="22352" y="61722"/>
                  </a:lnTo>
                  <a:lnTo>
                    <a:pt x="22860" y="62230"/>
                  </a:lnTo>
                  <a:lnTo>
                    <a:pt x="23495" y="62738"/>
                  </a:lnTo>
                  <a:lnTo>
                    <a:pt x="24638" y="63119"/>
                  </a:lnTo>
                  <a:lnTo>
                    <a:pt x="74041" y="63119"/>
                  </a:lnTo>
                  <a:lnTo>
                    <a:pt x="74041" y="87376"/>
                  </a:lnTo>
                  <a:lnTo>
                    <a:pt x="0" y="87376"/>
                  </a:lnTo>
                  <a:lnTo>
                    <a:pt x="0" y="101219"/>
                  </a:lnTo>
                  <a:lnTo>
                    <a:pt x="164592" y="101219"/>
                  </a:lnTo>
                  <a:lnTo>
                    <a:pt x="164592" y="87376"/>
                  </a:lnTo>
                  <a:close/>
                </a:path>
                <a:path w="1115695" h="183514">
                  <a:moveTo>
                    <a:pt x="275082" y="38862"/>
                  </a:moveTo>
                  <a:lnTo>
                    <a:pt x="273939" y="33020"/>
                  </a:lnTo>
                  <a:lnTo>
                    <a:pt x="271335" y="27686"/>
                  </a:lnTo>
                  <a:lnTo>
                    <a:pt x="268986" y="22479"/>
                  </a:lnTo>
                  <a:lnTo>
                    <a:pt x="265684" y="17907"/>
                  </a:lnTo>
                  <a:lnTo>
                    <a:pt x="262978" y="15367"/>
                  </a:lnTo>
                  <a:lnTo>
                    <a:pt x="261493" y="13970"/>
                  </a:lnTo>
                  <a:lnTo>
                    <a:pt x="259461" y="12128"/>
                  </a:lnTo>
                  <a:lnTo>
                    <a:pt x="259461" y="36703"/>
                  </a:lnTo>
                  <a:lnTo>
                    <a:pt x="259461" y="52705"/>
                  </a:lnTo>
                  <a:lnTo>
                    <a:pt x="256667" y="59563"/>
                  </a:lnTo>
                  <a:lnTo>
                    <a:pt x="251206" y="65532"/>
                  </a:lnTo>
                  <a:lnTo>
                    <a:pt x="245618" y="70993"/>
                  </a:lnTo>
                  <a:lnTo>
                    <a:pt x="238506" y="73787"/>
                  </a:lnTo>
                  <a:lnTo>
                    <a:pt x="221361" y="73787"/>
                  </a:lnTo>
                  <a:lnTo>
                    <a:pt x="214122" y="70993"/>
                  </a:lnTo>
                  <a:lnTo>
                    <a:pt x="208153" y="65532"/>
                  </a:lnTo>
                  <a:lnTo>
                    <a:pt x="202692" y="59563"/>
                  </a:lnTo>
                  <a:lnTo>
                    <a:pt x="199898" y="52705"/>
                  </a:lnTo>
                  <a:lnTo>
                    <a:pt x="199898" y="40894"/>
                  </a:lnTo>
                  <a:lnTo>
                    <a:pt x="200660" y="37211"/>
                  </a:lnTo>
                  <a:lnTo>
                    <a:pt x="202184" y="33655"/>
                  </a:lnTo>
                  <a:lnTo>
                    <a:pt x="203581" y="30099"/>
                  </a:lnTo>
                  <a:lnTo>
                    <a:pt x="217678" y="17907"/>
                  </a:lnTo>
                  <a:lnTo>
                    <a:pt x="221361" y="16256"/>
                  </a:lnTo>
                  <a:lnTo>
                    <a:pt x="225425" y="15367"/>
                  </a:lnTo>
                  <a:lnTo>
                    <a:pt x="238252" y="15367"/>
                  </a:lnTo>
                  <a:lnTo>
                    <a:pt x="245237" y="18288"/>
                  </a:lnTo>
                  <a:lnTo>
                    <a:pt x="250952" y="24130"/>
                  </a:lnTo>
                  <a:lnTo>
                    <a:pt x="256667" y="29845"/>
                  </a:lnTo>
                  <a:lnTo>
                    <a:pt x="259461" y="36703"/>
                  </a:lnTo>
                  <a:lnTo>
                    <a:pt x="259461" y="12128"/>
                  </a:lnTo>
                  <a:lnTo>
                    <a:pt x="257302" y="10160"/>
                  </a:lnTo>
                  <a:lnTo>
                    <a:pt x="252476" y="7239"/>
                  </a:lnTo>
                  <a:lnTo>
                    <a:pt x="241554" y="2921"/>
                  </a:lnTo>
                  <a:lnTo>
                    <a:pt x="235712" y="1905"/>
                  </a:lnTo>
                  <a:lnTo>
                    <a:pt x="223266" y="1905"/>
                  </a:lnTo>
                  <a:lnTo>
                    <a:pt x="190373" y="22352"/>
                  </a:lnTo>
                  <a:lnTo>
                    <a:pt x="188023" y="27813"/>
                  </a:lnTo>
                  <a:lnTo>
                    <a:pt x="185674" y="33020"/>
                  </a:lnTo>
                  <a:lnTo>
                    <a:pt x="184531" y="38862"/>
                  </a:lnTo>
                  <a:lnTo>
                    <a:pt x="184531" y="51181"/>
                  </a:lnTo>
                  <a:lnTo>
                    <a:pt x="185674" y="56896"/>
                  </a:lnTo>
                  <a:lnTo>
                    <a:pt x="188137" y="62230"/>
                  </a:lnTo>
                  <a:lnTo>
                    <a:pt x="190373" y="67310"/>
                  </a:lnTo>
                  <a:lnTo>
                    <a:pt x="193675" y="71882"/>
                  </a:lnTo>
                  <a:lnTo>
                    <a:pt x="197866" y="75565"/>
                  </a:lnTo>
                  <a:lnTo>
                    <a:pt x="201930" y="79248"/>
                  </a:lnTo>
                  <a:lnTo>
                    <a:pt x="206629" y="82169"/>
                  </a:lnTo>
                  <a:lnTo>
                    <a:pt x="212217" y="84201"/>
                  </a:lnTo>
                  <a:lnTo>
                    <a:pt x="217678" y="86360"/>
                  </a:lnTo>
                  <a:lnTo>
                    <a:pt x="223520" y="87376"/>
                  </a:lnTo>
                  <a:lnTo>
                    <a:pt x="235712" y="87376"/>
                  </a:lnTo>
                  <a:lnTo>
                    <a:pt x="241554" y="86360"/>
                  </a:lnTo>
                  <a:lnTo>
                    <a:pt x="247015" y="84201"/>
                  </a:lnTo>
                  <a:lnTo>
                    <a:pt x="252476" y="82169"/>
                  </a:lnTo>
                  <a:lnTo>
                    <a:pt x="257302" y="79248"/>
                  </a:lnTo>
                  <a:lnTo>
                    <a:pt x="263512" y="73787"/>
                  </a:lnTo>
                  <a:lnTo>
                    <a:pt x="265684" y="71882"/>
                  </a:lnTo>
                  <a:lnTo>
                    <a:pt x="268986" y="67437"/>
                  </a:lnTo>
                  <a:lnTo>
                    <a:pt x="271449" y="62103"/>
                  </a:lnTo>
                  <a:lnTo>
                    <a:pt x="273939" y="57023"/>
                  </a:lnTo>
                  <a:lnTo>
                    <a:pt x="275082" y="51181"/>
                  </a:lnTo>
                  <a:lnTo>
                    <a:pt x="275082" y="38862"/>
                  </a:lnTo>
                  <a:close/>
                </a:path>
                <a:path w="1115695" h="183514">
                  <a:moveTo>
                    <a:pt x="327025" y="0"/>
                  </a:moveTo>
                  <a:lnTo>
                    <a:pt x="311023" y="0"/>
                  </a:lnTo>
                  <a:lnTo>
                    <a:pt x="311023" y="92202"/>
                  </a:lnTo>
                  <a:lnTo>
                    <a:pt x="327025" y="92202"/>
                  </a:lnTo>
                  <a:lnTo>
                    <a:pt x="327025" y="0"/>
                  </a:lnTo>
                  <a:close/>
                </a:path>
                <a:path w="1115695" h="183514">
                  <a:moveTo>
                    <a:pt x="330581" y="164973"/>
                  </a:moveTo>
                  <a:lnTo>
                    <a:pt x="227076" y="164973"/>
                  </a:lnTo>
                  <a:lnTo>
                    <a:pt x="227076" y="145923"/>
                  </a:lnTo>
                  <a:lnTo>
                    <a:pt x="323723" y="145923"/>
                  </a:lnTo>
                  <a:lnTo>
                    <a:pt x="324866" y="145669"/>
                  </a:lnTo>
                  <a:lnTo>
                    <a:pt x="325501" y="145034"/>
                  </a:lnTo>
                  <a:lnTo>
                    <a:pt x="326009" y="144399"/>
                  </a:lnTo>
                  <a:lnTo>
                    <a:pt x="326390" y="143383"/>
                  </a:lnTo>
                  <a:lnTo>
                    <a:pt x="326390" y="105029"/>
                  </a:lnTo>
                  <a:lnTo>
                    <a:pt x="326009" y="103886"/>
                  </a:lnTo>
                  <a:lnTo>
                    <a:pt x="325501" y="103251"/>
                  </a:lnTo>
                  <a:lnTo>
                    <a:pt x="324866" y="102743"/>
                  </a:lnTo>
                  <a:lnTo>
                    <a:pt x="323723" y="102362"/>
                  </a:lnTo>
                  <a:lnTo>
                    <a:pt x="209804" y="102362"/>
                  </a:lnTo>
                  <a:lnTo>
                    <a:pt x="209804" y="115570"/>
                  </a:lnTo>
                  <a:lnTo>
                    <a:pt x="309118" y="115570"/>
                  </a:lnTo>
                  <a:lnTo>
                    <a:pt x="309118" y="133604"/>
                  </a:lnTo>
                  <a:lnTo>
                    <a:pt x="212471" y="133604"/>
                  </a:lnTo>
                  <a:lnTo>
                    <a:pt x="211328" y="133858"/>
                  </a:lnTo>
                  <a:lnTo>
                    <a:pt x="210693" y="134493"/>
                  </a:lnTo>
                  <a:lnTo>
                    <a:pt x="210185" y="135128"/>
                  </a:lnTo>
                  <a:lnTo>
                    <a:pt x="209804" y="136271"/>
                  </a:lnTo>
                  <a:lnTo>
                    <a:pt x="209804" y="175387"/>
                  </a:lnTo>
                  <a:lnTo>
                    <a:pt x="210185" y="176403"/>
                  </a:lnTo>
                  <a:lnTo>
                    <a:pt x="210693" y="177038"/>
                  </a:lnTo>
                  <a:lnTo>
                    <a:pt x="211328" y="177673"/>
                  </a:lnTo>
                  <a:lnTo>
                    <a:pt x="212471" y="177927"/>
                  </a:lnTo>
                  <a:lnTo>
                    <a:pt x="330581" y="177927"/>
                  </a:lnTo>
                  <a:lnTo>
                    <a:pt x="330581" y="164973"/>
                  </a:lnTo>
                  <a:close/>
                </a:path>
                <a:path w="1115695" h="183514">
                  <a:moveTo>
                    <a:pt x="455676" y="13335"/>
                  </a:moveTo>
                  <a:lnTo>
                    <a:pt x="455422" y="12319"/>
                  </a:lnTo>
                  <a:lnTo>
                    <a:pt x="454152" y="11049"/>
                  </a:lnTo>
                  <a:lnTo>
                    <a:pt x="453136" y="10795"/>
                  </a:lnTo>
                  <a:lnTo>
                    <a:pt x="364871" y="10795"/>
                  </a:lnTo>
                  <a:lnTo>
                    <a:pt x="364871" y="24384"/>
                  </a:lnTo>
                  <a:lnTo>
                    <a:pt x="439166" y="24384"/>
                  </a:lnTo>
                  <a:lnTo>
                    <a:pt x="439166" y="30861"/>
                  </a:lnTo>
                  <a:lnTo>
                    <a:pt x="438912" y="37592"/>
                  </a:lnTo>
                  <a:lnTo>
                    <a:pt x="437388" y="58420"/>
                  </a:lnTo>
                  <a:lnTo>
                    <a:pt x="436626" y="65532"/>
                  </a:lnTo>
                  <a:lnTo>
                    <a:pt x="435991" y="72390"/>
                  </a:lnTo>
                  <a:lnTo>
                    <a:pt x="435229" y="78994"/>
                  </a:lnTo>
                  <a:lnTo>
                    <a:pt x="433451" y="91694"/>
                  </a:lnTo>
                  <a:lnTo>
                    <a:pt x="432562" y="97282"/>
                  </a:lnTo>
                  <a:lnTo>
                    <a:pt x="431800" y="102235"/>
                  </a:lnTo>
                  <a:lnTo>
                    <a:pt x="447421" y="102235"/>
                  </a:lnTo>
                  <a:lnTo>
                    <a:pt x="448691" y="96012"/>
                  </a:lnTo>
                  <a:lnTo>
                    <a:pt x="449707" y="89154"/>
                  </a:lnTo>
                  <a:lnTo>
                    <a:pt x="451485" y="74422"/>
                  </a:lnTo>
                  <a:lnTo>
                    <a:pt x="452247" y="66929"/>
                  </a:lnTo>
                  <a:lnTo>
                    <a:pt x="453136" y="59182"/>
                  </a:lnTo>
                  <a:lnTo>
                    <a:pt x="453771" y="51562"/>
                  </a:lnTo>
                  <a:lnTo>
                    <a:pt x="454279" y="43942"/>
                  </a:lnTo>
                  <a:lnTo>
                    <a:pt x="454660" y="36449"/>
                  </a:lnTo>
                  <a:lnTo>
                    <a:pt x="455168" y="29083"/>
                  </a:lnTo>
                  <a:lnTo>
                    <a:pt x="455676" y="14986"/>
                  </a:lnTo>
                  <a:lnTo>
                    <a:pt x="455676" y="13335"/>
                  </a:lnTo>
                  <a:close/>
                </a:path>
                <a:path w="1115695" h="183514">
                  <a:moveTo>
                    <a:pt x="474218" y="122682"/>
                  </a:moveTo>
                  <a:lnTo>
                    <a:pt x="469900" y="123317"/>
                  </a:lnTo>
                  <a:lnTo>
                    <a:pt x="464820" y="123952"/>
                  </a:lnTo>
                  <a:lnTo>
                    <a:pt x="458978" y="124333"/>
                  </a:lnTo>
                  <a:lnTo>
                    <a:pt x="453136" y="124841"/>
                  </a:lnTo>
                  <a:lnTo>
                    <a:pt x="447167" y="125222"/>
                  </a:lnTo>
                  <a:lnTo>
                    <a:pt x="441198" y="125730"/>
                  </a:lnTo>
                  <a:lnTo>
                    <a:pt x="435102" y="126111"/>
                  </a:lnTo>
                  <a:lnTo>
                    <a:pt x="423164" y="126619"/>
                  </a:lnTo>
                  <a:lnTo>
                    <a:pt x="412242" y="126873"/>
                  </a:lnTo>
                  <a:lnTo>
                    <a:pt x="408051" y="126873"/>
                  </a:lnTo>
                  <a:lnTo>
                    <a:pt x="408051" y="66929"/>
                  </a:lnTo>
                  <a:lnTo>
                    <a:pt x="392684" y="66929"/>
                  </a:lnTo>
                  <a:lnTo>
                    <a:pt x="392684" y="127127"/>
                  </a:lnTo>
                  <a:lnTo>
                    <a:pt x="375031" y="127254"/>
                  </a:lnTo>
                  <a:lnTo>
                    <a:pt x="355600" y="127254"/>
                  </a:lnTo>
                  <a:lnTo>
                    <a:pt x="355600" y="141478"/>
                  </a:lnTo>
                  <a:lnTo>
                    <a:pt x="375031" y="141478"/>
                  </a:lnTo>
                  <a:lnTo>
                    <a:pt x="389026" y="141414"/>
                  </a:lnTo>
                  <a:lnTo>
                    <a:pt x="427609" y="140335"/>
                  </a:lnTo>
                  <a:lnTo>
                    <a:pt x="474218" y="136271"/>
                  </a:lnTo>
                  <a:lnTo>
                    <a:pt x="474218" y="126873"/>
                  </a:lnTo>
                  <a:lnTo>
                    <a:pt x="474218" y="122682"/>
                  </a:lnTo>
                  <a:close/>
                </a:path>
                <a:path w="1115695" h="183514">
                  <a:moveTo>
                    <a:pt x="522859" y="74168"/>
                  </a:moveTo>
                  <a:lnTo>
                    <a:pt x="497078" y="74168"/>
                  </a:lnTo>
                  <a:lnTo>
                    <a:pt x="497078" y="0"/>
                  </a:lnTo>
                  <a:lnTo>
                    <a:pt x="481330" y="0"/>
                  </a:lnTo>
                  <a:lnTo>
                    <a:pt x="481330" y="179832"/>
                  </a:lnTo>
                  <a:lnTo>
                    <a:pt x="497078" y="179832"/>
                  </a:lnTo>
                  <a:lnTo>
                    <a:pt x="497078" y="88646"/>
                  </a:lnTo>
                  <a:lnTo>
                    <a:pt x="522859" y="88646"/>
                  </a:lnTo>
                  <a:lnTo>
                    <a:pt x="522859" y="74168"/>
                  </a:lnTo>
                  <a:close/>
                </a:path>
                <a:path w="1115695" h="183514">
                  <a:moveTo>
                    <a:pt x="672846" y="124333"/>
                  </a:moveTo>
                  <a:lnTo>
                    <a:pt x="672592" y="123190"/>
                  </a:lnTo>
                  <a:lnTo>
                    <a:pt x="671322" y="121920"/>
                  </a:lnTo>
                  <a:lnTo>
                    <a:pt x="670179" y="121666"/>
                  </a:lnTo>
                  <a:lnTo>
                    <a:pt x="550164" y="121666"/>
                  </a:lnTo>
                  <a:lnTo>
                    <a:pt x="550164" y="135636"/>
                  </a:lnTo>
                  <a:lnTo>
                    <a:pt x="656463" y="135636"/>
                  </a:lnTo>
                  <a:lnTo>
                    <a:pt x="656463" y="180848"/>
                  </a:lnTo>
                  <a:lnTo>
                    <a:pt x="672846" y="180848"/>
                  </a:lnTo>
                  <a:lnTo>
                    <a:pt x="672846" y="124333"/>
                  </a:lnTo>
                  <a:close/>
                </a:path>
                <a:path w="1115695" h="183514">
                  <a:moveTo>
                    <a:pt x="694944" y="89154"/>
                  </a:moveTo>
                  <a:lnTo>
                    <a:pt x="620776" y="89154"/>
                  </a:lnTo>
                  <a:lnTo>
                    <a:pt x="620776" y="65024"/>
                  </a:lnTo>
                  <a:lnTo>
                    <a:pt x="670560" y="65024"/>
                  </a:lnTo>
                  <a:lnTo>
                    <a:pt x="671703" y="64770"/>
                  </a:lnTo>
                  <a:lnTo>
                    <a:pt x="672338" y="64135"/>
                  </a:lnTo>
                  <a:lnTo>
                    <a:pt x="672973" y="63627"/>
                  </a:lnTo>
                  <a:lnTo>
                    <a:pt x="673227" y="62484"/>
                  </a:lnTo>
                  <a:lnTo>
                    <a:pt x="673227" y="51689"/>
                  </a:lnTo>
                  <a:lnTo>
                    <a:pt x="673227" y="18669"/>
                  </a:lnTo>
                  <a:lnTo>
                    <a:pt x="673227" y="7747"/>
                  </a:lnTo>
                  <a:lnTo>
                    <a:pt x="672973" y="6604"/>
                  </a:lnTo>
                  <a:lnTo>
                    <a:pt x="671703" y="5334"/>
                  </a:lnTo>
                  <a:lnTo>
                    <a:pt x="670560" y="5080"/>
                  </a:lnTo>
                  <a:lnTo>
                    <a:pt x="657479" y="5080"/>
                  </a:lnTo>
                  <a:lnTo>
                    <a:pt x="657479" y="18669"/>
                  </a:lnTo>
                  <a:lnTo>
                    <a:pt x="657479" y="51689"/>
                  </a:lnTo>
                  <a:lnTo>
                    <a:pt x="567690" y="51689"/>
                  </a:lnTo>
                  <a:lnTo>
                    <a:pt x="567690" y="18669"/>
                  </a:lnTo>
                  <a:lnTo>
                    <a:pt x="657479" y="18669"/>
                  </a:lnTo>
                  <a:lnTo>
                    <a:pt x="657479" y="5080"/>
                  </a:lnTo>
                  <a:lnTo>
                    <a:pt x="554736" y="5080"/>
                  </a:lnTo>
                  <a:lnTo>
                    <a:pt x="553593" y="5334"/>
                  </a:lnTo>
                  <a:lnTo>
                    <a:pt x="552323" y="6604"/>
                  </a:lnTo>
                  <a:lnTo>
                    <a:pt x="552069" y="7747"/>
                  </a:lnTo>
                  <a:lnTo>
                    <a:pt x="552069" y="62484"/>
                  </a:lnTo>
                  <a:lnTo>
                    <a:pt x="552323" y="63627"/>
                  </a:lnTo>
                  <a:lnTo>
                    <a:pt x="552958" y="64135"/>
                  </a:lnTo>
                  <a:lnTo>
                    <a:pt x="553593" y="64770"/>
                  </a:lnTo>
                  <a:lnTo>
                    <a:pt x="554736" y="65024"/>
                  </a:lnTo>
                  <a:lnTo>
                    <a:pt x="604520" y="65024"/>
                  </a:lnTo>
                  <a:lnTo>
                    <a:pt x="604520" y="89154"/>
                  </a:lnTo>
                  <a:lnTo>
                    <a:pt x="530352" y="89154"/>
                  </a:lnTo>
                  <a:lnTo>
                    <a:pt x="530352" y="102997"/>
                  </a:lnTo>
                  <a:lnTo>
                    <a:pt x="694944" y="102997"/>
                  </a:lnTo>
                  <a:lnTo>
                    <a:pt x="694944" y="89154"/>
                  </a:lnTo>
                  <a:close/>
                </a:path>
                <a:path w="1115695" h="183514">
                  <a:moveTo>
                    <a:pt x="925957" y="66929"/>
                  </a:moveTo>
                  <a:lnTo>
                    <a:pt x="886968" y="52959"/>
                  </a:lnTo>
                  <a:lnTo>
                    <a:pt x="860806" y="20955"/>
                  </a:lnTo>
                  <a:lnTo>
                    <a:pt x="860806" y="4318"/>
                  </a:lnTo>
                  <a:lnTo>
                    <a:pt x="843026" y="4318"/>
                  </a:lnTo>
                  <a:lnTo>
                    <a:pt x="843026" y="13843"/>
                  </a:lnTo>
                  <a:lnTo>
                    <a:pt x="838898" y="31242"/>
                  </a:lnTo>
                  <a:lnTo>
                    <a:pt x="826566" y="45885"/>
                  </a:lnTo>
                  <a:lnTo>
                    <a:pt x="806056" y="57823"/>
                  </a:lnTo>
                  <a:lnTo>
                    <a:pt x="777367" y="67056"/>
                  </a:lnTo>
                  <a:lnTo>
                    <a:pt x="788416" y="79629"/>
                  </a:lnTo>
                  <a:lnTo>
                    <a:pt x="795020" y="77978"/>
                  </a:lnTo>
                  <a:lnTo>
                    <a:pt x="801370" y="75819"/>
                  </a:lnTo>
                  <a:lnTo>
                    <a:pt x="807466" y="73152"/>
                  </a:lnTo>
                  <a:lnTo>
                    <a:pt x="813689" y="70612"/>
                  </a:lnTo>
                  <a:lnTo>
                    <a:pt x="819658" y="67564"/>
                  </a:lnTo>
                  <a:lnTo>
                    <a:pt x="825373" y="64008"/>
                  </a:lnTo>
                  <a:lnTo>
                    <a:pt x="831088" y="60706"/>
                  </a:lnTo>
                  <a:lnTo>
                    <a:pt x="836168" y="56769"/>
                  </a:lnTo>
                  <a:lnTo>
                    <a:pt x="845312" y="47625"/>
                  </a:lnTo>
                  <a:lnTo>
                    <a:pt x="849122" y="42545"/>
                  </a:lnTo>
                  <a:lnTo>
                    <a:pt x="852170" y="36957"/>
                  </a:lnTo>
                  <a:lnTo>
                    <a:pt x="854456" y="42291"/>
                  </a:lnTo>
                  <a:lnTo>
                    <a:pt x="883666" y="67564"/>
                  </a:lnTo>
                  <a:lnTo>
                    <a:pt x="915797" y="79629"/>
                  </a:lnTo>
                  <a:lnTo>
                    <a:pt x="925957" y="66929"/>
                  </a:lnTo>
                  <a:close/>
                </a:path>
                <a:path w="1115695" h="183514">
                  <a:moveTo>
                    <a:pt x="934212" y="99314"/>
                  </a:moveTo>
                  <a:lnTo>
                    <a:pt x="769874" y="99314"/>
                  </a:lnTo>
                  <a:lnTo>
                    <a:pt x="769874" y="113157"/>
                  </a:lnTo>
                  <a:lnTo>
                    <a:pt x="844423" y="113157"/>
                  </a:lnTo>
                  <a:lnTo>
                    <a:pt x="844423" y="179959"/>
                  </a:lnTo>
                  <a:lnTo>
                    <a:pt x="860806" y="179959"/>
                  </a:lnTo>
                  <a:lnTo>
                    <a:pt x="860806" y="113157"/>
                  </a:lnTo>
                  <a:lnTo>
                    <a:pt x="934212" y="113157"/>
                  </a:lnTo>
                  <a:lnTo>
                    <a:pt x="934212" y="99314"/>
                  </a:lnTo>
                  <a:close/>
                </a:path>
                <a:path w="1115695" h="183514">
                  <a:moveTo>
                    <a:pt x="1041527" y="10922"/>
                  </a:moveTo>
                  <a:lnTo>
                    <a:pt x="1041146" y="9906"/>
                  </a:lnTo>
                  <a:lnTo>
                    <a:pt x="1040511" y="9271"/>
                  </a:lnTo>
                  <a:lnTo>
                    <a:pt x="1040003" y="8636"/>
                  </a:lnTo>
                  <a:lnTo>
                    <a:pt x="1038860" y="8382"/>
                  </a:lnTo>
                  <a:lnTo>
                    <a:pt x="959612" y="8382"/>
                  </a:lnTo>
                  <a:lnTo>
                    <a:pt x="959612" y="22352"/>
                  </a:lnTo>
                  <a:lnTo>
                    <a:pt x="1023620" y="22352"/>
                  </a:lnTo>
                  <a:lnTo>
                    <a:pt x="1021918" y="29400"/>
                  </a:lnTo>
                  <a:lnTo>
                    <a:pt x="1001471" y="63601"/>
                  </a:lnTo>
                  <a:lnTo>
                    <a:pt x="968590" y="85826"/>
                  </a:lnTo>
                  <a:lnTo>
                    <a:pt x="949833" y="92710"/>
                  </a:lnTo>
                  <a:lnTo>
                    <a:pt x="960247" y="104267"/>
                  </a:lnTo>
                  <a:lnTo>
                    <a:pt x="1006284" y="80086"/>
                  </a:lnTo>
                  <a:lnTo>
                    <a:pt x="1033754" y="43929"/>
                  </a:lnTo>
                  <a:lnTo>
                    <a:pt x="1041527" y="12573"/>
                  </a:lnTo>
                  <a:lnTo>
                    <a:pt x="1041527" y="10922"/>
                  </a:lnTo>
                  <a:close/>
                </a:path>
                <a:path w="1115695" h="183514">
                  <a:moveTo>
                    <a:pt x="1094740" y="146558"/>
                  </a:moveTo>
                  <a:lnTo>
                    <a:pt x="1077976" y="120269"/>
                  </a:lnTo>
                  <a:lnTo>
                    <a:pt x="1077976" y="139573"/>
                  </a:lnTo>
                  <a:lnTo>
                    <a:pt x="1077976" y="150368"/>
                  </a:lnTo>
                  <a:lnTo>
                    <a:pt x="1042657" y="169913"/>
                  </a:lnTo>
                  <a:lnTo>
                    <a:pt x="1033399" y="170307"/>
                  </a:lnTo>
                  <a:lnTo>
                    <a:pt x="1024153" y="169913"/>
                  </a:lnTo>
                  <a:lnTo>
                    <a:pt x="992759" y="156464"/>
                  </a:lnTo>
                  <a:lnTo>
                    <a:pt x="990473" y="153543"/>
                  </a:lnTo>
                  <a:lnTo>
                    <a:pt x="989368" y="150368"/>
                  </a:lnTo>
                  <a:lnTo>
                    <a:pt x="989330" y="142875"/>
                  </a:lnTo>
                  <a:lnTo>
                    <a:pt x="990473" y="139700"/>
                  </a:lnTo>
                  <a:lnTo>
                    <a:pt x="992759" y="136779"/>
                  </a:lnTo>
                  <a:lnTo>
                    <a:pt x="994918" y="133858"/>
                  </a:lnTo>
                  <a:lnTo>
                    <a:pt x="1033399" y="123317"/>
                  </a:lnTo>
                  <a:lnTo>
                    <a:pt x="1042657" y="123710"/>
                  </a:lnTo>
                  <a:lnTo>
                    <a:pt x="1077976" y="139573"/>
                  </a:lnTo>
                  <a:lnTo>
                    <a:pt x="1077976" y="120269"/>
                  </a:lnTo>
                  <a:lnTo>
                    <a:pt x="1068882" y="115798"/>
                  </a:lnTo>
                  <a:lnTo>
                    <a:pt x="1058392" y="112623"/>
                  </a:lnTo>
                  <a:lnTo>
                    <a:pt x="1046556" y="110744"/>
                  </a:lnTo>
                  <a:lnTo>
                    <a:pt x="1033399" y="110109"/>
                  </a:lnTo>
                  <a:lnTo>
                    <a:pt x="1024001" y="110109"/>
                  </a:lnTo>
                  <a:lnTo>
                    <a:pt x="1015746" y="110998"/>
                  </a:lnTo>
                  <a:lnTo>
                    <a:pt x="1008380" y="112776"/>
                  </a:lnTo>
                  <a:lnTo>
                    <a:pt x="1001014" y="114427"/>
                  </a:lnTo>
                  <a:lnTo>
                    <a:pt x="994537" y="116967"/>
                  </a:lnTo>
                  <a:lnTo>
                    <a:pt x="989203" y="120269"/>
                  </a:lnTo>
                  <a:lnTo>
                    <a:pt x="983742" y="123317"/>
                  </a:lnTo>
                  <a:lnTo>
                    <a:pt x="979678" y="127127"/>
                  </a:lnTo>
                  <a:lnTo>
                    <a:pt x="976630" y="131889"/>
                  </a:lnTo>
                  <a:lnTo>
                    <a:pt x="973836" y="136144"/>
                  </a:lnTo>
                  <a:lnTo>
                    <a:pt x="972312" y="141224"/>
                  </a:lnTo>
                  <a:lnTo>
                    <a:pt x="972312" y="152273"/>
                  </a:lnTo>
                  <a:lnTo>
                    <a:pt x="973709" y="157353"/>
                  </a:lnTo>
                  <a:lnTo>
                    <a:pt x="976706" y="161925"/>
                  </a:lnTo>
                  <a:lnTo>
                    <a:pt x="979424" y="166243"/>
                  </a:lnTo>
                  <a:lnTo>
                    <a:pt x="983615" y="170053"/>
                  </a:lnTo>
                  <a:lnTo>
                    <a:pt x="988949" y="173101"/>
                  </a:lnTo>
                  <a:lnTo>
                    <a:pt x="994283" y="176276"/>
                  </a:lnTo>
                  <a:lnTo>
                    <a:pt x="1033399" y="182880"/>
                  </a:lnTo>
                  <a:lnTo>
                    <a:pt x="1046556" y="182270"/>
                  </a:lnTo>
                  <a:lnTo>
                    <a:pt x="1058392" y="180428"/>
                  </a:lnTo>
                  <a:lnTo>
                    <a:pt x="1068882" y="177368"/>
                  </a:lnTo>
                  <a:lnTo>
                    <a:pt x="1077976" y="173101"/>
                  </a:lnTo>
                  <a:lnTo>
                    <a:pt x="1081824" y="170307"/>
                  </a:lnTo>
                  <a:lnTo>
                    <a:pt x="1085303" y="167805"/>
                  </a:lnTo>
                  <a:lnTo>
                    <a:pt x="1090549" y="161594"/>
                  </a:lnTo>
                  <a:lnTo>
                    <a:pt x="1093685" y="154520"/>
                  </a:lnTo>
                  <a:lnTo>
                    <a:pt x="1094740" y="146558"/>
                  </a:lnTo>
                  <a:close/>
                </a:path>
                <a:path w="1115695" h="183514">
                  <a:moveTo>
                    <a:pt x="1115695" y="43815"/>
                  </a:moveTo>
                  <a:lnTo>
                    <a:pt x="1090676" y="43815"/>
                  </a:lnTo>
                  <a:lnTo>
                    <a:pt x="1090676" y="0"/>
                  </a:lnTo>
                  <a:lnTo>
                    <a:pt x="1074928" y="0"/>
                  </a:lnTo>
                  <a:lnTo>
                    <a:pt x="1074928" y="107061"/>
                  </a:lnTo>
                  <a:lnTo>
                    <a:pt x="1090676" y="107061"/>
                  </a:lnTo>
                  <a:lnTo>
                    <a:pt x="1090676" y="57531"/>
                  </a:lnTo>
                  <a:lnTo>
                    <a:pt x="1115695" y="57531"/>
                  </a:lnTo>
                  <a:lnTo>
                    <a:pt x="1115695" y="4381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06485" y="4918964"/>
              <a:ext cx="154178" cy="17957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399652" y="5062474"/>
              <a:ext cx="23495" cy="46355"/>
            </a:xfrm>
            <a:custGeom>
              <a:avLst/>
              <a:gdLst/>
              <a:ahLst/>
              <a:cxnLst/>
              <a:rect l="l" t="t" r="r" b="b"/>
              <a:pathLst>
                <a:path w="23495" h="46354">
                  <a:moveTo>
                    <a:pt x="22351" y="0"/>
                  </a:moveTo>
                  <a:lnTo>
                    <a:pt x="0" y="0"/>
                  </a:lnTo>
                  <a:lnTo>
                    <a:pt x="0" y="20955"/>
                  </a:lnTo>
                  <a:lnTo>
                    <a:pt x="10541" y="20955"/>
                  </a:lnTo>
                  <a:lnTo>
                    <a:pt x="10922" y="24637"/>
                  </a:lnTo>
                  <a:lnTo>
                    <a:pt x="10414" y="28448"/>
                  </a:lnTo>
                  <a:lnTo>
                    <a:pt x="7620" y="35687"/>
                  </a:lnTo>
                  <a:lnTo>
                    <a:pt x="5333" y="37973"/>
                  </a:lnTo>
                  <a:lnTo>
                    <a:pt x="2286" y="38988"/>
                  </a:lnTo>
                  <a:lnTo>
                    <a:pt x="2286" y="45974"/>
                  </a:lnTo>
                  <a:lnTo>
                    <a:pt x="23114" y="25145"/>
                  </a:lnTo>
                  <a:lnTo>
                    <a:pt x="23114" y="888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04682" y="4917820"/>
              <a:ext cx="702945" cy="181610"/>
            </a:xfrm>
            <a:custGeom>
              <a:avLst/>
              <a:gdLst/>
              <a:ahLst/>
              <a:cxnLst/>
              <a:rect l="l" t="t" r="r" b="b"/>
              <a:pathLst>
                <a:path w="702945" h="181610">
                  <a:moveTo>
                    <a:pt x="230504" y="103758"/>
                  </a:moveTo>
                  <a:lnTo>
                    <a:pt x="208025" y="103758"/>
                  </a:lnTo>
                  <a:lnTo>
                    <a:pt x="208025" y="176275"/>
                  </a:lnTo>
                  <a:lnTo>
                    <a:pt x="208407" y="177672"/>
                  </a:lnTo>
                  <a:lnTo>
                    <a:pt x="210058" y="179323"/>
                  </a:lnTo>
                  <a:lnTo>
                    <a:pt x="211582" y="179704"/>
                  </a:lnTo>
                  <a:lnTo>
                    <a:pt x="325882" y="179704"/>
                  </a:lnTo>
                  <a:lnTo>
                    <a:pt x="327278" y="179323"/>
                  </a:lnTo>
                  <a:lnTo>
                    <a:pt x="328168" y="178561"/>
                  </a:lnTo>
                  <a:lnTo>
                    <a:pt x="329057" y="177672"/>
                  </a:lnTo>
                  <a:lnTo>
                    <a:pt x="329438" y="176275"/>
                  </a:lnTo>
                  <a:lnTo>
                    <a:pt x="329438" y="161289"/>
                  </a:lnTo>
                  <a:lnTo>
                    <a:pt x="230504" y="161289"/>
                  </a:lnTo>
                  <a:lnTo>
                    <a:pt x="230504" y="141477"/>
                  </a:lnTo>
                  <a:lnTo>
                    <a:pt x="329438" y="141477"/>
                  </a:lnTo>
                  <a:lnTo>
                    <a:pt x="329438" y="122935"/>
                  </a:lnTo>
                  <a:lnTo>
                    <a:pt x="230504" y="122935"/>
                  </a:lnTo>
                  <a:lnTo>
                    <a:pt x="230504" y="103758"/>
                  </a:lnTo>
                  <a:close/>
                </a:path>
                <a:path w="702945" h="181610">
                  <a:moveTo>
                    <a:pt x="329438" y="141477"/>
                  </a:moveTo>
                  <a:lnTo>
                    <a:pt x="306959" y="141477"/>
                  </a:lnTo>
                  <a:lnTo>
                    <a:pt x="306959" y="161289"/>
                  </a:lnTo>
                  <a:lnTo>
                    <a:pt x="329438" y="161289"/>
                  </a:lnTo>
                  <a:lnTo>
                    <a:pt x="329438" y="141477"/>
                  </a:lnTo>
                  <a:close/>
                </a:path>
                <a:path w="702945" h="181610">
                  <a:moveTo>
                    <a:pt x="329438" y="103758"/>
                  </a:moveTo>
                  <a:lnTo>
                    <a:pt x="306959" y="103758"/>
                  </a:lnTo>
                  <a:lnTo>
                    <a:pt x="306959" y="122935"/>
                  </a:lnTo>
                  <a:lnTo>
                    <a:pt x="329438" y="122935"/>
                  </a:lnTo>
                  <a:lnTo>
                    <a:pt x="329438" y="103758"/>
                  </a:lnTo>
                  <a:close/>
                </a:path>
                <a:path w="702945" h="181610">
                  <a:moveTo>
                    <a:pt x="584326" y="119379"/>
                  </a:moveTo>
                  <a:lnTo>
                    <a:pt x="560832" y="119379"/>
                  </a:lnTo>
                  <a:lnTo>
                    <a:pt x="560832" y="174624"/>
                  </a:lnTo>
                  <a:lnTo>
                    <a:pt x="561213" y="176148"/>
                  </a:lnTo>
                  <a:lnTo>
                    <a:pt x="561975" y="176910"/>
                  </a:lnTo>
                  <a:lnTo>
                    <a:pt x="562610" y="177672"/>
                  </a:lnTo>
                  <a:lnTo>
                    <a:pt x="564134" y="178053"/>
                  </a:lnTo>
                  <a:lnTo>
                    <a:pt x="684022" y="178053"/>
                  </a:lnTo>
                  <a:lnTo>
                    <a:pt x="684022" y="158622"/>
                  </a:lnTo>
                  <a:lnTo>
                    <a:pt x="584326" y="158622"/>
                  </a:lnTo>
                  <a:lnTo>
                    <a:pt x="584326" y="119379"/>
                  </a:lnTo>
                  <a:close/>
                </a:path>
                <a:path w="702945" h="181610">
                  <a:moveTo>
                    <a:pt x="678942" y="0"/>
                  </a:moveTo>
                  <a:lnTo>
                    <a:pt x="656082" y="0"/>
                  </a:lnTo>
                  <a:lnTo>
                    <a:pt x="656082" y="130682"/>
                  </a:lnTo>
                  <a:lnTo>
                    <a:pt x="678942" y="130682"/>
                  </a:lnTo>
                  <a:lnTo>
                    <a:pt x="678942" y="71754"/>
                  </a:lnTo>
                  <a:lnTo>
                    <a:pt x="702691" y="71754"/>
                  </a:lnTo>
                  <a:lnTo>
                    <a:pt x="702691" y="52196"/>
                  </a:lnTo>
                  <a:lnTo>
                    <a:pt x="678942" y="52196"/>
                  </a:lnTo>
                  <a:lnTo>
                    <a:pt x="678942" y="0"/>
                  </a:lnTo>
                  <a:close/>
                </a:path>
                <a:path w="702945" h="181610">
                  <a:moveTo>
                    <a:pt x="626618" y="7492"/>
                  </a:moveTo>
                  <a:lnTo>
                    <a:pt x="543433" y="7492"/>
                  </a:lnTo>
                  <a:lnTo>
                    <a:pt x="543433" y="26923"/>
                  </a:lnTo>
                  <a:lnTo>
                    <a:pt x="603376" y="26923"/>
                  </a:lnTo>
                  <a:lnTo>
                    <a:pt x="595800" y="50024"/>
                  </a:lnTo>
                  <a:lnTo>
                    <a:pt x="581437" y="69230"/>
                  </a:lnTo>
                  <a:lnTo>
                    <a:pt x="560264" y="84556"/>
                  </a:lnTo>
                  <a:lnTo>
                    <a:pt x="532257" y="96011"/>
                  </a:lnTo>
                  <a:lnTo>
                    <a:pt x="546608" y="113029"/>
                  </a:lnTo>
                  <a:lnTo>
                    <a:pt x="594346" y="86473"/>
                  </a:lnTo>
                  <a:lnTo>
                    <a:pt x="621268" y="47085"/>
                  </a:lnTo>
                  <a:lnTo>
                    <a:pt x="628523" y="13080"/>
                  </a:lnTo>
                  <a:lnTo>
                    <a:pt x="628523" y="9397"/>
                  </a:lnTo>
                  <a:lnTo>
                    <a:pt x="626618" y="7492"/>
                  </a:lnTo>
                  <a:close/>
                </a:path>
                <a:path w="702945" h="181610">
                  <a:moveTo>
                    <a:pt x="95758" y="117728"/>
                  </a:moveTo>
                  <a:lnTo>
                    <a:pt x="72390" y="117728"/>
                  </a:lnTo>
                  <a:lnTo>
                    <a:pt x="72390" y="181609"/>
                  </a:lnTo>
                  <a:lnTo>
                    <a:pt x="95758" y="181609"/>
                  </a:lnTo>
                  <a:lnTo>
                    <a:pt x="95758" y="117728"/>
                  </a:lnTo>
                  <a:close/>
                </a:path>
                <a:path w="702945" h="181610">
                  <a:moveTo>
                    <a:pt x="167259" y="98424"/>
                  </a:moveTo>
                  <a:lnTo>
                    <a:pt x="0" y="98424"/>
                  </a:lnTo>
                  <a:lnTo>
                    <a:pt x="0" y="117728"/>
                  </a:lnTo>
                  <a:lnTo>
                    <a:pt x="167259" y="117728"/>
                  </a:lnTo>
                  <a:lnTo>
                    <a:pt x="167259" y="98424"/>
                  </a:lnTo>
                  <a:close/>
                </a:path>
                <a:path w="702945" h="181610">
                  <a:moveTo>
                    <a:pt x="329692" y="57276"/>
                  </a:moveTo>
                  <a:lnTo>
                    <a:pt x="306959" y="57276"/>
                  </a:lnTo>
                  <a:lnTo>
                    <a:pt x="306959" y="96773"/>
                  </a:lnTo>
                  <a:lnTo>
                    <a:pt x="329692" y="96773"/>
                  </a:lnTo>
                  <a:lnTo>
                    <a:pt x="329692" y="57276"/>
                  </a:lnTo>
                  <a:close/>
                </a:path>
                <a:path w="702945" h="181610">
                  <a:moveTo>
                    <a:pt x="229997" y="1523"/>
                  </a:moveTo>
                  <a:lnTo>
                    <a:pt x="222885" y="1523"/>
                  </a:lnTo>
                  <a:lnTo>
                    <a:pt x="216535" y="2793"/>
                  </a:lnTo>
                  <a:lnTo>
                    <a:pt x="204850" y="7619"/>
                  </a:lnTo>
                  <a:lnTo>
                    <a:pt x="199898" y="10921"/>
                  </a:lnTo>
                  <a:lnTo>
                    <a:pt x="195834" y="14985"/>
                  </a:lnTo>
                  <a:lnTo>
                    <a:pt x="191643" y="19049"/>
                  </a:lnTo>
                  <a:lnTo>
                    <a:pt x="188468" y="23748"/>
                  </a:lnTo>
                  <a:lnTo>
                    <a:pt x="186309" y="29209"/>
                  </a:lnTo>
                  <a:lnTo>
                    <a:pt x="184023" y="34670"/>
                  </a:lnTo>
                  <a:lnTo>
                    <a:pt x="183078" y="39496"/>
                  </a:lnTo>
                  <a:lnTo>
                    <a:pt x="182952" y="53593"/>
                  </a:lnTo>
                  <a:lnTo>
                    <a:pt x="184023" y="59181"/>
                  </a:lnTo>
                  <a:lnTo>
                    <a:pt x="186560" y="65404"/>
                  </a:lnTo>
                  <a:lnTo>
                    <a:pt x="188468" y="70230"/>
                  </a:lnTo>
                  <a:lnTo>
                    <a:pt x="191643" y="74929"/>
                  </a:lnTo>
                  <a:lnTo>
                    <a:pt x="195961" y="79120"/>
                  </a:lnTo>
                  <a:lnTo>
                    <a:pt x="199898" y="83057"/>
                  </a:lnTo>
                  <a:lnTo>
                    <a:pt x="204850" y="86232"/>
                  </a:lnTo>
                  <a:lnTo>
                    <a:pt x="216535" y="90804"/>
                  </a:lnTo>
                  <a:lnTo>
                    <a:pt x="222885" y="91947"/>
                  </a:lnTo>
                  <a:lnTo>
                    <a:pt x="235966" y="91947"/>
                  </a:lnTo>
                  <a:lnTo>
                    <a:pt x="241681" y="91185"/>
                  </a:lnTo>
                  <a:lnTo>
                    <a:pt x="246761" y="89407"/>
                  </a:lnTo>
                  <a:lnTo>
                    <a:pt x="251968" y="87756"/>
                  </a:lnTo>
                  <a:lnTo>
                    <a:pt x="269332" y="72897"/>
                  </a:lnTo>
                  <a:lnTo>
                    <a:pt x="226060" y="72897"/>
                  </a:lnTo>
                  <a:lnTo>
                    <a:pt x="222631" y="72262"/>
                  </a:lnTo>
                  <a:lnTo>
                    <a:pt x="219583" y="70738"/>
                  </a:lnTo>
                  <a:lnTo>
                    <a:pt x="216662" y="69341"/>
                  </a:lnTo>
                  <a:lnTo>
                    <a:pt x="214122" y="67436"/>
                  </a:lnTo>
                  <a:lnTo>
                    <a:pt x="205867" y="50291"/>
                  </a:lnTo>
                  <a:lnTo>
                    <a:pt x="205867" y="39496"/>
                  </a:lnTo>
                  <a:lnTo>
                    <a:pt x="207899" y="33273"/>
                  </a:lnTo>
                  <a:lnTo>
                    <a:pt x="211963" y="28320"/>
                  </a:lnTo>
                  <a:lnTo>
                    <a:pt x="216153" y="23367"/>
                  </a:lnTo>
                  <a:lnTo>
                    <a:pt x="222123" y="20827"/>
                  </a:lnTo>
                  <a:lnTo>
                    <a:pt x="268917" y="20827"/>
                  </a:lnTo>
                  <a:lnTo>
                    <a:pt x="266582" y="17593"/>
                  </a:lnTo>
                  <a:lnTo>
                    <a:pt x="260985" y="12064"/>
                  </a:lnTo>
                  <a:lnTo>
                    <a:pt x="254625" y="7471"/>
                  </a:lnTo>
                  <a:lnTo>
                    <a:pt x="247348" y="4175"/>
                  </a:lnTo>
                  <a:lnTo>
                    <a:pt x="239142" y="2188"/>
                  </a:lnTo>
                  <a:lnTo>
                    <a:pt x="229997" y="1523"/>
                  </a:lnTo>
                  <a:close/>
                </a:path>
                <a:path w="702945" h="181610">
                  <a:moveTo>
                    <a:pt x="268917" y="20827"/>
                  </a:moveTo>
                  <a:lnTo>
                    <a:pt x="233679" y="20827"/>
                  </a:lnTo>
                  <a:lnTo>
                    <a:pt x="237109" y="21462"/>
                  </a:lnTo>
                  <a:lnTo>
                    <a:pt x="243204" y="24256"/>
                  </a:lnTo>
                  <a:lnTo>
                    <a:pt x="245745" y="26034"/>
                  </a:lnTo>
                  <a:lnTo>
                    <a:pt x="247776" y="28447"/>
                  </a:lnTo>
                  <a:lnTo>
                    <a:pt x="249809" y="30733"/>
                  </a:lnTo>
                  <a:lnTo>
                    <a:pt x="251333" y="33527"/>
                  </a:lnTo>
                  <a:lnTo>
                    <a:pt x="252475" y="36575"/>
                  </a:lnTo>
                  <a:lnTo>
                    <a:pt x="253492" y="39750"/>
                  </a:lnTo>
                  <a:lnTo>
                    <a:pt x="254126" y="43179"/>
                  </a:lnTo>
                  <a:lnTo>
                    <a:pt x="254126" y="52196"/>
                  </a:lnTo>
                  <a:lnTo>
                    <a:pt x="240029" y="70865"/>
                  </a:lnTo>
                  <a:lnTo>
                    <a:pt x="237490" y="72262"/>
                  </a:lnTo>
                  <a:lnTo>
                    <a:pt x="234188" y="72897"/>
                  </a:lnTo>
                  <a:lnTo>
                    <a:pt x="269332" y="72897"/>
                  </a:lnTo>
                  <a:lnTo>
                    <a:pt x="273050" y="67055"/>
                  </a:lnTo>
                  <a:lnTo>
                    <a:pt x="274827" y="62483"/>
                  </a:lnTo>
                  <a:lnTo>
                    <a:pt x="275971" y="57276"/>
                  </a:lnTo>
                  <a:lnTo>
                    <a:pt x="329692" y="57276"/>
                  </a:lnTo>
                  <a:lnTo>
                    <a:pt x="329692" y="37845"/>
                  </a:lnTo>
                  <a:lnTo>
                    <a:pt x="276351" y="37845"/>
                  </a:lnTo>
                  <a:lnTo>
                    <a:pt x="274254" y="30460"/>
                  </a:lnTo>
                  <a:lnTo>
                    <a:pt x="271002" y="23717"/>
                  </a:lnTo>
                  <a:lnTo>
                    <a:pt x="268917" y="20827"/>
                  </a:lnTo>
                  <a:close/>
                </a:path>
                <a:path w="702945" h="181610">
                  <a:moveTo>
                    <a:pt x="329692" y="126"/>
                  </a:moveTo>
                  <a:lnTo>
                    <a:pt x="306959" y="126"/>
                  </a:lnTo>
                  <a:lnTo>
                    <a:pt x="306959" y="37845"/>
                  </a:lnTo>
                  <a:lnTo>
                    <a:pt x="329692" y="37845"/>
                  </a:lnTo>
                  <a:lnTo>
                    <a:pt x="329692" y="126"/>
                  </a:lnTo>
                  <a:close/>
                </a:path>
                <a:path w="702945" h="181610">
                  <a:moveTo>
                    <a:pt x="421894" y="6857"/>
                  </a:moveTo>
                  <a:lnTo>
                    <a:pt x="397764" y="6857"/>
                  </a:lnTo>
                  <a:lnTo>
                    <a:pt x="397694" y="46989"/>
                  </a:lnTo>
                  <a:lnTo>
                    <a:pt x="397047" y="58864"/>
                  </a:lnTo>
                  <a:lnTo>
                    <a:pt x="379464" y="105679"/>
                  </a:lnTo>
                  <a:lnTo>
                    <a:pt x="348996" y="132968"/>
                  </a:lnTo>
                  <a:lnTo>
                    <a:pt x="368046" y="147954"/>
                  </a:lnTo>
                  <a:lnTo>
                    <a:pt x="394589" y="122554"/>
                  </a:lnTo>
                  <a:lnTo>
                    <a:pt x="398525" y="117982"/>
                  </a:lnTo>
                  <a:lnTo>
                    <a:pt x="401827" y="113410"/>
                  </a:lnTo>
                  <a:lnTo>
                    <a:pt x="404495" y="108838"/>
                  </a:lnTo>
                  <a:lnTo>
                    <a:pt x="407162" y="104393"/>
                  </a:lnTo>
                  <a:lnTo>
                    <a:pt x="409067" y="100329"/>
                  </a:lnTo>
                  <a:lnTo>
                    <a:pt x="410210" y="96646"/>
                  </a:lnTo>
                  <a:lnTo>
                    <a:pt x="435300" y="96646"/>
                  </a:lnTo>
                  <a:lnTo>
                    <a:pt x="422536" y="59541"/>
                  </a:lnTo>
                  <a:lnTo>
                    <a:pt x="421894" y="46989"/>
                  </a:lnTo>
                  <a:lnTo>
                    <a:pt x="421894" y="6857"/>
                  </a:lnTo>
                  <a:close/>
                </a:path>
                <a:path w="702945" h="181610">
                  <a:moveTo>
                    <a:pt x="435300" y="96646"/>
                  </a:moveTo>
                  <a:lnTo>
                    <a:pt x="410210" y="96646"/>
                  </a:lnTo>
                  <a:lnTo>
                    <a:pt x="412242" y="101345"/>
                  </a:lnTo>
                  <a:lnTo>
                    <a:pt x="427863" y="122935"/>
                  </a:lnTo>
                  <a:lnTo>
                    <a:pt x="431419" y="126999"/>
                  </a:lnTo>
                  <a:lnTo>
                    <a:pt x="451993" y="143890"/>
                  </a:lnTo>
                  <a:lnTo>
                    <a:pt x="468757" y="128396"/>
                  </a:lnTo>
                  <a:lnTo>
                    <a:pt x="457541" y="121013"/>
                  </a:lnTo>
                  <a:lnTo>
                    <a:pt x="447897" y="112760"/>
                  </a:lnTo>
                  <a:lnTo>
                    <a:pt x="439824" y="103626"/>
                  </a:lnTo>
                  <a:lnTo>
                    <a:pt x="435300" y="96646"/>
                  </a:lnTo>
                  <a:close/>
                </a:path>
                <a:path w="702945" h="181610">
                  <a:moveTo>
                    <a:pt x="96393" y="3809"/>
                  </a:moveTo>
                  <a:lnTo>
                    <a:pt x="70993" y="3809"/>
                  </a:lnTo>
                  <a:lnTo>
                    <a:pt x="70866" y="20065"/>
                  </a:lnTo>
                  <a:lnTo>
                    <a:pt x="69215" y="26034"/>
                  </a:lnTo>
                  <a:lnTo>
                    <a:pt x="66040" y="31114"/>
                  </a:lnTo>
                  <a:lnTo>
                    <a:pt x="62865" y="36321"/>
                  </a:lnTo>
                  <a:lnTo>
                    <a:pt x="58420" y="40893"/>
                  </a:lnTo>
                  <a:lnTo>
                    <a:pt x="52704" y="44957"/>
                  </a:lnTo>
                  <a:lnTo>
                    <a:pt x="47117" y="49148"/>
                  </a:lnTo>
                  <a:lnTo>
                    <a:pt x="40386" y="52704"/>
                  </a:lnTo>
                  <a:lnTo>
                    <a:pt x="6096" y="63753"/>
                  </a:lnTo>
                  <a:lnTo>
                    <a:pt x="21336" y="80644"/>
                  </a:lnTo>
                  <a:lnTo>
                    <a:pt x="42578" y="73622"/>
                  </a:lnTo>
                  <a:lnTo>
                    <a:pt x="60023" y="64944"/>
                  </a:lnTo>
                  <a:lnTo>
                    <a:pt x="73681" y="54623"/>
                  </a:lnTo>
                  <a:lnTo>
                    <a:pt x="83566" y="42671"/>
                  </a:lnTo>
                  <a:lnTo>
                    <a:pt x="111377" y="42671"/>
                  </a:lnTo>
                  <a:lnTo>
                    <a:pt x="105947" y="37885"/>
                  </a:lnTo>
                  <a:lnTo>
                    <a:pt x="100536" y="30384"/>
                  </a:lnTo>
                  <a:lnTo>
                    <a:pt x="97339" y="22074"/>
                  </a:lnTo>
                  <a:lnTo>
                    <a:pt x="96406" y="13080"/>
                  </a:lnTo>
                  <a:lnTo>
                    <a:pt x="96393" y="3809"/>
                  </a:lnTo>
                  <a:close/>
                </a:path>
                <a:path w="702945" h="181610">
                  <a:moveTo>
                    <a:pt x="111377" y="42671"/>
                  </a:moveTo>
                  <a:lnTo>
                    <a:pt x="83566" y="42671"/>
                  </a:lnTo>
                  <a:lnTo>
                    <a:pt x="87999" y="48906"/>
                  </a:lnTo>
                  <a:lnTo>
                    <a:pt x="124221" y="72882"/>
                  </a:lnTo>
                  <a:lnTo>
                    <a:pt x="146431" y="80390"/>
                  </a:lnTo>
                  <a:lnTo>
                    <a:pt x="160147" y="64007"/>
                  </a:lnTo>
                  <a:lnTo>
                    <a:pt x="146309" y="60221"/>
                  </a:lnTo>
                  <a:lnTo>
                    <a:pt x="133937" y="55721"/>
                  </a:lnTo>
                  <a:lnTo>
                    <a:pt x="123017" y="50506"/>
                  </a:lnTo>
                  <a:lnTo>
                    <a:pt x="113538" y="44576"/>
                  </a:lnTo>
                  <a:lnTo>
                    <a:pt x="111377" y="42671"/>
                  </a:lnTo>
                  <a:close/>
                </a:path>
                <a:path w="702945" h="181610">
                  <a:moveTo>
                    <a:pt x="507873" y="126"/>
                  </a:moveTo>
                  <a:lnTo>
                    <a:pt x="485013" y="126"/>
                  </a:lnTo>
                  <a:lnTo>
                    <a:pt x="485013" y="181609"/>
                  </a:lnTo>
                  <a:lnTo>
                    <a:pt x="507873" y="181609"/>
                  </a:lnTo>
                  <a:lnTo>
                    <a:pt x="507873" y="1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90430" y="4917820"/>
              <a:ext cx="141350" cy="18161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512046" y="4917820"/>
              <a:ext cx="752475" cy="184785"/>
            </a:xfrm>
            <a:custGeom>
              <a:avLst/>
              <a:gdLst/>
              <a:ahLst/>
              <a:cxnLst/>
              <a:rect l="l" t="t" r="r" b="b"/>
              <a:pathLst>
                <a:path w="752475" h="184785">
                  <a:moveTo>
                    <a:pt x="152019" y="158623"/>
                  </a:moveTo>
                  <a:lnTo>
                    <a:pt x="44831" y="158623"/>
                  </a:lnTo>
                  <a:lnTo>
                    <a:pt x="44831" y="112903"/>
                  </a:lnTo>
                  <a:lnTo>
                    <a:pt x="21971" y="112903"/>
                  </a:lnTo>
                  <a:lnTo>
                    <a:pt x="21971" y="174625"/>
                  </a:lnTo>
                  <a:lnTo>
                    <a:pt x="22352" y="176149"/>
                  </a:lnTo>
                  <a:lnTo>
                    <a:pt x="23114" y="176911"/>
                  </a:lnTo>
                  <a:lnTo>
                    <a:pt x="23749" y="177673"/>
                  </a:lnTo>
                  <a:lnTo>
                    <a:pt x="25273" y="178054"/>
                  </a:lnTo>
                  <a:lnTo>
                    <a:pt x="152019" y="178054"/>
                  </a:lnTo>
                  <a:lnTo>
                    <a:pt x="152019" y="158623"/>
                  </a:lnTo>
                  <a:close/>
                </a:path>
                <a:path w="752475" h="184785">
                  <a:moveTo>
                    <a:pt x="167259" y="80264"/>
                  </a:moveTo>
                  <a:lnTo>
                    <a:pt x="139700" y="80264"/>
                  </a:lnTo>
                  <a:lnTo>
                    <a:pt x="140970" y="75311"/>
                  </a:lnTo>
                  <a:lnTo>
                    <a:pt x="142113" y="69850"/>
                  </a:lnTo>
                  <a:lnTo>
                    <a:pt x="144399" y="57658"/>
                  </a:lnTo>
                  <a:lnTo>
                    <a:pt x="146431" y="45339"/>
                  </a:lnTo>
                  <a:lnTo>
                    <a:pt x="147320" y="38862"/>
                  </a:lnTo>
                  <a:lnTo>
                    <a:pt x="148209" y="32639"/>
                  </a:lnTo>
                  <a:lnTo>
                    <a:pt x="149479" y="20701"/>
                  </a:lnTo>
                  <a:lnTo>
                    <a:pt x="149987" y="15367"/>
                  </a:lnTo>
                  <a:lnTo>
                    <a:pt x="150495" y="10541"/>
                  </a:lnTo>
                  <a:lnTo>
                    <a:pt x="150495" y="6731"/>
                  </a:lnTo>
                  <a:lnTo>
                    <a:pt x="148590" y="4826"/>
                  </a:lnTo>
                  <a:lnTo>
                    <a:pt x="17653" y="4826"/>
                  </a:lnTo>
                  <a:lnTo>
                    <a:pt x="17653" y="24257"/>
                  </a:lnTo>
                  <a:lnTo>
                    <a:pt x="126111" y="24257"/>
                  </a:lnTo>
                  <a:lnTo>
                    <a:pt x="125704" y="30048"/>
                  </a:lnTo>
                  <a:lnTo>
                    <a:pt x="120396" y="65786"/>
                  </a:lnTo>
                  <a:lnTo>
                    <a:pt x="119380" y="70739"/>
                  </a:lnTo>
                  <a:lnTo>
                    <a:pt x="118237" y="75438"/>
                  </a:lnTo>
                  <a:lnTo>
                    <a:pt x="117221" y="80264"/>
                  </a:lnTo>
                  <a:lnTo>
                    <a:pt x="0" y="80264"/>
                  </a:lnTo>
                  <a:lnTo>
                    <a:pt x="0" y="99695"/>
                  </a:lnTo>
                  <a:lnTo>
                    <a:pt x="167259" y="99695"/>
                  </a:lnTo>
                  <a:lnTo>
                    <a:pt x="167259" y="80264"/>
                  </a:lnTo>
                  <a:close/>
                </a:path>
                <a:path w="752475" h="184785">
                  <a:moveTo>
                    <a:pt x="344297" y="142494"/>
                  </a:moveTo>
                  <a:lnTo>
                    <a:pt x="271907" y="142494"/>
                  </a:lnTo>
                  <a:lnTo>
                    <a:pt x="271907" y="114427"/>
                  </a:lnTo>
                  <a:lnTo>
                    <a:pt x="326009" y="114427"/>
                  </a:lnTo>
                  <a:lnTo>
                    <a:pt x="326009" y="95250"/>
                  </a:lnTo>
                  <a:lnTo>
                    <a:pt x="220980" y="95250"/>
                  </a:lnTo>
                  <a:lnTo>
                    <a:pt x="220980" y="70739"/>
                  </a:lnTo>
                  <a:lnTo>
                    <a:pt x="317881" y="70739"/>
                  </a:lnTo>
                  <a:lnTo>
                    <a:pt x="319405" y="70231"/>
                  </a:lnTo>
                  <a:lnTo>
                    <a:pt x="321183" y="68707"/>
                  </a:lnTo>
                  <a:lnTo>
                    <a:pt x="321564" y="67183"/>
                  </a:lnTo>
                  <a:lnTo>
                    <a:pt x="321564" y="9525"/>
                  </a:lnTo>
                  <a:lnTo>
                    <a:pt x="319659" y="7620"/>
                  </a:lnTo>
                  <a:lnTo>
                    <a:pt x="198374" y="7620"/>
                  </a:lnTo>
                  <a:lnTo>
                    <a:pt x="198374" y="26924"/>
                  </a:lnTo>
                  <a:lnTo>
                    <a:pt x="299212" y="26924"/>
                  </a:lnTo>
                  <a:lnTo>
                    <a:pt x="299212" y="51689"/>
                  </a:lnTo>
                  <a:lnTo>
                    <a:pt x="202057" y="51689"/>
                  </a:lnTo>
                  <a:lnTo>
                    <a:pt x="200533" y="52070"/>
                  </a:lnTo>
                  <a:lnTo>
                    <a:pt x="199771" y="52959"/>
                  </a:lnTo>
                  <a:lnTo>
                    <a:pt x="198882" y="53848"/>
                  </a:lnTo>
                  <a:lnTo>
                    <a:pt x="198501" y="55245"/>
                  </a:lnTo>
                  <a:lnTo>
                    <a:pt x="198501" y="110998"/>
                  </a:lnTo>
                  <a:lnTo>
                    <a:pt x="198882" y="112395"/>
                  </a:lnTo>
                  <a:lnTo>
                    <a:pt x="200533" y="114046"/>
                  </a:lnTo>
                  <a:lnTo>
                    <a:pt x="202057" y="114427"/>
                  </a:lnTo>
                  <a:lnTo>
                    <a:pt x="248031" y="114427"/>
                  </a:lnTo>
                  <a:lnTo>
                    <a:pt x="248031" y="142494"/>
                  </a:lnTo>
                  <a:lnTo>
                    <a:pt x="176784" y="142494"/>
                  </a:lnTo>
                  <a:lnTo>
                    <a:pt x="176784" y="161671"/>
                  </a:lnTo>
                  <a:lnTo>
                    <a:pt x="344297" y="161671"/>
                  </a:lnTo>
                  <a:lnTo>
                    <a:pt x="344297" y="142494"/>
                  </a:lnTo>
                  <a:close/>
                </a:path>
                <a:path w="752475" h="184785">
                  <a:moveTo>
                    <a:pt x="517398" y="44196"/>
                  </a:moveTo>
                  <a:lnTo>
                    <a:pt x="516255" y="37973"/>
                  </a:lnTo>
                  <a:lnTo>
                    <a:pt x="513969" y="32131"/>
                  </a:lnTo>
                  <a:lnTo>
                    <a:pt x="511810" y="26416"/>
                  </a:lnTo>
                  <a:lnTo>
                    <a:pt x="509066" y="22098"/>
                  </a:lnTo>
                  <a:lnTo>
                    <a:pt x="508508" y="21209"/>
                  </a:lnTo>
                  <a:lnTo>
                    <a:pt x="504317" y="16764"/>
                  </a:lnTo>
                  <a:lnTo>
                    <a:pt x="500380" y="12446"/>
                  </a:lnTo>
                  <a:lnTo>
                    <a:pt x="495300" y="9017"/>
                  </a:lnTo>
                  <a:lnTo>
                    <a:pt x="494411" y="8648"/>
                  </a:lnTo>
                  <a:lnTo>
                    <a:pt x="494411" y="46736"/>
                  </a:lnTo>
                  <a:lnTo>
                    <a:pt x="494411" y="58801"/>
                  </a:lnTo>
                  <a:lnTo>
                    <a:pt x="492252" y="65659"/>
                  </a:lnTo>
                  <a:lnTo>
                    <a:pt x="483235" y="76962"/>
                  </a:lnTo>
                  <a:lnTo>
                    <a:pt x="477012" y="79756"/>
                  </a:lnTo>
                  <a:lnTo>
                    <a:pt x="460756" y="79756"/>
                  </a:lnTo>
                  <a:lnTo>
                    <a:pt x="454533" y="76962"/>
                  </a:lnTo>
                  <a:lnTo>
                    <a:pt x="450088" y="71247"/>
                  </a:lnTo>
                  <a:lnTo>
                    <a:pt x="445643" y="65659"/>
                  </a:lnTo>
                  <a:lnTo>
                    <a:pt x="443357" y="58801"/>
                  </a:lnTo>
                  <a:lnTo>
                    <a:pt x="443357" y="46736"/>
                  </a:lnTo>
                  <a:lnTo>
                    <a:pt x="443992" y="42926"/>
                  </a:lnTo>
                  <a:lnTo>
                    <a:pt x="445135" y="39497"/>
                  </a:lnTo>
                  <a:lnTo>
                    <a:pt x="446278" y="35941"/>
                  </a:lnTo>
                  <a:lnTo>
                    <a:pt x="464820" y="22098"/>
                  </a:lnTo>
                  <a:lnTo>
                    <a:pt x="472948" y="22098"/>
                  </a:lnTo>
                  <a:lnTo>
                    <a:pt x="492760" y="39497"/>
                  </a:lnTo>
                  <a:lnTo>
                    <a:pt x="493903" y="42926"/>
                  </a:lnTo>
                  <a:lnTo>
                    <a:pt x="494411" y="46736"/>
                  </a:lnTo>
                  <a:lnTo>
                    <a:pt x="494411" y="8648"/>
                  </a:lnTo>
                  <a:lnTo>
                    <a:pt x="489331" y="6477"/>
                  </a:lnTo>
                  <a:lnTo>
                    <a:pt x="483489" y="3810"/>
                  </a:lnTo>
                  <a:lnTo>
                    <a:pt x="476631" y="2540"/>
                  </a:lnTo>
                  <a:lnTo>
                    <a:pt x="461264" y="2540"/>
                  </a:lnTo>
                  <a:lnTo>
                    <a:pt x="454406" y="3810"/>
                  </a:lnTo>
                  <a:lnTo>
                    <a:pt x="448437" y="6477"/>
                  </a:lnTo>
                  <a:lnTo>
                    <a:pt x="442468" y="9017"/>
                  </a:lnTo>
                  <a:lnTo>
                    <a:pt x="421284" y="41097"/>
                  </a:lnTo>
                  <a:lnTo>
                    <a:pt x="420497" y="50800"/>
                  </a:lnTo>
                  <a:lnTo>
                    <a:pt x="420497" y="57404"/>
                  </a:lnTo>
                  <a:lnTo>
                    <a:pt x="421513" y="63754"/>
                  </a:lnTo>
                  <a:lnTo>
                    <a:pt x="425831" y="75438"/>
                  </a:lnTo>
                  <a:lnTo>
                    <a:pt x="429006" y="80518"/>
                  </a:lnTo>
                  <a:lnTo>
                    <a:pt x="433197" y="84836"/>
                  </a:lnTo>
                  <a:lnTo>
                    <a:pt x="437388" y="89281"/>
                  </a:lnTo>
                  <a:lnTo>
                    <a:pt x="442468" y="92837"/>
                  </a:lnTo>
                  <a:lnTo>
                    <a:pt x="448437" y="95377"/>
                  </a:lnTo>
                  <a:lnTo>
                    <a:pt x="454406" y="98044"/>
                  </a:lnTo>
                  <a:lnTo>
                    <a:pt x="461264" y="99314"/>
                  </a:lnTo>
                  <a:lnTo>
                    <a:pt x="476377" y="99314"/>
                  </a:lnTo>
                  <a:lnTo>
                    <a:pt x="483108" y="98044"/>
                  </a:lnTo>
                  <a:lnTo>
                    <a:pt x="489077" y="95377"/>
                  </a:lnTo>
                  <a:lnTo>
                    <a:pt x="495046" y="92837"/>
                  </a:lnTo>
                  <a:lnTo>
                    <a:pt x="500126" y="89281"/>
                  </a:lnTo>
                  <a:lnTo>
                    <a:pt x="504317" y="84836"/>
                  </a:lnTo>
                  <a:lnTo>
                    <a:pt x="508508" y="80518"/>
                  </a:lnTo>
                  <a:lnTo>
                    <a:pt x="509003" y="79756"/>
                  </a:lnTo>
                  <a:lnTo>
                    <a:pt x="511810" y="75438"/>
                  </a:lnTo>
                  <a:lnTo>
                    <a:pt x="513969" y="69596"/>
                  </a:lnTo>
                  <a:lnTo>
                    <a:pt x="516255" y="63754"/>
                  </a:lnTo>
                  <a:lnTo>
                    <a:pt x="517398" y="57404"/>
                  </a:lnTo>
                  <a:lnTo>
                    <a:pt x="517398" y="44196"/>
                  </a:lnTo>
                  <a:close/>
                </a:path>
                <a:path w="752475" h="184785">
                  <a:moveTo>
                    <a:pt x="568198" y="127"/>
                  </a:moveTo>
                  <a:lnTo>
                    <a:pt x="545465" y="127"/>
                  </a:lnTo>
                  <a:lnTo>
                    <a:pt x="545465" y="133985"/>
                  </a:lnTo>
                  <a:lnTo>
                    <a:pt x="568198" y="133985"/>
                  </a:lnTo>
                  <a:lnTo>
                    <a:pt x="568198" y="127"/>
                  </a:lnTo>
                  <a:close/>
                </a:path>
                <a:path w="752475" h="184785">
                  <a:moveTo>
                    <a:pt x="572516" y="158623"/>
                  </a:moveTo>
                  <a:lnTo>
                    <a:pt x="469265" y="158623"/>
                  </a:lnTo>
                  <a:lnTo>
                    <a:pt x="469265" y="117348"/>
                  </a:lnTo>
                  <a:lnTo>
                    <a:pt x="446151" y="117348"/>
                  </a:lnTo>
                  <a:lnTo>
                    <a:pt x="446151" y="174625"/>
                  </a:lnTo>
                  <a:lnTo>
                    <a:pt x="446532" y="176149"/>
                  </a:lnTo>
                  <a:lnTo>
                    <a:pt x="448056" y="177673"/>
                  </a:lnTo>
                  <a:lnTo>
                    <a:pt x="449580" y="178054"/>
                  </a:lnTo>
                  <a:lnTo>
                    <a:pt x="572516" y="178054"/>
                  </a:lnTo>
                  <a:lnTo>
                    <a:pt x="572516" y="158623"/>
                  </a:lnTo>
                  <a:close/>
                </a:path>
                <a:path w="752475" h="184785">
                  <a:moveTo>
                    <a:pt x="704723" y="85344"/>
                  </a:moveTo>
                  <a:lnTo>
                    <a:pt x="698246" y="83312"/>
                  </a:lnTo>
                  <a:lnTo>
                    <a:pt x="692277" y="80645"/>
                  </a:lnTo>
                  <a:lnTo>
                    <a:pt x="687070" y="77343"/>
                  </a:lnTo>
                  <a:lnTo>
                    <a:pt x="681736" y="74168"/>
                  </a:lnTo>
                  <a:lnTo>
                    <a:pt x="661670" y="41402"/>
                  </a:lnTo>
                  <a:lnTo>
                    <a:pt x="661670" y="26924"/>
                  </a:lnTo>
                  <a:lnTo>
                    <a:pt x="694690" y="26924"/>
                  </a:lnTo>
                  <a:lnTo>
                    <a:pt x="694690" y="7874"/>
                  </a:lnTo>
                  <a:lnTo>
                    <a:pt x="604520" y="7874"/>
                  </a:lnTo>
                  <a:lnTo>
                    <a:pt x="604520" y="26924"/>
                  </a:lnTo>
                  <a:lnTo>
                    <a:pt x="637159" y="26924"/>
                  </a:lnTo>
                  <a:lnTo>
                    <a:pt x="637159" y="35179"/>
                  </a:lnTo>
                  <a:lnTo>
                    <a:pt x="618413" y="75082"/>
                  </a:lnTo>
                  <a:lnTo>
                    <a:pt x="590296" y="91313"/>
                  </a:lnTo>
                  <a:lnTo>
                    <a:pt x="607441" y="106553"/>
                  </a:lnTo>
                  <a:lnTo>
                    <a:pt x="638975" y="83883"/>
                  </a:lnTo>
                  <a:lnTo>
                    <a:pt x="649605" y="69088"/>
                  </a:lnTo>
                  <a:lnTo>
                    <a:pt x="653161" y="75565"/>
                  </a:lnTo>
                  <a:lnTo>
                    <a:pt x="683971" y="98590"/>
                  </a:lnTo>
                  <a:lnTo>
                    <a:pt x="690499" y="101854"/>
                  </a:lnTo>
                  <a:lnTo>
                    <a:pt x="704723" y="85344"/>
                  </a:lnTo>
                  <a:close/>
                </a:path>
                <a:path w="752475" h="184785">
                  <a:moveTo>
                    <a:pt x="748284" y="0"/>
                  </a:moveTo>
                  <a:lnTo>
                    <a:pt x="725551" y="0"/>
                  </a:lnTo>
                  <a:lnTo>
                    <a:pt x="725551" y="39624"/>
                  </a:lnTo>
                  <a:lnTo>
                    <a:pt x="691896" y="39624"/>
                  </a:lnTo>
                  <a:lnTo>
                    <a:pt x="691896" y="58674"/>
                  </a:lnTo>
                  <a:lnTo>
                    <a:pt x="725551" y="58674"/>
                  </a:lnTo>
                  <a:lnTo>
                    <a:pt x="725551" y="109982"/>
                  </a:lnTo>
                  <a:lnTo>
                    <a:pt x="748284" y="109982"/>
                  </a:lnTo>
                  <a:lnTo>
                    <a:pt x="748284" y="0"/>
                  </a:lnTo>
                  <a:close/>
                </a:path>
                <a:path w="752475" h="184785">
                  <a:moveTo>
                    <a:pt x="752094" y="153035"/>
                  </a:moveTo>
                  <a:lnTo>
                    <a:pt x="752043" y="140462"/>
                  </a:lnTo>
                  <a:lnTo>
                    <a:pt x="750443" y="135255"/>
                  </a:lnTo>
                  <a:lnTo>
                    <a:pt x="747141" y="130429"/>
                  </a:lnTo>
                  <a:lnTo>
                    <a:pt x="744283" y="126365"/>
                  </a:lnTo>
                  <a:lnTo>
                    <a:pt x="743839" y="125730"/>
                  </a:lnTo>
                  <a:lnTo>
                    <a:pt x="739394" y="121793"/>
                  </a:lnTo>
                  <a:lnTo>
                    <a:pt x="733679" y="118491"/>
                  </a:lnTo>
                  <a:lnTo>
                    <a:pt x="727837" y="115316"/>
                  </a:lnTo>
                  <a:lnTo>
                    <a:pt x="727329" y="115138"/>
                  </a:lnTo>
                  <a:lnTo>
                    <a:pt x="727329" y="139827"/>
                  </a:lnTo>
                  <a:lnTo>
                    <a:pt x="727329" y="149352"/>
                  </a:lnTo>
                  <a:lnTo>
                    <a:pt x="726440" y="152146"/>
                  </a:lnTo>
                  <a:lnTo>
                    <a:pt x="724408" y="154686"/>
                  </a:lnTo>
                  <a:lnTo>
                    <a:pt x="722503" y="157226"/>
                  </a:lnTo>
                  <a:lnTo>
                    <a:pt x="687451" y="167005"/>
                  </a:lnTo>
                  <a:lnTo>
                    <a:pt x="679005" y="166649"/>
                  </a:lnTo>
                  <a:lnTo>
                    <a:pt x="647573" y="152654"/>
                  </a:lnTo>
                  <a:lnTo>
                    <a:pt x="647573" y="143129"/>
                  </a:lnTo>
                  <a:lnTo>
                    <a:pt x="681482" y="126365"/>
                  </a:lnTo>
                  <a:lnTo>
                    <a:pt x="687451" y="126365"/>
                  </a:lnTo>
                  <a:lnTo>
                    <a:pt x="727329" y="139827"/>
                  </a:lnTo>
                  <a:lnTo>
                    <a:pt x="727329" y="115138"/>
                  </a:lnTo>
                  <a:lnTo>
                    <a:pt x="687451" y="108331"/>
                  </a:lnTo>
                  <a:lnTo>
                    <a:pt x="680783" y="108508"/>
                  </a:lnTo>
                  <a:lnTo>
                    <a:pt x="641604" y="118491"/>
                  </a:lnTo>
                  <a:lnTo>
                    <a:pt x="628015" y="130556"/>
                  </a:lnTo>
                  <a:lnTo>
                    <a:pt x="624586" y="135255"/>
                  </a:lnTo>
                  <a:lnTo>
                    <a:pt x="622973" y="140462"/>
                  </a:lnTo>
                  <a:lnTo>
                    <a:pt x="622973" y="153035"/>
                  </a:lnTo>
                  <a:lnTo>
                    <a:pt x="624586" y="158369"/>
                  </a:lnTo>
                  <a:lnTo>
                    <a:pt x="628230" y="163791"/>
                  </a:lnTo>
                  <a:lnTo>
                    <a:pt x="630936" y="167894"/>
                  </a:lnTo>
                  <a:lnTo>
                    <a:pt x="667512" y="183451"/>
                  </a:lnTo>
                  <a:lnTo>
                    <a:pt x="687197" y="184785"/>
                  </a:lnTo>
                  <a:lnTo>
                    <a:pt x="694093" y="184645"/>
                  </a:lnTo>
                  <a:lnTo>
                    <a:pt x="733679" y="175133"/>
                  </a:lnTo>
                  <a:lnTo>
                    <a:pt x="744207" y="167005"/>
                  </a:lnTo>
                  <a:lnTo>
                    <a:pt x="747014" y="163068"/>
                  </a:lnTo>
                  <a:lnTo>
                    <a:pt x="750443" y="158496"/>
                  </a:lnTo>
                  <a:lnTo>
                    <a:pt x="752094" y="1530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34689" y="5284724"/>
              <a:ext cx="699135" cy="180340"/>
            </a:xfrm>
            <a:custGeom>
              <a:avLst/>
              <a:gdLst/>
              <a:ahLst/>
              <a:cxnLst/>
              <a:rect l="l" t="t" r="r" b="b"/>
              <a:pathLst>
                <a:path w="699135" h="180339">
                  <a:moveTo>
                    <a:pt x="225425" y="104012"/>
                  </a:moveTo>
                  <a:lnTo>
                    <a:pt x="209550" y="104012"/>
                  </a:lnTo>
                  <a:lnTo>
                    <a:pt x="209550" y="175132"/>
                  </a:lnTo>
                  <a:lnTo>
                    <a:pt x="209931" y="176275"/>
                  </a:lnTo>
                  <a:lnTo>
                    <a:pt x="210438" y="176910"/>
                  </a:lnTo>
                  <a:lnTo>
                    <a:pt x="211074" y="177419"/>
                  </a:lnTo>
                  <a:lnTo>
                    <a:pt x="212217" y="177800"/>
                  </a:lnTo>
                  <a:lnTo>
                    <a:pt x="323342" y="177800"/>
                  </a:lnTo>
                  <a:lnTo>
                    <a:pt x="324358" y="177419"/>
                  </a:lnTo>
                  <a:lnTo>
                    <a:pt x="324993" y="176910"/>
                  </a:lnTo>
                  <a:lnTo>
                    <a:pt x="325627" y="176275"/>
                  </a:lnTo>
                  <a:lnTo>
                    <a:pt x="325882" y="175132"/>
                  </a:lnTo>
                  <a:lnTo>
                    <a:pt x="325882" y="164591"/>
                  </a:lnTo>
                  <a:lnTo>
                    <a:pt x="225425" y="164591"/>
                  </a:lnTo>
                  <a:lnTo>
                    <a:pt x="225425" y="139445"/>
                  </a:lnTo>
                  <a:lnTo>
                    <a:pt x="325882" y="139445"/>
                  </a:lnTo>
                  <a:lnTo>
                    <a:pt x="325882" y="126237"/>
                  </a:lnTo>
                  <a:lnTo>
                    <a:pt x="225425" y="126237"/>
                  </a:lnTo>
                  <a:lnTo>
                    <a:pt x="225425" y="104012"/>
                  </a:lnTo>
                  <a:close/>
                </a:path>
                <a:path w="699135" h="180339">
                  <a:moveTo>
                    <a:pt x="325882" y="139445"/>
                  </a:moveTo>
                  <a:lnTo>
                    <a:pt x="310261" y="139445"/>
                  </a:lnTo>
                  <a:lnTo>
                    <a:pt x="310261" y="164591"/>
                  </a:lnTo>
                  <a:lnTo>
                    <a:pt x="325882" y="164591"/>
                  </a:lnTo>
                  <a:lnTo>
                    <a:pt x="325882" y="139445"/>
                  </a:lnTo>
                  <a:close/>
                </a:path>
                <a:path w="699135" h="180339">
                  <a:moveTo>
                    <a:pt x="325882" y="104012"/>
                  </a:moveTo>
                  <a:lnTo>
                    <a:pt x="310261" y="104012"/>
                  </a:lnTo>
                  <a:lnTo>
                    <a:pt x="310261" y="126237"/>
                  </a:lnTo>
                  <a:lnTo>
                    <a:pt x="325882" y="126237"/>
                  </a:lnTo>
                  <a:lnTo>
                    <a:pt x="325882" y="104012"/>
                  </a:lnTo>
                  <a:close/>
                </a:path>
                <a:path w="699135" h="180339">
                  <a:moveTo>
                    <a:pt x="577976" y="118237"/>
                  </a:moveTo>
                  <a:lnTo>
                    <a:pt x="561975" y="118237"/>
                  </a:lnTo>
                  <a:lnTo>
                    <a:pt x="561975" y="173354"/>
                  </a:lnTo>
                  <a:lnTo>
                    <a:pt x="562229" y="174497"/>
                  </a:lnTo>
                  <a:lnTo>
                    <a:pt x="562863" y="175006"/>
                  </a:lnTo>
                  <a:lnTo>
                    <a:pt x="563499" y="175640"/>
                  </a:lnTo>
                  <a:lnTo>
                    <a:pt x="564514" y="175894"/>
                  </a:lnTo>
                  <a:lnTo>
                    <a:pt x="680085" y="175894"/>
                  </a:lnTo>
                  <a:lnTo>
                    <a:pt x="680085" y="162178"/>
                  </a:lnTo>
                  <a:lnTo>
                    <a:pt x="577976" y="162178"/>
                  </a:lnTo>
                  <a:lnTo>
                    <a:pt x="577976" y="118237"/>
                  </a:lnTo>
                  <a:close/>
                </a:path>
                <a:path w="699135" h="180339">
                  <a:moveTo>
                    <a:pt x="674243" y="0"/>
                  </a:moveTo>
                  <a:lnTo>
                    <a:pt x="658622" y="0"/>
                  </a:lnTo>
                  <a:lnTo>
                    <a:pt x="658622" y="131317"/>
                  </a:lnTo>
                  <a:lnTo>
                    <a:pt x="674243" y="131317"/>
                  </a:lnTo>
                  <a:lnTo>
                    <a:pt x="674243" y="68325"/>
                  </a:lnTo>
                  <a:lnTo>
                    <a:pt x="699135" y="68325"/>
                  </a:lnTo>
                  <a:lnTo>
                    <a:pt x="699135" y="54101"/>
                  </a:lnTo>
                  <a:lnTo>
                    <a:pt x="674243" y="54101"/>
                  </a:lnTo>
                  <a:lnTo>
                    <a:pt x="674243" y="0"/>
                  </a:lnTo>
                  <a:close/>
                </a:path>
                <a:path w="699135" h="180339">
                  <a:moveTo>
                    <a:pt x="622300" y="8381"/>
                  </a:moveTo>
                  <a:lnTo>
                    <a:pt x="543306" y="8381"/>
                  </a:lnTo>
                  <a:lnTo>
                    <a:pt x="543306" y="22351"/>
                  </a:lnTo>
                  <a:lnTo>
                    <a:pt x="607187" y="22351"/>
                  </a:lnTo>
                  <a:lnTo>
                    <a:pt x="604275" y="35089"/>
                  </a:lnTo>
                  <a:lnTo>
                    <a:pt x="583184" y="68325"/>
                  </a:lnTo>
                  <a:lnTo>
                    <a:pt x="546590" y="92846"/>
                  </a:lnTo>
                  <a:lnTo>
                    <a:pt x="531495" y="98678"/>
                  </a:lnTo>
                  <a:lnTo>
                    <a:pt x="542417" y="110743"/>
                  </a:lnTo>
                  <a:lnTo>
                    <a:pt x="580790" y="90314"/>
                  </a:lnTo>
                  <a:lnTo>
                    <a:pt x="609092" y="60277"/>
                  </a:lnTo>
                  <a:lnTo>
                    <a:pt x="623820" y="21595"/>
                  </a:lnTo>
                  <a:lnTo>
                    <a:pt x="624967" y="12572"/>
                  </a:lnTo>
                  <a:lnTo>
                    <a:pt x="624967" y="10921"/>
                  </a:lnTo>
                  <a:lnTo>
                    <a:pt x="624713" y="9906"/>
                  </a:lnTo>
                  <a:lnTo>
                    <a:pt x="623443" y="8635"/>
                  </a:lnTo>
                  <a:lnTo>
                    <a:pt x="622300" y="8381"/>
                  </a:lnTo>
                  <a:close/>
                </a:path>
                <a:path w="699135" h="180339">
                  <a:moveTo>
                    <a:pt x="90932" y="113156"/>
                  </a:moveTo>
                  <a:lnTo>
                    <a:pt x="74549" y="113156"/>
                  </a:lnTo>
                  <a:lnTo>
                    <a:pt x="74549" y="179959"/>
                  </a:lnTo>
                  <a:lnTo>
                    <a:pt x="90932" y="179959"/>
                  </a:lnTo>
                  <a:lnTo>
                    <a:pt x="90932" y="113156"/>
                  </a:lnTo>
                  <a:close/>
                </a:path>
                <a:path w="699135" h="180339">
                  <a:moveTo>
                    <a:pt x="164337" y="99313"/>
                  </a:moveTo>
                  <a:lnTo>
                    <a:pt x="0" y="99313"/>
                  </a:lnTo>
                  <a:lnTo>
                    <a:pt x="0" y="113156"/>
                  </a:lnTo>
                  <a:lnTo>
                    <a:pt x="164337" y="113156"/>
                  </a:lnTo>
                  <a:lnTo>
                    <a:pt x="164337" y="99313"/>
                  </a:lnTo>
                  <a:close/>
                </a:path>
                <a:path w="699135" h="180339">
                  <a:moveTo>
                    <a:pt x="326136" y="53720"/>
                  </a:moveTo>
                  <a:lnTo>
                    <a:pt x="310261" y="53720"/>
                  </a:lnTo>
                  <a:lnTo>
                    <a:pt x="310261" y="94487"/>
                  </a:lnTo>
                  <a:lnTo>
                    <a:pt x="326136" y="94487"/>
                  </a:lnTo>
                  <a:lnTo>
                    <a:pt x="326136" y="53720"/>
                  </a:lnTo>
                  <a:close/>
                </a:path>
                <a:path w="699135" h="180339">
                  <a:moveTo>
                    <a:pt x="235076" y="2285"/>
                  </a:moveTo>
                  <a:lnTo>
                    <a:pt x="223012" y="2285"/>
                  </a:lnTo>
                  <a:lnTo>
                    <a:pt x="216915" y="3301"/>
                  </a:lnTo>
                  <a:lnTo>
                    <a:pt x="205867" y="7619"/>
                  </a:lnTo>
                  <a:lnTo>
                    <a:pt x="201040" y="10667"/>
                  </a:lnTo>
                  <a:lnTo>
                    <a:pt x="196850" y="14604"/>
                  </a:lnTo>
                  <a:lnTo>
                    <a:pt x="192659" y="18414"/>
                  </a:lnTo>
                  <a:lnTo>
                    <a:pt x="189357" y="22987"/>
                  </a:lnTo>
                  <a:lnTo>
                    <a:pt x="186944" y="28193"/>
                  </a:lnTo>
                  <a:lnTo>
                    <a:pt x="184658" y="33528"/>
                  </a:lnTo>
                  <a:lnTo>
                    <a:pt x="183387" y="39369"/>
                  </a:lnTo>
                  <a:lnTo>
                    <a:pt x="183387" y="52323"/>
                  </a:lnTo>
                  <a:lnTo>
                    <a:pt x="196976" y="77215"/>
                  </a:lnTo>
                  <a:lnTo>
                    <a:pt x="201168" y="81153"/>
                  </a:lnTo>
                  <a:lnTo>
                    <a:pt x="206121" y="84200"/>
                  </a:lnTo>
                  <a:lnTo>
                    <a:pt x="217297" y="88518"/>
                  </a:lnTo>
                  <a:lnTo>
                    <a:pt x="223265" y="89662"/>
                  </a:lnTo>
                  <a:lnTo>
                    <a:pt x="235076" y="89662"/>
                  </a:lnTo>
                  <a:lnTo>
                    <a:pt x="240537" y="88772"/>
                  </a:lnTo>
                  <a:lnTo>
                    <a:pt x="250571" y="85216"/>
                  </a:lnTo>
                  <a:lnTo>
                    <a:pt x="255143" y="82803"/>
                  </a:lnTo>
                  <a:lnTo>
                    <a:pt x="259207" y="79628"/>
                  </a:lnTo>
                  <a:lnTo>
                    <a:pt x="263271" y="76581"/>
                  </a:lnTo>
                  <a:lnTo>
                    <a:pt x="264528" y="75184"/>
                  </a:lnTo>
                  <a:lnTo>
                    <a:pt x="220725" y="75184"/>
                  </a:lnTo>
                  <a:lnTo>
                    <a:pt x="213613" y="72389"/>
                  </a:lnTo>
                  <a:lnTo>
                    <a:pt x="207899" y="66675"/>
                  </a:lnTo>
                  <a:lnTo>
                    <a:pt x="204977" y="64134"/>
                  </a:lnTo>
                  <a:lnTo>
                    <a:pt x="202819" y="61087"/>
                  </a:lnTo>
                  <a:lnTo>
                    <a:pt x="201422" y="57531"/>
                  </a:lnTo>
                  <a:lnTo>
                    <a:pt x="200025" y="53339"/>
                  </a:lnTo>
                  <a:lnTo>
                    <a:pt x="199262" y="49529"/>
                  </a:lnTo>
                  <a:lnTo>
                    <a:pt x="199262" y="37464"/>
                  </a:lnTo>
                  <a:lnTo>
                    <a:pt x="217424" y="18922"/>
                  </a:lnTo>
                  <a:lnTo>
                    <a:pt x="221107" y="17271"/>
                  </a:lnTo>
                  <a:lnTo>
                    <a:pt x="225171" y="16382"/>
                  </a:lnTo>
                  <a:lnTo>
                    <a:pt x="264247" y="16382"/>
                  </a:lnTo>
                  <a:lnTo>
                    <a:pt x="264033" y="16128"/>
                  </a:lnTo>
                  <a:lnTo>
                    <a:pt x="259842" y="12826"/>
                  </a:lnTo>
                  <a:lnTo>
                    <a:pt x="255777" y="9525"/>
                  </a:lnTo>
                  <a:lnTo>
                    <a:pt x="251079" y="6984"/>
                  </a:lnTo>
                  <a:lnTo>
                    <a:pt x="240537" y="3175"/>
                  </a:lnTo>
                  <a:lnTo>
                    <a:pt x="235076" y="2285"/>
                  </a:lnTo>
                  <a:close/>
                </a:path>
                <a:path w="699135" h="180339">
                  <a:moveTo>
                    <a:pt x="264247" y="16382"/>
                  </a:moveTo>
                  <a:lnTo>
                    <a:pt x="238125" y="16382"/>
                  </a:lnTo>
                  <a:lnTo>
                    <a:pt x="245237" y="19303"/>
                  </a:lnTo>
                  <a:lnTo>
                    <a:pt x="250951" y="25145"/>
                  </a:lnTo>
                  <a:lnTo>
                    <a:pt x="256794" y="30860"/>
                  </a:lnTo>
                  <a:lnTo>
                    <a:pt x="259587" y="37845"/>
                  </a:lnTo>
                  <a:lnTo>
                    <a:pt x="259587" y="54101"/>
                  </a:lnTo>
                  <a:lnTo>
                    <a:pt x="256794" y="61087"/>
                  </a:lnTo>
                  <a:lnTo>
                    <a:pt x="251079" y="66675"/>
                  </a:lnTo>
                  <a:lnTo>
                    <a:pt x="245618" y="72389"/>
                  </a:lnTo>
                  <a:lnTo>
                    <a:pt x="238379" y="75184"/>
                  </a:lnTo>
                  <a:lnTo>
                    <a:pt x="264528" y="75184"/>
                  </a:lnTo>
                  <a:lnTo>
                    <a:pt x="266700" y="72770"/>
                  </a:lnTo>
                  <a:lnTo>
                    <a:pt x="272034" y="63881"/>
                  </a:lnTo>
                  <a:lnTo>
                    <a:pt x="273938" y="59054"/>
                  </a:lnTo>
                  <a:lnTo>
                    <a:pt x="275082" y="53720"/>
                  </a:lnTo>
                  <a:lnTo>
                    <a:pt x="326136" y="53720"/>
                  </a:lnTo>
                  <a:lnTo>
                    <a:pt x="326136" y="39750"/>
                  </a:lnTo>
                  <a:lnTo>
                    <a:pt x="275463" y="39750"/>
                  </a:lnTo>
                  <a:lnTo>
                    <a:pt x="274574" y="34289"/>
                  </a:lnTo>
                  <a:lnTo>
                    <a:pt x="272923" y="29337"/>
                  </a:lnTo>
                  <a:lnTo>
                    <a:pt x="270129" y="24764"/>
                  </a:lnTo>
                  <a:lnTo>
                    <a:pt x="267462" y="20192"/>
                  </a:lnTo>
                  <a:lnTo>
                    <a:pt x="264247" y="16382"/>
                  </a:lnTo>
                  <a:close/>
                </a:path>
                <a:path w="699135" h="180339">
                  <a:moveTo>
                    <a:pt x="326136" y="0"/>
                  </a:moveTo>
                  <a:lnTo>
                    <a:pt x="310261" y="0"/>
                  </a:lnTo>
                  <a:lnTo>
                    <a:pt x="310261" y="39750"/>
                  </a:lnTo>
                  <a:lnTo>
                    <a:pt x="326136" y="39750"/>
                  </a:lnTo>
                  <a:lnTo>
                    <a:pt x="326136" y="0"/>
                  </a:lnTo>
                  <a:close/>
                </a:path>
                <a:path w="699135" h="180339">
                  <a:moveTo>
                    <a:pt x="417575" y="7365"/>
                  </a:moveTo>
                  <a:lnTo>
                    <a:pt x="400938" y="7365"/>
                  </a:lnTo>
                  <a:lnTo>
                    <a:pt x="400820" y="42544"/>
                  </a:lnTo>
                  <a:lnTo>
                    <a:pt x="400107" y="54830"/>
                  </a:lnTo>
                  <a:lnTo>
                    <a:pt x="387731" y="93853"/>
                  </a:lnTo>
                  <a:lnTo>
                    <a:pt x="361245" y="125053"/>
                  </a:lnTo>
                  <a:lnTo>
                    <a:pt x="349504" y="133222"/>
                  </a:lnTo>
                  <a:lnTo>
                    <a:pt x="362838" y="143890"/>
                  </a:lnTo>
                  <a:lnTo>
                    <a:pt x="396418" y="109672"/>
                  </a:lnTo>
                  <a:lnTo>
                    <a:pt x="408813" y="83312"/>
                  </a:lnTo>
                  <a:lnTo>
                    <a:pt x="425405" y="83312"/>
                  </a:lnTo>
                  <a:lnTo>
                    <a:pt x="424219" y="80853"/>
                  </a:lnTo>
                  <a:lnTo>
                    <a:pt x="420528" y="69103"/>
                  </a:lnTo>
                  <a:lnTo>
                    <a:pt x="418314" y="56330"/>
                  </a:lnTo>
                  <a:lnTo>
                    <a:pt x="417575" y="42544"/>
                  </a:lnTo>
                  <a:lnTo>
                    <a:pt x="417575" y="7365"/>
                  </a:lnTo>
                  <a:close/>
                </a:path>
                <a:path w="699135" h="180339">
                  <a:moveTo>
                    <a:pt x="425405" y="83312"/>
                  </a:moveTo>
                  <a:lnTo>
                    <a:pt x="408813" y="83312"/>
                  </a:lnTo>
                  <a:lnTo>
                    <a:pt x="412525" y="92100"/>
                  </a:lnTo>
                  <a:lnTo>
                    <a:pt x="441150" y="128476"/>
                  </a:lnTo>
                  <a:lnTo>
                    <a:pt x="455040" y="139319"/>
                  </a:lnTo>
                  <a:lnTo>
                    <a:pt x="466851" y="127762"/>
                  </a:lnTo>
                  <a:lnTo>
                    <a:pt x="454943" y="119570"/>
                  </a:lnTo>
                  <a:lnTo>
                    <a:pt x="444738" y="110807"/>
                  </a:lnTo>
                  <a:lnTo>
                    <a:pt x="436223" y="101472"/>
                  </a:lnTo>
                  <a:lnTo>
                    <a:pt x="429387" y="91566"/>
                  </a:lnTo>
                  <a:lnTo>
                    <a:pt x="425405" y="83312"/>
                  </a:lnTo>
                  <a:close/>
                </a:path>
                <a:path w="699135" h="180339">
                  <a:moveTo>
                    <a:pt x="90932" y="4317"/>
                  </a:moveTo>
                  <a:lnTo>
                    <a:pt x="73151" y="4317"/>
                  </a:lnTo>
                  <a:lnTo>
                    <a:pt x="73151" y="13842"/>
                  </a:lnTo>
                  <a:lnTo>
                    <a:pt x="69036" y="31230"/>
                  </a:lnTo>
                  <a:lnTo>
                    <a:pt x="56705" y="45878"/>
                  </a:lnTo>
                  <a:lnTo>
                    <a:pt x="36183" y="57812"/>
                  </a:lnTo>
                  <a:lnTo>
                    <a:pt x="7493" y="67056"/>
                  </a:lnTo>
                  <a:lnTo>
                    <a:pt x="18542" y="79628"/>
                  </a:lnTo>
                  <a:lnTo>
                    <a:pt x="25146" y="77978"/>
                  </a:lnTo>
                  <a:lnTo>
                    <a:pt x="31496" y="75818"/>
                  </a:lnTo>
                  <a:lnTo>
                    <a:pt x="37592" y="73151"/>
                  </a:lnTo>
                  <a:lnTo>
                    <a:pt x="43814" y="70612"/>
                  </a:lnTo>
                  <a:lnTo>
                    <a:pt x="49784" y="67563"/>
                  </a:lnTo>
                  <a:lnTo>
                    <a:pt x="55499" y="64007"/>
                  </a:lnTo>
                  <a:lnTo>
                    <a:pt x="61213" y="60706"/>
                  </a:lnTo>
                  <a:lnTo>
                    <a:pt x="66294" y="56768"/>
                  </a:lnTo>
                  <a:lnTo>
                    <a:pt x="75437" y="47625"/>
                  </a:lnTo>
                  <a:lnTo>
                    <a:pt x="79248" y="42544"/>
                  </a:lnTo>
                  <a:lnTo>
                    <a:pt x="82296" y="36956"/>
                  </a:lnTo>
                  <a:lnTo>
                    <a:pt x="98848" y="36956"/>
                  </a:lnTo>
                  <a:lnTo>
                    <a:pt x="96393" y="33146"/>
                  </a:lnTo>
                  <a:lnTo>
                    <a:pt x="92837" y="27431"/>
                  </a:lnTo>
                  <a:lnTo>
                    <a:pt x="90932" y="20954"/>
                  </a:lnTo>
                  <a:lnTo>
                    <a:pt x="90932" y="4317"/>
                  </a:lnTo>
                  <a:close/>
                </a:path>
                <a:path w="699135" h="180339">
                  <a:moveTo>
                    <a:pt x="98848" y="36956"/>
                  </a:moveTo>
                  <a:lnTo>
                    <a:pt x="82296" y="36956"/>
                  </a:lnTo>
                  <a:lnTo>
                    <a:pt x="84582" y="42290"/>
                  </a:lnTo>
                  <a:lnTo>
                    <a:pt x="113792" y="67563"/>
                  </a:lnTo>
                  <a:lnTo>
                    <a:pt x="145923" y="79628"/>
                  </a:lnTo>
                  <a:lnTo>
                    <a:pt x="156083" y="66928"/>
                  </a:lnTo>
                  <a:lnTo>
                    <a:pt x="147827" y="65278"/>
                  </a:lnTo>
                  <a:lnTo>
                    <a:pt x="139700" y="62864"/>
                  </a:lnTo>
                  <a:lnTo>
                    <a:pt x="104901" y="43941"/>
                  </a:lnTo>
                  <a:lnTo>
                    <a:pt x="100075" y="38862"/>
                  </a:lnTo>
                  <a:lnTo>
                    <a:pt x="98848" y="36956"/>
                  </a:lnTo>
                  <a:close/>
                </a:path>
                <a:path w="699135" h="180339">
                  <a:moveTo>
                    <a:pt x="503682" y="0"/>
                  </a:moveTo>
                  <a:lnTo>
                    <a:pt x="487552" y="0"/>
                  </a:lnTo>
                  <a:lnTo>
                    <a:pt x="487552" y="179578"/>
                  </a:lnTo>
                  <a:lnTo>
                    <a:pt x="503682" y="179578"/>
                  </a:lnTo>
                  <a:lnTo>
                    <a:pt x="50368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19676" y="5284724"/>
              <a:ext cx="136398" cy="17983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40276" y="5283072"/>
              <a:ext cx="1348740" cy="184785"/>
            </a:xfrm>
            <a:custGeom>
              <a:avLst/>
              <a:gdLst/>
              <a:ahLst/>
              <a:cxnLst/>
              <a:rect l="l" t="t" r="r" b="b"/>
              <a:pathLst>
                <a:path w="1348739" h="184785">
                  <a:moveTo>
                    <a:pt x="148971" y="163830"/>
                  </a:moveTo>
                  <a:lnTo>
                    <a:pt x="38100" y="163830"/>
                  </a:lnTo>
                  <a:lnTo>
                    <a:pt x="38100" y="116840"/>
                  </a:lnTo>
                  <a:lnTo>
                    <a:pt x="22479" y="116840"/>
                  </a:lnTo>
                  <a:lnTo>
                    <a:pt x="22479" y="175006"/>
                  </a:lnTo>
                  <a:lnTo>
                    <a:pt x="22860" y="176149"/>
                  </a:lnTo>
                  <a:lnTo>
                    <a:pt x="24003" y="177292"/>
                  </a:lnTo>
                  <a:lnTo>
                    <a:pt x="25146" y="177546"/>
                  </a:lnTo>
                  <a:lnTo>
                    <a:pt x="148971" y="177546"/>
                  </a:lnTo>
                  <a:lnTo>
                    <a:pt x="148971" y="163830"/>
                  </a:lnTo>
                  <a:close/>
                </a:path>
                <a:path w="1348739" h="184785">
                  <a:moveTo>
                    <a:pt x="164592" y="83566"/>
                  </a:moveTo>
                  <a:lnTo>
                    <a:pt x="135763" y="83566"/>
                  </a:lnTo>
                  <a:lnTo>
                    <a:pt x="136779" y="78867"/>
                  </a:lnTo>
                  <a:lnTo>
                    <a:pt x="137795" y="73533"/>
                  </a:lnTo>
                  <a:lnTo>
                    <a:pt x="138811" y="67564"/>
                  </a:lnTo>
                  <a:lnTo>
                    <a:pt x="139954" y="61595"/>
                  </a:lnTo>
                  <a:lnTo>
                    <a:pt x="140843" y="55372"/>
                  </a:lnTo>
                  <a:lnTo>
                    <a:pt x="142621" y="42418"/>
                  </a:lnTo>
                  <a:lnTo>
                    <a:pt x="144145" y="29718"/>
                  </a:lnTo>
                  <a:lnTo>
                    <a:pt x="144780" y="23495"/>
                  </a:lnTo>
                  <a:lnTo>
                    <a:pt x="145796" y="11176"/>
                  </a:lnTo>
                  <a:lnTo>
                    <a:pt x="145796" y="9525"/>
                  </a:lnTo>
                  <a:lnTo>
                    <a:pt x="145415" y="8509"/>
                  </a:lnTo>
                  <a:lnTo>
                    <a:pt x="144780" y="7874"/>
                  </a:lnTo>
                  <a:lnTo>
                    <a:pt x="144272" y="7239"/>
                  </a:lnTo>
                  <a:lnTo>
                    <a:pt x="143129" y="6985"/>
                  </a:lnTo>
                  <a:lnTo>
                    <a:pt x="19304" y="6985"/>
                  </a:lnTo>
                  <a:lnTo>
                    <a:pt x="19304" y="20701"/>
                  </a:lnTo>
                  <a:lnTo>
                    <a:pt x="129286" y="20701"/>
                  </a:lnTo>
                  <a:lnTo>
                    <a:pt x="129032" y="25146"/>
                  </a:lnTo>
                  <a:lnTo>
                    <a:pt x="128524" y="30099"/>
                  </a:lnTo>
                  <a:lnTo>
                    <a:pt x="127254" y="40767"/>
                  </a:lnTo>
                  <a:lnTo>
                    <a:pt x="126492" y="46228"/>
                  </a:lnTo>
                  <a:lnTo>
                    <a:pt x="125730" y="51943"/>
                  </a:lnTo>
                  <a:lnTo>
                    <a:pt x="124841" y="57658"/>
                  </a:lnTo>
                  <a:lnTo>
                    <a:pt x="123063" y="68580"/>
                  </a:lnTo>
                  <a:lnTo>
                    <a:pt x="122047" y="73914"/>
                  </a:lnTo>
                  <a:lnTo>
                    <a:pt x="121158" y="78994"/>
                  </a:lnTo>
                  <a:lnTo>
                    <a:pt x="120396" y="83566"/>
                  </a:lnTo>
                  <a:lnTo>
                    <a:pt x="0" y="83566"/>
                  </a:lnTo>
                  <a:lnTo>
                    <a:pt x="0" y="97536"/>
                  </a:lnTo>
                  <a:lnTo>
                    <a:pt x="164592" y="97536"/>
                  </a:lnTo>
                  <a:lnTo>
                    <a:pt x="164592" y="83566"/>
                  </a:lnTo>
                  <a:close/>
                </a:path>
                <a:path w="1348739" h="184785">
                  <a:moveTo>
                    <a:pt x="341630" y="145161"/>
                  </a:moveTo>
                  <a:lnTo>
                    <a:pt x="266954" y="145161"/>
                  </a:lnTo>
                  <a:lnTo>
                    <a:pt x="266954" y="111760"/>
                  </a:lnTo>
                  <a:lnTo>
                    <a:pt x="323088" y="111760"/>
                  </a:lnTo>
                  <a:lnTo>
                    <a:pt x="323088" y="98298"/>
                  </a:lnTo>
                  <a:lnTo>
                    <a:pt x="214630" y="98298"/>
                  </a:lnTo>
                  <a:lnTo>
                    <a:pt x="214630" y="67183"/>
                  </a:lnTo>
                  <a:lnTo>
                    <a:pt x="314833" y="67183"/>
                  </a:lnTo>
                  <a:lnTo>
                    <a:pt x="315976" y="66802"/>
                  </a:lnTo>
                  <a:lnTo>
                    <a:pt x="316484" y="66167"/>
                  </a:lnTo>
                  <a:lnTo>
                    <a:pt x="317119" y="65659"/>
                  </a:lnTo>
                  <a:lnTo>
                    <a:pt x="317500" y="64516"/>
                  </a:lnTo>
                  <a:lnTo>
                    <a:pt x="317500" y="12827"/>
                  </a:lnTo>
                  <a:lnTo>
                    <a:pt x="317119" y="11684"/>
                  </a:lnTo>
                  <a:lnTo>
                    <a:pt x="315976" y="10541"/>
                  </a:lnTo>
                  <a:lnTo>
                    <a:pt x="314833" y="10160"/>
                  </a:lnTo>
                  <a:lnTo>
                    <a:pt x="198628" y="10160"/>
                  </a:lnTo>
                  <a:lnTo>
                    <a:pt x="198628" y="23622"/>
                  </a:lnTo>
                  <a:lnTo>
                    <a:pt x="301625" y="23622"/>
                  </a:lnTo>
                  <a:lnTo>
                    <a:pt x="301625" y="53721"/>
                  </a:lnTo>
                  <a:lnTo>
                    <a:pt x="201676" y="53721"/>
                  </a:lnTo>
                  <a:lnTo>
                    <a:pt x="200660" y="54102"/>
                  </a:lnTo>
                  <a:lnTo>
                    <a:pt x="200025" y="54737"/>
                  </a:lnTo>
                  <a:lnTo>
                    <a:pt x="199390" y="55245"/>
                  </a:lnTo>
                  <a:lnTo>
                    <a:pt x="199136" y="56388"/>
                  </a:lnTo>
                  <a:lnTo>
                    <a:pt x="199136" y="109093"/>
                  </a:lnTo>
                  <a:lnTo>
                    <a:pt x="199390" y="110236"/>
                  </a:lnTo>
                  <a:lnTo>
                    <a:pt x="200025" y="110871"/>
                  </a:lnTo>
                  <a:lnTo>
                    <a:pt x="200660" y="111379"/>
                  </a:lnTo>
                  <a:lnTo>
                    <a:pt x="201676" y="111760"/>
                  </a:lnTo>
                  <a:lnTo>
                    <a:pt x="250571" y="111760"/>
                  </a:lnTo>
                  <a:lnTo>
                    <a:pt x="250571" y="145161"/>
                  </a:lnTo>
                  <a:lnTo>
                    <a:pt x="176530" y="145161"/>
                  </a:lnTo>
                  <a:lnTo>
                    <a:pt x="176530" y="159004"/>
                  </a:lnTo>
                  <a:lnTo>
                    <a:pt x="341630" y="159004"/>
                  </a:lnTo>
                  <a:lnTo>
                    <a:pt x="341630" y="145161"/>
                  </a:lnTo>
                  <a:close/>
                </a:path>
                <a:path w="1348739" h="184785">
                  <a:moveTo>
                    <a:pt x="500507" y="0"/>
                  </a:moveTo>
                  <a:lnTo>
                    <a:pt x="450469" y="0"/>
                  </a:lnTo>
                  <a:lnTo>
                    <a:pt x="450469" y="11176"/>
                  </a:lnTo>
                  <a:lnTo>
                    <a:pt x="500507" y="11176"/>
                  </a:lnTo>
                  <a:lnTo>
                    <a:pt x="500507" y="0"/>
                  </a:lnTo>
                  <a:close/>
                </a:path>
                <a:path w="1348739" h="184785">
                  <a:moveTo>
                    <a:pt x="524764" y="19050"/>
                  </a:moveTo>
                  <a:lnTo>
                    <a:pt x="425831" y="19050"/>
                  </a:lnTo>
                  <a:lnTo>
                    <a:pt x="425831" y="30480"/>
                  </a:lnTo>
                  <a:lnTo>
                    <a:pt x="524764" y="30480"/>
                  </a:lnTo>
                  <a:lnTo>
                    <a:pt x="524764" y="19050"/>
                  </a:lnTo>
                  <a:close/>
                </a:path>
                <a:path w="1348739" h="184785">
                  <a:moveTo>
                    <a:pt x="537337" y="88011"/>
                  </a:moveTo>
                  <a:lnTo>
                    <a:pt x="534035" y="88519"/>
                  </a:lnTo>
                  <a:lnTo>
                    <a:pt x="529971" y="89027"/>
                  </a:lnTo>
                  <a:lnTo>
                    <a:pt x="520700" y="90043"/>
                  </a:lnTo>
                  <a:lnTo>
                    <a:pt x="510794" y="90805"/>
                  </a:lnTo>
                  <a:lnTo>
                    <a:pt x="505841" y="91313"/>
                  </a:lnTo>
                  <a:lnTo>
                    <a:pt x="496062" y="91821"/>
                  </a:lnTo>
                  <a:lnTo>
                    <a:pt x="491363" y="92202"/>
                  </a:lnTo>
                  <a:lnTo>
                    <a:pt x="487172" y="92329"/>
                  </a:lnTo>
                  <a:lnTo>
                    <a:pt x="483870" y="92329"/>
                  </a:lnTo>
                  <a:lnTo>
                    <a:pt x="483870" y="79883"/>
                  </a:lnTo>
                  <a:lnTo>
                    <a:pt x="488696" y="79502"/>
                  </a:lnTo>
                  <a:lnTo>
                    <a:pt x="493268" y="78740"/>
                  </a:lnTo>
                  <a:lnTo>
                    <a:pt x="511975" y="70358"/>
                  </a:lnTo>
                  <a:lnTo>
                    <a:pt x="513334" y="69215"/>
                  </a:lnTo>
                  <a:lnTo>
                    <a:pt x="514985" y="66675"/>
                  </a:lnTo>
                  <a:lnTo>
                    <a:pt x="516636" y="64262"/>
                  </a:lnTo>
                  <a:lnTo>
                    <a:pt x="517525" y="61722"/>
                  </a:lnTo>
                  <a:lnTo>
                    <a:pt x="517525" y="55626"/>
                  </a:lnTo>
                  <a:lnTo>
                    <a:pt x="516509" y="52578"/>
                  </a:lnTo>
                  <a:lnTo>
                    <a:pt x="512622" y="47244"/>
                  </a:lnTo>
                  <a:lnTo>
                    <a:pt x="512445" y="46990"/>
                  </a:lnTo>
                  <a:lnTo>
                    <a:pt x="509524" y="44704"/>
                  </a:lnTo>
                  <a:lnTo>
                    <a:pt x="505714" y="42672"/>
                  </a:lnTo>
                  <a:lnTo>
                    <a:pt x="501904" y="40767"/>
                  </a:lnTo>
                  <a:lnTo>
                    <a:pt x="501142" y="40513"/>
                  </a:lnTo>
                  <a:lnTo>
                    <a:pt x="501142" y="55626"/>
                  </a:lnTo>
                  <a:lnTo>
                    <a:pt x="501142" y="62484"/>
                  </a:lnTo>
                  <a:lnTo>
                    <a:pt x="498729" y="65151"/>
                  </a:lnTo>
                  <a:lnTo>
                    <a:pt x="494157" y="67310"/>
                  </a:lnTo>
                  <a:lnTo>
                    <a:pt x="489458" y="69342"/>
                  </a:lnTo>
                  <a:lnTo>
                    <a:pt x="483108" y="70358"/>
                  </a:lnTo>
                  <a:lnTo>
                    <a:pt x="466979" y="70358"/>
                  </a:lnTo>
                  <a:lnTo>
                    <a:pt x="460629" y="69342"/>
                  </a:lnTo>
                  <a:lnTo>
                    <a:pt x="455930" y="67183"/>
                  </a:lnTo>
                  <a:lnTo>
                    <a:pt x="451358" y="65151"/>
                  </a:lnTo>
                  <a:lnTo>
                    <a:pt x="448945" y="62484"/>
                  </a:lnTo>
                  <a:lnTo>
                    <a:pt x="448945" y="55626"/>
                  </a:lnTo>
                  <a:lnTo>
                    <a:pt x="451358" y="52705"/>
                  </a:lnTo>
                  <a:lnTo>
                    <a:pt x="455930" y="50546"/>
                  </a:lnTo>
                  <a:lnTo>
                    <a:pt x="460629" y="48387"/>
                  </a:lnTo>
                  <a:lnTo>
                    <a:pt x="466979" y="47244"/>
                  </a:lnTo>
                  <a:lnTo>
                    <a:pt x="483235" y="47244"/>
                  </a:lnTo>
                  <a:lnTo>
                    <a:pt x="489585" y="48387"/>
                  </a:lnTo>
                  <a:lnTo>
                    <a:pt x="498729" y="52705"/>
                  </a:lnTo>
                  <a:lnTo>
                    <a:pt x="501142" y="55626"/>
                  </a:lnTo>
                  <a:lnTo>
                    <a:pt x="501142" y="40513"/>
                  </a:lnTo>
                  <a:lnTo>
                    <a:pt x="497459" y="39243"/>
                  </a:lnTo>
                  <a:lnTo>
                    <a:pt x="492252" y="38100"/>
                  </a:lnTo>
                  <a:lnTo>
                    <a:pt x="487045" y="37084"/>
                  </a:lnTo>
                  <a:lnTo>
                    <a:pt x="481330" y="36576"/>
                  </a:lnTo>
                  <a:lnTo>
                    <a:pt x="468757" y="36576"/>
                  </a:lnTo>
                  <a:lnTo>
                    <a:pt x="433832" y="52832"/>
                  </a:lnTo>
                  <a:lnTo>
                    <a:pt x="432816" y="64770"/>
                  </a:lnTo>
                  <a:lnTo>
                    <a:pt x="435991" y="69342"/>
                  </a:lnTo>
                  <a:lnTo>
                    <a:pt x="466979" y="79883"/>
                  </a:lnTo>
                  <a:lnTo>
                    <a:pt x="466979" y="92710"/>
                  </a:lnTo>
                  <a:lnTo>
                    <a:pt x="417830" y="92710"/>
                  </a:lnTo>
                  <a:lnTo>
                    <a:pt x="417830" y="104267"/>
                  </a:lnTo>
                  <a:lnTo>
                    <a:pt x="473075" y="104267"/>
                  </a:lnTo>
                  <a:lnTo>
                    <a:pt x="479679" y="104140"/>
                  </a:lnTo>
                  <a:lnTo>
                    <a:pt x="486283" y="103886"/>
                  </a:lnTo>
                  <a:lnTo>
                    <a:pt x="492887" y="103505"/>
                  </a:lnTo>
                  <a:lnTo>
                    <a:pt x="499237" y="103251"/>
                  </a:lnTo>
                  <a:lnTo>
                    <a:pt x="537337" y="99314"/>
                  </a:lnTo>
                  <a:lnTo>
                    <a:pt x="537337" y="92329"/>
                  </a:lnTo>
                  <a:lnTo>
                    <a:pt x="537337" y="88011"/>
                  </a:lnTo>
                  <a:close/>
                </a:path>
                <a:path w="1348739" h="184785">
                  <a:moveTo>
                    <a:pt x="564769" y="167640"/>
                  </a:moveTo>
                  <a:lnTo>
                    <a:pt x="462788" y="167640"/>
                  </a:lnTo>
                  <a:lnTo>
                    <a:pt x="462788" y="153035"/>
                  </a:lnTo>
                  <a:lnTo>
                    <a:pt x="557657" y="153035"/>
                  </a:lnTo>
                  <a:lnTo>
                    <a:pt x="558800" y="152781"/>
                  </a:lnTo>
                  <a:lnTo>
                    <a:pt x="559308" y="152146"/>
                  </a:lnTo>
                  <a:lnTo>
                    <a:pt x="559943" y="151511"/>
                  </a:lnTo>
                  <a:lnTo>
                    <a:pt x="560324" y="150495"/>
                  </a:lnTo>
                  <a:lnTo>
                    <a:pt x="560324" y="118999"/>
                  </a:lnTo>
                  <a:lnTo>
                    <a:pt x="559943" y="117856"/>
                  </a:lnTo>
                  <a:lnTo>
                    <a:pt x="559308" y="117348"/>
                  </a:lnTo>
                  <a:lnTo>
                    <a:pt x="558800" y="116713"/>
                  </a:lnTo>
                  <a:lnTo>
                    <a:pt x="557657" y="116332"/>
                  </a:lnTo>
                  <a:lnTo>
                    <a:pt x="445770" y="116332"/>
                  </a:lnTo>
                  <a:lnTo>
                    <a:pt x="445770" y="128524"/>
                  </a:lnTo>
                  <a:lnTo>
                    <a:pt x="543179" y="128524"/>
                  </a:lnTo>
                  <a:lnTo>
                    <a:pt x="543179" y="141732"/>
                  </a:lnTo>
                  <a:lnTo>
                    <a:pt x="448437" y="141732"/>
                  </a:lnTo>
                  <a:lnTo>
                    <a:pt x="447294" y="141986"/>
                  </a:lnTo>
                  <a:lnTo>
                    <a:pt x="446024" y="143256"/>
                  </a:lnTo>
                  <a:lnTo>
                    <a:pt x="445770" y="144399"/>
                  </a:lnTo>
                  <a:lnTo>
                    <a:pt x="445770" y="177038"/>
                  </a:lnTo>
                  <a:lnTo>
                    <a:pt x="446024" y="178054"/>
                  </a:lnTo>
                  <a:lnTo>
                    <a:pt x="447294" y="179324"/>
                  </a:lnTo>
                  <a:lnTo>
                    <a:pt x="448437" y="179578"/>
                  </a:lnTo>
                  <a:lnTo>
                    <a:pt x="564769" y="179578"/>
                  </a:lnTo>
                  <a:lnTo>
                    <a:pt x="564769" y="167640"/>
                  </a:lnTo>
                  <a:close/>
                </a:path>
                <a:path w="1348739" h="184785">
                  <a:moveTo>
                    <a:pt x="585216" y="45593"/>
                  </a:moveTo>
                  <a:lnTo>
                    <a:pt x="560070" y="45593"/>
                  </a:lnTo>
                  <a:lnTo>
                    <a:pt x="560070" y="1651"/>
                  </a:lnTo>
                  <a:lnTo>
                    <a:pt x="544449" y="1651"/>
                  </a:lnTo>
                  <a:lnTo>
                    <a:pt x="544449" y="107696"/>
                  </a:lnTo>
                  <a:lnTo>
                    <a:pt x="560070" y="107696"/>
                  </a:lnTo>
                  <a:lnTo>
                    <a:pt x="560070" y="59436"/>
                  </a:lnTo>
                  <a:lnTo>
                    <a:pt x="585216" y="59436"/>
                  </a:lnTo>
                  <a:lnTo>
                    <a:pt x="585216" y="45593"/>
                  </a:lnTo>
                  <a:close/>
                </a:path>
                <a:path w="1348739" h="184785">
                  <a:moveTo>
                    <a:pt x="738124" y="149987"/>
                  </a:moveTo>
                  <a:lnTo>
                    <a:pt x="720369" y="124942"/>
                  </a:lnTo>
                  <a:lnTo>
                    <a:pt x="720369" y="157099"/>
                  </a:lnTo>
                  <a:lnTo>
                    <a:pt x="716026" y="162560"/>
                  </a:lnTo>
                  <a:lnTo>
                    <a:pt x="673608" y="172339"/>
                  </a:lnTo>
                  <a:lnTo>
                    <a:pt x="663460" y="171983"/>
                  </a:lnTo>
                  <a:lnTo>
                    <a:pt x="626745" y="157099"/>
                  </a:lnTo>
                  <a:lnTo>
                    <a:pt x="626745" y="142875"/>
                  </a:lnTo>
                  <a:lnTo>
                    <a:pt x="663473" y="128130"/>
                  </a:lnTo>
                  <a:lnTo>
                    <a:pt x="673608" y="127762"/>
                  </a:lnTo>
                  <a:lnTo>
                    <a:pt x="682840" y="128130"/>
                  </a:lnTo>
                  <a:lnTo>
                    <a:pt x="720356" y="142875"/>
                  </a:lnTo>
                  <a:lnTo>
                    <a:pt x="720369" y="157099"/>
                  </a:lnTo>
                  <a:lnTo>
                    <a:pt x="720369" y="124942"/>
                  </a:lnTo>
                  <a:lnTo>
                    <a:pt x="712038" y="121018"/>
                  </a:lnTo>
                  <a:lnTo>
                    <a:pt x="701040" y="117919"/>
                  </a:lnTo>
                  <a:lnTo>
                    <a:pt x="688225" y="116065"/>
                  </a:lnTo>
                  <a:lnTo>
                    <a:pt x="673608" y="115443"/>
                  </a:lnTo>
                  <a:lnTo>
                    <a:pt x="658901" y="116065"/>
                  </a:lnTo>
                  <a:lnTo>
                    <a:pt x="618464" y="130543"/>
                  </a:lnTo>
                  <a:lnTo>
                    <a:pt x="609092" y="149987"/>
                  </a:lnTo>
                  <a:lnTo>
                    <a:pt x="609092" y="155194"/>
                  </a:lnTo>
                  <a:lnTo>
                    <a:pt x="638048" y="180467"/>
                  </a:lnTo>
                  <a:lnTo>
                    <a:pt x="673608" y="184658"/>
                  </a:lnTo>
                  <a:lnTo>
                    <a:pt x="681101" y="184518"/>
                  </a:lnTo>
                  <a:lnTo>
                    <a:pt x="721360" y="175006"/>
                  </a:lnTo>
                  <a:lnTo>
                    <a:pt x="725944" y="172339"/>
                  </a:lnTo>
                  <a:lnTo>
                    <a:pt x="726821" y="171831"/>
                  </a:lnTo>
                  <a:lnTo>
                    <a:pt x="731012" y="168275"/>
                  </a:lnTo>
                  <a:lnTo>
                    <a:pt x="736600" y="159893"/>
                  </a:lnTo>
                  <a:lnTo>
                    <a:pt x="738124" y="155194"/>
                  </a:lnTo>
                  <a:lnTo>
                    <a:pt x="738124" y="149987"/>
                  </a:lnTo>
                  <a:close/>
                </a:path>
                <a:path w="1348739" h="184785">
                  <a:moveTo>
                    <a:pt x="755904" y="89027"/>
                  </a:moveTo>
                  <a:lnTo>
                    <a:pt x="681736" y="89027"/>
                  </a:lnTo>
                  <a:lnTo>
                    <a:pt x="681736" y="64770"/>
                  </a:lnTo>
                  <a:lnTo>
                    <a:pt x="736092" y="64770"/>
                  </a:lnTo>
                  <a:lnTo>
                    <a:pt x="736092" y="51308"/>
                  </a:lnTo>
                  <a:lnTo>
                    <a:pt x="629412" y="51308"/>
                  </a:lnTo>
                  <a:lnTo>
                    <a:pt x="629412" y="20066"/>
                  </a:lnTo>
                  <a:lnTo>
                    <a:pt x="734187" y="20066"/>
                  </a:lnTo>
                  <a:lnTo>
                    <a:pt x="734187" y="6985"/>
                  </a:lnTo>
                  <a:lnTo>
                    <a:pt x="616077" y="6985"/>
                  </a:lnTo>
                  <a:lnTo>
                    <a:pt x="614934" y="7239"/>
                  </a:lnTo>
                  <a:lnTo>
                    <a:pt x="613664" y="8509"/>
                  </a:lnTo>
                  <a:lnTo>
                    <a:pt x="613410" y="9525"/>
                  </a:lnTo>
                  <a:lnTo>
                    <a:pt x="613410" y="62230"/>
                  </a:lnTo>
                  <a:lnTo>
                    <a:pt x="613664" y="63373"/>
                  </a:lnTo>
                  <a:lnTo>
                    <a:pt x="614172" y="63881"/>
                  </a:lnTo>
                  <a:lnTo>
                    <a:pt x="614807" y="64389"/>
                  </a:lnTo>
                  <a:lnTo>
                    <a:pt x="615950" y="64770"/>
                  </a:lnTo>
                  <a:lnTo>
                    <a:pt x="665353" y="64770"/>
                  </a:lnTo>
                  <a:lnTo>
                    <a:pt x="665353" y="89027"/>
                  </a:lnTo>
                  <a:lnTo>
                    <a:pt x="591312" y="89027"/>
                  </a:lnTo>
                  <a:lnTo>
                    <a:pt x="591312" y="102870"/>
                  </a:lnTo>
                  <a:lnTo>
                    <a:pt x="755904" y="102870"/>
                  </a:lnTo>
                  <a:lnTo>
                    <a:pt x="755904" y="89027"/>
                  </a:lnTo>
                  <a:close/>
                </a:path>
                <a:path w="1348739" h="184785">
                  <a:moveTo>
                    <a:pt x="852678" y="1270"/>
                  </a:moveTo>
                  <a:lnTo>
                    <a:pt x="799465" y="1270"/>
                  </a:lnTo>
                  <a:lnTo>
                    <a:pt x="799465" y="14224"/>
                  </a:lnTo>
                  <a:lnTo>
                    <a:pt x="852678" y="14224"/>
                  </a:lnTo>
                  <a:lnTo>
                    <a:pt x="852678" y="1270"/>
                  </a:lnTo>
                  <a:close/>
                </a:path>
                <a:path w="1348739" h="184785">
                  <a:moveTo>
                    <a:pt x="870712" y="82169"/>
                  </a:moveTo>
                  <a:lnTo>
                    <a:pt x="869924" y="75120"/>
                  </a:lnTo>
                  <a:lnTo>
                    <a:pt x="867562" y="68821"/>
                  </a:lnTo>
                  <a:lnTo>
                    <a:pt x="863625" y="63246"/>
                  </a:lnTo>
                  <a:lnTo>
                    <a:pt x="861593" y="61468"/>
                  </a:lnTo>
                  <a:lnTo>
                    <a:pt x="858139" y="58420"/>
                  </a:lnTo>
                  <a:lnTo>
                    <a:pt x="854075" y="56007"/>
                  </a:lnTo>
                  <a:lnTo>
                    <a:pt x="854075" y="75692"/>
                  </a:lnTo>
                  <a:lnTo>
                    <a:pt x="854075" y="88773"/>
                  </a:lnTo>
                  <a:lnTo>
                    <a:pt x="851535" y="93853"/>
                  </a:lnTo>
                  <a:lnTo>
                    <a:pt x="841248" y="101092"/>
                  </a:lnTo>
                  <a:lnTo>
                    <a:pt x="834644" y="102870"/>
                  </a:lnTo>
                  <a:lnTo>
                    <a:pt x="817880" y="102870"/>
                  </a:lnTo>
                  <a:lnTo>
                    <a:pt x="811022" y="100965"/>
                  </a:lnTo>
                  <a:lnTo>
                    <a:pt x="800862" y="93853"/>
                  </a:lnTo>
                  <a:lnTo>
                    <a:pt x="798322" y="88773"/>
                  </a:lnTo>
                  <a:lnTo>
                    <a:pt x="798322" y="75692"/>
                  </a:lnTo>
                  <a:lnTo>
                    <a:pt x="800862" y="70612"/>
                  </a:lnTo>
                  <a:lnTo>
                    <a:pt x="811022" y="63246"/>
                  </a:lnTo>
                  <a:lnTo>
                    <a:pt x="817880" y="61468"/>
                  </a:lnTo>
                  <a:lnTo>
                    <a:pt x="834771" y="61468"/>
                  </a:lnTo>
                  <a:lnTo>
                    <a:pt x="841387" y="63258"/>
                  </a:lnTo>
                  <a:lnTo>
                    <a:pt x="851535" y="70612"/>
                  </a:lnTo>
                  <a:lnTo>
                    <a:pt x="854075" y="75692"/>
                  </a:lnTo>
                  <a:lnTo>
                    <a:pt x="854075" y="56007"/>
                  </a:lnTo>
                  <a:lnTo>
                    <a:pt x="851420" y="54419"/>
                  </a:lnTo>
                  <a:lnTo>
                    <a:pt x="843864" y="51574"/>
                  </a:lnTo>
                  <a:lnTo>
                    <a:pt x="835469" y="49847"/>
                  </a:lnTo>
                  <a:lnTo>
                    <a:pt x="826262" y="49276"/>
                  </a:lnTo>
                  <a:lnTo>
                    <a:pt x="819531" y="49276"/>
                  </a:lnTo>
                  <a:lnTo>
                    <a:pt x="813435" y="50038"/>
                  </a:lnTo>
                  <a:lnTo>
                    <a:pt x="807974" y="51689"/>
                  </a:lnTo>
                  <a:lnTo>
                    <a:pt x="802640" y="53213"/>
                  </a:lnTo>
                  <a:lnTo>
                    <a:pt x="781939" y="77216"/>
                  </a:lnTo>
                  <a:lnTo>
                    <a:pt x="781939" y="87122"/>
                  </a:lnTo>
                  <a:lnTo>
                    <a:pt x="813435" y="114173"/>
                  </a:lnTo>
                  <a:lnTo>
                    <a:pt x="819531" y="114935"/>
                  </a:lnTo>
                  <a:lnTo>
                    <a:pt x="826262" y="114935"/>
                  </a:lnTo>
                  <a:lnTo>
                    <a:pt x="861872" y="102870"/>
                  </a:lnTo>
                  <a:lnTo>
                    <a:pt x="863688" y="101282"/>
                  </a:lnTo>
                  <a:lnTo>
                    <a:pt x="867575" y="95732"/>
                  </a:lnTo>
                  <a:lnTo>
                    <a:pt x="869924" y="89369"/>
                  </a:lnTo>
                  <a:lnTo>
                    <a:pt x="870712" y="82169"/>
                  </a:lnTo>
                  <a:close/>
                </a:path>
                <a:path w="1348739" h="184785">
                  <a:moveTo>
                    <a:pt x="877951" y="27178"/>
                  </a:moveTo>
                  <a:lnTo>
                    <a:pt x="774954" y="27178"/>
                  </a:lnTo>
                  <a:lnTo>
                    <a:pt x="774954" y="40005"/>
                  </a:lnTo>
                  <a:lnTo>
                    <a:pt x="877951" y="40005"/>
                  </a:lnTo>
                  <a:lnTo>
                    <a:pt x="877951" y="27178"/>
                  </a:lnTo>
                  <a:close/>
                </a:path>
                <a:path w="1348739" h="184785">
                  <a:moveTo>
                    <a:pt x="919734" y="164084"/>
                  </a:moveTo>
                  <a:lnTo>
                    <a:pt x="817499" y="164084"/>
                  </a:lnTo>
                  <a:lnTo>
                    <a:pt x="817499" y="127508"/>
                  </a:lnTo>
                  <a:lnTo>
                    <a:pt x="801116" y="127508"/>
                  </a:lnTo>
                  <a:lnTo>
                    <a:pt x="801116" y="175006"/>
                  </a:lnTo>
                  <a:lnTo>
                    <a:pt x="801497" y="176149"/>
                  </a:lnTo>
                  <a:lnTo>
                    <a:pt x="802640" y="177292"/>
                  </a:lnTo>
                  <a:lnTo>
                    <a:pt x="803783" y="177546"/>
                  </a:lnTo>
                  <a:lnTo>
                    <a:pt x="919734" y="177546"/>
                  </a:lnTo>
                  <a:lnTo>
                    <a:pt x="919734" y="164084"/>
                  </a:lnTo>
                  <a:close/>
                </a:path>
                <a:path w="1348739" h="184785">
                  <a:moveTo>
                    <a:pt x="938911" y="56388"/>
                  </a:moveTo>
                  <a:lnTo>
                    <a:pt x="913892" y="56388"/>
                  </a:lnTo>
                  <a:lnTo>
                    <a:pt x="913892" y="1651"/>
                  </a:lnTo>
                  <a:lnTo>
                    <a:pt x="898017" y="1651"/>
                  </a:lnTo>
                  <a:lnTo>
                    <a:pt x="898017" y="133985"/>
                  </a:lnTo>
                  <a:lnTo>
                    <a:pt x="913892" y="133985"/>
                  </a:lnTo>
                  <a:lnTo>
                    <a:pt x="913892" y="70612"/>
                  </a:lnTo>
                  <a:lnTo>
                    <a:pt x="938911" y="70612"/>
                  </a:lnTo>
                  <a:lnTo>
                    <a:pt x="938911" y="56388"/>
                  </a:lnTo>
                  <a:close/>
                </a:path>
                <a:path w="1348739" h="184785">
                  <a:moveTo>
                    <a:pt x="1103630" y="12573"/>
                  </a:moveTo>
                  <a:lnTo>
                    <a:pt x="1103376" y="11557"/>
                  </a:lnTo>
                  <a:lnTo>
                    <a:pt x="1102106" y="10287"/>
                  </a:lnTo>
                  <a:lnTo>
                    <a:pt x="1100963" y="10033"/>
                  </a:lnTo>
                  <a:lnTo>
                    <a:pt x="1022731" y="10033"/>
                  </a:lnTo>
                  <a:lnTo>
                    <a:pt x="1022731" y="24003"/>
                  </a:lnTo>
                  <a:lnTo>
                    <a:pt x="1085850" y="24003"/>
                  </a:lnTo>
                  <a:lnTo>
                    <a:pt x="1084148" y="31051"/>
                  </a:lnTo>
                  <a:lnTo>
                    <a:pt x="1063625" y="64795"/>
                  </a:lnTo>
                  <a:lnTo>
                    <a:pt x="1030389" y="86385"/>
                  </a:lnTo>
                  <a:lnTo>
                    <a:pt x="1011682" y="93091"/>
                  </a:lnTo>
                  <a:lnTo>
                    <a:pt x="1022223" y="104648"/>
                  </a:lnTo>
                  <a:lnTo>
                    <a:pt x="1067574" y="80746"/>
                  </a:lnTo>
                  <a:lnTo>
                    <a:pt x="1095641" y="45085"/>
                  </a:lnTo>
                  <a:lnTo>
                    <a:pt x="1103630" y="14224"/>
                  </a:lnTo>
                  <a:lnTo>
                    <a:pt x="1103630" y="12573"/>
                  </a:lnTo>
                  <a:close/>
                </a:path>
                <a:path w="1348739" h="184785">
                  <a:moveTo>
                    <a:pt x="1158113" y="1651"/>
                  </a:moveTo>
                  <a:lnTo>
                    <a:pt x="1142111" y="1651"/>
                  </a:lnTo>
                  <a:lnTo>
                    <a:pt x="1142111" y="27559"/>
                  </a:lnTo>
                  <a:lnTo>
                    <a:pt x="1109980" y="27559"/>
                  </a:lnTo>
                  <a:lnTo>
                    <a:pt x="1109980" y="41021"/>
                  </a:lnTo>
                  <a:lnTo>
                    <a:pt x="1142111" y="41021"/>
                  </a:lnTo>
                  <a:lnTo>
                    <a:pt x="1142111" y="66929"/>
                  </a:lnTo>
                  <a:lnTo>
                    <a:pt x="1105281" y="66929"/>
                  </a:lnTo>
                  <a:lnTo>
                    <a:pt x="1105281" y="80264"/>
                  </a:lnTo>
                  <a:lnTo>
                    <a:pt x="1142111" y="80264"/>
                  </a:lnTo>
                  <a:lnTo>
                    <a:pt x="1142111" y="109474"/>
                  </a:lnTo>
                  <a:lnTo>
                    <a:pt x="1158113" y="109474"/>
                  </a:lnTo>
                  <a:lnTo>
                    <a:pt x="1158113" y="1651"/>
                  </a:lnTo>
                  <a:close/>
                </a:path>
                <a:path w="1348739" h="184785">
                  <a:moveTo>
                    <a:pt x="1160780" y="148590"/>
                  </a:moveTo>
                  <a:lnTo>
                    <a:pt x="1144016" y="122301"/>
                  </a:lnTo>
                  <a:lnTo>
                    <a:pt x="1144016" y="141605"/>
                  </a:lnTo>
                  <a:lnTo>
                    <a:pt x="1144016" y="155956"/>
                  </a:lnTo>
                  <a:lnTo>
                    <a:pt x="1108176" y="171323"/>
                  </a:lnTo>
                  <a:lnTo>
                    <a:pt x="1098804" y="171704"/>
                  </a:lnTo>
                  <a:lnTo>
                    <a:pt x="1089202" y="171323"/>
                  </a:lnTo>
                  <a:lnTo>
                    <a:pt x="1053846" y="155321"/>
                  </a:lnTo>
                  <a:lnTo>
                    <a:pt x="1053909" y="140881"/>
                  </a:lnTo>
                  <a:lnTo>
                    <a:pt x="1089202" y="125476"/>
                  </a:lnTo>
                  <a:lnTo>
                    <a:pt x="1098804" y="125095"/>
                  </a:lnTo>
                  <a:lnTo>
                    <a:pt x="1107681" y="125501"/>
                  </a:lnTo>
                  <a:lnTo>
                    <a:pt x="1144016" y="141605"/>
                  </a:lnTo>
                  <a:lnTo>
                    <a:pt x="1144016" y="122301"/>
                  </a:lnTo>
                  <a:lnTo>
                    <a:pt x="1134833" y="117881"/>
                  </a:lnTo>
                  <a:lnTo>
                    <a:pt x="1124267" y="114706"/>
                  </a:lnTo>
                  <a:lnTo>
                    <a:pt x="1112253" y="112788"/>
                  </a:lnTo>
                  <a:lnTo>
                    <a:pt x="1098804" y="112141"/>
                  </a:lnTo>
                  <a:lnTo>
                    <a:pt x="1085253" y="112763"/>
                  </a:lnTo>
                  <a:lnTo>
                    <a:pt x="1046327" y="127419"/>
                  </a:lnTo>
                  <a:lnTo>
                    <a:pt x="1036955" y="148463"/>
                  </a:lnTo>
                  <a:lnTo>
                    <a:pt x="1036955" y="153924"/>
                  </a:lnTo>
                  <a:lnTo>
                    <a:pt x="1038352" y="159004"/>
                  </a:lnTo>
                  <a:lnTo>
                    <a:pt x="1041285" y="163487"/>
                  </a:lnTo>
                  <a:lnTo>
                    <a:pt x="1044067" y="167894"/>
                  </a:lnTo>
                  <a:lnTo>
                    <a:pt x="1048131" y="171704"/>
                  </a:lnTo>
                  <a:lnTo>
                    <a:pt x="1053465" y="174752"/>
                  </a:lnTo>
                  <a:lnTo>
                    <a:pt x="1058799" y="177927"/>
                  </a:lnTo>
                  <a:lnTo>
                    <a:pt x="1098804" y="184531"/>
                  </a:lnTo>
                  <a:lnTo>
                    <a:pt x="1112253" y="183921"/>
                  </a:lnTo>
                  <a:lnTo>
                    <a:pt x="1124267" y="182079"/>
                  </a:lnTo>
                  <a:lnTo>
                    <a:pt x="1134833" y="179019"/>
                  </a:lnTo>
                  <a:lnTo>
                    <a:pt x="1144016" y="174752"/>
                  </a:lnTo>
                  <a:lnTo>
                    <a:pt x="1148308" y="171704"/>
                  </a:lnTo>
                  <a:lnTo>
                    <a:pt x="1151343" y="169557"/>
                  </a:lnTo>
                  <a:lnTo>
                    <a:pt x="1156601" y="163449"/>
                  </a:lnTo>
                  <a:lnTo>
                    <a:pt x="1159725" y="156502"/>
                  </a:lnTo>
                  <a:lnTo>
                    <a:pt x="1160780" y="148590"/>
                  </a:lnTo>
                  <a:close/>
                </a:path>
                <a:path w="1348739" h="184785">
                  <a:moveTo>
                    <a:pt x="1330071" y="39370"/>
                  </a:moveTo>
                  <a:lnTo>
                    <a:pt x="1328674" y="33528"/>
                  </a:lnTo>
                  <a:lnTo>
                    <a:pt x="1322832" y="23114"/>
                  </a:lnTo>
                  <a:lnTo>
                    <a:pt x="1318641" y="18669"/>
                  </a:lnTo>
                  <a:lnTo>
                    <a:pt x="1316189" y="17018"/>
                  </a:lnTo>
                  <a:lnTo>
                    <a:pt x="1313180" y="14986"/>
                  </a:lnTo>
                  <a:lnTo>
                    <a:pt x="1313053" y="14909"/>
                  </a:lnTo>
                  <a:lnTo>
                    <a:pt x="1313053" y="36576"/>
                  </a:lnTo>
                  <a:lnTo>
                    <a:pt x="1312989" y="54965"/>
                  </a:lnTo>
                  <a:lnTo>
                    <a:pt x="1276032" y="73825"/>
                  </a:lnTo>
                  <a:lnTo>
                    <a:pt x="1266444" y="74295"/>
                  </a:lnTo>
                  <a:lnTo>
                    <a:pt x="1259840" y="74295"/>
                  </a:lnTo>
                  <a:lnTo>
                    <a:pt x="1253617" y="73660"/>
                  </a:lnTo>
                  <a:lnTo>
                    <a:pt x="1247902" y="72390"/>
                  </a:lnTo>
                  <a:lnTo>
                    <a:pt x="1242187" y="71247"/>
                  </a:lnTo>
                  <a:lnTo>
                    <a:pt x="1219581" y="50419"/>
                  </a:lnTo>
                  <a:lnTo>
                    <a:pt x="1219581" y="41275"/>
                  </a:lnTo>
                  <a:lnTo>
                    <a:pt x="1220724" y="37211"/>
                  </a:lnTo>
                  <a:lnTo>
                    <a:pt x="1223073" y="33528"/>
                  </a:lnTo>
                  <a:lnTo>
                    <a:pt x="1225169" y="29972"/>
                  </a:lnTo>
                  <a:lnTo>
                    <a:pt x="1228344" y="27051"/>
                  </a:lnTo>
                  <a:lnTo>
                    <a:pt x="1232535" y="24638"/>
                  </a:lnTo>
                  <a:lnTo>
                    <a:pt x="1236599" y="22098"/>
                  </a:lnTo>
                  <a:lnTo>
                    <a:pt x="1241552" y="20320"/>
                  </a:lnTo>
                  <a:lnTo>
                    <a:pt x="1252982" y="17780"/>
                  </a:lnTo>
                  <a:lnTo>
                    <a:pt x="1259459" y="17018"/>
                  </a:lnTo>
                  <a:lnTo>
                    <a:pt x="1266444" y="17018"/>
                  </a:lnTo>
                  <a:lnTo>
                    <a:pt x="1308735" y="29464"/>
                  </a:lnTo>
                  <a:lnTo>
                    <a:pt x="1313053" y="36576"/>
                  </a:lnTo>
                  <a:lnTo>
                    <a:pt x="1313053" y="14909"/>
                  </a:lnTo>
                  <a:lnTo>
                    <a:pt x="1273683" y="3873"/>
                  </a:lnTo>
                  <a:lnTo>
                    <a:pt x="1266444" y="3683"/>
                  </a:lnTo>
                  <a:lnTo>
                    <a:pt x="1252118" y="4432"/>
                  </a:lnTo>
                  <a:lnTo>
                    <a:pt x="1212151" y="21691"/>
                  </a:lnTo>
                  <a:lnTo>
                    <a:pt x="1202563" y="45847"/>
                  </a:lnTo>
                  <a:lnTo>
                    <a:pt x="1203629" y="54965"/>
                  </a:lnTo>
                  <a:lnTo>
                    <a:pt x="1232027" y="82677"/>
                  </a:lnTo>
                  <a:lnTo>
                    <a:pt x="1266444" y="87630"/>
                  </a:lnTo>
                  <a:lnTo>
                    <a:pt x="1280579" y="86918"/>
                  </a:lnTo>
                  <a:lnTo>
                    <a:pt x="1293114" y="84772"/>
                  </a:lnTo>
                  <a:lnTo>
                    <a:pt x="1304010" y="81203"/>
                  </a:lnTo>
                  <a:lnTo>
                    <a:pt x="1313307" y="76200"/>
                  </a:lnTo>
                  <a:lnTo>
                    <a:pt x="1315554" y="74295"/>
                  </a:lnTo>
                  <a:lnTo>
                    <a:pt x="1320634" y="70015"/>
                  </a:lnTo>
                  <a:lnTo>
                    <a:pt x="1325880" y="62890"/>
                  </a:lnTo>
                  <a:lnTo>
                    <a:pt x="1328966" y="54965"/>
                  </a:lnTo>
                  <a:lnTo>
                    <a:pt x="1329055" y="54483"/>
                  </a:lnTo>
                  <a:lnTo>
                    <a:pt x="1330071" y="45847"/>
                  </a:lnTo>
                  <a:lnTo>
                    <a:pt x="1330071" y="39370"/>
                  </a:lnTo>
                  <a:close/>
                </a:path>
                <a:path w="1348739" h="184785">
                  <a:moveTo>
                    <a:pt x="1348740" y="104394"/>
                  </a:moveTo>
                  <a:lnTo>
                    <a:pt x="1184402" y="104394"/>
                  </a:lnTo>
                  <a:lnTo>
                    <a:pt x="1184402" y="118237"/>
                  </a:lnTo>
                  <a:lnTo>
                    <a:pt x="1258570" y="118237"/>
                  </a:lnTo>
                  <a:lnTo>
                    <a:pt x="1258570" y="181610"/>
                  </a:lnTo>
                  <a:lnTo>
                    <a:pt x="1274953" y="181610"/>
                  </a:lnTo>
                  <a:lnTo>
                    <a:pt x="1274953" y="118237"/>
                  </a:lnTo>
                  <a:lnTo>
                    <a:pt x="1348740" y="118237"/>
                  </a:lnTo>
                  <a:lnTo>
                    <a:pt x="1348740" y="10439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33165" y="5649290"/>
              <a:ext cx="702945" cy="181610"/>
            </a:xfrm>
            <a:custGeom>
              <a:avLst/>
              <a:gdLst/>
              <a:ahLst/>
              <a:cxnLst/>
              <a:rect l="l" t="t" r="r" b="b"/>
              <a:pathLst>
                <a:path w="702945" h="181610">
                  <a:moveTo>
                    <a:pt x="230505" y="103771"/>
                  </a:moveTo>
                  <a:lnTo>
                    <a:pt x="208025" y="103771"/>
                  </a:lnTo>
                  <a:lnTo>
                    <a:pt x="208025" y="176275"/>
                  </a:lnTo>
                  <a:lnTo>
                    <a:pt x="208406" y="177761"/>
                  </a:lnTo>
                  <a:lnTo>
                    <a:pt x="209295" y="178574"/>
                  </a:lnTo>
                  <a:lnTo>
                    <a:pt x="210057" y="179374"/>
                  </a:lnTo>
                  <a:lnTo>
                    <a:pt x="211581" y="179781"/>
                  </a:lnTo>
                  <a:lnTo>
                    <a:pt x="325881" y="179781"/>
                  </a:lnTo>
                  <a:lnTo>
                    <a:pt x="327279" y="179374"/>
                  </a:lnTo>
                  <a:lnTo>
                    <a:pt x="329056" y="177761"/>
                  </a:lnTo>
                  <a:lnTo>
                    <a:pt x="329437" y="176275"/>
                  </a:lnTo>
                  <a:lnTo>
                    <a:pt x="329437" y="161340"/>
                  </a:lnTo>
                  <a:lnTo>
                    <a:pt x="230505" y="161340"/>
                  </a:lnTo>
                  <a:lnTo>
                    <a:pt x="230505" y="141477"/>
                  </a:lnTo>
                  <a:lnTo>
                    <a:pt x="329437" y="141477"/>
                  </a:lnTo>
                  <a:lnTo>
                    <a:pt x="329437" y="123037"/>
                  </a:lnTo>
                  <a:lnTo>
                    <a:pt x="230505" y="123037"/>
                  </a:lnTo>
                  <a:lnTo>
                    <a:pt x="230505" y="103771"/>
                  </a:lnTo>
                  <a:close/>
                </a:path>
                <a:path w="702945" h="181610">
                  <a:moveTo>
                    <a:pt x="329437" y="141477"/>
                  </a:moveTo>
                  <a:lnTo>
                    <a:pt x="306958" y="141477"/>
                  </a:lnTo>
                  <a:lnTo>
                    <a:pt x="306958" y="161340"/>
                  </a:lnTo>
                  <a:lnTo>
                    <a:pt x="329437" y="161340"/>
                  </a:lnTo>
                  <a:lnTo>
                    <a:pt x="329437" y="141477"/>
                  </a:lnTo>
                  <a:close/>
                </a:path>
                <a:path w="702945" h="181610">
                  <a:moveTo>
                    <a:pt x="329437" y="103771"/>
                  </a:moveTo>
                  <a:lnTo>
                    <a:pt x="306958" y="103771"/>
                  </a:lnTo>
                  <a:lnTo>
                    <a:pt x="306958" y="123037"/>
                  </a:lnTo>
                  <a:lnTo>
                    <a:pt x="329437" y="123037"/>
                  </a:lnTo>
                  <a:lnTo>
                    <a:pt x="329437" y="103771"/>
                  </a:lnTo>
                  <a:close/>
                </a:path>
                <a:path w="702945" h="181610">
                  <a:moveTo>
                    <a:pt x="584326" y="119379"/>
                  </a:moveTo>
                  <a:lnTo>
                    <a:pt x="560832" y="119379"/>
                  </a:lnTo>
                  <a:lnTo>
                    <a:pt x="560832" y="174650"/>
                  </a:lnTo>
                  <a:lnTo>
                    <a:pt x="561212" y="176136"/>
                  </a:lnTo>
                  <a:lnTo>
                    <a:pt x="561974" y="176949"/>
                  </a:lnTo>
                  <a:lnTo>
                    <a:pt x="562609" y="177761"/>
                  </a:lnTo>
                  <a:lnTo>
                    <a:pt x="564133" y="178168"/>
                  </a:lnTo>
                  <a:lnTo>
                    <a:pt x="684021" y="178168"/>
                  </a:lnTo>
                  <a:lnTo>
                    <a:pt x="684021" y="158711"/>
                  </a:lnTo>
                  <a:lnTo>
                    <a:pt x="584326" y="158711"/>
                  </a:lnTo>
                  <a:lnTo>
                    <a:pt x="584326" y="119379"/>
                  </a:lnTo>
                  <a:close/>
                </a:path>
                <a:path w="702945" h="181610">
                  <a:moveTo>
                    <a:pt x="678942" y="0"/>
                  </a:moveTo>
                  <a:lnTo>
                    <a:pt x="656082" y="0"/>
                  </a:lnTo>
                  <a:lnTo>
                    <a:pt x="656082" y="130733"/>
                  </a:lnTo>
                  <a:lnTo>
                    <a:pt x="678942" y="130733"/>
                  </a:lnTo>
                  <a:lnTo>
                    <a:pt x="678942" y="71754"/>
                  </a:lnTo>
                  <a:lnTo>
                    <a:pt x="702691" y="71754"/>
                  </a:lnTo>
                  <a:lnTo>
                    <a:pt x="702691" y="52298"/>
                  </a:lnTo>
                  <a:lnTo>
                    <a:pt x="678942" y="52298"/>
                  </a:lnTo>
                  <a:lnTo>
                    <a:pt x="678942" y="0"/>
                  </a:lnTo>
                  <a:close/>
                </a:path>
                <a:path w="702945" h="181610">
                  <a:moveTo>
                    <a:pt x="626618" y="7492"/>
                  </a:moveTo>
                  <a:lnTo>
                    <a:pt x="543432" y="7492"/>
                  </a:lnTo>
                  <a:lnTo>
                    <a:pt x="543432" y="26962"/>
                  </a:lnTo>
                  <a:lnTo>
                    <a:pt x="603376" y="26962"/>
                  </a:lnTo>
                  <a:lnTo>
                    <a:pt x="595800" y="50055"/>
                  </a:lnTo>
                  <a:lnTo>
                    <a:pt x="581437" y="69272"/>
                  </a:lnTo>
                  <a:lnTo>
                    <a:pt x="560264" y="84612"/>
                  </a:lnTo>
                  <a:lnTo>
                    <a:pt x="532257" y="96075"/>
                  </a:lnTo>
                  <a:lnTo>
                    <a:pt x="546607" y="113106"/>
                  </a:lnTo>
                  <a:lnTo>
                    <a:pt x="594346" y="86517"/>
                  </a:lnTo>
                  <a:lnTo>
                    <a:pt x="621268" y="47145"/>
                  </a:lnTo>
                  <a:lnTo>
                    <a:pt x="628522" y="13169"/>
                  </a:lnTo>
                  <a:lnTo>
                    <a:pt x="628522" y="9385"/>
                  </a:lnTo>
                  <a:lnTo>
                    <a:pt x="626618" y="7492"/>
                  </a:lnTo>
                  <a:close/>
                </a:path>
                <a:path w="702945" h="181610">
                  <a:moveTo>
                    <a:pt x="95757" y="117767"/>
                  </a:moveTo>
                  <a:lnTo>
                    <a:pt x="72389" y="117767"/>
                  </a:lnTo>
                  <a:lnTo>
                    <a:pt x="72389" y="181609"/>
                  </a:lnTo>
                  <a:lnTo>
                    <a:pt x="95757" y="181609"/>
                  </a:lnTo>
                  <a:lnTo>
                    <a:pt x="95757" y="117767"/>
                  </a:lnTo>
                  <a:close/>
                </a:path>
                <a:path w="702945" h="181610">
                  <a:moveTo>
                    <a:pt x="167258" y="98501"/>
                  </a:moveTo>
                  <a:lnTo>
                    <a:pt x="0" y="98501"/>
                  </a:lnTo>
                  <a:lnTo>
                    <a:pt x="0" y="117767"/>
                  </a:lnTo>
                  <a:lnTo>
                    <a:pt x="167258" y="117767"/>
                  </a:lnTo>
                  <a:lnTo>
                    <a:pt x="167258" y="98501"/>
                  </a:lnTo>
                  <a:close/>
                </a:path>
                <a:path w="702945" h="181610">
                  <a:moveTo>
                    <a:pt x="329692" y="57365"/>
                  </a:moveTo>
                  <a:lnTo>
                    <a:pt x="306958" y="57365"/>
                  </a:lnTo>
                  <a:lnTo>
                    <a:pt x="306958" y="96888"/>
                  </a:lnTo>
                  <a:lnTo>
                    <a:pt x="329692" y="96888"/>
                  </a:lnTo>
                  <a:lnTo>
                    <a:pt x="329692" y="57365"/>
                  </a:lnTo>
                  <a:close/>
                </a:path>
                <a:path w="702945" h="181610">
                  <a:moveTo>
                    <a:pt x="229996" y="1625"/>
                  </a:moveTo>
                  <a:lnTo>
                    <a:pt x="222884" y="1625"/>
                  </a:lnTo>
                  <a:lnTo>
                    <a:pt x="216534" y="2832"/>
                  </a:lnTo>
                  <a:lnTo>
                    <a:pt x="204850" y="7696"/>
                  </a:lnTo>
                  <a:lnTo>
                    <a:pt x="199897" y="10947"/>
                  </a:lnTo>
                  <a:lnTo>
                    <a:pt x="195833" y="14998"/>
                  </a:lnTo>
                  <a:lnTo>
                    <a:pt x="191643" y="19049"/>
                  </a:lnTo>
                  <a:lnTo>
                    <a:pt x="188468" y="23812"/>
                  </a:lnTo>
                  <a:lnTo>
                    <a:pt x="186308" y="29286"/>
                  </a:lnTo>
                  <a:lnTo>
                    <a:pt x="184022" y="34759"/>
                  </a:lnTo>
                  <a:lnTo>
                    <a:pt x="183039" y="39789"/>
                  </a:lnTo>
                  <a:lnTo>
                    <a:pt x="182952" y="53682"/>
                  </a:lnTo>
                  <a:lnTo>
                    <a:pt x="184022" y="59283"/>
                  </a:lnTo>
                  <a:lnTo>
                    <a:pt x="186308" y="64757"/>
                  </a:lnTo>
                  <a:lnTo>
                    <a:pt x="188468" y="70230"/>
                  </a:lnTo>
                  <a:lnTo>
                    <a:pt x="191643" y="74993"/>
                  </a:lnTo>
                  <a:lnTo>
                    <a:pt x="195833" y="79044"/>
                  </a:lnTo>
                  <a:lnTo>
                    <a:pt x="199897" y="83096"/>
                  </a:lnTo>
                  <a:lnTo>
                    <a:pt x="204850" y="86271"/>
                  </a:lnTo>
                  <a:lnTo>
                    <a:pt x="216534" y="90868"/>
                  </a:lnTo>
                  <a:lnTo>
                    <a:pt x="222884" y="92024"/>
                  </a:lnTo>
                  <a:lnTo>
                    <a:pt x="235966" y="92024"/>
                  </a:lnTo>
                  <a:lnTo>
                    <a:pt x="269356" y="72961"/>
                  </a:lnTo>
                  <a:lnTo>
                    <a:pt x="226059" y="72961"/>
                  </a:lnTo>
                  <a:lnTo>
                    <a:pt x="222631" y="72262"/>
                  </a:lnTo>
                  <a:lnTo>
                    <a:pt x="205867" y="50330"/>
                  </a:lnTo>
                  <a:lnTo>
                    <a:pt x="205867" y="39522"/>
                  </a:lnTo>
                  <a:lnTo>
                    <a:pt x="207898" y="33375"/>
                  </a:lnTo>
                  <a:lnTo>
                    <a:pt x="211962" y="28371"/>
                  </a:lnTo>
                  <a:lnTo>
                    <a:pt x="216154" y="23380"/>
                  </a:lnTo>
                  <a:lnTo>
                    <a:pt x="222122" y="20878"/>
                  </a:lnTo>
                  <a:lnTo>
                    <a:pt x="268919" y="20878"/>
                  </a:lnTo>
                  <a:lnTo>
                    <a:pt x="266582" y="17642"/>
                  </a:lnTo>
                  <a:lnTo>
                    <a:pt x="260984" y="12153"/>
                  </a:lnTo>
                  <a:lnTo>
                    <a:pt x="254625" y="7545"/>
                  </a:lnTo>
                  <a:lnTo>
                    <a:pt x="247348" y="4256"/>
                  </a:lnTo>
                  <a:lnTo>
                    <a:pt x="239142" y="2283"/>
                  </a:lnTo>
                  <a:lnTo>
                    <a:pt x="229996" y="1625"/>
                  </a:lnTo>
                  <a:close/>
                </a:path>
                <a:path w="702945" h="181610">
                  <a:moveTo>
                    <a:pt x="268919" y="20878"/>
                  </a:moveTo>
                  <a:lnTo>
                    <a:pt x="233680" y="20878"/>
                  </a:lnTo>
                  <a:lnTo>
                    <a:pt x="237108" y="21551"/>
                  </a:lnTo>
                  <a:lnTo>
                    <a:pt x="243205" y="24256"/>
                  </a:lnTo>
                  <a:lnTo>
                    <a:pt x="254126" y="43167"/>
                  </a:lnTo>
                  <a:lnTo>
                    <a:pt x="254126" y="52222"/>
                  </a:lnTo>
                  <a:lnTo>
                    <a:pt x="240030" y="70942"/>
                  </a:lnTo>
                  <a:lnTo>
                    <a:pt x="237489" y="72288"/>
                  </a:lnTo>
                  <a:lnTo>
                    <a:pt x="234187" y="72961"/>
                  </a:lnTo>
                  <a:lnTo>
                    <a:pt x="269356" y="72961"/>
                  </a:lnTo>
                  <a:lnTo>
                    <a:pt x="273049" y="67157"/>
                  </a:lnTo>
                  <a:lnTo>
                    <a:pt x="274828" y="62496"/>
                  </a:lnTo>
                  <a:lnTo>
                    <a:pt x="275970" y="57365"/>
                  </a:lnTo>
                  <a:lnTo>
                    <a:pt x="329692" y="57365"/>
                  </a:lnTo>
                  <a:lnTo>
                    <a:pt x="329692" y="37896"/>
                  </a:lnTo>
                  <a:lnTo>
                    <a:pt x="276351" y="37896"/>
                  </a:lnTo>
                  <a:lnTo>
                    <a:pt x="274254" y="30515"/>
                  </a:lnTo>
                  <a:lnTo>
                    <a:pt x="271002" y="23763"/>
                  </a:lnTo>
                  <a:lnTo>
                    <a:pt x="268919" y="20878"/>
                  </a:lnTo>
                  <a:close/>
                </a:path>
                <a:path w="702945" h="181610">
                  <a:moveTo>
                    <a:pt x="329692" y="203"/>
                  </a:moveTo>
                  <a:lnTo>
                    <a:pt x="306958" y="203"/>
                  </a:lnTo>
                  <a:lnTo>
                    <a:pt x="306958" y="37896"/>
                  </a:lnTo>
                  <a:lnTo>
                    <a:pt x="329692" y="37896"/>
                  </a:lnTo>
                  <a:lnTo>
                    <a:pt x="329692" y="203"/>
                  </a:lnTo>
                  <a:close/>
                </a:path>
                <a:path w="702945" h="181610">
                  <a:moveTo>
                    <a:pt x="421894" y="6883"/>
                  </a:moveTo>
                  <a:lnTo>
                    <a:pt x="397763" y="6883"/>
                  </a:lnTo>
                  <a:lnTo>
                    <a:pt x="397697" y="47028"/>
                  </a:lnTo>
                  <a:lnTo>
                    <a:pt x="397047" y="58910"/>
                  </a:lnTo>
                  <a:lnTo>
                    <a:pt x="379464" y="105733"/>
                  </a:lnTo>
                  <a:lnTo>
                    <a:pt x="348995" y="132968"/>
                  </a:lnTo>
                  <a:lnTo>
                    <a:pt x="368045" y="147967"/>
                  </a:lnTo>
                  <a:lnTo>
                    <a:pt x="394588" y="122631"/>
                  </a:lnTo>
                  <a:lnTo>
                    <a:pt x="398525" y="118033"/>
                  </a:lnTo>
                  <a:lnTo>
                    <a:pt x="401828" y="113474"/>
                  </a:lnTo>
                  <a:lnTo>
                    <a:pt x="407161" y="104419"/>
                  </a:lnTo>
                  <a:lnTo>
                    <a:pt x="409067" y="100329"/>
                  </a:lnTo>
                  <a:lnTo>
                    <a:pt x="410209" y="96685"/>
                  </a:lnTo>
                  <a:lnTo>
                    <a:pt x="435303" y="96685"/>
                  </a:lnTo>
                  <a:lnTo>
                    <a:pt x="422536" y="59591"/>
                  </a:lnTo>
                  <a:lnTo>
                    <a:pt x="421894" y="47028"/>
                  </a:lnTo>
                  <a:lnTo>
                    <a:pt x="421894" y="6883"/>
                  </a:lnTo>
                  <a:close/>
                </a:path>
                <a:path w="702945" h="181610">
                  <a:moveTo>
                    <a:pt x="435303" y="96685"/>
                  </a:moveTo>
                  <a:lnTo>
                    <a:pt x="410209" y="96685"/>
                  </a:lnTo>
                  <a:lnTo>
                    <a:pt x="412242" y="101409"/>
                  </a:lnTo>
                  <a:lnTo>
                    <a:pt x="414781" y="105968"/>
                  </a:lnTo>
                  <a:lnTo>
                    <a:pt x="420878" y="114757"/>
                  </a:lnTo>
                  <a:lnTo>
                    <a:pt x="424180" y="118973"/>
                  </a:lnTo>
                  <a:lnTo>
                    <a:pt x="427862" y="123037"/>
                  </a:lnTo>
                  <a:lnTo>
                    <a:pt x="431419" y="127088"/>
                  </a:lnTo>
                  <a:lnTo>
                    <a:pt x="451993" y="143903"/>
                  </a:lnTo>
                  <a:lnTo>
                    <a:pt x="468756" y="128498"/>
                  </a:lnTo>
                  <a:lnTo>
                    <a:pt x="457541" y="121076"/>
                  </a:lnTo>
                  <a:lnTo>
                    <a:pt x="447897" y="112791"/>
                  </a:lnTo>
                  <a:lnTo>
                    <a:pt x="439824" y="103645"/>
                  </a:lnTo>
                  <a:lnTo>
                    <a:pt x="435303" y="96685"/>
                  </a:lnTo>
                  <a:close/>
                </a:path>
                <a:path w="702945" h="181610">
                  <a:moveTo>
                    <a:pt x="96393" y="3848"/>
                  </a:moveTo>
                  <a:lnTo>
                    <a:pt x="70993" y="3848"/>
                  </a:lnTo>
                  <a:lnTo>
                    <a:pt x="70866" y="20065"/>
                  </a:lnTo>
                  <a:lnTo>
                    <a:pt x="69214" y="26073"/>
                  </a:lnTo>
                  <a:lnTo>
                    <a:pt x="62864" y="36347"/>
                  </a:lnTo>
                  <a:lnTo>
                    <a:pt x="58419" y="40944"/>
                  </a:lnTo>
                  <a:lnTo>
                    <a:pt x="52705" y="44996"/>
                  </a:lnTo>
                  <a:lnTo>
                    <a:pt x="47117" y="49187"/>
                  </a:lnTo>
                  <a:lnTo>
                    <a:pt x="6095" y="63842"/>
                  </a:lnTo>
                  <a:lnTo>
                    <a:pt x="21335" y="80670"/>
                  </a:lnTo>
                  <a:lnTo>
                    <a:pt x="42578" y="73664"/>
                  </a:lnTo>
                  <a:lnTo>
                    <a:pt x="60023" y="65011"/>
                  </a:lnTo>
                  <a:lnTo>
                    <a:pt x="73693" y="54695"/>
                  </a:lnTo>
                  <a:lnTo>
                    <a:pt x="83566" y="42760"/>
                  </a:lnTo>
                  <a:lnTo>
                    <a:pt x="111463" y="42760"/>
                  </a:lnTo>
                  <a:lnTo>
                    <a:pt x="105947" y="37898"/>
                  </a:lnTo>
                  <a:lnTo>
                    <a:pt x="100536" y="30397"/>
                  </a:lnTo>
                  <a:lnTo>
                    <a:pt x="97339" y="22086"/>
                  </a:lnTo>
                  <a:lnTo>
                    <a:pt x="96414" y="13169"/>
                  </a:lnTo>
                  <a:lnTo>
                    <a:pt x="96393" y="3848"/>
                  </a:lnTo>
                  <a:close/>
                </a:path>
                <a:path w="702945" h="181610">
                  <a:moveTo>
                    <a:pt x="111463" y="42760"/>
                  </a:moveTo>
                  <a:lnTo>
                    <a:pt x="83566" y="42760"/>
                  </a:lnTo>
                  <a:lnTo>
                    <a:pt x="87999" y="48987"/>
                  </a:lnTo>
                  <a:lnTo>
                    <a:pt x="124221" y="72944"/>
                  </a:lnTo>
                  <a:lnTo>
                    <a:pt x="146431" y="80467"/>
                  </a:lnTo>
                  <a:lnTo>
                    <a:pt x="160146" y="64046"/>
                  </a:lnTo>
                  <a:lnTo>
                    <a:pt x="146309" y="60245"/>
                  </a:lnTo>
                  <a:lnTo>
                    <a:pt x="133937" y="55737"/>
                  </a:lnTo>
                  <a:lnTo>
                    <a:pt x="123017" y="50519"/>
                  </a:lnTo>
                  <a:lnTo>
                    <a:pt x="113537" y="44589"/>
                  </a:lnTo>
                  <a:lnTo>
                    <a:pt x="111463" y="42760"/>
                  </a:lnTo>
                  <a:close/>
                </a:path>
                <a:path w="702945" h="181610">
                  <a:moveTo>
                    <a:pt x="507872" y="203"/>
                  </a:moveTo>
                  <a:lnTo>
                    <a:pt x="485012" y="203"/>
                  </a:lnTo>
                  <a:lnTo>
                    <a:pt x="485012" y="181609"/>
                  </a:lnTo>
                  <a:lnTo>
                    <a:pt x="507872" y="181609"/>
                  </a:lnTo>
                  <a:lnTo>
                    <a:pt x="507872" y="2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17390" y="5649290"/>
              <a:ext cx="141350" cy="18161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240276" y="5648883"/>
              <a:ext cx="3702685" cy="184785"/>
            </a:xfrm>
            <a:custGeom>
              <a:avLst/>
              <a:gdLst/>
              <a:ahLst/>
              <a:cxnLst/>
              <a:rect l="l" t="t" r="r" b="b"/>
              <a:pathLst>
                <a:path w="3702684" h="184785">
                  <a:moveTo>
                    <a:pt x="148971" y="163779"/>
                  </a:moveTo>
                  <a:lnTo>
                    <a:pt x="38100" y="163779"/>
                  </a:lnTo>
                  <a:lnTo>
                    <a:pt x="38100" y="116751"/>
                  </a:lnTo>
                  <a:lnTo>
                    <a:pt x="22479" y="116751"/>
                  </a:lnTo>
                  <a:lnTo>
                    <a:pt x="22479" y="174917"/>
                  </a:lnTo>
                  <a:lnTo>
                    <a:pt x="22860" y="176034"/>
                  </a:lnTo>
                  <a:lnTo>
                    <a:pt x="23368" y="176644"/>
                  </a:lnTo>
                  <a:lnTo>
                    <a:pt x="24003" y="177253"/>
                  </a:lnTo>
                  <a:lnTo>
                    <a:pt x="25146" y="177558"/>
                  </a:lnTo>
                  <a:lnTo>
                    <a:pt x="148971" y="177558"/>
                  </a:lnTo>
                  <a:lnTo>
                    <a:pt x="148971" y="163779"/>
                  </a:lnTo>
                  <a:close/>
                </a:path>
                <a:path w="3702684" h="184785">
                  <a:moveTo>
                    <a:pt x="164592" y="83502"/>
                  </a:moveTo>
                  <a:lnTo>
                    <a:pt x="135763" y="83502"/>
                  </a:lnTo>
                  <a:lnTo>
                    <a:pt x="136779" y="78778"/>
                  </a:lnTo>
                  <a:lnTo>
                    <a:pt x="137795" y="73444"/>
                  </a:lnTo>
                  <a:lnTo>
                    <a:pt x="138811" y="67500"/>
                  </a:lnTo>
                  <a:lnTo>
                    <a:pt x="139954" y="61544"/>
                  </a:lnTo>
                  <a:lnTo>
                    <a:pt x="140843" y="55333"/>
                  </a:lnTo>
                  <a:lnTo>
                    <a:pt x="142621" y="42367"/>
                  </a:lnTo>
                  <a:lnTo>
                    <a:pt x="144145" y="29692"/>
                  </a:lnTo>
                  <a:lnTo>
                    <a:pt x="144780" y="23406"/>
                  </a:lnTo>
                  <a:lnTo>
                    <a:pt x="145796" y="11150"/>
                  </a:lnTo>
                  <a:lnTo>
                    <a:pt x="145796" y="9525"/>
                  </a:lnTo>
                  <a:lnTo>
                    <a:pt x="145415" y="8407"/>
                  </a:lnTo>
                  <a:lnTo>
                    <a:pt x="144780" y="7797"/>
                  </a:lnTo>
                  <a:lnTo>
                    <a:pt x="144272" y="7200"/>
                  </a:lnTo>
                  <a:lnTo>
                    <a:pt x="143129" y="6896"/>
                  </a:lnTo>
                  <a:lnTo>
                    <a:pt x="19304" y="6896"/>
                  </a:lnTo>
                  <a:lnTo>
                    <a:pt x="19304" y="20675"/>
                  </a:lnTo>
                  <a:lnTo>
                    <a:pt x="129286" y="20675"/>
                  </a:lnTo>
                  <a:lnTo>
                    <a:pt x="129032" y="25133"/>
                  </a:lnTo>
                  <a:lnTo>
                    <a:pt x="123063" y="68503"/>
                  </a:lnTo>
                  <a:lnTo>
                    <a:pt x="122047" y="73914"/>
                  </a:lnTo>
                  <a:lnTo>
                    <a:pt x="121158" y="78917"/>
                  </a:lnTo>
                  <a:lnTo>
                    <a:pt x="120396" y="83502"/>
                  </a:lnTo>
                  <a:lnTo>
                    <a:pt x="0" y="83502"/>
                  </a:lnTo>
                  <a:lnTo>
                    <a:pt x="0" y="97497"/>
                  </a:lnTo>
                  <a:lnTo>
                    <a:pt x="164592" y="97497"/>
                  </a:lnTo>
                  <a:lnTo>
                    <a:pt x="164592" y="83502"/>
                  </a:lnTo>
                  <a:close/>
                </a:path>
                <a:path w="3702684" h="184785">
                  <a:moveTo>
                    <a:pt x="341630" y="145122"/>
                  </a:moveTo>
                  <a:lnTo>
                    <a:pt x="266954" y="145122"/>
                  </a:lnTo>
                  <a:lnTo>
                    <a:pt x="266954" y="111683"/>
                  </a:lnTo>
                  <a:lnTo>
                    <a:pt x="323088" y="111683"/>
                  </a:lnTo>
                  <a:lnTo>
                    <a:pt x="323088" y="98310"/>
                  </a:lnTo>
                  <a:lnTo>
                    <a:pt x="214630" y="98310"/>
                  </a:lnTo>
                  <a:lnTo>
                    <a:pt x="214630" y="67094"/>
                  </a:lnTo>
                  <a:lnTo>
                    <a:pt x="314833" y="67094"/>
                  </a:lnTo>
                  <a:lnTo>
                    <a:pt x="315976" y="66789"/>
                  </a:lnTo>
                  <a:lnTo>
                    <a:pt x="316484" y="66179"/>
                  </a:lnTo>
                  <a:lnTo>
                    <a:pt x="317119" y="65570"/>
                  </a:lnTo>
                  <a:lnTo>
                    <a:pt x="317500" y="64452"/>
                  </a:lnTo>
                  <a:lnTo>
                    <a:pt x="317500" y="12763"/>
                  </a:lnTo>
                  <a:lnTo>
                    <a:pt x="317119" y="11658"/>
                  </a:lnTo>
                  <a:lnTo>
                    <a:pt x="316484" y="11049"/>
                  </a:lnTo>
                  <a:lnTo>
                    <a:pt x="315976" y="10439"/>
                  </a:lnTo>
                  <a:lnTo>
                    <a:pt x="314833" y="10134"/>
                  </a:lnTo>
                  <a:lnTo>
                    <a:pt x="198628" y="10134"/>
                  </a:lnTo>
                  <a:lnTo>
                    <a:pt x="198628" y="23507"/>
                  </a:lnTo>
                  <a:lnTo>
                    <a:pt x="301625" y="23507"/>
                  </a:lnTo>
                  <a:lnTo>
                    <a:pt x="301625" y="53708"/>
                  </a:lnTo>
                  <a:lnTo>
                    <a:pt x="201676" y="53708"/>
                  </a:lnTo>
                  <a:lnTo>
                    <a:pt x="200660" y="54013"/>
                  </a:lnTo>
                  <a:lnTo>
                    <a:pt x="199390" y="55232"/>
                  </a:lnTo>
                  <a:lnTo>
                    <a:pt x="199136" y="56349"/>
                  </a:lnTo>
                  <a:lnTo>
                    <a:pt x="199136" y="109042"/>
                  </a:lnTo>
                  <a:lnTo>
                    <a:pt x="199390" y="110159"/>
                  </a:lnTo>
                  <a:lnTo>
                    <a:pt x="200660" y="111379"/>
                  </a:lnTo>
                  <a:lnTo>
                    <a:pt x="201676" y="111683"/>
                  </a:lnTo>
                  <a:lnTo>
                    <a:pt x="250571" y="111683"/>
                  </a:lnTo>
                  <a:lnTo>
                    <a:pt x="250571" y="145122"/>
                  </a:lnTo>
                  <a:lnTo>
                    <a:pt x="176530" y="145122"/>
                  </a:lnTo>
                  <a:lnTo>
                    <a:pt x="176530" y="158915"/>
                  </a:lnTo>
                  <a:lnTo>
                    <a:pt x="341630" y="158915"/>
                  </a:lnTo>
                  <a:lnTo>
                    <a:pt x="341630" y="145122"/>
                  </a:lnTo>
                  <a:close/>
                </a:path>
                <a:path w="3702684" h="184785">
                  <a:moveTo>
                    <a:pt x="500507" y="0"/>
                  </a:moveTo>
                  <a:lnTo>
                    <a:pt x="450469" y="0"/>
                  </a:lnTo>
                  <a:lnTo>
                    <a:pt x="450469" y="11150"/>
                  </a:lnTo>
                  <a:lnTo>
                    <a:pt x="500507" y="11150"/>
                  </a:lnTo>
                  <a:lnTo>
                    <a:pt x="500507" y="0"/>
                  </a:lnTo>
                  <a:close/>
                </a:path>
                <a:path w="3702684" h="184785">
                  <a:moveTo>
                    <a:pt x="524764" y="19050"/>
                  </a:moveTo>
                  <a:lnTo>
                    <a:pt x="425831" y="19050"/>
                  </a:lnTo>
                  <a:lnTo>
                    <a:pt x="425831" y="30403"/>
                  </a:lnTo>
                  <a:lnTo>
                    <a:pt x="524764" y="30403"/>
                  </a:lnTo>
                  <a:lnTo>
                    <a:pt x="524764" y="19050"/>
                  </a:lnTo>
                  <a:close/>
                </a:path>
                <a:path w="3702684" h="184785">
                  <a:moveTo>
                    <a:pt x="537337" y="87972"/>
                  </a:moveTo>
                  <a:lnTo>
                    <a:pt x="491363" y="92087"/>
                  </a:lnTo>
                  <a:lnTo>
                    <a:pt x="487172" y="92227"/>
                  </a:lnTo>
                  <a:lnTo>
                    <a:pt x="483870" y="92227"/>
                  </a:lnTo>
                  <a:lnTo>
                    <a:pt x="483870" y="79857"/>
                  </a:lnTo>
                  <a:lnTo>
                    <a:pt x="488696" y="79451"/>
                  </a:lnTo>
                  <a:lnTo>
                    <a:pt x="493268" y="78676"/>
                  </a:lnTo>
                  <a:lnTo>
                    <a:pt x="511949" y="70332"/>
                  </a:lnTo>
                  <a:lnTo>
                    <a:pt x="513334" y="69113"/>
                  </a:lnTo>
                  <a:lnTo>
                    <a:pt x="516636" y="64249"/>
                  </a:lnTo>
                  <a:lnTo>
                    <a:pt x="517525" y="61620"/>
                  </a:lnTo>
                  <a:lnTo>
                    <a:pt x="517525" y="55537"/>
                  </a:lnTo>
                  <a:lnTo>
                    <a:pt x="516509" y="52527"/>
                  </a:lnTo>
                  <a:lnTo>
                    <a:pt x="512610" y="47231"/>
                  </a:lnTo>
                  <a:lnTo>
                    <a:pt x="512445" y="46990"/>
                  </a:lnTo>
                  <a:lnTo>
                    <a:pt x="509524" y="44627"/>
                  </a:lnTo>
                  <a:lnTo>
                    <a:pt x="501904" y="40703"/>
                  </a:lnTo>
                  <a:lnTo>
                    <a:pt x="501142" y="40449"/>
                  </a:lnTo>
                  <a:lnTo>
                    <a:pt x="501142" y="55537"/>
                  </a:lnTo>
                  <a:lnTo>
                    <a:pt x="501142" y="62433"/>
                  </a:lnTo>
                  <a:lnTo>
                    <a:pt x="498729" y="65125"/>
                  </a:lnTo>
                  <a:lnTo>
                    <a:pt x="494157" y="67297"/>
                  </a:lnTo>
                  <a:lnTo>
                    <a:pt x="489458" y="69316"/>
                  </a:lnTo>
                  <a:lnTo>
                    <a:pt x="483108" y="70332"/>
                  </a:lnTo>
                  <a:lnTo>
                    <a:pt x="466979" y="70332"/>
                  </a:lnTo>
                  <a:lnTo>
                    <a:pt x="460629" y="69291"/>
                  </a:lnTo>
                  <a:lnTo>
                    <a:pt x="455930" y="67195"/>
                  </a:lnTo>
                  <a:lnTo>
                    <a:pt x="451358" y="65100"/>
                  </a:lnTo>
                  <a:lnTo>
                    <a:pt x="448945" y="62433"/>
                  </a:lnTo>
                  <a:lnTo>
                    <a:pt x="448945" y="55537"/>
                  </a:lnTo>
                  <a:lnTo>
                    <a:pt x="451358" y="52628"/>
                  </a:lnTo>
                  <a:lnTo>
                    <a:pt x="455930" y="50469"/>
                  </a:lnTo>
                  <a:lnTo>
                    <a:pt x="460629" y="48310"/>
                  </a:lnTo>
                  <a:lnTo>
                    <a:pt x="466979" y="47231"/>
                  </a:lnTo>
                  <a:lnTo>
                    <a:pt x="483235" y="47231"/>
                  </a:lnTo>
                  <a:lnTo>
                    <a:pt x="489585" y="48310"/>
                  </a:lnTo>
                  <a:lnTo>
                    <a:pt x="498729" y="52628"/>
                  </a:lnTo>
                  <a:lnTo>
                    <a:pt x="501142" y="55537"/>
                  </a:lnTo>
                  <a:lnTo>
                    <a:pt x="501142" y="40449"/>
                  </a:lnTo>
                  <a:lnTo>
                    <a:pt x="497459" y="39192"/>
                  </a:lnTo>
                  <a:lnTo>
                    <a:pt x="487045" y="37020"/>
                  </a:lnTo>
                  <a:lnTo>
                    <a:pt x="481330" y="36487"/>
                  </a:lnTo>
                  <a:lnTo>
                    <a:pt x="468757" y="36487"/>
                  </a:lnTo>
                  <a:lnTo>
                    <a:pt x="433832" y="52730"/>
                  </a:lnTo>
                  <a:lnTo>
                    <a:pt x="432816" y="64655"/>
                  </a:lnTo>
                  <a:lnTo>
                    <a:pt x="435991" y="69354"/>
                  </a:lnTo>
                  <a:lnTo>
                    <a:pt x="466979" y="79857"/>
                  </a:lnTo>
                  <a:lnTo>
                    <a:pt x="466979" y="92633"/>
                  </a:lnTo>
                  <a:lnTo>
                    <a:pt x="417830" y="92633"/>
                  </a:lnTo>
                  <a:lnTo>
                    <a:pt x="417830" y="104178"/>
                  </a:lnTo>
                  <a:lnTo>
                    <a:pt x="473075" y="104178"/>
                  </a:lnTo>
                  <a:lnTo>
                    <a:pt x="479679" y="104051"/>
                  </a:lnTo>
                  <a:lnTo>
                    <a:pt x="528193" y="100634"/>
                  </a:lnTo>
                  <a:lnTo>
                    <a:pt x="537337" y="99314"/>
                  </a:lnTo>
                  <a:lnTo>
                    <a:pt x="537337" y="92227"/>
                  </a:lnTo>
                  <a:lnTo>
                    <a:pt x="537337" y="87972"/>
                  </a:lnTo>
                  <a:close/>
                </a:path>
                <a:path w="3702684" h="184785">
                  <a:moveTo>
                    <a:pt x="564769" y="167627"/>
                  </a:moveTo>
                  <a:lnTo>
                    <a:pt x="462788" y="167627"/>
                  </a:lnTo>
                  <a:lnTo>
                    <a:pt x="462788" y="153035"/>
                  </a:lnTo>
                  <a:lnTo>
                    <a:pt x="557657" y="153035"/>
                  </a:lnTo>
                  <a:lnTo>
                    <a:pt x="558800" y="152730"/>
                  </a:lnTo>
                  <a:lnTo>
                    <a:pt x="559308" y="152120"/>
                  </a:lnTo>
                  <a:lnTo>
                    <a:pt x="559943" y="151511"/>
                  </a:lnTo>
                  <a:lnTo>
                    <a:pt x="560324" y="150393"/>
                  </a:lnTo>
                  <a:lnTo>
                    <a:pt x="560324" y="118973"/>
                  </a:lnTo>
                  <a:lnTo>
                    <a:pt x="559943" y="117868"/>
                  </a:lnTo>
                  <a:lnTo>
                    <a:pt x="559308" y="117259"/>
                  </a:lnTo>
                  <a:lnTo>
                    <a:pt x="558800" y="116649"/>
                  </a:lnTo>
                  <a:lnTo>
                    <a:pt x="557657" y="116344"/>
                  </a:lnTo>
                  <a:lnTo>
                    <a:pt x="445770" y="116344"/>
                  </a:lnTo>
                  <a:lnTo>
                    <a:pt x="445770" y="128511"/>
                  </a:lnTo>
                  <a:lnTo>
                    <a:pt x="543179" y="128511"/>
                  </a:lnTo>
                  <a:lnTo>
                    <a:pt x="543179" y="141681"/>
                  </a:lnTo>
                  <a:lnTo>
                    <a:pt x="448437" y="141681"/>
                  </a:lnTo>
                  <a:lnTo>
                    <a:pt x="447294" y="141986"/>
                  </a:lnTo>
                  <a:lnTo>
                    <a:pt x="446024" y="143205"/>
                  </a:lnTo>
                  <a:lnTo>
                    <a:pt x="445770" y="144310"/>
                  </a:lnTo>
                  <a:lnTo>
                    <a:pt x="445770" y="176949"/>
                  </a:lnTo>
                  <a:lnTo>
                    <a:pt x="446024" y="178066"/>
                  </a:lnTo>
                  <a:lnTo>
                    <a:pt x="447294" y="179285"/>
                  </a:lnTo>
                  <a:lnTo>
                    <a:pt x="448437" y="179578"/>
                  </a:lnTo>
                  <a:lnTo>
                    <a:pt x="564769" y="179578"/>
                  </a:lnTo>
                  <a:lnTo>
                    <a:pt x="564769" y="167627"/>
                  </a:lnTo>
                  <a:close/>
                </a:path>
                <a:path w="3702684" h="184785">
                  <a:moveTo>
                    <a:pt x="585216" y="45605"/>
                  </a:moveTo>
                  <a:lnTo>
                    <a:pt x="560070" y="45605"/>
                  </a:lnTo>
                  <a:lnTo>
                    <a:pt x="560070" y="1625"/>
                  </a:lnTo>
                  <a:lnTo>
                    <a:pt x="544449" y="1625"/>
                  </a:lnTo>
                  <a:lnTo>
                    <a:pt x="544449" y="107632"/>
                  </a:lnTo>
                  <a:lnTo>
                    <a:pt x="560070" y="107632"/>
                  </a:lnTo>
                  <a:lnTo>
                    <a:pt x="560070" y="59385"/>
                  </a:lnTo>
                  <a:lnTo>
                    <a:pt x="585216" y="59385"/>
                  </a:lnTo>
                  <a:lnTo>
                    <a:pt x="585216" y="45605"/>
                  </a:lnTo>
                  <a:close/>
                </a:path>
                <a:path w="3702684" h="184785">
                  <a:moveTo>
                    <a:pt x="738124" y="149987"/>
                  </a:moveTo>
                  <a:lnTo>
                    <a:pt x="724674" y="127698"/>
                  </a:lnTo>
                  <a:lnTo>
                    <a:pt x="721233" y="125260"/>
                  </a:lnTo>
                  <a:lnTo>
                    <a:pt x="720356" y="124853"/>
                  </a:lnTo>
                  <a:lnTo>
                    <a:pt x="720356" y="157086"/>
                  </a:lnTo>
                  <a:lnTo>
                    <a:pt x="716026" y="162496"/>
                  </a:lnTo>
                  <a:lnTo>
                    <a:pt x="673608" y="172288"/>
                  </a:lnTo>
                  <a:lnTo>
                    <a:pt x="663435" y="171932"/>
                  </a:lnTo>
                  <a:lnTo>
                    <a:pt x="626745" y="157086"/>
                  </a:lnTo>
                  <a:lnTo>
                    <a:pt x="626745" y="142760"/>
                  </a:lnTo>
                  <a:lnTo>
                    <a:pt x="663473" y="128066"/>
                  </a:lnTo>
                  <a:lnTo>
                    <a:pt x="673608" y="127698"/>
                  </a:lnTo>
                  <a:lnTo>
                    <a:pt x="682840" y="128066"/>
                  </a:lnTo>
                  <a:lnTo>
                    <a:pt x="720344" y="142760"/>
                  </a:lnTo>
                  <a:lnTo>
                    <a:pt x="720356" y="157086"/>
                  </a:lnTo>
                  <a:lnTo>
                    <a:pt x="720356" y="124853"/>
                  </a:lnTo>
                  <a:lnTo>
                    <a:pt x="712038" y="120929"/>
                  </a:lnTo>
                  <a:lnTo>
                    <a:pt x="701040" y="117817"/>
                  </a:lnTo>
                  <a:lnTo>
                    <a:pt x="688225" y="115951"/>
                  </a:lnTo>
                  <a:lnTo>
                    <a:pt x="673608" y="115328"/>
                  </a:lnTo>
                  <a:lnTo>
                    <a:pt x="658901" y="115951"/>
                  </a:lnTo>
                  <a:lnTo>
                    <a:pt x="618464" y="130467"/>
                  </a:lnTo>
                  <a:lnTo>
                    <a:pt x="609092" y="149987"/>
                  </a:lnTo>
                  <a:lnTo>
                    <a:pt x="609092" y="155130"/>
                  </a:lnTo>
                  <a:lnTo>
                    <a:pt x="638048" y="180428"/>
                  </a:lnTo>
                  <a:lnTo>
                    <a:pt x="673608" y="184645"/>
                  </a:lnTo>
                  <a:lnTo>
                    <a:pt x="681101" y="184492"/>
                  </a:lnTo>
                  <a:lnTo>
                    <a:pt x="725982" y="172288"/>
                  </a:lnTo>
                  <a:lnTo>
                    <a:pt x="726821" y="171818"/>
                  </a:lnTo>
                  <a:lnTo>
                    <a:pt x="731012" y="168160"/>
                  </a:lnTo>
                  <a:lnTo>
                    <a:pt x="736600" y="159791"/>
                  </a:lnTo>
                  <a:lnTo>
                    <a:pt x="738124" y="155130"/>
                  </a:lnTo>
                  <a:lnTo>
                    <a:pt x="738124" y="149987"/>
                  </a:lnTo>
                  <a:close/>
                </a:path>
                <a:path w="3702684" h="184785">
                  <a:moveTo>
                    <a:pt x="755904" y="88976"/>
                  </a:moveTo>
                  <a:lnTo>
                    <a:pt x="681736" y="88976"/>
                  </a:lnTo>
                  <a:lnTo>
                    <a:pt x="681736" y="64655"/>
                  </a:lnTo>
                  <a:lnTo>
                    <a:pt x="736092" y="64655"/>
                  </a:lnTo>
                  <a:lnTo>
                    <a:pt x="736092" y="51282"/>
                  </a:lnTo>
                  <a:lnTo>
                    <a:pt x="629412" y="51282"/>
                  </a:lnTo>
                  <a:lnTo>
                    <a:pt x="629412" y="20066"/>
                  </a:lnTo>
                  <a:lnTo>
                    <a:pt x="734187" y="20066"/>
                  </a:lnTo>
                  <a:lnTo>
                    <a:pt x="734187" y="6896"/>
                  </a:lnTo>
                  <a:lnTo>
                    <a:pt x="616077" y="6896"/>
                  </a:lnTo>
                  <a:lnTo>
                    <a:pt x="614934" y="7200"/>
                  </a:lnTo>
                  <a:lnTo>
                    <a:pt x="613664" y="8407"/>
                  </a:lnTo>
                  <a:lnTo>
                    <a:pt x="613410" y="9525"/>
                  </a:lnTo>
                  <a:lnTo>
                    <a:pt x="613410" y="62230"/>
                  </a:lnTo>
                  <a:lnTo>
                    <a:pt x="613664" y="63309"/>
                  </a:lnTo>
                  <a:lnTo>
                    <a:pt x="614172" y="63842"/>
                  </a:lnTo>
                  <a:lnTo>
                    <a:pt x="614807" y="64389"/>
                  </a:lnTo>
                  <a:lnTo>
                    <a:pt x="615950" y="64655"/>
                  </a:lnTo>
                  <a:lnTo>
                    <a:pt x="665353" y="64655"/>
                  </a:lnTo>
                  <a:lnTo>
                    <a:pt x="665353" y="88976"/>
                  </a:lnTo>
                  <a:lnTo>
                    <a:pt x="591312" y="88976"/>
                  </a:lnTo>
                  <a:lnTo>
                    <a:pt x="591312" y="102768"/>
                  </a:lnTo>
                  <a:lnTo>
                    <a:pt x="755904" y="102768"/>
                  </a:lnTo>
                  <a:lnTo>
                    <a:pt x="755904" y="88976"/>
                  </a:lnTo>
                  <a:close/>
                </a:path>
                <a:path w="3702684" h="184785">
                  <a:moveTo>
                    <a:pt x="852678" y="1219"/>
                  </a:moveTo>
                  <a:lnTo>
                    <a:pt x="799465" y="1219"/>
                  </a:lnTo>
                  <a:lnTo>
                    <a:pt x="799465" y="14185"/>
                  </a:lnTo>
                  <a:lnTo>
                    <a:pt x="852678" y="14185"/>
                  </a:lnTo>
                  <a:lnTo>
                    <a:pt x="852678" y="1219"/>
                  </a:lnTo>
                  <a:close/>
                </a:path>
                <a:path w="3702684" h="184785">
                  <a:moveTo>
                    <a:pt x="870712" y="82092"/>
                  </a:moveTo>
                  <a:lnTo>
                    <a:pt x="854075" y="55968"/>
                  </a:lnTo>
                  <a:lnTo>
                    <a:pt x="854075" y="75603"/>
                  </a:lnTo>
                  <a:lnTo>
                    <a:pt x="854075" y="88709"/>
                  </a:lnTo>
                  <a:lnTo>
                    <a:pt x="851535" y="93840"/>
                  </a:lnTo>
                  <a:lnTo>
                    <a:pt x="846328" y="97497"/>
                  </a:lnTo>
                  <a:lnTo>
                    <a:pt x="841248" y="101003"/>
                  </a:lnTo>
                  <a:lnTo>
                    <a:pt x="834644" y="102768"/>
                  </a:lnTo>
                  <a:lnTo>
                    <a:pt x="817880" y="102768"/>
                  </a:lnTo>
                  <a:lnTo>
                    <a:pt x="811022" y="100977"/>
                  </a:lnTo>
                  <a:lnTo>
                    <a:pt x="800862" y="93814"/>
                  </a:lnTo>
                  <a:lnTo>
                    <a:pt x="798322" y="88709"/>
                  </a:lnTo>
                  <a:lnTo>
                    <a:pt x="798322" y="75603"/>
                  </a:lnTo>
                  <a:lnTo>
                    <a:pt x="800862" y="70535"/>
                  </a:lnTo>
                  <a:lnTo>
                    <a:pt x="811022" y="63233"/>
                  </a:lnTo>
                  <a:lnTo>
                    <a:pt x="817880" y="61417"/>
                  </a:lnTo>
                  <a:lnTo>
                    <a:pt x="834771" y="61417"/>
                  </a:lnTo>
                  <a:lnTo>
                    <a:pt x="841375" y="63233"/>
                  </a:lnTo>
                  <a:lnTo>
                    <a:pt x="851535" y="70535"/>
                  </a:lnTo>
                  <a:lnTo>
                    <a:pt x="854075" y="75603"/>
                  </a:lnTo>
                  <a:lnTo>
                    <a:pt x="854075" y="55968"/>
                  </a:lnTo>
                  <a:lnTo>
                    <a:pt x="851420" y="54394"/>
                  </a:lnTo>
                  <a:lnTo>
                    <a:pt x="843864" y="51536"/>
                  </a:lnTo>
                  <a:lnTo>
                    <a:pt x="835469" y="49822"/>
                  </a:lnTo>
                  <a:lnTo>
                    <a:pt x="826262" y="49250"/>
                  </a:lnTo>
                  <a:lnTo>
                    <a:pt x="819531" y="49250"/>
                  </a:lnTo>
                  <a:lnTo>
                    <a:pt x="784948" y="68770"/>
                  </a:lnTo>
                  <a:lnTo>
                    <a:pt x="781939" y="77228"/>
                  </a:lnTo>
                  <a:lnTo>
                    <a:pt x="781939" y="87083"/>
                  </a:lnTo>
                  <a:lnTo>
                    <a:pt x="813435" y="114147"/>
                  </a:lnTo>
                  <a:lnTo>
                    <a:pt x="819531" y="114922"/>
                  </a:lnTo>
                  <a:lnTo>
                    <a:pt x="826262" y="114922"/>
                  </a:lnTo>
                  <a:lnTo>
                    <a:pt x="861949" y="102768"/>
                  </a:lnTo>
                  <a:lnTo>
                    <a:pt x="863688" y="101244"/>
                  </a:lnTo>
                  <a:lnTo>
                    <a:pt x="867575" y="95669"/>
                  </a:lnTo>
                  <a:lnTo>
                    <a:pt x="869924" y="89293"/>
                  </a:lnTo>
                  <a:lnTo>
                    <a:pt x="870712" y="82092"/>
                  </a:lnTo>
                  <a:close/>
                </a:path>
                <a:path w="3702684" h="184785">
                  <a:moveTo>
                    <a:pt x="877951" y="27165"/>
                  </a:moveTo>
                  <a:lnTo>
                    <a:pt x="774954" y="27165"/>
                  </a:lnTo>
                  <a:lnTo>
                    <a:pt x="774954" y="39928"/>
                  </a:lnTo>
                  <a:lnTo>
                    <a:pt x="877951" y="39928"/>
                  </a:lnTo>
                  <a:lnTo>
                    <a:pt x="877951" y="27165"/>
                  </a:lnTo>
                  <a:close/>
                </a:path>
                <a:path w="3702684" h="184785">
                  <a:moveTo>
                    <a:pt x="919734" y="163982"/>
                  </a:moveTo>
                  <a:lnTo>
                    <a:pt x="817499" y="163982"/>
                  </a:lnTo>
                  <a:lnTo>
                    <a:pt x="817499" y="127495"/>
                  </a:lnTo>
                  <a:lnTo>
                    <a:pt x="801116" y="127495"/>
                  </a:lnTo>
                  <a:lnTo>
                    <a:pt x="801116" y="174917"/>
                  </a:lnTo>
                  <a:lnTo>
                    <a:pt x="801497" y="176034"/>
                  </a:lnTo>
                  <a:lnTo>
                    <a:pt x="802005" y="176644"/>
                  </a:lnTo>
                  <a:lnTo>
                    <a:pt x="802640" y="177253"/>
                  </a:lnTo>
                  <a:lnTo>
                    <a:pt x="803783" y="177558"/>
                  </a:lnTo>
                  <a:lnTo>
                    <a:pt x="919734" y="177558"/>
                  </a:lnTo>
                  <a:lnTo>
                    <a:pt x="919734" y="163982"/>
                  </a:lnTo>
                  <a:close/>
                </a:path>
                <a:path w="3702684" h="184785">
                  <a:moveTo>
                    <a:pt x="938911" y="56349"/>
                  </a:moveTo>
                  <a:lnTo>
                    <a:pt x="913892" y="56349"/>
                  </a:lnTo>
                  <a:lnTo>
                    <a:pt x="913892" y="1625"/>
                  </a:lnTo>
                  <a:lnTo>
                    <a:pt x="898017" y="1625"/>
                  </a:lnTo>
                  <a:lnTo>
                    <a:pt x="898017" y="133972"/>
                  </a:lnTo>
                  <a:lnTo>
                    <a:pt x="913892" y="133972"/>
                  </a:lnTo>
                  <a:lnTo>
                    <a:pt x="913892" y="70535"/>
                  </a:lnTo>
                  <a:lnTo>
                    <a:pt x="938911" y="70535"/>
                  </a:lnTo>
                  <a:lnTo>
                    <a:pt x="938911" y="56349"/>
                  </a:lnTo>
                  <a:close/>
                </a:path>
                <a:path w="3702684" h="184785">
                  <a:moveTo>
                    <a:pt x="1103630" y="12560"/>
                  </a:moveTo>
                  <a:lnTo>
                    <a:pt x="1103376" y="11455"/>
                  </a:lnTo>
                  <a:lnTo>
                    <a:pt x="1102106" y="10236"/>
                  </a:lnTo>
                  <a:lnTo>
                    <a:pt x="1100963" y="9931"/>
                  </a:lnTo>
                  <a:lnTo>
                    <a:pt x="1022731" y="9931"/>
                  </a:lnTo>
                  <a:lnTo>
                    <a:pt x="1022731" y="23914"/>
                  </a:lnTo>
                  <a:lnTo>
                    <a:pt x="1085850" y="23914"/>
                  </a:lnTo>
                  <a:lnTo>
                    <a:pt x="1084148" y="31000"/>
                  </a:lnTo>
                  <a:lnTo>
                    <a:pt x="1063625" y="64706"/>
                  </a:lnTo>
                  <a:lnTo>
                    <a:pt x="1030389" y="86309"/>
                  </a:lnTo>
                  <a:lnTo>
                    <a:pt x="1011682" y="93040"/>
                  </a:lnTo>
                  <a:lnTo>
                    <a:pt x="1022223" y="104584"/>
                  </a:lnTo>
                  <a:lnTo>
                    <a:pt x="1067574" y="80645"/>
                  </a:lnTo>
                  <a:lnTo>
                    <a:pt x="1095641" y="44996"/>
                  </a:lnTo>
                  <a:lnTo>
                    <a:pt x="1103630" y="14185"/>
                  </a:lnTo>
                  <a:lnTo>
                    <a:pt x="1103630" y="12560"/>
                  </a:lnTo>
                  <a:close/>
                </a:path>
                <a:path w="3702684" h="184785">
                  <a:moveTo>
                    <a:pt x="1158113" y="1625"/>
                  </a:moveTo>
                  <a:lnTo>
                    <a:pt x="1142111" y="1625"/>
                  </a:lnTo>
                  <a:lnTo>
                    <a:pt x="1142111" y="27559"/>
                  </a:lnTo>
                  <a:lnTo>
                    <a:pt x="1109980" y="27559"/>
                  </a:lnTo>
                  <a:lnTo>
                    <a:pt x="1109980" y="40944"/>
                  </a:lnTo>
                  <a:lnTo>
                    <a:pt x="1142111" y="40944"/>
                  </a:lnTo>
                  <a:lnTo>
                    <a:pt x="1142111" y="66890"/>
                  </a:lnTo>
                  <a:lnTo>
                    <a:pt x="1105281" y="66890"/>
                  </a:lnTo>
                  <a:lnTo>
                    <a:pt x="1105281" y="80264"/>
                  </a:lnTo>
                  <a:lnTo>
                    <a:pt x="1142111" y="80264"/>
                  </a:lnTo>
                  <a:lnTo>
                    <a:pt x="1142111" y="109448"/>
                  </a:lnTo>
                  <a:lnTo>
                    <a:pt x="1158113" y="109448"/>
                  </a:lnTo>
                  <a:lnTo>
                    <a:pt x="1158113" y="1625"/>
                  </a:lnTo>
                  <a:close/>
                </a:path>
                <a:path w="3702684" h="184785">
                  <a:moveTo>
                    <a:pt x="1160780" y="148577"/>
                  </a:moveTo>
                  <a:lnTo>
                    <a:pt x="1144016" y="122224"/>
                  </a:lnTo>
                  <a:lnTo>
                    <a:pt x="1144016" y="141617"/>
                  </a:lnTo>
                  <a:lnTo>
                    <a:pt x="1144016" y="155930"/>
                  </a:lnTo>
                  <a:lnTo>
                    <a:pt x="1108176" y="171310"/>
                  </a:lnTo>
                  <a:lnTo>
                    <a:pt x="1098804" y="171678"/>
                  </a:lnTo>
                  <a:lnTo>
                    <a:pt x="1089202" y="171297"/>
                  </a:lnTo>
                  <a:lnTo>
                    <a:pt x="1053846" y="155333"/>
                  </a:lnTo>
                  <a:lnTo>
                    <a:pt x="1053858" y="140855"/>
                  </a:lnTo>
                  <a:lnTo>
                    <a:pt x="1089202" y="125437"/>
                  </a:lnTo>
                  <a:lnTo>
                    <a:pt x="1098804" y="125056"/>
                  </a:lnTo>
                  <a:lnTo>
                    <a:pt x="1107681" y="125463"/>
                  </a:lnTo>
                  <a:lnTo>
                    <a:pt x="1144016" y="141617"/>
                  </a:lnTo>
                  <a:lnTo>
                    <a:pt x="1144016" y="122224"/>
                  </a:lnTo>
                  <a:lnTo>
                    <a:pt x="1134833" y="117792"/>
                  </a:lnTo>
                  <a:lnTo>
                    <a:pt x="1124267" y="114630"/>
                  </a:lnTo>
                  <a:lnTo>
                    <a:pt x="1112253" y="112725"/>
                  </a:lnTo>
                  <a:lnTo>
                    <a:pt x="1098804" y="112090"/>
                  </a:lnTo>
                  <a:lnTo>
                    <a:pt x="1085164" y="112725"/>
                  </a:lnTo>
                  <a:lnTo>
                    <a:pt x="1046327" y="127393"/>
                  </a:lnTo>
                  <a:lnTo>
                    <a:pt x="1036955" y="148374"/>
                  </a:lnTo>
                  <a:lnTo>
                    <a:pt x="1036955" y="153911"/>
                  </a:lnTo>
                  <a:lnTo>
                    <a:pt x="1038352" y="158915"/>
                  </a:lnTo>
                  <a:lnTo>
                    <a:pt x="1041298" y="163423"/>
                  </a:lnTo>
                  <a:lnTo>
                    <a:pt x="1044067" y="167830"/>
                  </a:lnTo>
                  <a:lnTo>
                    <a:pt x="1085088" y="183819"/>
                  </a:lnTo>
                  <a:lnTo>
                    <a:pt x="1098804" y="184454"/>
                  </a:lnTo>
                  <a:lnTo>
                    <a:pt x="1112253" y="183857"/>
                  </a:lnTo>
                  <a:lnTo>
                    <a:pt x="1124267" y="182029"/>
                  </a:lnTo>
                  <a:lnTo>
                    <a:pt x="1134833" y="178981"/>
                  </a:lnTo>
                  <a:lnTo>
                    <a:pt x="1144016" y="174713"/>
                  </a:lnTo>
                  <a:lnTo>
                    <a:pt x="1148283" y="171678"/>
                  </a:lnTo>
                  <a:lnTo>
                    <a:pt x="1151343" y="169519"/>
                  </a:lnTo>
                  <a:lnTo>
                    <a:pt x="1156589" y="163423"/>
                  </a:lnTo>
                  <a:lnTo>
                    <a:pt x="1159725" y="156451"/>
                  </a:lnTo>
                  <a:lnTo>
                    <a:pt x="1160780" y="148577"/>
                  </a:lnTo>
                  <a:close/>
                </a:path>
                <a:path w="3702684" h="184785">
                  <a:moveTo>
                    <a:pt x="1330071" y="39319"/>
                  </a:moveTo>
                  <a:lnTo>
                    <a:pt x="1328674" y="33477"/>
                  </a:lnTo>
                  <a:lnTo>
                    <a:pt x="1322832" y="23075"/>
                  </a:lnTo>
                  <a:lnTo>
                    <a:pt x="1318641" y="18643"/>
                  </a:lnTo>
                  <a:lnTo>
                    <a:pt x="1316215" y="17030"/>
                  </a:lnTo>
                  <a:lnTo>
                    <a:pt x="1313053" y="14922"/>
                  </a:lnTo>
                  <a:lnTo>
                    <a:pt x="1313053" y="36487"/>
                  </a:lnTo>
                  <a:lnTo>
                    <a:pt x="1313002" y="54940"/>
                  </a:lnTo>
                  <a:lnTo>
                    <a:pt x="1276032" y="73736"/>
                  </a:lnTo>
                  <a:lnTo>
                    <a:pt x="1266444" y="74180"/>
                  </a:lnTo>
                  <a:lnTo>
                    <a:pt x="1259840" y="74180"/>
                  </a:lnTo>
                  <a:lnTo>
                    <a:pt x="1223137" y="57962"/>
                  </a:lnTo>
                  <a:lnTo>
                    <a:pt x="1219581" y="50406"/>
                  </a:lnTo>
                  <a:lnTo>
                    <a:pt x="1219581" y="41211"/>
                  </a:lnTo>
                  <a:lnTo>
                    <a:pt x="1220724" y="37122"/>
                  </a:lnTo>
                  <a:lnTo>
                    <a:pt x="1223048" y="33477"/>
                  </a:lnTo>
                  <a:lnTo>
                    <a:pt x="1225169" y="29959"/>
                  </a:lnTo>
                  <a:lnTo>
                    <a:pt x="1228344" y="26962"/>
                  </a:lnTo>
                  <a:lnTo>
                    <a:pt x="1232535" y="24523"/>
                  </a:lnTo>
                  <a:lnTo>
                    <a:pt x="1236599" y="22098"/>
                  </a:lnTo>
                  <a:lnTo>
                    <a:pt x="1241552" y="20231"/>
                  </a:lnTo>
                  <a:lnTo>
                    <a:pt x="1252982" y="17665"/>
                  </a:lnTo>
                  <a:lnTo>
                    <a:pt x="1259459" y="17030"/>
                  </a:lnTo>
                  <a:lnTo>
                    <a:pt x="1266444" y="17030"/>
                  </a:lnTo>
                  <a:lnTo>
                    <a:pt x="1308735" y="29387"/>
                  </a:lnTo>
                  <a:lnTo>
                    <a:pt x="1313053" y="36487"/>
                  </a:lnTo>
                  <a:lnTo>
                    <a:pt x="1313053" y="14922"/>
                  </a:lnTo>
                  <a:lnTo>
                    <a:pt x="1273683" y="3835"/>
                  </a:lnTo>
                  <a:lnTo>
                    <a:pt x="1266444" y="3644"/>
                  </a:lnTo>
                  <a:lnTo>
                    <a:pt x="1252169" y="4381"/>
                  </a:lnTo>
                  <a:lnTo>
                    <a:pt x="1212151" y="21640"/>
                  </a:lnTo>
                  <a:lnTo>
                    <a:pt x="1202563" y="45808"/>
                  </a:lnTo>
                  <a:lnTo>
                    <a:pt x="1203629" y="54940"/>
                  </a:lnTo>
                  <a:lnTo>
                    <a:pt x="1232027" y="82664"/>
                  </a:lnTo>
                  <a:lnTo>
                    <a:pt x="1266444" y="87566"/>
                  </a:lnTo>
                  <a:lnTo>
                    <a:pt x="1280579" y="86868"/>
                  </a:lnTo>
                  <a:lnTo>
                    <a:pt x="1293114" y="84734"/>
                  </a:lnTo>
                  <a:lnTo>
                    <a:pt x="1304010" y="81191"/>
                  </a:lnTo>
                  <a:lnTo>
                    <a:pt x="1313307" y="76212"/>
                  </a:lnTo>
                  <a:lnTo>
                    <a:pt x="1315694" y="74180"/>
                  </a:lnTo>
                  <a:lnTo>
                    <a:pt x="1320634" y="69977"/>
                  </a:lnTo>
                  <a:lnTo>
                    <a:pt x="1325880" y="62839"/>
                  </a:lnTo>
                  <a:lnTo>
                    <a:pt x="1328953" y="54940"/>
                  </a:lnTo>
                  <a:lnTo>
                    <a:pt x="1329055" y="54457"/>
                  </a:lnTo>
                  <a:lnTo>
                    <a:pt x="1330071" y="45808"/>
                  </a:lnTo>
                  <a:lnTo>
                    <a:pt x="1330071" y="39319"/>
                  </a:lnTo>
                  <a:close/>
                </a:path>
                <a:path w="3702684" h="184785">
                  <a:moveTo>
                    <a:pt x="1348740" y="104381"/>
                  </a:moveTo>
                  <a:lnTo>
                    <a:pt x="1184402" y="104381"/>
                  </a:lnTo>
                  <a:lnTo>
                    <a:pt x="1184402" y="118173"/>
                  </a:lnTo>
                  <a:lnTo>
                    <a:pt x="1258570" y="118173"/>
                  </a:lnTo>
                  <a:lnTo>
                    <a:pt x="1258570" y="181610"/>
                  </a:lnTo>
                  <a:lnTo>
                    <a:pt x="1274953" y="181610"/>
                  </a:lnTo>
                  <a:lnTo>
                    <a:pt x="1274953" y="118173"/>
                  </a:lnTo>
                  <a:lnTo>
                    <a:pt x="1348740" y="118173"/>
                  </a:lnTo>
                  <a:lnTo>
                    <a:pt x="1348740" y="104381"/>
                  </a:lnTo>
                  <a:close/>
                </a:path>
                <a:path w="3702684" h="184785">
                  <a:moveTo>
                    <a:pt x="1509903" y="116751"/>
                  </a:moveTo>
                  <a:lnTo>
                    <a:pt x="1464564" y="120738"/>
                  </a:lnTo>
                  <a:lnTo>
                    <a:pt x="1460373" y="120802"/>
                  </a:lnTo>
                  <a:lnTo>
                    <a:pt x="1452880" y="120802"/>
                  </a:lnTo>
                  <a:lnTo>
                    <a:pt x="1452880" y="26555"/>
                  </a:lnTo>
                  <a:lnTo>
                    <a:pt x="1498092" y="26555"/>
                  </a:lnTo>
                  <a:lnTo>
                    <a:pt x="1498092" y="12966"/>
                  </a:lnTo>
                  <a:lnTo>
                    <a:pt x="1439672" y="12966"/>
                  </a:lnTo>
                  <a:lnTo>
                    <a:pt x="1438656" y="13271"/>
                  </a:lnTo>
                  <a:lnTo>
                    <a:pt x="1437386" y="14490"/>
                  </a:lnTo>
                  <a:lnTo>
                    <a:pt x="1437132" y="15608"/>
                  </a:lnTo>
                  <a:lnTo>
                    <a:pt x="1437220" y="133375"/>
                  </a:lnTo>
                  <a:lnTo>
                    <a:pt x="1437386" y="134048"/>
                  </a:lnTo>
                  <a:lnTo>
                    <a:pt x="1438402" y="135128"/>
                  </a:lnTo>
                  <a:lnTo>
                    <a:pt x="1439545" y="135394"/>
                  </a:lnTo>
                  <a:lnTo>
                    <a:pt x="1450848" y="135394"/>
                  </a:lnTo>
                  <a:lnTo>
                    <a:pt x="1489735" y="133375"/>
                  </a:lnTo>
                  <a:lnTo>
                    <a:pt x="1509903" y="130733"/>
                  </a:lnTo>
                  <a:lnTo>
                    <a:pt x="1509903" y="120802"/>
                  </a:lnTo>
                  <a:lnTo>
                    <a:pt x="1509903" y="116751"/>
                  </a:lnTo>
                  <a:close/>
                </a:path>
                <a:path w="3702684" h="184785">
                  <a:moveTo>
                    <a:pt x="1573911" y="1625"/>
                  </a:moveTo>
                  <a:lnTo>
                    <a:pt x="1558290" y="1625"/>
                  </a:lnTo>
                  <a:lnTo>
                    <a:pt x="1558290" y="65874"/>
                  </a:lnTo>
                  <a:lnTo>
                    <a:pt x="1534414" y="65874"/>
                  </a:lnTo>
                  <a:lnTo>
                    <a:pt x="1534414" y="4660"/>
                  </a:lnTo>
                  <a:lnTo>
                    <a:pt x="1519047" y="4660"/>
                  </a:lnTo>
                  <a:lnTo>
                    <a:pt x="1519047" y="172694"/>
                  </a:lnTo>
                  <a:lnTo>
                    <a:pt x="1534414" y="172694"/>
                  </a:lnTo>
                  <a:lnTo>
                    <a:pt x="1534414" y="81280"/>
                  </a:lnTo>
                  <a:lnTo>
                    <a:pt x="1558290" y="81280"/>
                  </a:lnTo>
                  <a:lnTo>
                    <a:pt x="1558290" y="181203"/>
                  </a:lnTo>
                  <a:lnTo>
                    <a:pt x="1573911" y="181203"/>
                  </a:lnTo>
                  <a:lnTo>
                    <a:pt x="1573911" y="81280"/>
                  </a:lnTo>
                  <a:lnTo>
                    <a:pt x="1573911" y="65874"/>
                  </a:lnTo>
                  <a:lnTo>
                    <a:pt x="1573911" y="1625"/>
                  </a:lnTo>
                  <a:close/>
                </a:path>
                <a:path w="3702684" h="184785">
                  <a:moveTo>
                    <a:pt x="1683004" y="1219"/>
                  </a:moveTo>
                  <a:lnTo>
                    <a:pt x="1629664" y="1219"/>
                  </a:lnTo>
                  <a:lnTo>
                    <a:pt x="1629664" y="14185"/>
                  </a:lnTo>
                  <a:lnTo>
                    <a:pt x="1683004" y="14185"/>
                  </a:lnTo>
                  <a:lnTo>
                    <a:pt x="1683004" y="1219"/>
                  </a:lnTo>
                  <a:close/>
                </a:path>
                <a:path w="3702684" h="184785">
                  <a:moveTo>
                    <a:pt x="1701292" y="69989"/>
                  </a:moveTo>
                  <a:lnTo>
                    <a:pt x="1697101" y="62636"/>
                  </a:lnTo>
                  <a:lnTo>
                    <a:pt x="1693849" y="60401"/>
                  </a:lnTo>
                  <a:lnTo>
                    <a:pt x="1688846" y="56959"/>
                  </a:lnTo>
                  <a:lnTo>
                    <a:pt x="1684782" y="54635"/>
                  </a:lnTo>
                  <a:lnTo>
                    <a:pt x="1684782" y="73367"/>
                  </a:lnTo>
                  <a:lnTo>
                    <a:pt x="1684782" y="84861"/>
                  </a:lnTo>
                  <a:lnTo>
                    <a:pt x="1682369" y="89458"/>
                  </a:lnTo>
                  <a:lnTo>
                    <a:pt x="1677289" y="92837"/>
                  </a:lnTo>
                  <a:lnTo>
                    <a:pt x="1672209" y="96342"/>
                  </a:lnTo>
                  <a:lnTo>
                    <a:pt x="1665351" y="98107"/>
                  </a:lnTo>
                  <a:lnTo>
                    <a:pt x="1647698" y="98107"/>
                  </a:lnTo>
                  <a:lnTo>
                    <a:pt x="1640840" y="96342"/>
                  </a:lnTo>
                  <a:lnTo>
                    <a:pt x="1630934" y="89319"/>
                  </a:lnTo>
                  <a:lnTo>
                    <a:pt x="1628584" y="84861"/>
                  </a:lnTo>
                  <a:lnTo>
                    <a:pt x="1628521" y="73367"/>
                  </a:lnTo>
                  <a:lnTo>
                    <a:pt x="1630934" y="68846"/>
                  </a:lnTo>
                  <a:lnTo>
                    <a:pt x="1640840" y="62090"/>
                  </a:lnTo>
                  <a:lnTo>
                    <a:pt x="1647698" y="60401"/>
                  </a:lnTo>
                  <a:lnTo>
                    <a:pt x="1665605" y="60401"/>
                  </a:lnTo>
                  <a:lnTo>
                    <a:pt x="1672463" y="62090"/>
                  </a:lnTo>
                  <a:lnTo>
                    <a:pt x="1682369" y="68846"/>
                  </a:lnTo>
                  <a:lnTo>
                    <a:pt x="1684782" y="73367"/>
                  </a:lnTo>
                  <a:lnTo>
                    <a:pt x="1684782" y="54635"/>
                  </a:lnTo>
                  <a:lnTo>
                    <a:pt x="1682191" y="53149"/>
                  </a:lnTo>
                  <a:lnTo>
                    <a:pt x="1674622" y="50419"/>
                  </a:lnTo>
                  <a:lnTo>
                    <a:pt x="1666087" y="48780"/>
                  </a:lnTo>
                  <a:lnTo>
                    <a:pt x="1656588" y="48234"/>
                  </a:lnTo>
                  <a:lnTo>
                    <a:pt x="1647151" y="48780"/>
                  </a:lnTo>
                  <a:lnTo>
                    <a:pt x="1612011" y="69989"/>
                  </a:lnTo>
                  <a:lnTo>
                    <a:pt x="1612011" y="83642"/>
                  </a:lnTo>
                  <a:lnTo>
                    <a:pt x="1613154" y="87833"/>
                  </a:lnTo>
                  <a:lnTo>
                    <a:pt x="1615440" y="91617"/>
                  </a:lnTo>
                  <a:lnTo>
                    <a:pt x="1617599" y="95402"/>
                  </a:lnTo>
                  <a:lnTo>
                    <a:pt x="1650111" y="110261"/>
                  </a:lnTo>
                  <a:lnTo>
                    <a:pt x="1663192" y="110261"/>
                  </a:lnTo>
                  <a:lnTo>
                    <a:pt x="1692554" y="98107"/>
                  </a:lnTo>
                  <a:lnTo>
                    <a:pt x="1693799" y="96888"/>
                  </a:lnTo>
                  <a:lnTo>
                    <a:pt x="1695323" y="95262"/>
                  </a:lnTo>
                  <a:lnTo>
                    <a:pt x="1696720" y="93510"/>
                  </a:lnTo>
                  <a:lnTo>
                    <a:pt x="1697736" y="91617"/>
                  </a:lnTo>
                  <a:lnTo>
                    <a:pt x="1700149" y="87693"/>
                  </a:lnTo>
                  <a:lnTo>
                    <a:pt x="1701253" y="83642"/>
                  </a:lnTo>
                  <a:lnTo>
                    <a:pt x="1701292" y="69989"/>
                  </a:lnTo>
                  <a:close/>
                </a:path>
                <a:path w="3702684" h="184785">
                  <a:moveTo>
                    <a:pt x="1708277" y="25742"/>
                  </a:moveTo>
                  <a:lnTo>
                    <a:pt x="1605407" y="25742"/>
                  </a:lnTo>
                  <a:lnTo>
                    <a:pt x="1605407" y="38506"/>
                  </a:lnTo>
                  <a:lnTo>
                    <a:pt x="1708277" y="38506"/>
                  </a:lnTo>
                  <a:lnTo>
                    <a:pt x="1708277" y="25742"/>
                  </a:lnTo>
                  <a:close/>
                </a:path>
                <a:path w="3702684" h="184785">
                  <a:moveTo>
                    <a:pt x="1744472" y="128714"/>
                  </a:moveTo>
                  <a:lnTo>
                    <a:pt x="1744091" y="127596"/>
                  </a:lnTo>
                  <a:lnTo>
                    <a:pt x="1743456" y="126987"/>
                  </a:lnTo>
                  <a:lnTo>
                    <a:pt x="1742948" y="126377"/>
                  </a:lnTo>
                  <a:lnTo>
                    <a:pt x="1741805" y="126072"/>
                  </a:lnTo>
                  <a:lnTo>
                    <a:pt x="1626870" y="126072"/>
                  </a:lnTo>
                  <a:lnTo>
                    <a:pt x="1626870" y="140055"/>
                  </a:lnTo>
                  <a:lnTo>
                    <a:pt x="1728216" y="140055"/>
                  </a:lnTo>
                  <a:lnTo>
                    <a:pt x="1728216" y="182219"/>
                  </a:lnTo>
                  <a:lnTo>
                    <a:pt x="1744472" y="182219"/>
                  </a:lnTo>
                  <a:lnTo>
                    <a:pt x="1744472" y="128714"/>
                  </a:lnTo>
                  <a:close/>
                </a:path>
                <a:path w="3702684" h="184785">
                  <a:moveTo>
                    <a:pt x="1769364" y="52705"/>
                  </a:moveTo>
                  <a:lnTo>
                    <a:pt x="1744472" y="52705"/>
                  </a:lnTo>
                  <a:lnTo>
                    <a:pt x="1744472" y="1625"/>
                  </a:lnTo>
                  <a:lnTo>
                    <a:pt x="1728597" y="1625"/>
                  </a:lnTo>
                  <a:lnTo>
                    <a:pt x="1728597" y="116344"/>
                  </a:lnTo>
                  <a:lnTo>
                    <a:pt x="1744472" y="116344"/>
                  </a:lnTo>
                  <a:lnTo>
                    <a:pt x="1744472" y="66687"/>
                  </a:lnTo>
                  <a:lnTo>
                    <a:pt x="1769364" y="66687"/>
                  </a:lnTo>
                  <a:lnTo>
                    <a:pt x="1769364" y="52705"/>
                  </a:lnTo>
                  <a:close/>
                </a:path>
                <a:path w="3702684" h="184785">
                  <a:moveTo>
                    <a:pt x="1955800" y="66687"/>
                  </a:moveTo>
                  <a:lnTo>
                    <a:pt x="1916049" y="71958"/>
                  </a:lnTo>
                  <a:lnTo>
                    <a:pt x="1874520" y="73571"/>
                  </a:lnTo>
                  <a:lnTo>
                    <a:pt x="1864614" y="73571"/>
                  </a:lnTo>
                  <a:lnTo>
                    <a:pt x="1864614" y="23710"/>
                  </a:lnTo>
                  <a:lnTo>
                    <a:pt x="1931035" y="23710"/>
                  </a:lnTo>
                  <a:lnTo>
                    <a:pt x="1931035" y="9931"/>
                  </a:lnTo>
                  <a:lnTo>
                    <a:pt x="1851406" y="9931"/>
                  </a:lnTo>
                  <a:lnTo>
                    <a:pt x="1850263" y="10236"/>
                  </a:lnTo>
                  <a:lnTo>
                    <a:pt x="1849755" y="10845"/>
                  </a:lnTo>
                  <a:lnTo>
                    <a:pt x="1849120" y="11455"/>
                  </a:lnTo>
                  <a:lnTo>
                    <a:pt x="1848739" y="12560"/>
                  </a:lnTo>
                  <a:lnTo>
                    <a:pt x="1848777" y="85674"/>
                  </a:lnTo>
                  <a:lnTo>
                    <a:pt x="1849120" y="86614"/>
                  </a:lnTo>
                  <a:lnTo>
                    <a:pt x="1850136" y="87693"/>
                  </a:lnTo>
                  <a:lnTo>
                    <a:pt x="1851279" y="87972"/>
                  </a:lnTo>
                  <a:lnTo>
                    <a:pt x="1874774" y="87972"/>
                  </a:lnTo>
                  <a:lnTo>
                    <a:pt x="1914271" y="86347"/>
                  </a:lnTo>
                  <a:lnTo>
                    <a:pt x="1955800" y="80873"/>
                  </a:lnTo>
                  <a:lnTo>
                    <a:pt x="1955800" y="73571"/>
                  </a:lnTo>
                  <a:lnTo>
                    <a:pt x="1955800" y="66687"/>
                  </a:lnTo>
                  <a:close/>
                </a:path>
                <a:path w="3702684" h="184785">
                  <a:moveTo>
                    <a:pt x="1980311" y="113309"/>
                  </a:moveTo>
                  <a:lnTo>
                    <a:pt x="1980057" y="112191"/>
                  </a:lnTo>
                  <a:lnTo>
                    <a:pt x="1978787" y="110972"/>
                  </a:lnTo>
                  <a:lnTo>
                    <a:pt x="1977644" y="110667"/>
                  </a:lnTo>
                  <a:lnTo>
                    <a:pt x="1964563" y="110667"/>
                  </a:lnTo>
                  <a:lnTo>
                    <a:pt x="1964563" y="124244"/>
                  </a:lnTo>
                  <a:lnTo>
                    <a:pt x="1964563" y="166001"/>
                  </a:lnTo>
                  <a:lnTo>
                    <a:pt x="1882267" y="166001"/>
                  </a:lnTo>
                  <a:lnTo>
                    <a:pt x="1882267" y="124244"/>
                  </a:lnTo>
                  <a:lnTo>
                    <a:pt x="1964563" y="124244"/>
                  </a:lnTo>
                  <a:lnTo>
                    <a:pt x="1964563" y="110667"/>
                  </a:lnTo>
                  <a:lnTo>
                    <a:pt x="1869059" y="110667"/>
                  </a:lnTo>
                  <a:lnTo>
                    <a:pt x="1867916" y="110972"/>
                  </a:lnTo>
                  <a:lnTo>
                    <a:pt x="1867281" y="111582"/>
                  </a:lnTo>
                  <a:lnTo>
                    <a:pt x="1866773" y="112191"/>
                  </a:lnTo>
                  <a:lnTo>
                    <a:pt x="1866392" y="113309"/>
                  </a:lnTo>
                  <a:lnTo>
                    <a:pt x="1866392" y="176542"/>
                  </a:lnTo>
                  <a:lnTo>
                    <a:pt x="1866773" y="177660"/>
                  </a:lnTo>
                  <a:lnTo>
                    <a:pt x="1867281" y="178269"/>
                  </a:lnTo>
                  <a:lnTo>
                    <a:pt x="1867916" y="178879"/>
                  </a:lnTo>
                  <a:lnTo>
                    <a:pt x="1869059" y="179184"/>
                  </a:lnTo>
                  <a:lnTo>
                    <a:pt x="1977644" y="179184"/>
                  </a:lnTo>
                  <a:lnTo>
                    <a:pt x="1978787" y="178879"/>
                  </a:lnTo>
                  <a:lnTo>
                    <a:pt x="1980057" y="177660"/>
                  </a:lnTo>
                  <a:lnTo>
                    <a:pt x="1980311" y="176542"/>
                  </a:lnTo>
                  <a:lnTo>
                    <a:pt x="1980311" y="166001"/>
                  </a:lnTo>
                  <a:lnTo>
                    <a:pt x="1980311" y="124244"/>
                  </a:lnTo>
                  <a:lnTo>
                    <a:pt x="1980311" y="113309"/>
                  </a:lnTo>
                  <a:close/>
                </a:path>
                <a:path w="3702684" h="184785">
                  <a:moveTo>
                    <a:pt x="2004695" y="35877"/>
                  </a:moveTo>
                  <a:lnTo>
                    <a:pt x="1980184" y="35877"/>
                  </a:lnTo>
                  <a:lnTo>
                    <a:pt x="1980184" y="1625"/>
                  </a:lnTo>
                  <a:lnTo>
                    <a:pt x="1964309" y="1625"/>
                  </a:lnTo>
                  <a:lnTo>
                    <a:pt x="1964309" y="101142"/>
                  </a:lnTo>
                  <a:lnTo>
                    <a:pt x="1980184" y="101142"/>
                  </a:lnTo>
                  <a:lnTo>
                    <a:pt x="1980184" y="49860"/>
                  </a:lnTo>
                  <a:lnTo>
                    <a:pt x="2004695" y="49860"/>
                  </a:lnTo>
                  <a:lnTo>
                    <a:pt x="2004695" y="35877"/>
                  </a:lnTo>
                  <a:close/>
                </a:path>
                <a:path w="3702684" h="184785">
                  <a:moveTo>
                    <a:pt x="2132584" y="68097"/>
                  </a:moveTo>
                  <a:lnTo>
                    <a:pt x="2092833" y="73367"/>
                  </a:lnTo>
                  <a:lnTo>
                    <a:pt x="2051304" y="74993"/>
                  </a:lnTo>
                  <a:lnTo>
                    <a:pt x="2041398" y="74993"/>
                  </a:lnTo>
                  <a:lnTo>
                    <a:pt x="2041398" y="23710"/>
                  </a:lnTo>
                  <a:lnTo>
                    <a:pt x="2107819" y="23710"/>
                  </a:lnTo>
                  <a:lnTo>
                    <a:pt x="2107819" y="9931"/>
                  </a:lnTo>
                  <a:lnTo>
                    <a:pt x="2028190" y="9931"/>
                  </a:lnTo>
                  <a:lnTo>
                    <a:pt x="2027047" y="10236"/>
                  </a:lnTo>
                  <a:lnTo>
                    <a:pt x="2026539" y="10845"/>
                  </a:lnTo>
                  <a:lnTo>
                    <a:pt x="2025904" y="11455"/>
                  </a:lnTo>
                  <a:lnTo>
                    <a:pt x="2025523" y="12560"/>
                  </a:lnTo>
                  <a:lnTo>
                    <a:pt x="2025561" y="87083"/>
                  </a:lnTo>
                  <a:lnTo>
                    <a:pt x="2025904" y="88036"/>
                  </a:lnTo>
                  <a:lnTo>
                    <a:pt x="2026920" y="89115"/>
                  </a:lnTo>
                  <a:lnTo>
                    <a:pt x="2028063" y="89382"/>
                  </a:lnTo>
                  <a:lnTo>
                    <a:pt x="2051558" y="89382"/>
                  </a:lnTo>
                  <a:lnTo>
                    <a:pt x="2091055" y="87769"/>
                  </a:lnTo>
                  <a:lnTo>
                    <a:pt x="2132584" y="82296"/>
                  </a:lnTo>
                  <a:lnTo>
                    <a:pt x="2132584" y="74993"/>
                  </a:lnTo>
                  <a:lnTo>
                    <a:pt x="2132584" y="68097"/>
                  </a:lnTo>
                  <a:close/>
                </a:path>
                <a:path w="3702684" h="184785">
                  <a:moveTo>
                    <a:pt x="2161540" y="142354"/>
                  </a:moveTo>
                  <a:lnTo>
                    <a:pt x="2160143" y="137388"/>
                  </a:lnTo>
                  <a:lnTo>
                    <a:pt x="2154301" y="128333"/>
                  </a:lnTo>
                  <a:lnTo>
                    <a:pt x="2150110" y="124447"/>
                  </a:lnTo>
                  <a:lnTo>
                    <a:pt x="2149437" y="124040"/>
                  </a:lnTo>
                  <a:lnTo>
                    <a:pt x="2144776" y="121208"/>
                  </a:lnTo>
                  <a:lnTo>
                    <a:pt x="2144776" y="140665"/>
                  </a:lnTo>
                  <a:lnTo>
                    <a:pt x="2144776" y="151612"/>
                  </a:lnTo>
                  <a:lnTo>
                    <a:pt x="2143633" y="154927"/>
                  </a:lnTo>
                  <a:lnTo>
                    <a:pt x="2100199" y="171881"/>
                  </a:lnTo>
                  <a:lnTo>
                    <a:pt x="2093976" y="171881"/>
                  </a:lnTo>
                  <a:lnTo>
                    <a:pt x="2088134" y="171335"/>
                  </a:lnTo>
                  <a:lnTo>
                    <a:pt x="2077466" y="169176"/>
                  </a:lnTo>
                  <a:lnTo>
                    <a:pt x="2072894" y="167563"/>
                  </a:lnTo>
                  <a:lnTo>
                    <a:pt x="2068957" y="165392"/>
                  </a:lnTo>
                  <a:lnTo>
                    <a:pt x="2064893" y="163233"/>
                  </a:lnTo>
                  <a:lnTo>
                    <a:pt x="2061718" y="160667"/>
                  </a:lnTo>
                  <a:lnTo>
                    <a:pt x="2059559" y="157695"/>
                  </a:lnTo>
                  <a:lnTo>
                    <a:pt x="2057273" y="154724"/>
                  </a:lnTo>
                  <a:lnTo>
                    <a:pt x="2056193" y="151612"/>
                  </a:lnTo>
                  <a:lnTo>
                    <a:pt x="2056130" y="144106"/>
                  </a:lnTo>
                  <a:lnTo>
                    <a:pt x="2057273" y="140830"/>
                  </a:lnTo>
                  <a:lnTo>
                    <a:pt x="2059559" y="137934"/>
                  </a:lnTo>
                  <a:lnTo>
                    <a:pt x="2061718" y="135026"/>
                  </a:lnTo>
                  <a:lnTo>
                    <a:pt x="2093976" y="124040"/>
                  </a:lnTo>
                  <a:lnTo>
                    <a:pt x="2100199" y="124040"/>
                  </a:lnTo>
                  <a:lnTo>
                    <a:pt x="2140458" y="134861"/>
                  </a:lnTo>
                  <a:lnTo>
                    <a:pt x="2144776" y="140665"/>
                  </a:lnTo>
                  <a:lnTo>
                    <a:pt x="2144776" y="121208"/>
                  </a:lnTo>
                  <a:lnTo>
                    <a:pt x="2139315" y="117970"/>
                  </a:lnTo>
                  <a:lnTo>
                    <a:pt x="2132838" y="115430"/>
                  </a:lnTo>
                  <a:lnTo>
                    <a:pt x="2117852" y="111785"/>
                  </a:lnTo>
                  <a:lnTo>
                    <a:pt x="2109470" y="110871"/>
                  </a:lnTo>
                  <a:lnTo>
                    <a:pt x="2090801" y="110871"/>
                  </a:lnTo>
                  <a:lnTo>
                    <a:pt x="2082546" y="111785"/>
                  </a:lnTo>
                  <a:lnTo>
                    <a:pt x="2067814" y="115430"/>
                  </a:lnTo>
                  <a:lnTo>
                    <a:pt x="2061337" y="117970"/>
                  </a:lnTo>
                  <a:lnTo>
                    <a:pt x="2056003" y="121208"/>
                  </a:lnTo>
                  <a:lnTo>
                    <a:pt x="2050529" y="124460"/>
                  </a:lnTo>
                  <a:lnTo>
                    <a:pt x="2046478" y="128333"/>
                  </a:lnTo>
                  <a:lnTo>
                    <a:pt x="2040636" y="137388"/>
                  </a:lnTo>
                  <a:lnTo>
                    <a:pt x="2039112" y="142354"/>
                  </a:lnTo>
                  <a:lnTo>
                    <a:pt x="2039112" y="153441"/>
                  </a:lnTo>
                  <a:lnTo>
                    <a:pt x="2040509" y="158508"/>
                  </a:lnTo>
                  <a:lnTo>
                    <a:pt x="2043684" y="163372"/>
                  </a:lnTo>
                  <a:lnTo>
                    <a:pt x="2046224" y="167424"/>
                  </a:lnTo>
                  <a:lnTo>
                    <a:pt x="2086762" y="183845"/>
                  </a:lnTo>
                  <a:lnTo>
                    <a:pt x="2100199" y="184454"/>
                  </a:lnTo>
                  <a:lnTo>
                    <a:pt x="2113483" y="183845"/>
                  </a:lnTo>
                  <a:lnTo>
                    <a:pt x="2125332" y="181978"/>
                  </a:lnTo>
                  <a:lnTo>
                    <a:pt x="2135771" y="178866"/>
                  </a:lnTo>
                  <a:lnTo>
                    <a:pt x="2144776" y="174510"/>
                  </a:lnTo>
                  <a:lnTo>
                    <a:pt x="2148294" y="171881"/>
                  </a:lnTo>
                  <a:lnTo>
                    <a:pt x="2152104" y="169049"/>
                  </a:lnTo>
                  <a:lnTo>
                    <a:pt x="2157349" y="162763"/>
                  </a:lnTo>
                  <a:lnTo>
                    <a:pt x="2160486" y="155676"/>
                  </a:lnTo>
                  <a:lnTo>
                    <a:pt x="2161540" y="147764"/>
                  </a:lnTo>
                  <a:lnTo>
                    <a:pt x="2161540" y="142354"/>
                  </a:lnTo>
                  <a:close/>
                </a:path>
                <a:path w="3702684" h="184785">
                  <a:moveTo>
                    <a:pt x="2181860" y="37096"/>
                  </a:moveTo>
                  <a:lnTo>
                    <a:pt x="2156968" y="37096"/>
                  </a:lnTo>
                  <a:lnTo>
                    <a:pt x="2156968" y="1828"/>
                  </a:lnTo>
                  <a:lnTo>
                    <a:pt x="2141093" y="1828"/>
                  </a:lnTo>
                  <a:lnTo>
                    <a:pt x="2141093" y="108839"/>
                  </a:lnTo>
                  <a:lnTo>
                    <a:pt x="2156968" y="108839"/>
                  </a:lnTo>
                  <a:lnTo>
                    <a:pt x="2156968" y="51079"/>
                  </a:lnTo>
                  <a:lnTo>
                    <a:pt x="2181860" y="51079"/>
                  </a:lnTo>
                  <a:lnTo>
                    <a:pt x="2181860" y="37096"/>
                  </a:lnTo>
                  <a:close/>
                </a:path>
                <a:path w="3702684" h="184785">
                  <a:moveTo>
                    <a:pt x="2303894" y="128714"/>
                  </a:moveTo>
                  <a:lnTo>
                    <a:pt x="2273414" y="102450"/>
                  </a:lnTo>
                  <a:lnTo>
                    <a:pt x="2255240" y="56349"/>
                  </a:lnTo>
                  <a:lnTo>
                    <a:pt x="2254504" y="42964"/>
                  </a:lnTo>
                  <a:lnTo>
                    <a:pt x="2254504" y="25539"/>
                  </a:lnTo>
                  <a:lnTo>
                    <a:pt x="2294001" y="25539"/>
                  </a:lnTo>
                  <a:lnTo>
                    <a:pt x="2294001" y="11963"/>
                  </a:lnTo>
                  <a:lnTo>
                    <a:pt x="2199767" y="11963"/>
                  </a:lnTo>
                  <a:lnTo>
                    <a:pt x="2199767" y="25539"/>
                  </a:lnTo>
                  <a:lnTo>
                    <a:pt x="2237994" y="25539"/>
                  </a:lnTo>
                  <a:lnTo>
                    <a:pt x="2237917" y="42964"/>
                  </a:lnTo>
                  <a:lnTo>
                    <a:pt x="2230374" y="83159"/>
                  </a:lnTo>
                  <a:lnTo>
                    <a:pt x="2208657" y="116954"/>
                  </a:lnTo>
                  <a:lnTo>
                    <a:pt x="2186686" y="133972"/>
                  </a:lnTo>
                  <a:lnTo>
                    <a:pt x="2189226" y="135597"/>
                  </a:lnTo>
                  <a:lnTo>
                    <a:pt x="2191766" y="137426"/>
                  </a:lnTo>
                  <a:lnTo>
                    <a:pt x="2194306" y="139446"/>
                  </a:lnTo>
                  <a:lnTo>
                    <a:pt x="2196973" y="141478"/>
                  </a:lnTo>
                  <a:lnTo>
                    <a:pt x="2199259" y="143306"/>
                  </a:lnTo>
                  <a:lnTo>
                    <a:pt x="2201164" y="144919"/>
                  </a:lnTo>
                  <a:lnTo>
                    <a:pt x="2205609" y="141820"/>
                  </a:lnTo>
                  <a:lnTo>
                    <a:pt x="2210181" y="137998"/>
                  </a:lnTo>
                  <a:lnTo>
                    <a:pt x="2214880" y="133477"/>
                  </a:lnTo>
                  <a:lnTo>
                    <a:pt x="2219706" y="128943"/>
                  </a:lnTo>
                  <a:lnTo>
                    <a:pt x="2224024" y="123837"/>
                  </a:lnTo>
                  <a:lnTo>
                    <a:pt x="2228088" y="118173"/>
                  </a:lnTo>
                  <a:lnTo>
                    <a:pt x="2232152" y="112903"/>
                  </a:lnTo>
                  <a:lnTo>
                    <a:pt x="2235708" y="107391"/>
                  </a:lnTo>
                  <a:lnTo>
                    <a:pt x="2242058" y="95910"/>
                  </a:lnTo>
                  <a:lnTo>
                    <a:pt x="2244598" y="89992"/>
                  </a:lnTo>
                  <a:lnTo>
                    <a:pt x="2246376" y="83908"/>
                  </a:lnTo>
                  <a:lnTo>
                    <a:pt x="2250440" y="93281"/>
                  </a:lnTo>
                  <a:lnTo>
                    <a:pt x="2255240" y="102108"/>
                  </a:lnTo>
                  <a:lnTo>
                    <a:pt x="2260777" y="110413"/>
                  </a:lnTo>
                  <a:lnTo>
                    <a:pt x="2267077" y="118173"/>
                  </a:lnTo>
                  <a:lnTo>
                    <a:pt x="2270620" y="122631"/>
                  </a:lnTo>
                  <a:lnTo>
                    <a:pt x="2274697" y="126682"/>
                  </a:lnTo>
                  <a:lnTo>
                    <a:pt x="2283320" y="133972"/>
                  </a:lnTo>
                  <a:lnTo>
                    <a:pt x="2287778" y="137223"/>
                  </a:lnTo>
                  <a:lnTo>
                    <a:pt x="2292350" y="140055"/>
                  </a:lnTo>
                  <a:lnTo>
                    <a:pt x="2295525" y="136677"/>
                  </a:lnTo>
                  <a:lnTo>
                    <a:pt x="2300097" y="132092"/>
                  </a:lnTo>
                  <a:lnTo>
                    <a:pt x="2302243" y="130111"/>
                  </a:lnTo>
                  <a:lnTo>
                    <a:pt x="2303894" y="128714"/>
                  </a:lnTo>
                  <a:close/>
                </a:path>
                <a:path w="3702684" h="184785">
                  <a:moveTo>
                    <a:pt x="2359393" y="70535"/>
                  </a:moveTo>
                  <a:lnTo>
                    <a:pt x="2332723" y="70535"/>
                  </a:lnTo>
                  <a:lnTo>
                    <a:pt x="2332723" y="1625"/>
                  </a:lnTo>
                  <a:lnTo>
                    <a:pt x="2316848" y="1625"/>
                  </a:lnTo>
                  <a:lnTo>
                    <a:pt x="2316848" y="181406"/>
                  </a:lnTo>
                  <a:lnTo>
                    <a:pt x="2332723" y="181406"/>
                  </a:lnTo>
                  <a:lnTo>
                    <a:pt x="2332723" y="84924"/>
                  </a:lnTo>
                  <a:lnTo>
                    <a:pt x="2359393" y="84924"/>
                  </a:lnTo>
                  <a:lnTo>
                    <a:pt x="2359393" y="70535"/>
                  </a:lnTo>
                  <a:close/>
                </a:path>
                <a:path w="3702684" h="184785">
                  <a:moveTo>
                    <a:pt x="2507234" y="82092"/>
                  </a:moveTo>
                  <a:lnTo>
                    <a:pt x="2503170" y="82765"/>
                  </a:lnTo>
                  <a:lnTo>
                    <a:pt x="2497709" y="83400"/>
                  </a:lnTo>
                  <a:lnTo>
                    <a:pt x="2483993" y="84620"/>
                  </a:lnTo>
                  <a:lnTo>
                    <a:pt x="2476373" y="84924"/>
                  </a:lnTo>
                  <a:lnTo>
                    <a:pt x="2461387" y="84924"/>
                  </a:lnTo>
                  <a:lnTo>
                    <a:pt x="2461387" y="24930"/>
                  </a:lnTo>
                  <a:lnTo>
                    <a:pt x="2505710" y="24930"/>
                  </a:lnTo>
                  <a:lnTo>
                    <a:pt x="2505710" y="11353"/>
                  </a:lnTo>
                  <a:lnTo>
                    <a:pt x="2448433" y="11353"/>
                  </a:lnTo>
                  <a:lnTo>
                    <a:pt x="2447290" y="11658"/>
                  </a:lnTo>
                  <a:lnTo>
                    <a:pt x="2446020" y="12865"/>
                  </a:lnTo>
                  <a:lnTo>
                    <a:pt x="2445766" y="13982"/>
                  </a:lnTo>
                  <a:lnTo>
                    <a:pt x="2445766" y="96278"/>
                  </a:lnTo>
                  <a:lnTo>
                    <a:pt x="2446020" y="97358"/>
                  </a:lnTo>
                  <a:lnTo>
                    <a:pt x="2446591" y="97967"/>
                  </a:lnTo>
                  <a:lnTo>
                    <a:pt x="2447163" y="98437"/>
                  </a:lnTo>
                  <a:lnTo>
                    <a:pt x="2448306" y="98704"/>
                  </a:lnTo>
                  <a:lnTo>
                    <a:pt x="2467102" y="98704"/>
                  </a:lnTo>
                  <a:lnTo>
                    <a:pt x="2505456" y="95669"/>
                  </a:lnTo>
                  <a:lnTo>
                    <a:pt x="2507234" y="95262"/>
                  </a:lnTo>
                  <a:lnTo>
                    <a:pt x="2507234" y="84924"/>
                  </a:lnTo>
                  <a:lnTo>
                    <a:pt x="2507234" y="82092"/>
                  </a:lnTo>
                  <a:close/>
                </a:path>
                <a:path w="3702684" h="184785">
                  <a:moveTo>
                    <a:pt x="2576957" y="84721"/>
                  </a:moveTo>
                  <a:lnTo>
                    <a:pt x="2528697" y="84721"/>
                  </a:lnTo>
                  <a:lnTo>
                    <a:pt x="2528697" y="24930"/>
                  </a:lnTo>
                  <a:lnTo>
                    <a:pt x="2574671" y="24930"/>
                  </a:lnTo>
                  <a:lnTo>
                    <a:pt x="2574671" y="11353"/>
                  </a:lnTo>
                  <a:lnTo>
                    <a:pt x="2515489" y="11353"/>
                  </a:lnTo>
                  <a:lnTo>
                    <a:pt x="2514346" y="11658"/>
                  </a:lnTo>
                  <a:lnTo>
                    <a:pt x="2513838" y="12268"/>
                  </a:lnTo>
                  <a:lnTo>
                    <a:pt x="2513203" y="12865"/>
                  </a:lnTo>
                  <a:lnTo>
                    <a:pt x="2512822" y="13982"/>
                  </a:lnTo>
                  <a:lnTo>
                    <a:pt x="2512822" y="96075"/>
                  </a:lnTo>
                  <a:lnTo>
                    <a:pt x="2513076" y="97155"/>
                  </a:lnTo>
                  <a:lnTo>
                    <a:pt x="2513711" y="97701"/>
                  </a:lnTo>
                  <a:lnTo>
                    <a:pt x="2514219" y="98234"/>
                  </a:lnTo>
                  <a:lnTo>
                    <a:pt x="2515362" y="98501"/>
                  </a:lnTo>
                  <a:lnTo>
                    <a:pt x="2576957" y="98501"/>
                  </a:lnTo>
                  <a:lnTo>
                    <a:pt x="2576957" y="84721"/>
                  </a:lnTo>
                  <a:close/>
                </a:path>
                <a:path w="3702684" h="184785">
                  <a:moveTo>
                    <a:pt x="2592578" y="144919"/>
                  </a:moveTo>
                  <a:lnTo>
                    <a:pt x="2518283" y="144919"/>
                  </a:lnTo>
                  <a:lnTo>
                    <a:pt x="2518283" y="105194"/>
                  </a:lnTo>
                  <a:lnTo>
                    <a:pt x="2501773" y="105194"/>
                  </a:lnTo>
                  <a:lnTo>
                    <a:pt x="2501773" y="144919"/>
                  </a:lnTo>
                  <a:lnTo>
                    <a:pt x="2427478" y="144919"/>
                  </a:lnTo>
                  <a:lnTo>
                    <a:pt x="2427478" y="158915"/>
                  </a:lnTo>
                  <a:lnTo>
                    <a:pt x="2592578" y="158915"/>
                  </a:lnTo>
                  <a:lnTo>
                    <a:pt x="2592578" y="144919"/>
                  </a:lnTo>
                  <a:close/>
                </a:path>
                <a:path w="3702684" h="184785">
                  <a:moveTo>
                    <a:pt x="2750693" y="50673"/>
                  </a:moveTo>
                  <a:lnTo>
                    <a:pt x="2642362" y="50673"/>
                  </a:lnTo>
                  <a:lnTo>
                    <a:pt x="2642362" y="2425"/>
                  </a:lnTo>
                  <a:lnTo>
                    <a:pt x="2626614" y="2425"/>
                  </a:lnTo>
                  <a:lnTo>
                    <a:pt x="2626614" y="61620"/>
                  </a:lnTo>
                  <a:lnTo>
                    <a:pt x="2626868" y="62738"/>
                  </a:lnTo>
                  <a:lnTo>
                    <a:pt x="2628138" y="63944"/>
                  </a:lnTo>
                  <a:lnTo>
                    <a:pt x="2629281" y="64249"/>
                  </a:lnTo>
                  <a:lnTo>
                    <a:pt x="2750693" y="64249"/>
                  </a:lnTo>
                  <a:lnTo>
                    <a:pt x="2750693" y="50673"/>
                  </a:lnTo>
                  <a:close/>
                </a:path>
                <a:path w="3702684" h="184785">
                  <a:moveTo>
                    <a:pt x="2753487" y="163779"/>
                  </a:moveTo>
                  <a:lnTo>
                    <a:pt x="2641981" y="163779"/>
                  </a:lnTo>
                  <a:lnTo>
                    <a:pt x="2641981" y="122834"/>
                  </a:lnTo>
                  <a:lnTo>
                    <a:pt x="2626614" y="122834"/>
                  </a:lnTo>
                  <a:lnTo>
                    <a:pt x="2626614" y="174917"/>
                  </a:lnTo>
                  <a:lnTo>
                    <a:pt x="2626868" y="176034"/>
                  </a:lnTo>
                  <a:lnTo>
                    <a:pt x="2628138" y="177253"/>
                  </a:lnTo>
                  <a:lnTo>
                    <a:pt x="2629281" y="177558"/>
                  </a:lnTo>
                  <a:lnTo>
                    <a:pt x="2753487" y="177558"/>
                  </a:lnTo>
                  <a:lnTo>
                    <a:pt x="2753487" y="163779"/>
                  </a:lnTo>
                  <a:close/>
                </a:path>
                <a:path w="3702684" h="184785">
                  <a:moveTo>
                    <a:pt x="2769108" y="90398"/>
                  </a:moveTo>
                  <a:lnTo>
                    <a:pt x="2604516" y="90398"/>
                  </a:lnTo>
                  <a:lnTo>
                    <a:pt x="2604516" y="103974"/>
                  </a:lnTo>
                  <a:lnTo>
                    <a:pt x="2769108" y="103974"/>
                  </a:lnTo>
                  <a:lnTo>
                    <a:pt x="2769108" y="90398"/>
                  </a:lnTo>
                  <a:close/>
                </a:path>
                <a:path w="3702684" h="184785">
                  <a:moveTo>
                    <a:pt x="2991231" y="163779"/>
                  </a:moveTo>
                  <a:lnTo>
                    <a:pt x="2880360" y="163779"/>
                  </a:lnTo>
                  <a:lnTo>
                    <a:pt x="2880360" y="116751"/>
                  </a:lnTo>
                  <a:lnTo>
                    <a:pt x="2864739" y="116751"/>
                  </a:lnTo>
                  <a:lnTo>
                    <a:pt x="2864739" y="174917"/>
                  </a:lnTo>
                  <a:lnTo>
                    <a:pt x="2865120" y="176034"/>
                  </a:lnTo>
                  <a:lnTo>
                    <a:pt x="2865628" y="176644"/>
                  </a:lnTo>
                  <a:lnTo>
                    <a:pt x="2866263" y="177253"/>
                  </a:lnTo>
                  <a:lnTo>
                    <a:pt x="2867406" y="177558"/>
                  </a:lnTo>
                  <a:lnTo>
                    <a:pt x="2991231" y="177558"/>
                  </a:lnTo>
                  <a:lnTo>
                    <a:pt x="2991231" y="163779"/>
                  </a:lnTo>
                  <a:close/>
                </a:path>
                <a:path w="3702684" h="184785">
                  <a:moveTo>
                    <a:pt x="3006852" y="83502"/>
                  </a:moveTo>
                  <a:lnTo>
                    <a:pt x="2978023" y="83502"/>
                  </a:lnTo>
                  <a:lnTo>
                    <a:pt x="2979039" y="78778"/>
                  </a:lnTo>
                  <a:lnTo>
                    <a:pt x="2980055" y="73444"/>
                  </a:lnTo>
                  <a:lnTo>
                    <a:pt x="2981071" y="67500"/>
                  </a:lnTo>
                  <a:lnTo>
                    <a:pt x="2982214" y="61544"/>
                  </a:lnTo>
                  <a:lnTo>
                    <a:pt x="2983103" y="55333"/>
                  </a:lnTo>
                  <a:lnTo>
                    <a:pt x="2984881" y="42367"/>
                  </a:lnTo>
                  <a:lnTo>
                    <a:pt x="2986405" y="29692"/>
                  </a:lnTo>
                  <a:lnTo>
                    <a:pt x="2987040" y="23406"/>
                  </a:lnTo>
                  <a:lnTo>
                    <a:pt x="2988056" y="11150"/>
                  </a:lnTo>
                  <a:lnTo>
                    <a:pt x="2988056" y="9525"/>
                  </a:lnTo>
                  <a:lnTo>
                    <a:pt x="2987675" y="8407"/>
                  </a:lnTo>
                  <a:lnTo>
                    <a:pt x="2987040" y="7797"/>
                  </a:lnTo>
                  <a:lnTo>
                    <a:pt x="2986532" y="7200"/>
                  </a:lnTo>
                  <a:lnTo>
                    <a:pt x="2985389" y="6896"/>
                  </a:lnTo>
                  <a:lnTo>
                    <a:pt x="2861564" y="6896"/>
                  </a:lnTo>
                  <a:lnTo>
                    <a:pt x="2861564" y="20675"/>
                  </a:lnTo>
                  <a:lnTo>
                    <a:pt x="2971546" y="20675"/>
                  </a:lnTo>
                  <a:lnTo>
                    <a:pt x="2971292" y="25133"/>
                  </a:lnTo>
                  <a:lnTo>
                    <a:pt x="2965323" y="68503"/>
                  </a:lnTo>
                  <a:lnTo>
                    <a:pt x="2964307" y="73914"/>
                  </a:lnTo>
                  <a:lnTo>
                    <a:pt x="2963418" y="78917"/>
                  </a:lnTo>
                  <a:lnTo>
                    <a:pt x="2962656" y="83502"/>
                  </a:lnTo>
                  <a:lnTo>
                    <a:pt x="2842260" y="83502"/>
                  </a:lnTo>
                  <a:lnTo>
                    <a:pt x="2842260" y="97497"/>
                  </a:lnTo>
                  <a:lnTo>
                    <a:pt x="3006852" y="97497"/>
                  </a:lnTo>
                  <a:lnTo>
                    <a:pt x="3006852" y="83502"/>
                  </a:lnTo>
                  <a:close/>
                </a:path>
                <a:path w="3702684" h="184785">
                  <a:moveTo>
                    <a:pt x="3183890" y="145122"/>
                  </a:moveTo>
                  <a:lnTo>
                    <a:pt x="3109214" y="145122"/>
                  </a:lnTo>
                  <a:lnTo>
                    <a:pt x="3109214" y="111683"/>
                  </a:lnTo>
                  <a:lnTo>
                    <a:pt x="3165348" y="111683"/>
                  </a:lnTo>
                  <a:lnTo>
                    <a:pt x="3165348" y="98310"/>
                  </a:lnTo>
                  <a:lnTo>
                    <a:pt x="3056890" y="98310"/>
                  </a:lnTo>
                  <a:lnTo>
                    <a:pt x="3056890" y="67094"/>
                  </a:lnTo>
                  <a:lnTo>
                    <a:pt x="3157093" y="67094"/>
                  </a:lnTo>
                  <a:lnTo>
                    <a:pt x="3158236" y="66789"/>
                  </a:lnTo>
                  <a:lnTo>
                    <a:pt x="3158744" y="66179"/>
                  </a:lnTo>
                  <a:lnTo>
                    <a:pt x="3159379" y="65570"/>
                  </a:lnTo>
                  <a:lnTo>
                    <a:pt x="3159760" y="64452"/>
                  </a:lnTo>
                  <a:lnTo>
                    <a:pt x="3159760" y="12763"/>
                  </a:lnTo>
                  <a:lnTo>
                    <a:pt x="3159379" y="11658"/>
                  </a:lnTo>
                  <a:lnTo>
                    <a:pt x="3158744" y="11049"/>
                  </a:lnTo>
                  <a:lnTo>
                    <a:pt x="3158236" y="10439"/>
                  </a:lnTo>
                  <a:lnTo>
                    <a:pt x="3157093" y="10134"/>
                  </a:lnTo>
                  <a:lnTo>
                    <a:pt x="3040888" y="10134"/>
                  </a:lnTo>
                  <a:lnTo>
                    <a:pt x="3040888" y="23507"/>
                  </a:lnTo>
                  <a:lnTo>
                    <a:pt x="3143885" y="23507"/>
                  </a:lnTo>
                  <a:lnTo>
                    <a:pt x="3143885" y="53708"/>
                  </a:lnTo>
                  <a:lnTo>
                    <a:pt x="3043936" y="53708"/>
                  </a:lnTo>
                  <a:lnTo>
                    <a:pt x="3042920" y="54013"/>
                  </a:lnTo>
                  <a:lnTo>
                    <a:pt x="3041650" y="55232"/>
                  </a:lnTo>
                  <a:lnTo>
                    <a:pt x="3041396" y="56349"/>
                  </a:lnTo>
                  <a:lnTo>
                    <a:pt x="3041396" y="109042"/>
                  </a:lnTo>
                  <a:lnTo>
                    <a:pt x="3041650" y="110159"/>
                  </a:lnTo>
                  <a:lnTo>
                    <a:pt x="3042920" y="111379"/>
                  </a:lnTo>
                  <a:lnTo>
                    <a:pt x="3043936" y="111683"/>
                  </a:lnTo>
                  <a:lnTo>
                    <a:pt x="3092831" y="111683"/>
                  </a:lnTo>
                  <a:lnTo>
                    <a:pt x="3092831" y="145122"/>
                  </a:lnTo>
                  <a:lnTo>
                    <a:pt x="3018790" y="145122"/>
                  </a:lnTo>
                  <a:lnTo>
                    <a:pt x="3018790" y="158915"/>
                  </a:lnTo>
                  <a:lnTo>
                    <a:pt x="3183890" y="158915"/>
                  </a:lnTo>
                  <a:lnTo>
                    <a:pt x="3183890" y="145122"/>
                  </a:lnTo>
                  <a:close/>
                </a:path>
                <a:path w="3702684" h="184785">
                  <a:moveTo>
                    <a:pt x="3292348" y="14592"/>
                  </a:moveTo>
                  <a:lnTo>
                    <a:pt x="3291967" y="13474"/>
                  </a:lnTo>
                  <a:lnTo>
                    <a:pt x="3291459" y="12865"/>
                  </a:lnTo>
                  <a:lnTo>
                    <a:pt x="3290824" y="12268"/>
                  </a:lnTo>
                  <a:lnTo>
                    <a:pt x="3289681" y="11963"/>
                  </a:lnTo>
                  <a:lnTo>
                    <a:pt x="3212465" y="11963"/>
                  </a:lnTo>
                  <a:lnTo>
                    <a:pt x="3212465" y="25946"/>
                  </a:lnTo>
                  <a:lnTo>
                    <a:pt x="3274441" y="25946"/>
                  </a:lnTo>
                  <a:lnTo>
                    <a:pt x="3273488" y="34747"/>
                  </a:lnTo>
                  <a:lnTo>
                    <a:pt x="3260852" y="75018"/>
                  </a:lnTo>
                  <a:lnTo>
                    <a:pt x="3236658" y="108077"/>
                  </a:lnTo>
                  <a:lnTo>
                    <a:pt x="3201924" y="132765"/>
                  </a:lnTo>
                  <a:lnTo>
                    <a:pt x="3214878" y="143510"/>
                  </a:lnTo>
                  <a:lnTo>
                    <a:pt x="3251911" y="113703"/>
                  </a:lnTo>
                  <a:lnTo>
                    <a:pt x="3278441" y="74345"/>
                  </a:lnTo>
                  <a:lnTo>
                    <a:pt x="3290036" y="36995"/>
                  </a:lnTo>
                  <a:lnTo>
                    <a:pt x="3292348" y="16217"/>
                  </a:lnTo>
                  <a:lnTo>
                    <a:pt x="3292348" y="14592"/>
                  </a:lnTo>
                  <a:close/>
                </a:path>
                <a:path w="3702684" h="184785">
                  <a:moveTo>
                    <a:pt x="3346196" y="1625"/>
                  </a:moveTo>
                  <a:lnTo>
                    <a:pt x="3330067" y="1625"/>
                  </a:lnTo>
                  <a:lnTo>
                    <a:pt x="3330067" y="181203"/>
                  </a:lnTo>
                  <a:lnTo>
                    <a:pt x="3346196" y="181203"/>
                  </a:lnTo>
                  <a:lnTo>
                    <a:pt x="3346196" y="1625"/>
                  </a:lnTo>
                  <a:close/>
                </a:path>
                <a:path w="3702684" h="184785">
                  <a:moveTo>
                    <a:pt x="3475736" y="11557"/>
                  </a:moveTo>
                  <a:lnTo>
                    <a:pt x="3475482" y="10439"/>
                  </a:lnTo>
                  <a:lnTo>
                    <a:pt x="3474212" y="9220"/>
                  </a:lnTo>
                  <a:lnTo>
                    <a:pt x="3473196" y="8915"/>
                  </a:lnTo>
                  <a:lnTo>
                    <a:pt x="3385820" y="8915"/>
                  </a:lnTo>
                  <a:lnTo>
                    <a:pt x="3385820" y="22898"/>
                  </a:lnTo>
                  <a:lnTo>
                    <a:pt x="3459226" y="22898"/>
                  </a:lnTo>
                  <a:lnTo>
                    <a:pt x="3458718" y="26822"/>
                  </a:lnTo>
                  <a:lnTo>
                    <a:pt x="3458337" y="31140"/>
                  </a:lnTo>
                  <a:lnTo>
                    <a:pt x="3457575" y="40601"/>
                  </a:lnTo>
                  <a:lnTo>
                    <a:pt x="3457067" y="45262"/>
                  </a:lnTo>
                  <a:lnTo>
                    <a:pt x="3456305" y="49860"/>
                  </a:lnTo>
                  <a:lnTo>
                    <a:pt x="3455797" y="54584"/>
                  </a:lnTo>
                  <a:lnTo>
                    <a:pt x="3454527" y="63538"/>
                  </a:lnTo>
                  <a:lnTo>
                    <a:pt x="3453765" y="67932"/>
                  </a:lnTo>
                  <a:lnTo>
                    <a:pt x="3453130" y="71755"/>
                  </a:lnTo>
                  <a:lnTo>
                    <a:pt x="3452495" y="74993"/>
                  </a:lnTo>
                  <a:lnTo>
                    <a:pt x="3468243" y="74993"/>
                  </a:lnTo>
                  <a:lnTo>
                    <a:pt x="3469132" y="71348"/>
                  </a:lnTo>
                  <a:lnTo>
                    <a:pt x="3469894" y="67157"/>
                  </a:lnTo>
                  <a:lnTo>
                    <a:pt x="3471418" y="57696"/>
                  </a:lnTo>
                  <a:lnTo>
                    <a:pt x="3472053" y="52501"/>
                  </a:lnTo>
                  <a:lnTo>
                    <a:pt x="3472688" y="46824"/>
                  </a:lnTo>
                  <a:lnTo>
                    <a:pt x="3473450" y="41414"/>
                  </a:lnTo>
                  <a:lnTo>
                    <a:pt x="3474085" y="35877"/>
                  </a:lnTo>
                  <a:lnTo>
                    <a:pt x="3475101" y="24523"/>
                  </a:lnTo>
                  <a:lnTo>
                    <a:pt x="3475482" y="18846"/>
                  </a:lnTo>
                  <a:lnTo>
                    <a:pt x="3475736" y="13169"/>
                  </a:lnTo>
                  <a:lnTo>
                    <a:pt x="3475736" y="11557"/>
                  </a:lnTo>
                  <a:close/>
                </a:path>
                <a:path w="3702684" h="184785">
                  <a:moveTo>
                    <a:pt x="3494659" y="87972"/>
                  </a:moveTo>
                  <a:lnTo>
                    <a:pt x="3460242" y="91821"/>
                  </a:lnTo>
                  <a:lnTo>
                    <a:pt x="3454019" y="92354"/>
                  </a:lnTo>
                  <a:lnTo>
                    <a:pt x="3447923" y="92760"/>
                  </a:lnTo>
                  <a:lnTo>
                    <a:pt x="3436366" y="93306"/>
                  </a:lnTo>
                  <a:lnTo>
                    <a:pt x="3431540" y="93433"/>
                  </a:lnTo>
                  <a:lnTo>
                    <a:pt x="3427730" y="93433"/>
                  </a:lnTo>
                  <a:lnTo>
                    <a:pt x="3427730" y="50673"/>
                  </a:lnTo>
                  <a:lnTo>
                    <a:pt x="3412363" y="50673"/>
                  </a:lnTo>
                  <a:lnTo>
                    <a:pt x="3412363" y="93433"/>
                  </a:lnTo>
                  <a:lnTo>
                    <a:pt x="3374390" y="93433"/>
                  </a:lnTo>
                  <a:lnTo>
                    <a:pt x="3374390" y="107429"/>
                  </a:lnTo>
                  <a:lnTo>
                    <a:pt x="3396488" y="107429"/>
                  </a:lnTo>
                  <a:lnTo>
                    <a:pt x="3413683" y="107315"/>
                  </a:lnTo>
                  <a:lnTo>
                    <a:pt x="3456940" y="105498"/>
                  </a:lnTo>
                  <a:lnTo>
                    <a:pt x="3494659" y="101549"/>
                  </a:lnTo>
                  <a:lnTo>
                    <a:pt x="3494659" y="87972"/>
                  </a:lnTo>
                  <a:close/>
                </a:path>
                <a:path w="3702684" h="184785">
                  <a:moveTo>
                    <a:pt x="3522853" y="163779"/>
                  </a:moveTo>
                  <a:lnTo>
                    <a:pt x="3419856" y="163779"/>
                  </a:lnTo>
                  <a:lnTo>
                    <a:pt x="3419856" y="124040"/>
                  </a:lnTo>
                  <a:lnTo>
                    <a:pt x="3403854" y="124040"/>
                  </a:lnTo>
                  <a:lnTo>
                    <a:pt x="3403854" y="174917"/>
                  </a:lnTo>
                  <a:lnTo>
                    <a:pt x="3404108" y="176034"/>
                  </a:lnTo>
                  <a:lnTo>
                    <a:pt x="3405378" y="177253"/>
                  </a:lnTo>
                  <a:lnTo>
                    <a:pt x="3406521" y="177558"/>
                  </a:lnTo>
                  <a:lnTo>
                    <a:pt x="3522853" y="177558"/>
                  </a:lnTo>
                  <a:lnTo>
                    <a:pt x="3522853" y="163779"/>
                  </a:lnTo>
                  <a:close/>
                </a:path>
                <a:path w="3702684" h="184785">
                  <a:moveTo>
                    <a:pt x="3541649" y="59385"/>
                  </a:moveTo>
                  <a:lnTo>
                    <a:pt x="3516884" y="59385"/>
                  </a:lnTo>
                  <a:lnTo>
                    <a:pt x="3516884" y="1625"/>
                  </a:lnTo>
                  <a:lnTo>
                    <a:pt x="3501136" y="1625"/>
                  </a:lnTo>
                  <a:lnTo>
                    <a:pt x="3501136" y="137426"/>
                  </a:lnTo>
                  <a:lnTo>
                    <a:pt x="3516884" y="137426"/>
                  </a:lnTo>
                  <a:lnTo>
                    <a:pt x="3516884" y="73571"/>
                  </a:lnTo>
                  <a:lnTo>
                    <a:pt x="3541649" y="73571"/>
                  </a:lnTo>
                  <a:lnTo>
                    <a:pt x="3541649" y="59385"/>
                  </a:lnTo>
                  <a:close/>
                </a:path>
                <a:path w="3702684" h="184785">
                  <a:moveTo>
                    <a:pt x="3668141" y="4660"/>
                  </a:moveTo>
                  <a:lnTo>
                    <a:pt x="3652520" y="4660"/>
                  </a:lnTo>
                  <a:lnTo>
                    <a:pt x="3652520" y="65468"/>
                  </a:lnTo>
                  <a:lnTo>
                    <a:pt x="3631438" y="65468"/>
                  </a:lnTo>
                  <a:lnTo>
                    <a:pt x="3618865" y="21488"/>
                  </a:lnTo>
                  <a:lnTo>
                    <a:pt x="3616617" y="18935"/>
                  </a:lnTo>
                  <a:lnTo>
                    <a:pt x="3616617" y="82715"/>
                  </a:lnTo>
                  <a:lnTo>
                    <a:pt x="3616198" y="88506"/>
                  </a:lnTo>
                  <a:lnTo>
                    <a:pt x="3600831" y="126072"/>
                  </a:lnTo>
                  <a:lnTo>
                    <a:pt x="3597529" y="127495"/>
                  </a:lnTo>
                  <a:lnTo>
                    <a:pt x="3589528" y="127495"/>
                  </a:lnTo>
                  <a:lnTo>
                    <a:pt x="3571748" y="94856"/>
                  </a:lnTo>
                  <a:lnTo>
                    <a:pt x="3570732" y="88506"/>
                  </a:lnTo>
                  <a:lnTo>
                    <a:pt x="3570300" y="82715"/>
                  </a:lnTo>
                  <a:lnTo>
                    <a:pt x="3570376" y="65468"/>
                  </a:lnTo>
                  <a:lnTo>
                    <a:pt x="3570757" y="60667"/>
                  </a:lnTo>
                  <a:lnTo>
                    <a:pt x="3586099" y="22974"/>
                  </a:lnTo>
                  <a:lnTo>
                    <a:pt x="3589528" y="21488"/>
                  </a:lnTo>
                  <a:lnTo>
                    <a:pt x="3597656" y="21488"/>
                  </a:lnTo>
                  <a:lnTo>
                    <a:pt x="3616210" y="60871"/>
                  </a:lnTo>
                  <a:lnTo>
                    <a:pt x="3616617" y="82715"/>
                  </a:lnTo>
                  <a:lnTo>
                    <a:pt x="3616617" y="18935"/>
                  </a:lnTo>
                  <a:lnTo>
                    <a:pt x="3613353" y="15201"/>
                  </a:lnTo>
                  <a:lnTo>
                    <a:pt x="3607320" y="10693"/>
                  </a:lnTo>
                  <a:lnTo>
                    <a:pt x="3600729" y="8001"/>
                  </a:lnTo>
                  <a:lnTo>
                    <a:pt x="3593592" y="7099"/>
                  </a:lnTo>
                  <a:lnTo>
                    <a:pt x="3585654" y="8128"/>
                  </a:lnTo>
                  <a:lnTo>
                    <a:pt x="3558413" y="44386"/>
                  </a:lnTo>
                  <a:lnTo>
                    <a:pt x="3555492" y="74383"/>
                  </a:lnTo>
                  <a:lnTo>
                    <a:pt x="3555669" y="82715"/>
                  </a:lnTo>
                  <a:lnTo>
                    <a:pt x="3566668" y="125260"/>
                  </a:lnTo>
                  <a:lnTo>
                    <a:pt x="3569970" y="130937"/>
                  </a:lnTo>
                  <a:lnTo>
                    <a:pt x="3574034" y="135128"/>
                  </a:lnTo>
                  <a:lnTo>
                    <a:pt x="3578733" y="137833"/>
                  </a:lnTo>
                  <a:lnTo>
                    <a:pt x="3583305" y="140538"/>
                  </a:lnTo>
                  <a:lnTo>
                    <a:pt x="3588258" y="141884"/>
                  </a:lnTo>
                  <a:lnTo>
                    <a:pt x="3593592" y="141884"/>
                  </a:lnTo>
                  <a:lnTo>
                    <a:pt x="3600831" y="140944"/>
                  </a:lnTo>
                  <a:lnTo>
                    <a:pt x="3607524" y="138087"/>
                  </a:lnTo>
                  <a:lnTo>
                    <a:pt x="3613696" y="133337"/>
                  </a:lnTo>
                  <a:lnTo>
                    <a:pt x="3618674" y="127495"/>
                  </a:lnTo>
                  <a:lnTo>
                    <a:pt x="3619373" y="126682"/>
                  </a:lnTo>
                  <a:lnTo>
                    <a:pt x="3624199" y="118110"/>
                  </a:lnTo>
                  <a:lnTo>
                    <a:pt x="3627831" y="107581"/>
                  </a:lnTo>
                  <a:lnTo>
                    <a:pt x="3630244" y="95110"/>
                  </a:lnTo>
                  <a:lnTo>
                    <a:pt x="3631438" y="80670"/>
                  </a:lnTo>
                  <a:lnTo>
                    <a:pt x="3652520" y="80670"/>
                  </a:lnTo>
                  <a:lnTo>
                    <a:pt x="3652520" y="172694"/>
                  </a:lnTo>
                  <a:lnTo>
                    <a:pt x="3668141" y="172694"/>
                  </a:lnTo>
                  <a:lnTo>
                    <a:pt x="3668141" y="80670"/>
                  </a:lnTo>
                  <a:lnTo>
                    <a:pt x="3668141" y="65468"/>
                  </a:lnTo>
                  <a:lnTo>
                    <a:pt x="3668141" y="4660"/>
                  </a:lnTo>
                  <a:close/>
                </a:path>
                <a:path w="3702684" h="184785">
                  <a:moveTo>
                    <a:pt x="3702431" y="1625"/>
                  </a:moveTo>
                  <a:lnTo>
                    <a:pt x="3687064" y="1625"/>
                  </a:lnTo>
                  <a:lnTo>
                    <a:pt x="3687064" y="181203"/>
                  </a:lnTo>
                  <a:lnTo>
                    <a:pt x="3702431" y="181203"/>
                  </a:lnTo>
                  <a:lnTo>
                    <a:pt x="3702431" y="162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29194" y="5646851"/>
              <a:ext cx="1341755" cy="187960"/>
            </a:xfrm>
            <a:custGeom>
              <a:avLst/>
              <a:gdLst/>
              <a:ahLst/>
              <a:cxnLst/>
              <a:rect l="l" t="t" r="r" b="b"/>
              <a:pathLst>
                <a:path w="1341754" h="187960">
                  <a:moveTo>
                    <a:pt x="118999" y="0"/>
                  </a:moveTo>
                  <a:lnTo>
                    <a:pt x="47752" y="0"/>
                  </a:lnTo>
                  <a:lnTo>
                    <a:pt x="47752" y="16014"/>
                  </a:lnTo>
                  <a:lnTo>
                    <a:pt x="118999" y="16014"/>
                  </a:lnTo>
                  <a:lnTo>
                    <a:pt x="118999" y="0"/>
                  </a:lnTo>
                  <a:close/>
                </a:path>
                <a:path w="1341754" h="187960">
                  <a:moveTo>
                    <a:pt x="158369" y="58381"/>
                  </a:moveTo>
                  <a:lnTo>
                    <a:pt x="137287" y="56070"/>
                  </a:lnTo>
                  <a:lnTo>
                    <a:pt x="120738" y="52362"/>
                  </a:lnTo>
                  <a:lnTo>
                    <a:pt x="120129" y="52095"/>
                  </a:lnTo>
                  <a:lnTo>
                    <a:pt x="108712" y="47256"/>
                  </a:lnTo>
                  <a:lnTo>
                    <a:pt x="101219" y="40741"/>
                  </a:lnTo>
                  <a:lnTo>
                    <a:pt x="149098" y="40538"/>
                  </a:lnTo>
                  <a:lnTo>
                    <a:pt x="149098" y="24726"/>
                  </a:lnTo>
                  <a:lnTo>
                    <a:pt x="17526" y="24726"/>
                  </a:lnTo>
                  <a:lnTo>
                    <a:pt x="17526" y="40741"/>
                  </a:lnTo>
                  <a:lnTo>
                    <a:pt x="65278" y="40741"/>
                  </a:lnTo>
                  <a:lnTo>
                    <a:pt x="57746" y="47040"/>
                  </a:lnTo>
                  <a:lnTo>
                    <a:pt x="45681" y="52108"/>
                  </a:lnTo>
                  <a:lnTo>
                    <a:pt x="29083" y="55956"/>
                  </a:lnTo>
                  <a:lnTo>
                    <a:pt x="8001" y="58585"/>
                  </a:lnTo>
                  <a:lnTo>
                    <a:pt x="20955" y="75399"/>
                  </a:lnTo>
                  <a:lnTo>
                    <a:pt x="60680" y="65938"/>
                  </a:lnTo>
                  <a:lnTo>
                    <a:pt x="83566" y="52095"/>
                  </a:lnTo>
                  <a:lnTo>
                    <a:pt x="92303" y="59563"/>
                  </a:lnTo>
                  <a:lnTo>
                    <a:pt x="105575" y="65938"/>
                  </a:lnTo>
                  <a:lnTo>
                    <a:pt x="123405" y="71208"/>
                  </a:lnTo>
                  <a:lnTo>
                    <a:pt x="145796" y="75399"/>
                  </a:lnTo>
                  <a:lnTo>
                    <a:pt x="158369" y="58381"/>
                  </a:lnTo>
                  <a:close/>
                </a:path>
                <a:path w="1341754" h="187960">
                  <a:moveTo>
                    <a:pt x="167259" y="82092"/>
                  </a:moveTo>
                  <a:lnTo>
                    <a:pt x="0" y="82092"/>
                  </a:lnTo>
                  <a:lnTo>
                    <a:pt x="0" y="98310"/>
                  </a:lnTo>
                  <a:lnTo>
                    <a:pt x="70739" y="98310"/>
                  </a:lnTo>
                  <a:lnTo>
                    <a:pt x="70739" y="112496"/>
                  </a:lnTo>
                  <a:lnTo>
                    <a:pt x="20955" y="112496"/>
                  </a:lnTo>
                  <a:lnTo>
                    <a:pt x="20955" y="128308"/>
                  </a:lnTo>
                  <a:lnTo>
                    <a:pt x="121412" y="128308"/>
                  </a:lnTo>
                  <a:lnTo>
                    <a:pt x="121412" y="140068"/>
                  </a:lnTo>
                  <a:lnTo>
                    <a:pt x="24511" y="140068"/>
                  </a:lnTo>
                  <a:lnTo>
                    <a:pt x="22987" y="140500"/>
                  </a:lnTo>
                  <a:lnTo>
                    <a:pt x="22098" y="141376"/>
                  </a:lnTo>
                  <a:lnTo>
                    <a:pt x="21336" y="142265"/>
                  </a:lnTo>
                  <a:lnTo>
                    <a:pt x="20955" y="143713"/>
                  </a:lnTo>
                  <a:lnTo>
                    <a:pt x="20955" y="179324"/>
                  </a:lnTo>
                  <a:lnTo>
                    <a:pt x="21336" y="180809"/>
                  </a:lnTo>
                  <a:lnTo>
                    <a:pt x="22098" y="181610"/>
                  </a:lnTo>
                  <a:lnTo>
                    <a:pt x="22987" y="182422"/>
                  </a:lnTo>
                  <a:lnTo>
                    <a:pt x="24511" y="182829"/>
                  </a:lnTo>
                  <a:lnTo>
                    <a:pt x="150495" y="182829"/>
                  </a:lnTo>
                  <a:lnTo>
                    <a:pt x="150495" y="167017"/>
                  </a:lnTo>
                  <a:lnTo>
                    <a:pt x="45720" y="167017"/>
                  </a:lnTo>
                  <a:lnTo>
                    <a:pt x="45720" y="154863"/>
                  </a:lnTo>
                  <a:lnTo>
                    <a:pt x="142367" y="154863"/>
                  </a:lnTo>
                  <a:lnTo>
                    <a:pt x="143764" y="154457"/>
                  </a:lnTo>
                  <a:lnTo>
                    <a:pt x="145542" y="152831"/>
                  </a:lnTo>
                  <a:lnTo>
                    <a:pt x="146050" y="151345"/>
                  </a:lnTo>
                  <a:lnTo>
                    <a:pt x="146050" y="114388"/>
                  </a:lnTo>
                  <a:lnTo>
                    <a:pt x="144145" y="112496"/>
                  </a:lnTo>
                  <a:lnTo>
                    <a:pt x="95504" y="112496"/>
                  </a:lnTo>
                  <a:lnTo>
                    <a:pt x="95504" y="98310"/>
                  </a:lnTo>
                  <a:lnTo>
                    <a:pt x="167259" y="98310"/>
                  </a:lnTo>
                  <a:lnTo>
                    <a:pt x="167259" y="82092"/>
                  </a:lnTo>
                  <a:close/>
                </a:path>
                <a:path w="1341754" h="187960">
                  <a:moveTo>
                    <a:pt x="328803" y="161150"/>
                  </a:moveTo>
                  <a:lnTo>
                    <a:pt x="221615" y="161150"/>
                  </a:lnTo>
                  <a:lnTo>
                    <a:pt x="221615" y="115341"/>
                  </a:lnTo>
                  <a:lnTo>
                    <a:pt x="198755" y="115341"/>
                  </a:lnTo>
                  <a:lnTo>
                    <a:pt x="198755" y="177088"/>
                  </a:lnTo>
                  <a:lnTo>
                    <a:pt x="199136" y="178574"/>
                  </a:lnTo>
                  <a:lnTo>
                    <a:pt x="199898" y="179387"/>
                  </a:lnTo>
                  <a:lnTo>
                    <a:pt x="200533" y="180200"/>
                  </a:lnTo>
                  <a:lnTo>
                    <a:pt x="202057" y="180606"/>
                  </a:lnTo>
                  <a:lnTo>
                    <a:pt x="328803" y="180606"/>
                  </a:lnTo>
                  <a:lnTo>
                    <a:pt x="328803" y="161150"/>
                  </a:lnTo>
                  <a:close/>
                </a:path>
                <a:path w="1341754" h="187960">
                  <a:moveTo>
                    <a:pt x="344043" y="82702"/>
                  </a:moveTo>
                  <a:lnTo>
                    <a:pt x="316484" y="82702"/>
                  </a:lnTo>
                  <a:lnTo>
                    <a:pt x="317754" y="77838"/>
                  </a:lnTo>
                  <a:lnTo>
                    <a:pt x="318897" y="72364"/>
                  </a:lnTo>
                  <a:lnTo>
                    <a:pt x="321183" y="60198"/>
                  </a:lnTo>
                  <a:lnTo>
                    <a:pt x="323215" y="47840"/>
                  </a:lnTo>
                  <a:lnTo>
                    <a:pt x="324104" y="41351"/>
                  </a:lnTo>
                  <a:lnTo>
                    <a:pt x="324993" y="35140"/>
                  </a:lnTo>
                  <a:lnTo>
                    <a:pt x="326263" y="23241"/>
                  </a:lnTo>
                  <a:lnTo>
                    <a:pt x="326771" y="17843"/>
                  </a:lnTo>
                  <a:lnTo>
                    <a:pt x="327279" y="12979"/>
                  </a:lnTo>
                  <a:lnTo>
                    <a:pt x="327279" y="9194"/>
                  </a:lnTo>
                  <a:lnTo>
                    <a:pt x="325374" y="7302"/>
                  </a:lnTo>
                  <a:lnTo>
                    <a:pt x="194437" y="7302"/>
                  </a:lnTo>
                  <a:lnTo>
                    <a:pt x="194437" y="26758"/>
                  </a:lnTo>
                  <a:lnTo>
                    <a:pt x="302895" y="26758"/>
                  </a:lnTo>
                  <a:lnTo>
                    <a:pt x="302488" y="32537"/>
                  </a:lnTo>
                  <a:lnTo>
                    <a:pt x="296164" y="73177"/>
                  </a:lnTo>
                  <a:lnTo>
                    <a:pt x="295021" y="77978"/>
                  </a:lnTo>
                  <a:lnTo>
                    <a:pt x="294005" y="82702"/>
                  </a:lnTo>
                  <a:lnTo>
                    <a:pt x="176784" y="82702"/>
                  </a:lnTo>
                  <a:lnTo>
                    <a:pt x="176784" y="102158"/>
                  </a:lnTo>
                  <a:lnTo>
                    <a:pt x="344043" y="102158"/>
                  </a:lnTo>
                  <a:lnTo>
                    <a:pt x="344043" y="82702"/>
                  </a:lnTo>
                  <a:close/>
                </a:path>
                <a:path w="1341754" h="187960">
                  <a:moveTo>
                    <a:pt x="499745" y="5473"/>
                  </a:moveTo>
                  <a:lnTo>
                    <a:pt x="476885" y="5473"/>
                  </a:lnTo>
                  <a:lnTo>
                    <a:pt x="476885" y="26149"/>
                  </a:lnTo>
                  <a:lnTo>
                    <a:pt x="476885" y="44996"/>
                  </a:lnTo>
                  <a:lnTo>
                    <a:pt x="476885" y="67906"/>
                  </a:lnTo>
                  <a:lnTo>
                    <a:pt x="397383" y="67906"/>
                  </a:lnTo>
                  <a:lnTo>
                    <a:pt x="397383" y="44996"/>
                  </a:lnTo>
                  <a:lnTo>
                    <a:pt x="476885" y="44996"/>
                  </a:lnTo>
                  <a:lnTo>
                    <a:pt x="476885" y="26149"/>
                  </a:lnTo>
                  <a:lnTo>
                    <a:pt x="397383" y="26149"/>
                  </a:lnTo>
                  <a:lnTo>
                    <a:pt x="397383" y="5473"/>
                  </a:lnTo>
                  <a:lnTo>
                    <a:pt x="374269" y="5473"/>
                  </a:lnTo>
                  <a:lnTo>
                    <a:pt x="374269" y="83451"/>
                  </a:lnTo>
                  <a:lnTo>
                    <a:pt x="374650" y="84937"/>
                  </a:lnTo>
                  <a:lnTo>
                    <a:pt x="376174" y="86550"/>
                  </a:lnTo>
                  <a:lnTo>
                    <a:pt x="377571" y="86956"/>
                  </a:lnTo>
                  <a:lnTo>
                    <a:pt x="496062" y="86956"/>
                  </a:lnTo>
                  <a:lnTo>
                    <a:pt x="497586" y="86550"/>
                  </a:lnTo>
                  <a:lnTo>
                    <a:pt x="499364" y="84937"/>
                  </a:lnTo>
                  <a:lnTo>
                    <a:pt x="499745" y="83451"/>
                  </a:lnTo>
                  <a:lnTo>
                    <a:pt x="499745" y="67906"/>
                  </a:lnTo>
                  <a:lnTo>
                    <a:pt x="499745" y="44996"/>
                  </a:lnTo>
                  <a:lnTo>
                    <a:pt x="499745" y="26149"/>
                  </a:lnTo>
                  <a:lnTo>
                    <a:pt x="499745" y="5473"/>
                  </a:lnTo>
                  <a:close/>
                </a:path>
                <a:path w="1341754" h="187960">
                  <a:moveTo>
                    <a:pt x="520827" y="107022"/>
                  </a:moveTo>
                  <a:lnTo>
                    <a:pt x="353568" y="107022"/>
                  </a:lnTo>
                  <a:lnTo>
                    <a:pt x="353568" y="126276"/>
                  </a:lnTo>
                  <a:lnTo>
                    <a:pt x="425831" y="126276"/>
                  </a:lnTo>
                  <a:lnTo>
                    <a:pt x="425831" y="184048"/>
                  </a:lnTo>
                  <a:lnTo>
                    <a:pt x="449072" y="184048"/>
                  </a:lnTo>
                  <a:lnTo>
                    <a:pt x="449072" y="126276"/>
                  </a:lnTo>
                  <a:lnTo>
                    <a:pt x="520827" y="126276"/>
                  </a:lnTo>
                  <a:lnTo>
                    <a:pt x="520827" y="107022"/>
                  </a:lnTo>
                  <a:close/>
                </a:path>
                <a:path w="1341754" h="187960">
                  <a:moveTo>
                    <a:pt x="739521" y="49263"/>
                  </a:moveTo>
                  <a:lnTo>
                    <a:pt x="635508" y="49263"/>
                  </a:lnTo>
                  <a:lnTo>
                    <a:pt x="635508" y="26352"/>
                  </a:lnTo>
                  <a:lnTo>
                    <a:pt x="737743" y="26352"/>
                  </a:lnTo>
                  <a:lnTo>
                    <a:pt x="737743" y="7099"/>
                  </a:lnTo>
                  <a:lnTo>
                    <a:pt x="615823" y="7099"/>
                  </a:lnTo>
                  <a:lnTo>
                    <a:pt x="614299" y="7543"/>
                  </a:lnTo>
                  <a:lnTo>
                    <a:pt x="613410" y="8420"/>
                  </a:lnTo>
                  <a:lnTo>
                    <a:pt x="612648" y="9296"/>
                  </a:lnTo>
                  <a:lnTo>
                    <a:pt x="612267" y="10744"/>
                  </a:lnTo>
                  <a:lnTo>
                    <a:pt x="612267" y="64795"/>
                  </a:lnTo>
                  <a:lnTo>
                    <a:pt x="612648" y="66281"/>
                  </a:lnTo>
                  <a:lnTo>
                    <a:pt x="613410" y="67094"/>
                  </a:lnTo>
                  <a:lnTo>
                    <a:pt x="614045" y="67906"/>
                  </a:lnTo>
                  <a:lnTo>
                    <a:pt x="615569" y="68313"/>
                  </a:lnTo>
                  <a:lnTo>
                    <a:pt x="739521" y="68313"/>
                  </a:lnTo>
                  <a:lnTo>
                    <a:pt x="739521" y="49263"/>
                  </a:lnTo>
                  <a:close/>
                </a:path>
                <a:path w="1341754" h="187960">
                  <a:moveTo>
                    <a:pt x="742188" y="152425"/>
                  </a:moveTo>
                  <a:lnTo>
                    <a:pt x="741108" y="144919"/>
                  </a:lnTo>
                  <a:lnTo>
                    <a:pt x="737920" y="138163"/>
                  </a:lnTo>
                  <a:lnTo>
                    <a:pt x="734949" y="134797"/>
                  </a:lnTo>
                  <a:lnTo>
                    <a:pt x="732650" y="132194"/>
                  </a:lnTo>
                  <a:lnTo>
                    <a:pt x="725297" y="126987"/>
                  </a:lnTo>
                  <a:lnTo>
                    <a:pt x="716407" y="123063"/>
                  </a:lnTo>
                  <a:lnTo>
                    <a:pt x="716407" y="146545"/>
                  </a:lnTo>
                  <a:lnTo>
                    <a:pt x="716407" y="158305"/>
                  </a:lnTo>
                  <a:lnTo>
                    <a:pt x="674878" y="169659"/>
                  </a:lnTo>
                  <a:lnTo>
                    <a:pt x="665518" y="169405"/>
                  </a:lnTo>
                  <a:lnTo>
                    <a:pt x="633349" y="158305"/>
                  </a:lnTo>
                  <a:lnTo>
                    <a:pt x="633349" y="146545"/>
                  </a:lnTo>
                  <a:lnTo>
                    <a:pt x="674878" y="134797"/>
                  </a:lnTo>
                  <a:lnTo>
                    <a:pt x="683920" y="135077"/>
                  </a:lnTo>
                  <a:lnTo>
                    <a:pt x="716407" y="146545"/>
                  </a:lnTo>
                  <a:lnTo>
                    <a:pt x="716407" y="123063"/>
                  </a:lnTo>
                  <a:lnTo>
                    <a:pt x="715784" y="122783"/>
                  </a:lnTo>
                  <a:lnTo>
                    <a:pt x="704227" y="119773"/>
                  </a:lnTo>
                  <a:lnTo>
                    <a:pt x="690587" y="117970"/>
                  </a:lnTo>
                  <a:lnTo>
                    <a:pt x="674878" y="117360"/>
                  </a:lnTo>
                  <a:lnTo>
                    <a:pt x="659079" y="117970"/>
                  </a:lnTo>
                  <a:lnTo>
                    <a:pt x="617042" y="132194"/>
                  </a:lnTo>
                  <a:lnTo>
                    <a:pt x="607568" y="152425"/>
                  </a:lnTo>
                  <a:lnTo>
                    <a:pt x="608609" y="160032"/>
                  </a:lnTo>
                  <a:lnTo>
                    <a:pt x="645312" y="185115"/>
                  </a:lnTo>
                  <a:lnTo>
                    <a:pt x="674878" y="187490"/>
                  </a:lnTo>
                  <a:lnTo>
                    <a:pt x="690664" y="186905"/>
                  </a:lnTo>
                  <a:lnTo>
                    <a:pt x="732701" y="172808"/>
                  </a:lnTo>
                  <a:lnTo>
                    <a:pt x="735469" y="169659"/>
                  </a:lnTo>
                  <a:lnTo>
                    <a:pt x="737971" y="166827"/>
                  </a:lnTo>
                  <a:lnTo>
                    <a:pt x="741133" y="160032"/>
                  </a:lnTo>
                  <a:lnTo>
                    <a:pt x="742188" y="152425"/>
                  </a:lnTo>
                  <a:close/>
                </a:path>
                <a:path w="1341754" h="187960">
                  <a:moveTo>
                    <a:pt x="758571" y="84124"/>
                  </a:moveTo>
                  <a:lnTo>
                    <a:pt x="591312" y="84124"/>
                  </a:lnTo>
                  <a:lnTo>
                    <a:pt x="591312" y="103174"/>
                  </a:lnTo>
                  <a:lnTo>
                    <a:pt x="758571" y="103174"/>
                  </a:lnTo>
                  <a:lnTo>
                    <a:pt x="758571" y="84124"/>
                  </a:lnTo>
                  <a:close/>
                </a:path>
                <a:path w="1341754" h="187960">
                  <a:moveTo>
                    <a:pt x="914527" y="129184"/>
                  </a:moveTo>
                  <a:lnTo>
                    <a:pt x="912622" y="127292"/>
                  </a:lnTo>
                  <a:lnTo>
                    <a:pt x="786765" y="127292"/>
                  </a:lnTo>
                  <a:lnTo>
                    <a:pt x="786765" y="145948"/>
                  </a:lnTo>
                  <a:lnTo>
                    <a:pt x="891032" y="145948"/>
                  </a:lnTo>
                  <a:lnTo>
                    <a:pt x="891032" y="185064"/>
                  </a:lnTo>
                  <a:lnTo>
                    <a:pt x="914527" y="185064"/>
                  </a:lnTo>
                  <a:lnTo>
                    <a:pt x="914527" y="129184"/>
                  </a:lnTo>
                  <a:close/>
                </a:path>
                <a:path w="1341754" h="187960">
                  <a:moveTo>
                    <a:pt x="935355" y="97497"/>
                  </a:moveTo>
                  <a:lnTo>
                    <a:pt x="862838" y="97497"/>
                  </a:lnTo>
                  <a:lnTo>
                    <a:pt x="862838" y="83718"/>
                  </a:lnTo>
                  <a:lnTo>
                    <a:pt x="916686" y="83718"/>
                  </a:lnTo>
                  <a:lnTo>
                    <a:pt x="916686" y="66078"/>
                  </a:lnTo>
                  <a:lnTo>
                    <a:pt x="812800" y="66078"/>
                  </a:lnTo>
                  <a:lnTo>
                    <a:pt x="812800" y="53111"/>
                  </a:lnTo>
                  <a:lnTo>
                    <a:pt x="910082" y="53111"/>
                  </a:lnTo>
                  <a:lnTo>
                    <a:pt x="911479" y="52705"/>
                  </a:lnTo>
                  <a:lnTo>
                    <a:pt x="913257" y="51079"/>
                  </a:lnTo>
                  <a:lnTo>
                    <a:pt x="913638" y="49593"/>
                  </a:lnTo>
                  <a:lnTo>
                    <a:pt x="913638" y="7975"/>
                  </a:lnTo>
                  <a:lnTo>
                    <a:pt x="911733" y="6083"/>
                  </a:lnTo>
                  <a:lnTo>
                    <a:pt x="789051" y="6083"/>
                  </a:lnTo>
                  <a:lnTo>
                    <a:pt x="789051" y="23723"/>
                  </a:lnTo>
                  <a:lnTo>
                    <a:pt x="889381" y="23723"/>
                  </a:lnTo>
                  <a:lnTo>
                    <a:pt x="889381" y="36690"/>
                  </a:lnTo>
                  <a:lnTo>
                    <a:pt x="792607" y="36690"/>
                  </a:lnTo>
                  <a:lnTo>
                    <a:pt x="791083" y="37134"/>
                  </a:lnTo>
                  <a:lnTo>
                    <a:pt x="790194" y="38011"/>
                  </a:lnTo>
                  <a:lnTo>
                    <a:pt x="789432" y="38887"/>
                  </a:lnTo>
                  <a:lnTo>
                    <a:pt x="789051" y="40335"/>
                  </a:lnTo>
                  <a:lnTo>
                    <a:pt x="789051" y="80200"/>
                  </a:lnTo>
                  <a:lnTo>
                    <a:pt x="789432" y="81686"/>
                  </a:lnTo>
                  <a:lnTo>
                    <a:pt x="790194" y="82499"/>
                  </a:lnTo>
                  <a:lnTo>
                    <a:pt x="791083" y="83312"/>
                  </a:lnTo>
                  <a:lnTo>
                    <a:pt x="792607" y="83718"/>
                  </a:lnTo>
                  <a:lnTo>
                    <a:pt x="837819" y="83718"/>
                  </a:lnTo>
                  <a:lnTo>
                    <a:pt x="837819" y="97497"/>
                  </a:lnTo>
                  <a:lnTo>
                    <a:pt x="768096" y="97497"/>
                  </a:lnTo>
                  <a:lnTo>
                    <a:pt x="768096" y="116141"/>
                  </a:lnTo>
                  <a:lnTo>
                    <a:pt x="935355" y="116141"/>
                  </a:lnTo>
                  <a:lnTo>
                    <a:pt x="935355" y="97497"/>
                  </a:lnTo>
                  <a:close/>
                </a:path>
                <a:path w="1341754" h="187960">
                  <a:moveTo>
                    <a:pt x="1154430" y="49530"/>
                  </a:moveTo>
                  <a:lnTo>
                    <a:pt x="1153033" y="42938"/>
                  </a:lnTo>
                  <a:lnTo>
                    <a:pt x="1150239" y="36791"/>
                  </a:lnTo>
                  <a:lnTo>
                    <a:pt x="1147318" y="30645"/>
                  </a:lnTo>
                  <a:lnTo>
                    <a:pt x="1143279" y="25539"/>
                  </a:lnTo>
                  <a:lnTo>
                    <a:pt x="1143127" y="25336"/>
                  </a:lnTo>
                  <a:lnTo>
                    <a:pt x="1137412" y="20878"/>
                  </a:lnTo>
                  <a:lnTo>
                    <a:pt x="1132205" y="16421"/>
                  </a:lnTo>
                  <a:lnTo>
                    <a:pt x="1130173" y="15341"/>
                  </a:lnTo>
                  <a:lnTo>
                    <a:pt x="1130173" y="56553"/>
                  </a:lnTo>
                  <a:lnTo>
                    <a:pt x="1129436" y="63449"/>
                  </a:lnTo>
                  <a:lnTo>
                    <a:pt x="1097965" y="86677"/>
                  </a:lnTo>
                  <a:lnTo>
                    <a:pt x="1089660" y="87160"/>
                  </a:lnTo>
                  <a:lnTo>
                    <a:pt x="1083691" y="87160"/>
                  </a:lnTo>
                  <a:lnTo>
                    <a:pt x="1078230" y="86487"/>
                  </a:lnTo>
                  <a:lnTo>
                    <a:pt x="1068324" y="83781"/>
                  </a:lnTo>
                  <a:lnTo>
                    <a:pt x="1064133" y="81788"/>
                  </a:lnTo>
                  <a:lnTo>
                    <a:pt x="1060577" y="79159"/>
                  </a:lnTo>
                  <a:lnTo>
                    <a:pt x="1056894" y="76517"/>
                  </a:lnTo>
                  <a:lnTo>
                    <a:pt x="1054100" y="73317"/>
                  </a:lnTo>
                  <a:lnTo>
                    <a:pt x="1050036" y="65747"/>
                  </a:lnTo>
                  <a:lnTo>
                    <a:pt x="1049020" y="61417"/>
                  </a:lnTo>
                  <a:lnTo>
                    <a:pt x="1049020" y="51689"/>
                  </a:lnTo>
                  <a:lnTo>
                    <a:pt x="1050036" y="47332"/>
                  </a:lnTo>
                  <a:lnTo>
                    <a:pt x="1054100" y="39636"/>
                  </a:lnTo>
                  <a:lnTo>
                    <a:pt x="1056894" y="36385"/>
                  </a:lnTo>
                  <a:lnTo>
                    <a:pt x="1060577" y="33756"/>
                  </a:lnTo>
                  <a:lnTo>
                    <a:pt x="1064133" y="31115"/>
                  </a:lnTo>
                  <a:lnTo>
                    <a:pt x="1068324" y="29095"/>
                  </a:lnTo>
                  <a:lnTo>
                    <a:pt x="1078230" y="26250"/>
                  </a:lnTo>
                  <a:lnTo>
                    <a:pt x="1083691" y="25539"/>
                  </a:lnTo>
                  <a:lnTo>
                    <a:pt x="1089660" y="25539"/>
                  </a:lnTo>
                  <a:lnTo>
                    <a:pt x="1127252" y="43688"/>
                  </a:lnTo>
                  <a:lnTo>
                    <a:pt x="1130173" y="56553"/>
                  </a:lnTo>
                  <a:lnTo>
                    <a:pt x="1130173" y="15341"/>
                  </a:lnTo>
                  <a:lnTo>
                    <a:pt x="1089660" y="6286"/>
                  </a:lnTo>
                  <a:lnTo>
                    <a:pt x="1081989" y="6527"/>
                  </a:lnTo>
                  <a:lnTo>
                    <a:pt x="1041400" y="20878"/>
                  </a:lnTo>
                  <a:lnTo>
                    <a:pt x="1035685" y="25336"/>
                  </a:lnTo>
                  <a:lnTo>
                    <a:pt x="1031494" y="30645"/>
                  </a:lnTo>
                  <a:lnTo>
                    <a:pt x="1025906" y="42938"/>
                  </a:lnTo>
                  <a:lnTo>
                    <a:pt x="1024509" y="49530"/>
                  </a:lnTo>
                  <a:lnTo>
                    <a:pt x="1024509" y="56553"/>
                  </a:lnTo>
                  <a:lnTo>
                    <a:pt x="1041527" y="92227"/>
                  </a:lnTo>
                  <a:lnTo>
                    <a:pt x="1081989" y="106184"/>
                  </a:lnTo>
                  <a:lnTo>
                    <a:pt x="1089660" y="106413"/>
                  </a:lnTo>
                  <a:lnTo>
                    <a:pt x="1097076" y="106184"/>
                  </a:lnTo>
                  <a:lnTo>
                    <a:pt x="1137412" y="92227"/>
                  </a:lnTo>
                  <a:lnTo>
                    <a:pt x="1142580" y="87160"/>
                  </a:lnTo>
                  <a:lnTo>
                    <a:pt x="1144892" y="84912"/>
                  </a:lnTo>
                  <a:lnTo>
                    <a:pt x="1150200" y="76517"/>
                  </a:lnTo>
                  <a:lnTo>
                    <a:pt x="1153375" y="67081"/>
                  </a:lnTo>
                  <a:lnTo>
                    <a:pt x="1154430" y="56553"/>
                  </a:lnTo>
                  <a:lnTo>
                    <a:pt x="1154430" y="49530"/>
                  </a:lnTo>
                  <a:close/>
                </a:path>
                <a:path w="1341754" h="187960">
                  <a:moveTo>
                    <a:pt x="1173099" y="144526"/>
                  </a:moveTo>
                  <a:lnTo>
                    <a:pt x="1134872" y="144526"/>
                  </a:lnTo>
                  <a:lnTo>
                    <a:pt x="1134872" y="108445"/>
                  </a:lnTo>
                  <a:lnTo>
                    <a:pt x="1111885" y="108445"/>
                  </a:lnTo>
                  <a:lnTo>
                    <a:pt x="1111885" y="144526"/>
                  </a:lnTo>
                  <a:lnTo>
                    <a:pt x="1067689" y="144526"/>
                  </a:lnTo>
                  <a:lnTo>
                    <a:pt x="1067689" y="108445"/>
                  </a:lnTo>
                  <a:lnTo>
                    <a:pt x="1044448" y="108445"/>
                  </a:lnTo>
                  <a:lnTo>
                    <a:pt x="1044448" y="144526"/>
                  </a:lnTo>
                  <a:lnTo>
                    <a:pt x="1005713" y="144526"/>
                  </a:lnTo>
                  <a:lnTo>
                    <a:pt x="1005713" y="163982"/>
                  </a:lnTo>
                  <a:lnTo>
                    <a:pt x="1173099" y="163982"/>
                  </a:lnTo>
                  <a:lnTo>
                    <a:pt x="1173099" y="144526"/>
                  </a:lnTo>
                  <a:close/>
                </a:path>
                <a:path w="1341754" h="187960">
                  <a:moveTo>
                    <a:pt x="1269619" y="1828"/>
                  </a:moveTo>
                  <a:lnTo>
                    <a:pt x="1214120" y="1828"/>
                  </a:lnTo>
                  <a:lnTo>
                    <a:pt x="1214120" y="19265"/>
                  </a:lnTo>
                  <a:lnTo>
                    <a:pt x="1269619" y="19265"/>
                  </a:lnTo>
                  <a:lnTo>
                    <a:pt x="1269619" y="1828"/>
                  </a:lnTo>
                  <a:close/>
                </a:path>
                <a:path w="1341754" h="187960">
                  <a:moveTo>
                    <a:pt x="1298067" y="89598"/>
                  </a:moveTo>
                  <a:lnTo>
                    <a:pt x="1269238" y="75196"/>
                  </a:lnTo>
                  <a:lnTo>
                    <a:pt x="1268234" y="74396"/>
                  </a:lnTo>
                  <a:lnTo>
                    <a:pt x="1253236" y="49263"/>
                  </a:lnTo>
                  <a:lnTo>
                    <a:pt x="1288288" y="49263"/>
                  </a:lnTo>
                  <a:lnTo>
                    <a:pt x="1288288" y="31013"/>
                  </a:lnTo>
                  <a:lnTo>
                    <a:pt x="1194435" y="31013"/>
                  </a:lnTo>
                  <a:lnTo>
                    <a:pt x="1194435" y="49263"/>
                  </a:lnTo>
                  <a:lnTo>
                    <a:pt x="1229106" y="49263"/>
                  </a:lnTo>
                  <a:lnTo>
                    <a:pt x="1228090" y="54927"/>
                  </a:lnTo>
                  <a:lnTo>
                    <a:pt x="1226185" y="60274"/>
                  </a:lnTo>
                  <a:lnTo>
                    <a:pt x="1223264" y="65265"/>
                  </a:lnTo>
                  <a:lnTo>
                    <a:pt x="1220470" y="70269"/>
                  </a:lnTo>
                  <a:lnTo>
                    <a:pt x="1181608" y="96278"/>
                  </a:lnTo>
                  <a:lnTo>
                    <a:pt x="1197737" y="112699"/>
                  </a:lnTo>
                  <a:lnTo>
                    <a:pt x="1229563" y="91440"/>
                  </a:lnTo>
                  <a:lnTo>
                    <a:pt x="1241806" y="74396"/>
                  </a:lnTo>
                  <a:lnTo>
                    <a:pt x="1245273" y="79260"/>
                  </a:lnTo>
                  <a:lnTo>
                    <a:pt x="1278051" y="102971"/>
                  </a:lnTo>
                  <a:lnTo>
                    <a:pt x="1284605" y="105600"/>
                  </a:lnTo>
                  <a:lnTo>
                    <a:pt x="1298067" y="89598"/>
                  </a:lnTo>
                  <a:close/>
                </a:path>
                <a:path w="1341754" h="187960">
                  <a:moveTo>
                    <a:pt x="1339596" y="2438"/>
                  </a:moveTo>
                  <a:lnTo>
                    <a:pt x="1316482" y="2438"/>
                  </a:lnTo>
                  <a:lnTo>
                    <a:pt x="1316482" y="54737"/>
                  </a:lnTo>
                  <a:lnTo>
                    <a:pt x="1288923" y="54737"/>
                  </a:lnTo>
                  <a:lnTo>
                    <a:pt x="1288923" y="73177"/>
                  </a:lnTo>
                  <a:lnTo>
                    <a:pt x="1316482" y="73177"/>
                  </a:lnTo>
                  <a:lnTo>
                    <a:pt x="1316482" y="115938"/>
                  </a:lnTo>
                  <a:lnTo>
                    <a:pt x="1339596" y="115938"/>
                  </a:lnTo>
                  <a:lnTo>
                    <a:pt x="1339596" y="2438"/>
                  </a:lnTo>
                  <a:close/>
                </a:path>
                <a:path w="1341754" h="187960">
                  <a:moveTo>
                    <a:pt x="1341628" y="147027"/>
                  </a:moveTo>
                  <a:lnTo>
                    <a:pt x="1340231" y="142367"/>
                  </a:lnTo>
                  <a:lnTo>
                    <a:pt x="1337310" y="138036"/>
                  </a:lnTo>
                  <a:lnTo>
                    <a:pt x="1334947" y="134391"/>
                  </a:lnTo>
                  <a:lnTo>
                    <a:pt x="1334516" y="133718"/>
                  </a:lnTo>
                  <a:lnTo>
                    <a:pt x="1330325" y="129997"/>
                  </a:lnTo>
                  <a:lnTo>
                    <a:pt x="1319403" y="123786"/>
                  </a:lnTo>
                  <a:lnTo>
                    <a:pt x="1316609" y="122783"/>
                  </a:lnTo>
                  <a:lnTo>
                    <a:pt x="1316609" y="146215"/>
                  </a:lnTo>
                  <a:lnTo>
                    <a:pt x="1316609" y="157962"/>
                  </a:lnTo>
                  <a:lnTo>
                    <a:pt x="1276731" y="169659"/>
                  </a:lnTo>
                  <a:lnTo>
                    <a:pt x="1267968" y="169392"/>
                  </a:lnTo>
                  <a:lnTo>
                    <a:pt x="1236700" y="157962"/>
                  </a:lnTo>
                  <a:lnTo>
                    <a:pt x="1236700" y="146215"/>
                  </a:lnTo>
                  <a:lnTo>
                    <a:pt x="1276731" y="134391"/>
                  </a:lnTo>
                  <a:lnTo>
                    <a:pt x="1285532" y="134683"/>
                  </a:lnTo>
                  <a:lnTo>
                    <a:pt x="1316609" y="146215"/>
                  </a:lnTo>
                  <a:lnTo>
                    <a:pt x="1316609" y="122783"/>
                  </a:lnTo>
                  <a:lnTo>
                    <a:pt x="1276731" y="116954"/>
                  </a:lnTo>
                  <a:lnTo>
                    <a:pt x="1269060" y="117119"/>
                  </a:lnTo>
                  <a:lnTo>
                    <a:pt x="1222883" y="129997"/>
                  </a:lnTo>
                  <a:lnTo>
                    <a:pt x="1211834" y="147027"/>
                  </a:lnTo>
                  <a:lnTo>
                    <a:pt x="1211834" y="157162"/>
                  </a:lnTo>
                  <a:lnTo>
                    <a:pt x="1240663" y="182702"/>
                  </a:lnTo>
                  <a:lnTo>
                    <a:pt x="1276731" y="187083"/>
                  </a:lnTo>
                  <a:lnTo>
                    <a:pt x="1288161" y="186740"/>
                  </a:lnTo>
                  <a:lnTo>
                    <a:pt x="1328813" y="174726"/>
                  </a:lnTo>
                  <a:lnTo>
                    <a:pt x="1334376" y="169659"/>
                  </a:lnTo>
                  <a:lnTo>
                    <a:pt x="1337310" y="166014"/>
                  </a:lnTo>
                  <a:lnTo>
                    <a:pt x="1340231" y="161823"/>
                  </a:lnTo>
                  <a:lnTo>
                    <a:pt x="1341628" y="157162"/>
                  </a:lnTo>
                  <a:lnTo>
                    <a:pt x="1341628" y="1470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4723" y="5423915"/>
              <a:ext cx="518160" cy="629412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3881120" y="1777032"/>
            <a:ext cx="6478270" cy="1165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spc="-55" dirty="0">
                <a:latin typeface="함초롬돋움"/>
                <a:cs typeface="함초롬돋움"/>
              </a:rPr>
              <a:t>*</a:t>
            </a:r>
            <a:r>
              <a:rPr sz="1050" spc="-2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참여대학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 err="1">
                <a:latin typeface="함초롬돋움"/>
                <a:cs typeface="함초롬돋움"/>
              </a:rPr>
              <a:t>재학생만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 err="1" smtClean="0">
                <a:latin typeface="함초롬돋움"/>
                <a:cs typeface="함초롬돋움"/>
              </a:rPr>
              <a:t>가능</a:t>
            </a:r>
            <a:endParaRPr lang="en-US" sz="1050" spc="-100" dirty="0" smtClean="0">
              <a:latin typeface="함초롬돋움"/>
              <a:cs typeface="함초롬돋움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endParaRPr sz="105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외국인유학생을</a:t>
            </a:r>
            <a:r>
              <a:rPr sz="1600" b="1" spc="7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위한</a:t>
            </a:r>
            <a:r>
              <a:rPr sz="16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학습지원,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5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통역지원,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행사지원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등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 marR="20955" algn="r">
              <a:lnSpc>
                <a:spcPct val="100000"/>
              </a:lnSpc>
              <a:spcBef>
                <a:spcPts val="580"/>
              </a:spcBef>
            </a:pPr>
            <a:r>
              <a:rPr sz="1050" spc="-55" dirty="0">
                <a:latin typeface="함초롬돋움"/>
                <a:cs typeface="함초롬돋움"/>
              </a:rPr>
              <a:t>*</a:t>
            </a:r>
            <a:r>
              <a:rPr sz="1050" spc="-2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구체적인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운영방</a:t>
            </a:r>
            <a:r>
              <a:rPr sz="1050" spc="-110" dirty="0">
                <a:latin typeface="함초롬돋움"/>
                <a:cs typeface="함초롬돋움"/>
              </a:rPr>
              <a:t>안</a:t>
            </a:r>
            <a:r>
              <a:rPr sz="1050" spc="-100" dirty="0">
                <a:latin typeface="함초롬돋움"/>
                <a:cs typeface="함초롬돋움"/>
              </a:rPr>
              <a:t>은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대학</a:t>
            </a:r>
            <a:r>
              <a:rPr sz="1050" spc="-4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자체</a:t>
            </a:r>
            <a:r>
              <a:rPr sz="1050" spc="-4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운영기</a:t>
            </a:r>
            <a:r>
              <a:rPr sz="1050" spc="-110" dirty="0">
                <a:latin typeface="함초롬돋움"/>
                <a:cs typeface="함초롬돋움"/>
              </a:rPr>
              <a:t>준</a:t>
            </a:r>
            <a:r>
              <a:rPr sz="1050" spc="-100" dirty="0">
                <a:latin typeface="함초롬돋움"/>
                <a:cs typeface="함초롬돋움"/>
              </a:rPr>
              <a:t>에</a:t>
            </a:r>
            <a:r>
              <a:rPr sz="1050" spc="-65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따라</a:t>
            </a:r>
            <a:r>
              <a:rPr sz="1050" spc="-4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진행</a:t>
            </a:r>
            <a:endParaRPr sz="1050" dirty="0">
              <a:latin typeface="함초롬돋움"/>
              <a:cs typeface="함초롬돋움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89176" y="2787395"/>
              <a:ext cx="8612505" cy="3413760"/>
            </a:xfrm>
            <a:custGeom>
              <a:avLst/>
              <a:gdLst/>
              <a:ahLst/>
              <a:cxnLst/>
              <a:rect l="l" t="t" r="r" b="b"/>
              <a:pathLst>
                <a:path w="8612505" h="3413760">
                  <a:moveTo>
                    <a:pt x="8354314" y="0"/>
                  </a:moveTo>
                  <a:lnTo>
                    <a:pt x="257810" y="0"/>
                  </a:lnTo>
                  <a:lnTo>
                    <a:pt x="211472" y="4154"/>
                  </a:lnTo>
                  <a:lnTo>
                    <a:pt x="167858" y="16131"/>
                  </a:lnTo>
                  <a:lnTo>
                    <a:pt x="127696" y="35202"/>
                  </a:lnTo>
                  <a:lnTo>
                    <a:pt x="91713" y="60639"/>
                  </a:lnTo>
                  <a:lnTo>
                    <a:pt x="60639" y="91713"/>
                  </a:lnTo>
                  <a:lnTo>
                    <a:pt x="35202" y="127696"/>
                  </a:lnTo>
                  <a:lnTo>
                    <a:pt x="16131" y="167858"/>
                  </a:lnTo>
                  <a:lnTo>
                    <a:pt x="4154" y="211472"/>
                  </a:lnTo>
                  <a:lnTo>
                    <a:pt x="0" y="257809"/>
                  </a:lnTo>
                  <a:lnTo>
                    <a:pt x="0" y="3155988"/>
                  </a:lnTo>
                  <a:lnTo>
                    <a:pt x="4154" y="3202323"/>
                  </a:lnTo>
                  <a:lnTo>
                    <a:pt x="16131" y="3245934"/>
                  </a:lnTo>
                  <a:lnTo>
                    <a:pt x="35202" y="3286092"/>
                  </a:lnTo>
                  <a:lnTo>
                    <a:pt x="60639" y="3322068"/>
                  </a:lnTo>
                  <a:lnTo>
                    <a:pt x="91713" y="3353136"/>
                  </a:lnTo>
                  <a:lnTo>
                    <a:pt x="127696" y="3378567"/>
                  </a:lnTo>
                  <a:lnTo>
                    <a:pt x="167858" y="3397633"/>
                  </a:lnTo>
                  <a:lnTo>
                    <a:pt x="211472" y="3409607"/>
                  </a:lnTo>
                  <a:lnTo>
                    <a:pt x="257810" y="3413759"/>
                  </a:lnTo>
                  <a:lnTo>
                    <a:pt x="8354314" y="3413759"/>
                  </a:lnTo>
                  <a:lnTo>
                    <a:pt x="8400651" y="3409607"/>
                  </a:lnTo>
                  <a:lnTo>
                    <a:pt x="8444265" y="3397633"/>
                  </a:lnTo>
                  <a:lnTo>
                    <a:pt x="8484427" y="3378567"/>
                  </a:lnTo>
                  <a:lnTo>
                    <a:pt x="8520410" y="3353136"/>
                  </a:lnTo>
                  <a:lnTo>
                    <a:pt x="8551484" y="3322068"/>
                  </a:lnTo>
                  <a:lnTo>
                    <a:pt x="8576921" y="3286092"/>
                  </a:lnTo>
                  <a:lnTo>
                    <a:pt x="8595992" y="3245934"/>
                  </a:lnTo>
                  <a:lnTo>
                    <a:pt x="8607969" y="3202323"/>
                  </a:lnTo>
                  <a:lnTo>
                    <a:pt x="8612124" y="3155988"/>
                  </a:lnTo>
                  <a:lnTo>
                    <a:pt x="8612124" y="257809"/>
                  </a:lnTo>
                  <a:lnTo>
                    <a:pt x="8607969" y="211472"/>
                  </a:lnTo>
                  <a:lnTo>
                    <a:pt x="8595992" y="167858"/>
                  </a:lnTo>
                  <a:lnTo>
                    <a:pt x="8576921" y="127696"/>
                  </a:lnTo>
                  <a:lnTo>
                    <a:pt x="8551484" y="91713"/>
                  </a:lnTo>
                  <a:lnTo>
                    <a:pt x="8520410" y="60639"/>
                  </a:lnTo>
                  <a:lnTo>
                    <a:pt x="8484427" y="35202"/>
                  </a:lnTo>
                  <a:lnTo>
                    <a:pt x="8444265" y="16131"/>
                  </a:lnTo>
                  <a:lnTo>
                    <a:pt x="8400651" y="4154"/>
                  </a:lnTo>
                  <a:lnTo>
                    <a:pt x="8354314" y="0"/>
                  </a:lnTo>
                  <a:close/>
                </a:path>
              </a:pathLst>
            </a:custGeom>
            <a:solidFill>
              <a:srgbClr val="282828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587" y="307847"/>
              <a:ext cx="48895" cy="250190"/>
            </a:xfrm>
            <a:custGeom>
              <a:avLst/>
              <a:gdLst/>
              <a:ahLst/>
              <a:cxnLst/>
              <a:rect l="l" t="t" r="r" b="b"/>
              <a:pathLst>
                <a:path w="48894" h="250190">
                  <a:moveTo>
                    <a:pt x="4876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8768" y="24993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591" y="1005839"/>
              <a:ext cx="4933188" cy="139903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5757" y="268935"/>
            <a:ext cx="10119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9060" algn="l"/>
                <a:tab pos="10106025" algn="l"/>
              </a:tabLst>
            </a:pPr>
            <a:r>
              <a:rPr sz="1600" b="0" spc="-55" dirty="0">
                <a:latin typeface="함초롬돋움"/>
                <a:cs typeface="함초롬돋움"/>
              </a:rPr>
              <a:t>[</a:t>
            </a:r>
            <a:r>
              <a:rPr sz="1600" b="0" spc="-160" dirty="0">
                <a:latin typeface="함초롬돋움"/>
                <a:cs typeface="함초롬돋움"/>
              </a:rPr>
              <a:t>별</a:t>
            </a:r>
            <a:r>
              <a:rPr sz="1600" b="0" spc="-165" dirty="0">
                <a:latin typeface="함초롬돋움"/>
                <a:cs typeface="함초롬돋움"/>
              </a:rPr>
              <a:t>첨</a:t>
            </a:r>
            <a:r>
              <a:rPr sz="1600" b="0" spc="-35" dirty="0">
                <a:latin typeface="함초롬돋움"/>
                <a:cs typeface="함초롬돋움"/>
              </a:rPr>
              <a:t>]</a:t>
            </a:r>
            <a:r>
              <a:rPr sz="1600" b="0" spc="5" dirty="0">
                <a:latin typeface="함초롬돋움"/>
                <a:cs typeface="함초롬돋움"/>
              </a:rPr>
              <a:t> </a:t>
            </a:r>
            <a:r>
              <a:rPr sz="1600" b="0" spc="-165" dirty="0">
                <a:latin typeface="함초롬돋움"/>
                <a:cs typeface="함초롬돋움"/>
              </a:rPr>
              <a:t>취업연</a:t>
            </a:r>
            <a:r>
              <a:rPr sz="1600" b="0" spc="-160" dirty="0">
                <a:latin typeface="함초롬돋움"/>
                <a:cs typeface="함초롬돋움"/>
              </a:rPr>
              <a:t>계</a:t>
            </a:r>
            <a:r>
              <a:rPr sz="1600" b="0" spc="10" dirty="0">
                <a:latin typeface="함초롬돋움"/>
                <a:cs typeface="함초롬돋움"/>
              </a:rPr>
              <a:t> </a:t>
            </a:r>
            <a:r>
              <a:rPr sz="1600" b="0" spc="-165" dirty="0">
                <a:latin typeface="함초롬돋움"/>
                <a:cs typeface="함초롬돋움"/>
              </a:rPr>
              <a:t>중점대학유</a:t>
            </a:r>
            <a:r>
              <a:rPr sz="1600" b="0" spc="-160" dirty="0">
                <a:latin typeface="함초롬돋움"/>
                <a:cs typeface="함초롬돋움"/>
              </a:rPr>
              <a:t>형</a:t>
            </a:r>
            <a:r>
              <a:rPr sz="1600" b="0" dirty="0">
                <a:latin typeface="함초롬돋움"/>
                <a:cs typeface="함초롬돋움"/>
              </a:rPr>
              <a:t>	</a:t>
            </a:r>
            <a:r>
              <a:rPr sz="1600" b="0" u="sng" spc="-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0" u="sng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82826" y="2031492"/>
            <a:ext cx="8625205" cy="1940560"/>
            <a:chOff x="1782826" y="2031492"/>
            <a:chExt cx="8625205" cy="1940560"/>
          </a:xfrm>
        </p:grpSpPr>
        <p:sp>
          <p:nvSpPr>
            <p:cNvPr id="11" name="object 11"/>
            <p:cNvSpPr/>
            <p:nvPr/>
          </p:nvSpPr>
          <p:spPr>
            <a:xfrm>
              <a:off x="1789176" y="2031492"/>
              <a:ext cx="8613775" cy="341630"/>
            </a:xfrm>
            <a:custGeom>
              <a:avLst/>
              <a:gdLst/>
              <a:ahLst/>
              <a:cxnLst/>
              <a:rect l="l" t="t" r="r" b="b"/>
              <a:pathLst>
                <a:path w="8613775" h="341630">
                  <a:moveTo>
                    <a:pt x="8613648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8613648" y="341375"/>
                  </a:lnTo>
                  <a:lnTo>
                    <a:pt x="861364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7128" y="2114042"/>
              <a:ext cx="681990" cy="181610"/>
            </a:xfrm>
            <a:custGeom>
              <a:avLst/>
              <a:gdLst/>
              <a:ahLst/>
              <a:cxnLst/>
              <a:rect l="l" t="t" r="r" b="b"/>
              <a:pathLst>
                <a:path w="681989" h="181610">
                  <a:moveTo>
                    <a:pt x="225679" y="103632"/>
                  </a:moveTo>
                  <a:lnTo>
                    <a:pt x="203200" y="103632"/>
                  </a:lnTo>
                  <a:lnTo>
                    <a:pt x="203200" y="176149"/>
                  </a:lnTo>
                  <a:lnTo>
                    <a:pt x="203581" y="177673"/>
                  </a:lnTo>
                  <a:lnTo>
                    <a:pt x="204343" y="178435"/>
                  </a:lnTo>
                  <a:lnTo>
                    <a:pt x="205232" y="179197"/>
                  </a:lnTo>
                  <a:lnTo>
                    <a:pt x="206756" y="179705"/>
                  </a:lnTo>
                  <a:lnTo>
                    <a:pt x="320929" y="179705"/>
                  </a:lnTo>
                  <a:lnTo>
                    <a:pt x="322453" y="179197"/>
                  </a:lnTo>
                  <a:lnTo>
                    <a:pt x="323342" y="178435"/>
                  </a:lnTo>
                  <a:lnTo>
                    <a:pt x="324104" y="177673"/>
                  </a:lnTo>
                  <a:lnTo>
                    <a:pt x="324612" y="176149"/>
                  </a:lnTo>
                  <a:lnTo>
                    <a:pt x="324612" y="161162"/>
                  </a:lnTo>
                  <a:lnTo>
                    <a:pt x="225679" y="161162"/>
                  </a:lnTo>
                  <a:lnTo>
                    <a:pt x="225679" y="141350"/>
                  </a:lnTo>
                  <a:lnTo>
                    <a:pt x="324612" y="141350"/>
                  </a:lnTo>
                  <a:lnTo>
                    <a:pt x="324612" y="122936"/>
                  </a:lnTo>
                  <a:lnTo>
                    <a:pt x="225679" y="122936"/>
                  </a:lnTo>
                  <a:lnTo>
                    <a:pt x="225679" y="103632"/>
                  </a:lnTo>
                  <a:close/>
                </a:path>
                <a:path w="681989" h="181610">
                  <a:moveTo>
                    <a:pt x="324612" y="141350"/>
                  </a:moveTo>
                  <a:lnTo>
                    <a:pt x="302133" y="141350"/>
                  </a:lnTo>
                  <a:lnTo>
                    <a:pt x="302133" y="161162"/>
                  </a:lnTo>
                  <a:lnTo>
                    <a:pt x="324612" y="161162"/>
                  </a:lnTo>
                  <a:lnTo>
                    <a:pt x="324612" y="141350"/>
                  </a:lnTo>
                  <a:close/>
                </a:path>
                <a:path w="681989" h="181610">
                  <a:moveTo>
                    <a:pt x="324612" y="103632"/>
                  </a:moveTo>
                  <a:lnTo>
                    <a:pt x="302133" y="103632"/>
                  </a:lnTo>
                  <a:lnTo>
                    <a:pt x="302133" y="122936"/>
                  </a:lnTo>
                  <a:lnTo>
                    <a:pt x="324612" y="122936"/>
                  </a:lnTo>
                  <a:lnTo>
                    <a:pt x="324612" y="103632"/>
                  </a:lnTo>
                  <a:close/>
                </a:path>
                <a:path w="681989" h="181610">
                  <a:moveTo>
                    <a:pt x="403225" y="116586"/>
                  </a:moveTo>
                  <a:lnTo>
                    <a:pt x="380111" y="116586"/>
                  </a:lnTo>
                  <a:lnTo>
                    <a:pt x="380111" y="174498"/>
                  </a:lnTo>
                  <a:lnTo>
                    <a:pt x="380492" y="176022"/>
                  </a:lnTo>
                  <a:lnTo>
                    <a:pt x="381254" y="176784"/>
                  </a:lnTo>
                  <a:lnTo>
                    <a:pt x="382016" y="177673"/>
                  </a:lnTo>
                  <a:lnTo>
                    <a:pt x="383540" y="178054"/>
                  </a:lnTo>
                  <a:lnTo>
                    <a:pt x="506222" y="178054"/>
                  </a:lnTo>
                  <a:lnTo>
                    <a:pt x="506222" y="158623"/>
                  </a:lnTo>
                  <a:lnTo>
                    <a:pt x="403225" y="158623"/>
                  </a:lnTo>
                  <a:lnTo>
                    <a:pt x="403225" y="116586"/>
                  </a:lnTo>
                  <a:close/>
                </a:path>
                <a:path w="681989" h="181610">
                  <a:moveTo>
                    <a:pt x="502158" y="79502"/>
                  </a:moveTo>
                  <a:lnTo>
                    <a:pt x="479044" y="79502"/>
                  </a:lnTo>
                  <a:lnTo>
                    <a:pt x="479044" y="133223"/>
                  </a:lnTo>
                  <a:lnTo>
                    <a:pt x="502158" y="133223"/>
                  </a:lnTo>
                  <a:lnTo>
                    <a:pt x="502158" y="79502"/>
                  </a:lnTo>
                  <a:close/>
                </a:path>
                <a:path w="681989" h="181610">
                  <a:moveTo>
                    <a:pt x="410972" y="1650"/>
                  </a:moveTo>
                  <a:lnTo>
                    <a:pt x="395605" y="1650"/>
                  </a:lnTo>
                  <a:lnTo>
                    <a:pt x="389001" y="3048"/>
                  </a:lnTo>
                  <a:lnTo>
                    <a:pt x="383159" y="5587"/>
                  </a:lnTo>
                  <a:lnTo>
                    <a:pt x="377190" y="8255"/>
                  </a:lnTo>
                  <a:lnTo>
                    <a:pt x="372237" y="11811"/>
                  </a:lnTo>
                  <a:lnTo>
                    <a:pt x="368046" y="16256"/>
                  </a:lnTo>
                  <a:lnTo>
                    <a:pt x="363728" y="20700"/>
                  </a:lnTo>
                  <a:lnTo>
                    <a:pt x="360426" y="25908"/>
                  </a:lnTo>
                  <a:lnTo>
                    <a:pt x="358140" y="31750"/>
                  </a:lnTo>
                  <a:lnTo>
                    <a:pt x="355727" y="37719"/>
                  </a:lnTo>
                  <a:lnTo>
                    <a:pt x="354584" y="43942"/>
                  </a:lnTo>
                  <a:lnTo>
                    <a:pt x="354630" y="57404"/>
                  </a:lnTo>
                  <a:lnTo>
                    <a:pt x="355727" y="63373"/>
                  </a:lnTo>
                  <a:lnTo>
                    <a:pt x="358140" y="69342"/>
                  </a:lnTo>
                  <a:lnTo>
                    <a:pt x="360426" y="75184"/>
                  </a:lnTo>
                  <a:lnTo>
                    <a:pt x="363728" y="80391"/>
                  </a:lnTo>
                  <a:lnTo>
                    <a:pt x="368046" y="84836"/>
                  </a:lnTo>
                  <a:lnTo>
                    <a:pt x="372237" y="89281"/>
                  </a:lnTo>
                  <a:lnTo>
                    <a:pt x="377190" y="92710"/>
                  </a:lnTo>
                  <a:lnTo>
                    <a:pt x="383159" y="95377"/>
                  </a:lnTo>
                  <a:lnTo>
                    <a:pt x="389001" y="97917"/>
                  </a:lnTo>
                  <a:lnTo>
                    <a:pt x="395605" y="99187"/>
                  </a:lnTo>
                  <a:lnTo>
                    <a:pt x="411353" y="99187"/>
                  </a:lnTo>
                  <a:lnTo>
                    <a:pt x="418973" y="97409"/>
                  </a:lnTo>
                  <a:lnTo>
                    <a:pt x="432308" y="90424"/>
                  </a:lnTo>
                  <a:lnTo>
                    <a:pt x="437896" y="85598"/>
                  </a:lnTo>
                  <a:lnTo>
                    <a:pt x="442034" y="79756"/>
                  </a:lnTo>
                  <a:lnTo>
                    <a:pt x="395097" y="79756"/>
                  </a:lnTo>
                  <a:lnTo>
                    <a:pt x="388874" y="76835"/>
                  </a:lnTo>
                  <a:lnTo>
                    <a:pt x="384175" y="71247"/>
                  </a:lnTo>
                  <a:lnTo>
                    <a:pt x="379730" y="65405"/>
                  </a:lnTo>
                  <a:lnTo>
                    <a:pt x="377571" y="58547"/>
                  </a:lnTo>
                  <a:lnTo>
                    <a:pt x="377571" y="46482"/>
                  </a:lnTo>
                  <a:lnTo>
                    <a:pt x="398907" y="21082"/>
                  </a:lnTo>
                  <a:lnTo>
                    <a:pt x="502158" y="21082"/>
                  </a:lnTo>
                  <a:lnTo>
                    <a:pt x="502158" y="19304"/>
                  </a:lnTo>
                  <a:lnTo>
                    <a:pt x="440563" y="19304"/>
                  </a:lnTo>
                  <a:lnTo>
                    <a:pt x="436245" y="14097"/>
                  </a:lnTo>
                  <a:lnTo>
                    <a:pt x="430911" y="9779"/>
                  </a:lnTo>
                  <a:lnTo>
                    <a:pt x="424561" y="6604"/>
                  </a:lnTo>
                  <a:lnTo>
                    <a:pt x="418211" y="3302"/>
                  </a:lnTo>
                  <a:lnTo>
                    <a:pt x="410972" y="1650"/>
                  </a:lnTo>
                  <a:close/>
                </a:path>
                <a:path w="681989" h="181610">
                  <a:moveTo>
                    <a:pt x="502158" y="21082"/>
                  </a:moveTo>
                  <a:lnTo>
                    <a:pt x="406654" y="21082"/>
                  </a:lnTo>
                  <a:lnTo>
                    <a:pt x="410083" y="21971"/>
                  </a:lnTo>
                  <a:lnTo>
                    <a:pt x="416433" y="25019"/>
                  </a:lnTo>
                  <a:lnTo>
                    <a:pt x="428371" y="46482"/>
                  </a:lnTo>
                  <a:lnTo>
                    <a:pt x="428371" y="58547"/>
                  </a:lnTo>
                  <a:lnTo>
                    <a:pt x="426085" y="65405"/>
                  </a:lnTo>
                  <a:lnTo>
                    <a:pt x="421513" y="71247"/>
                  </a:lnTo>
                  <a:lnTo>
                    <a:pt x="416814" y="76835"/>
                  </a:lnTo>
                  <a:lnTo>
                    <a:pt x="410591" y="79756"/>
                  </a:lnTo>
                  <a:lnTo>
                    <a:pt x="442034" y="79756"/>
                  </a:lnTo>
                  <a:lnTo>
                    <a:pt x="442214" y="79502"/>
                  </a:lnTo>
                  <a:lnTo>
                    <a:pt x="502158" y="79502"/>
                  </a:lnTo>
                  <a:lnTo>
                    <a:pt x="502158" y="60706"/>
                  </a:lnTo>
                  <a:lnTo>
                    <a:pt x="450342" y="60706"/>
                  </a:lnTo>
                  <a:lnTo>
                    <a:pt x="450850" y="57404"/>
                  </a:lnTo>
                  <a:lnTo>
                    <a:pt x="450977" y="55753"/>
                  </a:lnTo>
                  <a:lnTo>
                    <a:pt x="451231" y="53975"/>
                  </a:lnTo>
                  <a:lnTo>
                    <a:pt x="451358" y="52324"/>
                  </a:lnTo>
                  <a:lnTo>
                    <a:pt x="451358" y="48513"/>
                  </a:lnTo>
                  <a:lnTo>
                    <a:pt x="451231" y="46482"/>
                  </a:lnTo>
                  <a:lnTo>
                    <a:pt x="450850" y="44323"/>
                  </a:lnTo>
                  <a:lnTo>
                    <a:pt x="450342" y="40132"/>
                  </a:lnTo>
                  <a:lnTo>
                    <a:pt x="449961" y="38227"/>
                  </a:lnTo>
                  <a:lnTo>
                    <a:pt x="502158" y="38227"/>
                  </a:lnTo>
                  <a:lnTo>
                    <a:pt x="502158" y="21082"/>
                  </a:lnTo>
                  <a:close/>
                </a:path>
                <a:path w="681989" h="181610">
                  <a:moveTo>
                    <a:pt x="502158" y="38227"/>
                  </a:moveTo>
                  <a:lnTo>
                    <a:pt x="479044" y="38227"/>
                  </a:lnTo>
                  <a:lnTo>
                    <a:pt x="479044" y="60706"/>
                  </a:lnTo>
                  <a:lnTo>
                    <a:pt x="502158" y="60706"/>
                  </a:lnTo>
                  <a:lnTo>
                    <a:pt x="502158" y="38227"/>
                  </a:lnTo>
                  <a:close/>
                </a:path>
                <a:path w="681989" h="181610">
                  <a:moveTo>
                    <a:pt x="502158" y="0"/>
                  </a:moveTo>
                  <a:lnTo>
                    <a:pt x="479044" y="0"/>
                  </a:lnTo>
                  <a:lnTo>
                    <a:pt x="479044" y="19304"/>
                  </a:lnTo>
                  <a:lnTo>
                    <a:pt x="502158" y="19304"/>
                  </a:lnTo>
                  <a:lnTo>
                    <a:pt x="502158" y="0"/>
                  </a:lnTo>
                  <a:close/>
                </a:path>
                <a:path w="681989" h="181610">
                  <a:moveTo>
                    <a:pt x="122047" y="99949"/>
                  </a:moveTo>
                  <a:lnTo>
                    <a:pt x="79375" y="104012"/>
                  </a:lnTo>
                  <a:lnTo>
                    <a:pt x="56515" y="104648"/>
                  </a:lnTo>
                  <a:lnTo>
                    <a:pt x="0" y="104648"/>
                  </a:lnTo>
                  <a:lnTo>
                    <a:pt x="0" y="124079"/>
                  </a:lnTo>
                  <a:lnTo>
                    <a:pt x="45212" y="124079"/>
                  </a:lnTo>
                  <a:lnTo>
                    <a:pt x="45212" y="177800"/>
                  </a:lnTo>
                  <a:lnTo>
                    <a:pt x="67945" y="177800"/>
                  </a:lnTo>
                  <a:lnTo>
                    <a:pt x="67945" y="123698"/>
                  </a:lnTo>
                  <a:lnTo>
                    <a:pt x="75566" y="123463"/>
                  </a:lnTo>
                  <a:lnTo>
                    <a:pt x="97409" y="122428"/>
                  </a:lnTo>
                  <a:lnTo>
                    <a:pt x="106807" y="121793"/>
                  </a:lnTo>
                  <a:lnTo>
                    <a:pt x="115062" y="120904"/>
                  </a:lnTo>
                  <a:lnTo>
                    <a:pt x="122047" y="119634"/>
                  </a:lnTo>
                  <a:lnTo>
                    <a:pt x="122047" y="99949"/>
                  </a:lnTo>
                  <a:close/>
                </a:path>
                <a:path w="681989" h="181610">
                  <a:moveTo>
                    <a:pt x="73660" y="48260"/>
                  </a:moveTo>
                  <a:lnTo>
                    <a:pt x="47244" y="48260"/>
                  </a:lnTo>
                  <a:lnTo>
                    <a:pt x="41388" y="56929"/>
                  </a:lnTo>
                  <a:lnTo>
                    <a:pt x="31829" y="64658"/>
                  </a:lnTo>
                  <a:lnTo>
                    <a:pt x="18579" y="71459"/>
                  </a:lnTo>
                  <a:lnTo>
                    <a:pt x="1651" y="77343"/>
                  </a:lnTo>
                  <a:lnTo>
                    <a:pt x="17526" y="93091"/>
                  </a:lnTo>
                  <a:lnTo>
                    <a:pt x="55880" y="71628"/>
                  </a:lnTo>
                  <a:lnTo>
                    <a:pt x="60198" y="65912"/>
                  </a:lnTo>
                  <a:lnTo>
                    <a:pt x="92292" y="65912"/>
                  </a:lnTo>
                  <a:lnTo>
                    <a:pt x="87249" y="63119"/>
                  </a:lnTo>
                  <a:lnTo>
                    <a:pt x="80391" y="58928"/>
                  </a:lnTo>
                  <a:lnTo>
                    <a:pt x="75946" y="53975"/>
                  </a:lnTo>
                  <a:lnTo>
                    <a:pt x="73660" y="48260"/>
                  </a:lnTo>
                  <a:close/>
                </a:path>
                <a:path w="681989" h="181610">
                  <a:moveTo>
                    <a:pt x="92292" y="65912"/>
                  </a:moveTo>
                  <a:lnTo>
                    <a:pt x="60198" y="65912"/>
                  </a:lnTo>
                  <a:lnTo>
                    <a:pt x="63754" y="70993"/>
                  </a:lnTo>
                  <a:lnTo>
                    <a:pt x="101600" y="89916"/>
                  </a:lnTo>
                  <a:lnTo>
                    <a:pt x="114554" y="74041"/>
                  </a:lnTo>
                  <a:lnTo>
                    <a:pt x="106384" y="71628"/>
                  </a:lnTo>
                  <a:lnTo>
                    <a:pt x="99139" y="69008"/>
                  </a:lnTo>
                  <a:lnTo>
                    <a:pt x="92747" y="66165"/>
                  </a:lnTo>
                  <a:lnTo>
                    <a:pt x="92292" y="65912"/>
                  </a:lnTo>
                  <a:close/>
                </a:path>
                <a:path w="681989" h="181610">
                  <a:moveTo>
                    <a:pt x="107442" y="30225"/>
                  </a:moveTo>
                  <a:lnTo>
                    <a:pt x="12827" y="30225"/>
                  </a:lnTo>
                  <a:lnTo>
                    <a:pt x="12827" y="48260"/>
                  </a:lnTo>
                  <a:lnTo>
                    <a:pt x="107442" y="48260"/>
                  </a:lnTo>
                  <a:lnTo>
                    <a:pt x="107442" y="30225"/>
                  </a:lnTo>
                  <a:close/>
                </a:path>
                <a:path w="681989" h="181610">
                  <a:moveTo>
                    <a:pt x="324739" y="57277"/>
                  </a:moveTo>
                  <a:lnTo>
                    <a:pt x="302133" y="57277"/>
                  </a:lnTo>
                  <a:lnTo>
                    <a:pt x="302133" y="96774"/>
                  </a:lnTo>
                  <a:lnTo>
                    <a:pt x="324739" y="96774"/>
                  </a:lnTo>
                  <a:lnTo>
                    <a:pt x="324739" y="57277"/>
                  </a:lnTo>
                  <a:close/>
                </a:path>
                <a:path w="681989" h="181610">
                  <a:moveTo>
                    <a:pt x="225044" y="1524"/>
                  </a:moveTo>
                  <a:lnTo>
                    <a:pt x="218059" y="1524"/>
                  </a:lnTo>
                  <a:lnTo>
                    <a:pt x="211582" y="2667"/>
                  </a:lnTo>
                  <a:lnTo>
                    <a:pt x="205867" y="5080"/>
                  </a:lnTo>
                  <a:lnTo>
                    <a:pt x="200025" y="7620"/>
                  </a:lnTo>
                  <a:lnTo>
                    <a:pt x="195072" y="10795"/>
                  </a:lnTo>
                  <a:lnTo>
                    <a:pt x="191008" y="14859"/>
                  </a:lnTo>
                  <a:lnTo>
                    <a:pt x="186817" y="18923"/>
                  </a:lnTo>
                  <a:lnTo>
                    <a:pt x="178126" y="53594"/>
                  </a:lnTo>
                  <a:lnTo>
                    <a:pt x="179197" y="59182"/>
                  </a:lnTo>
                  <a:lnTo>
                    <a:pt x="181356" y="64643"/>
                  </a:lnTo>
                  <a:lnTo>
                    <a:pt x="183642" y="70104"/>
                  </a:lnTo>
                  <a:lnTo>
                    <a:pt x="186817" y="74803"/>
                  </a:lnTo>
                  <a:lnTo>
                    <a:pt x="191135" y="78994"/>
                  </a:lnTo>
                  <a:lnTo>
                    <a:pt x="195072" y="82931"/>
                  </a:lnTo>
                  <a:lnTo>
                    <a:pt x="200025" y="86106"/>
                  </a:lnTo>
                  <a:lnTo>
                    <a:pt x="211582" y="90678"/>
                  </a:lnTo>
                  <a:lnTo>
                    <a:pt x="218059" y="91821"/>
                  </a:lnTo>
                  <a:lnTo>
                    <a:pt x="231140" y="91821"/>
                  </a:lnTo>
                  <a:lnTo>
                    <a:pt x="264587" y="72771"/>
                  </a:lnTo>
                  <a:lnTo>
                    <a:pt x="221107" y="72771"/>
                  </a:lnTo>
                  <a:lnTo>
                    <a:pt x="217678" y="72136"/>
                  </a:lnTo>
                  <a:lnTo>
                    <a:pt x="214757" y="70738"/>
                  </a:lnTo>
                  <a:lnTo>
                    <a:pt x="211709" y="69342"/>
                  </a:lnTo>
                  <a:lnTo>
                    <a:pt x="209296" y="67437"/>
                  </a:lnTo>
                  <a:lnTo>
                    <a:pt x="200914" y="50165"/>
                  </a:lnTo>
                  <a:lnTo>
                    <a:pt x="200914" y="39370"/>
                  </a:lnTo>
                  <a:lnTo>
                    <a:pt x="203073" y="33274"/>
                  </a:lnTo>
                  <a:lnTo>
                    <a:pt x="207137" y="28194"/>
                  </a:lnTo>
                  <a:lnTo>
                    <a:pt x="211201" y="23241"/>
                  </a:lnTo>
                  <a:lnTo>
                    <a:pt x="217297" y="20700"/>
                  </a:lnTo>
                  <a:lnTo>
                    <a:pt x="263982" y="20700"/>
                  </a:lnTo>
                  <a:lnTo>
                    <a:pt x="261649" y="17520"/>
                  </a:lnTo>
                  <a:lnTo>
                    <a:pt x="256032" y="12065"/>
                  </a:lnTo>
                  <a:lnTo>
                    <a:pt x="249725" y="7417"/>
                  </a:lnTo>
                  <a:lnTo>
                    <a:pt x="242443" y="4127"/>
                  </a:lnTo>
                  <a:lnTo>
                    <a:pt x="234207" y="2170"/>
                  </a:lnTo>
                  <a:lnTo>
                    <a:pt x="225044" y="1524"/>
                  </a:lnTo>
                  <a:close/>
                </a:path>
                <a:path w="681989" h="181610">
                  <a:moveTo>
                    <a:pt x="263982" y="20700"/>
                  </a:moveTo>
                  <a:lnTo>
                    <a:pt x="228854" y="20700"/>
                  </a:lnTo>
                  <a:lnTo>
                    <a:pt x="232283" y="21462"/>
                  </a:lnTo>
                  <a:lnTo>
                    <a:pt x="235331" y="22733"/>
                  </a:lnTo>
                  <a:lnTo>
                    <a:pt x="247523" y="36575"/>
                  </a:lnTo>
                  <a:lnTo>
                    <a:pt x="248666" y="39624"/>
                  </a:lnTo>
                  <a:lnTo>
                    <a:pt x="249174" y="43053"/>
                  </a:lnTo>
                  <a:lnTo>
                    <a:pt x="249174" y="52070"/>
                  </a:lnTo>
                  <a:lnTo>
                    <a:pt x="248031" y="56896"/>
                  </a:lnTo>
                  <a:lnTo>
                    <a:pt x="245618" y="61087"/>
                  </a:lnTo>
                  <a:lnTo>
                    <a:pt x="243332" y="65278"/>
                  </a:lnTo>
                  <a:lnTo>
                    <a:pt x="239776" y="68453"/>
                  </a:lnTo>
                  <a:lnTo>
                    <a:pt x="235204" y="70738"/>
                  </a:lnTo>
                  <a:lnTo>
                    <a:pt x="232664" y="72136"/>
                  </a:lnTo>
                  <a:lnTo>
                    <a:pt x="229235" y="72771"/>
                  </a:lnTo>
                  <a:lnTo>
                    <a:pt x="264587" y="72771"/>
                  </a:lnTo>
                  <a:lnTo>
                    <a:pt x="265557" y="71247"/>
                  </a:lnTo>
                  <a:lnTo>
                    <a:pt x="268097" y="67056"/>
                  </a:lnTo>
                  <a:lnTo>
                    <a:pt x="270002" y="62357"/>
                  </a:lnTo>
                  <a:lnTo>
                    <a:pt x="271145" y="57277"/>
                  </a:lnTo>
                  <a:lnTo>
                    <a:pt x="324739" y="57277"/>
                  </a:lnTo>
                  <a:lnTo>
                    <a:pt x="324739" y="37719"/>
                  </a:lnTo>
                  <a:lnTo>
                    <a:pt x="271526" y="37719"/>
                  </a:lnTo>
                  <a:lnTo>
                    <a:pt x="269408" y="30335"/>
                  </a:lnTo>
                  <a:lnTo>
                    <a:pt x="266112" y="23606"/>
                  </a:lnTo>
                  <a:lnTo>
                    <a:pt x="263982" y="20700"/>
                  </a:lnTo>
                  <a:close/>
                </a:path>
                <a:path w="681989" h="181610">
                  <a:moveTo>
                    <a:pt x="324739" y="0"/>
                  </a:moveTo>
                  <a:lnTo>
                    <a:pt x="302133" y="0"/>
                  </a:lnTo>
                  <a:lnTo>
                    <a:pt x="302133" y="37719"/>
                  </a:lnTo>
                  <a:lnTo>
                    <a:pt x="324739" y="37719"/>
                  </a:lnTo>
                  <a:lnTo>
                    <a:pt x="324739" y="0"/>
                  </a:lnTo>
                  <a:close/>
                </a:path>
                <a:path w="681989" h="181610">
                  <a:moveTo>
                    <a:pt x="646176" y="57277"/>
                  </a:moveTo>
                  <a:lnTo>
                    <a:pt x="623824" y="57277"/>
                  </a:lnTo>
                  <a:lnTo>
                    <a:pt x="623824" y="86360"/>
                  </a:lnTo>
                  <a:lnTo>
                    <a:pt x="595630" y="86360"/>
                  </a:lnTo>
                  <a:lnTo>
                    <a:pt x="595630" y="106299"/>
                  </a:lnTo>
                  <a:lnTo>
                    <a:pt x="623824" y="106299"/>
                  </a:lnTo>
                  <a:lnTo>
                    <a:pt x="623824" y="172974"/>
                  </a:lnTo>
                  <a:lnTo>
                    <a:pt x="646176" y="172974"/>
                  </a:lnTo>
                  <a:lnTo>
                    <a:pt x="646176" y="57277"/>
                  </a:lnTo>
                  <a:close/>
                </a:path>
                <a:path w="681989" h="181610">
                  <a:moveTo>
                    <a:pt x="601218" y="12065"/>
                  </a:moveTo>
                  <a:lnTo>
                    <a:pt x="535051" y="12065"/>
                  </a:lnTo>
                  <a:lnTo>
                    <a:pt x="535051" y="31115"/>
                  </a:lnTo>
                  <a:lnTo>
                    <a:pt x="579501" y="31115"/>
                  </a:lnTo>
                  <a:lnTo>
                    <a:pt x="578377" y="46664"/>
                  </a:lnTo>
                  <a:lnTo>
                    <a:pt x="565912" y="87884"/>
                  </a:lnTo>
                  <a:lnTo>
                    <a:pt x="538229" y="121566"/>
                  </a:lnTo>
                  <a:lnTo>
                    <a:pt x="525399" y="131191"/>
                  </a:lnTo>
                  <a:lnTo>
                    <a:pt x="545465" y="144780"/>
                  </a:lnTo>
                  <a:lnTo>
                    <a:pt x="573450" y="117258"/>
                  </a:lnTo>
                  <a:lnTo>
                    <a:pt x="591581" y="83566"/>
                  </a:lnTo>
                  <a:lnTo>
                    <a:pt x="598932" y="57277"/>
                  </a:lnTo>
                  <a:lnTo>
                    <a:pt x="646176" y="57277"/>
                  </a:lnTo>
                  <a:lnTo>
                    <a:pt x="646176" y="37337"/>
                  </a:lnTo>
                  <a:lnTo>
                    <a:pt x="601980" y="37337"/>
                  </a:lnTo>
                  <a:lnTo>
                    <a:pt x="602615" y="30987"/>
                  </a:lnTo>
                  <a:lnTo>
                    <a:pt x="602996" y="24511"/>
                  </a:lnTo>
                  <a:lnTo>
                    <a:pt x="603123" y="13970"/>
                  </a:lnTo>
                  <a:lnTo>
                    <a:pt x="601218" y="12065"/>
                  </a:lnTo>
                  <a:close/>
                </a:path>
                <a:path w="681989" h="181610">
                  <a:moveTo>
                    <a:pt x="646176" y="3048"/>
                  </a:moveTo>
                  <a:lnTo>
                    <a:pt x="623824" y="3048"/>
                  </a:lnTo>
                  <a:lnTo>
                    <a:pt x="623824" y="37337"/>
                  </a:lnTo>
                  <a:lnTo>
                    <a:pt x="646176" y="37337"/>
                  </a:lnTo>
                  <a:lnTo>
                    <a:pt x="646176" y="3048"/>
                  </a:lnTo>
                  <a:close/>
                </a:path>
                <a:path w="681989" h="181610">
                  <a:moveTo>
                    <a:pt x="88011" y="888"/>
                  </a:moveTo>
                  <a:lnTo>
                    <a:pt x="31877" y="888"/>
                  </a:lnTo>
                  <a:lnTo>
                    <a:pt x="31877" y="18669"/>
                  </a:lnTo>
                  <a:lnTo>
                    <a:pt x="88011" y="18669"/>
                  </a:lnTo>
                  <a:lnTo>
                    <a:pt x="88011" y="888"/>
                  </a:lnTo>
                  <a:close/>
                </a:path>
                <a:path w="681989" h="181610">
                  <a:moveTo>
                    <a:pt x="681609" y="0"/>
                  </a:moveTo>
                  <a:lnTo>
                    <a:pt x="659257" y="0"/>
                  </a:lnTo>
                  <a:lnTo>
                    <a:pt x="659257" y="181483"/>
                  </a:lnTo>
                  <a:lnTo>
                    <a:pt x="681609" y="181483"/>
                  </a:lnTo>
                  <a:lnTo>
                    <a:pt x="681609" y="0"/>
                  </a:lnTo>
                  <a:close/>
                </a:path>
                <a:path w="681989" h="181610">
                  <a:moveTo>
                    <a:pt x="150622" y="0"/>
                  </a:moveTo>
                  <a:lnTo>
                    <a:pt x="127889" y="0"/>
                  </a:lnTo>
                  <a:lnTo>
                    <a:pt x="127889" y="181483"/>
                  </a:lnTo>
                  <a:lnTo>
                    <a:pt x="150622" y="181483"/>
                  </a:lnTo>
                  <a:lnTo>
                    <a:pt x="150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1922" y="2113280"/>
              <a:ext cx="1393316" cy="1856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3250" y="2112899"/>
              <a:ext cx="1051178" cy="1858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36692" y="2113279"/>
              <a:ext cx="4483100" cy="185420"/>
            </a:xfrm>
            <a:custGeom>
              <a:avLst/>
              <a:gdLst/>
              <a:ahLst/>
              <a:cxnLst/>
              <a:rect l="l" t="t" r="r" b="b"/>
              <a:pathLst>
                <a:path w="4483100" h="185419">
                  <a:moveTo>
                    <a:pt x="115951" y="86360"/>
                  </a:moveTo>
                  <a:lnTo>
                    <a:pt x="84074" y="63881"/>
                  </a:lnTo>
                  <a:lnTo>
                    <a:pt x="71501" y="35941"/>
                  </a:lnTo>
                  <a:lnTo>
                    <a:pt x="71501" y="4699"/>
                  </a:lnTo>
                  <a:lnTo>
                    <a:pt x="47244" y="4699"/>
                  </a:lnTo>
                  <a:lnTo>
                    <a:pt x="47244" y="30226"/>
                  </a:lnTo>
                  <a:lnTo>
                    <a:pt x="46380" y="39827"/>
                  </a:lnTo>
                  <a:lnTo>
                    <a:pt x="28054" y="73609"/>
                  </a:lnTo>
                  <a:lnTo>
                    <a:pt x="0" y="92837"/>
                  </a:lnTo>
                  <a:lnTo>
                    <a:pt x="18034" y="108204"/>
                  </a:lnTo>
                  <a:lnTo>
                    <a:pt x="50800" y="81915"/>
                  </a:lnTo>
                  <a:lnTo>
                    <a:pt x="53467" y="78105"/>
                  </a:lnTo>
                  <a:lnTo>
                    <a:pt x="56134" y="74422"/>
                  </a:lnTo>
                  <a:lnTo>
                    <a:pt x="58166" y="70866"/>
                  </a:lnTo>
                  <a:lnTo>
                    <a:pt x="59309" y="67310"/>
                  </a:lnTo>
                  <a:lnTo>
                    <a:pt x="61087" y="70866"/>
                  </a:lnTo>
                  <a:lnTo>
                    <a:pt x="88392" y="96139"/>
                  </a:lnTo>
                  <a:lnTo>
                    <a:pt x="92710" y="98933"/>
                  </a:lnTo>
                  <a:lnTo>
                    <a:pt x="97028" y="101473"/>
                  </a:lnTo>
                  <a:lnTo>
                    <a:pt x="101346" y="103632"/>
                  </a:lnTo>
                  <a:lnTo>
                    <a:pt x="115951" y="86360"/>
                  </a:lnTo>
                  <a:close/>
                </a:path>
                <a:path w="4483100" h="185419">
                  <a:moveTo>
                    <a:pt x="157099" y="762"/>
                  </a:moveTo>
                  <a:lnTo>
                    <a:pt x="134366" y="762"/>
                  </a:lnTo>
                  <a:lnTo>
                    <a:pt x="134366" y="33020"/>
                  </a:lnTo>
                  <a:lnTo>
                    <a:pt x="97663" y="33020"/>
                  </a:lnTo>
                  <a:lnTo>
                    <a:pt x="97663" y="52705"/>
                  </a:lnTo>
                  <a:lnTo>
                    <a:pt x="134366" y="52705"/>
                  </a:lnTo>
                  <a:lnTo>
                    <a:pt x="134366" y="133985"/>
                  </a:lnTo>
                  <a:lnTo>
                    <a:pt x="157099" y="133985"/>
                  </a:lnTo>
                  <a:lnTo>
                    <a:pt x="157099" y="762"/>
                  </a:lnTo>
                  <a:close/>
                </a:path>
                <a:path w="4483100" h="185419">
                  <a:moveTo>
                    <a:pt x="161290" y="159385"/>
                  </a:moveTo>
                  <a:lnTo>
                    <a:pt x="58801" y="159385"/>
                  </a:lnTo>
                  <a:lnTo>
                    <a:pt x="58801" y="118999"/>
                  </a:lnTo>
                  <a:lnTo>
                    <a:pt x="35687" y="118999"/>
                  </a:lnTo>
                  <a:lnTo>
                    <a:pt x="35687" y="175260"/>
                  </a:lnTo>
                  <a:lnTo>
                    <a:pt x="36068" y="176784"/>
                  </a:lnTo>
                  <a:lnTo>
                    <a:pt x="37465" y="178435"/>
                  </a:lnTo>
                  <a:lnTo>
                    <a:pt x="38989" y="178816"/>
                  </a:lnTo>
                  <a:lnTo>
                    <a:pt x="161290" y="178816"/>
                  </a:lnTo>
                  <a:lnTo>
                    <a:pt x="161290" y="159385"/>
                  </a:lnTo>
                  <a:close/>
                </a:path>
                <a:path w="4483100" h="185419">
                  <a:moveTo>
                    <a:pt x="275463" y="5715"/>
                  </a:moveTo>
                  <a:lnTo>
                    <a:pt x="253111" y="5715"/>
                  </a:lnTo>
                  <a:lnTo>
                    <a:pt x="253111" y="29591"/>
                  </a:lnTo>
                  <a:lnTo>
                    <a:pt x="253111" y="48006"/>
                  </a:lnTo>
                  <a:lnTo>
                    <a:pt x="253111" y="69596"/>
                  </a:lnTo>
                  <a:lnTo>
                    <a:pt x="211963" y="69596"/>
                  </a:lnTo>
                  <a:lnTo>
                    <a:pt x="211963" y="48006"/>
                  </a:lnTo>
                  <a:lnTo>
                    <a:pt x="253111" y="48006"/>
                  </a:lnTo>
                  <a:lnTo>
                    <a:pt x="253111" y="29591"/>
                  </a:lnTo>
                  <a:lnTo>
                    <a:pt x="211963" y="29591"/>
                  </a:lnTo>
                  <a:lnTo>
                    <a:pt x="211963" y="5715"/>
                  </a:lnTo>
                  <a:lnTo>
                    <a:pt x="189103" y="5715"/>
                  </a:lnTo>
                  <a:lnTo>
                    <a:pt x="189103" y="84709"/>
                  </a:lnTo>
                  <a:lnTo>
                    <a:pt x="189484" y="86106"/>
                  </a:lnTo>
                  <a:lnTo>
                    <a:pt x="190246" y="86995"/>
                  </a:lnTo>
                  <a:lnTo>
                    <a:pt x="191008" y="87757"/>
                  </a:lnTo>
                  <a:lnTo>
                    <a:pt x="192405" y="88138"/>
                  </a:lnTo>
                  <a:lnTo>
                    <a:pt x="271780" y="88138"/>
                  </a:lnTo>
                  <a:lnTo>
                    <a:pt x="273304" y="87757"/>
                  </a:lnTo>
                  <a:lnTo>
                    <a:pt x="274193" y="86995"/>
                  </a:lnTo>
                  <a:lnTo>
                    <a:pt x="275082" y="86106"/>
                  </a:lnTo>
                  <a:lnTo>
                    <a:pt x="275463" y="84709"/>
                  </a:lnTo>
                  <a:lnTo>
                    <a:pt x="275463" y="69596"/>
                  </a:lnTo>
                  <a:lnTo>
                    <a:pt x="275463" y="48006"/>
                  </a:lnTo>
                  <a:lnTo>
                    <a:pt x="275463" y="29591"/>
                  </a:lnTo>
                  <a:lnTo>
                    <a:pt x="275463" y="5715"/>
                  </a:lnTo>
                  <a:close/>
                </a:path>
                <a:path w="4483100" h="185419">
                  <a:moveTo>
                    <a:pt x="330962" y="163195"/>
                  </a:moveTo>
                  <a:lnTo>
                    <a:pt x="232918" y="163195"/>
                  </a:lnTo>
                  <a:lnTo>
                    <a:pt x="232918" y="148844"/>
                  </a:lnTo>
                  <a:lnTo>
                    <a:pt x="323342" y="148844"/>
                  </a:lnTo>
                  <a:lnTo>
                    <a:pt x="324739" y="148336"/>
                  </a:lnTo>
                  <a:lnTo>
                    <a:pt x="326517" y="146812"/>
                  </a:lnTo>
                  <a:lnTo>
                    <a:pt x="326898" y="145288"/>
                  </a:lnTo>
                  <a:lnTo>
                    <a:pt x="326898" y="103505"/>
                  </a:lnTo>
                  <a:lnTo>
                    <a:pt x="325120" y="101600"/>
                  </a:lnTo>
                  <a:lnTo>
                    <a:pt x="208407" y="101600"/>
                  </a:lnTo>
                  <a:lnTo>
                    <a:pt x="208407" y="119380"/>
                  </a:lnTo>
                  <a:lnTo>
                    <a:pt x="302641" y="119380"/>
                  </a:lnTo>
                  <a:lnTo>
                    <a:pt x="302641" y="132715"/>
                  </a:lnTo>
                  <a:lnTo>
                    <a:pt x="211836" y="132715"/>
                  </a:lnTo>
                  <a:lnTo>
                    <a:pt x="210439" y="133223"/>
                  </a:lnTo>
                  <a:lnTo>
                    <a:pt x="209550" y="134112"/>
                  </a:lnTo>
                  <a:lnTo>
                    <a:pt x="208788" y="135001"/>
                  </a:lnTo>
                  <a:lnTo>
                    <a:pt x="208407" y="136398"/>
                  </a:lnTo>
                  <a:lnTo>
                    <a:pt x="208407" y="177546"/>
                  </a:lnTo>
                  <a:lnTo>
                    <a:pt x="208788" y="178943"/>
                  </a:lnTo>
                  <a:lnTo>
                    <a:pt x="209550" y="179832"/>
                  </a:lnTo>
                  <a:lnTo>
                    <a:pt x="210439" y="180594"/>
                  </a:lnTo>
                  <a:lnTo>
                    <a:pt x="211836" y="180975"/>
                  </a:lnTo>
                  <a:lnTo>
                    <a:pt x="330962" y="180975"/>
                  </a:lnTo>
                  <a:lnTo>
                    <a:pt x="330962" y="163195"/>
                  </a:lnTo>
                  <a:close/>
                </a:path>
                <a:path w="4483100" h="185419">
                  <a:moveTo>
                    <a:pt x="350266" y="33655"/>
                  </a:moveTo>
                  <a:lnTo>
                    <a:pt x="327152" y="33655"/>
                  </a:lnTo>
                  <a:lnTo>
                    <a:pt x="327152" y="762"/>
                  </a:lnTo>
                  <a:lnTo>
                    <a:pt x="304038" y="762"/>
                  </a:lnTo>
                  <a:lnTo>
                    <a:pt x="304038" y="94615"/>
                  </a:lnTo>
                  <a:lnTo>
                    <a:pt x="327152" y="94615"/>
                  </a:lnTo>
                  <a:lnTo>
                    <a:pt x="327152" y="53086"/>
                  </a:lnTo>
                  <a:lnTo>
                    <a:pt x="350266" y="53086"/>
                  </a:lnTo>
                  <a:lnTo>
                    <a:pt x="350266" y="33655"/>
                  </a:lnTo>
                  <a:close/>
                </a:path>
                <a:path w="4483100" h="185419">
                  <a:moveTo>
                    <a:pt x="442341" y="3302"/>
                  </a:moveTo>
                  <a:lnTo>
                    <a:pt x="385826" y="3302"/>
                  </a:lnTo>
                  <a:lnTo>
                    <a:pt x="385826" y="21844"/>
                  </a:lnTo>
                  <a:lnTo>
                    <a:pt x="442341" y="21844"/>
                  </a:lnTo>
                  <a:lnTo>
                    <a:pt x="442341" y="3302"/>
                  </a:lnTo>
                  <a:close/>
                </a:path>
                <a:path w="4483100" h="185419">
                  <a:moveTo>
                    <a:pt x="461772" y="112903"/>
                  </a:moveTo>
                  <a:lnTo>
                    <a:pt x="455066" y="81915"/>
                  </a:lnTo>
                  <a:lnTo>
                    <a:pt x="453009" y="78867"/>
                  </a:lnTo>
                  <a:lnTo>
                    <a:pt x="448818" y="75057"/>
                  </a:lnTo>
                  <a:lnTo>
                    <a:pt x="444627" y="71120"/>
                  </a:lnTo>
                  <a:lnTo>
                    <a:pt x="439674" y="68072"/>
                  </a:lnTo>
                  <a:lnTo>
                    <a:pt x="438277" y="67525"/>
                  </a:lnTo>
                  <a:lnTo>
                    <a:pt x="438277" y="99568"/>
                  </a:lnTo>
                  <a:lnTo>
                    <a:pt x="438277" y="113665"/>
                  </a:lnTo>
                  <a:lnTo>
                    <a:pt x="436118" y="119634"/>
                  </a:lnTo>
                  <a:lnTo>
                    <a:pt x="431800" y="124206"/>
                  </a:lnTo>
                  <a:lnTo>
                    <a:pt x="427482" y="128905"/>
                  </a:lnTo>
                  <a:lnTo>
                    <a:pt x="421513" y="131191"/>
                  </a:lnTo>
                  <a:lnTo>
                    <a:pt x="406400" y="131191"/>
                  </a:lnTo>
                  <a:lnTo>
                    <a:pt x="400558" y="128905"/>
                  </a:lnTo>
                  <a:lnTo>
                    <a:pt x="396367" y="124206"/>
                  </a:lnTo>
                  <a:lnTo>
                    <a:pt x="392176" y="119634"/>
                  </a:lnTo>
                  <a:lnTo>
                    <a:pt x="390017" y="113665"/>
                  </a:lnTo>
                  <a:lnTo>
                    <a:pt x="390017" y="99568"/>
                  </a:lnTo>
                  <a:lnTo>
                    <a:pt x="392176" y="93726"/>
                  </a:lnTo>
                  <a:lnTo>
                    <a:pt x="400558" y="84328"/>
                  </a:lnTo>
                  <a:lnTo>
                    <a:pt x="406400" y="81915"/>
                  </a:lnTo>
                  <a:lnTo>
                    <a:pt x="421513" y="81915"/>
                  </a:lnTo>
                  <a:lnTo>
                    <a:pt x="427482" y="84328"/>
                  </a:lnTo>
                  <a:lnTo>
                    <a:pt x="436118" y="93726"/>
                  </a:lnTo>
                  <a:lnTo>
                    <a:pt x="438277" y="99568"/>
                  </a:lnTo>
                  <a:lnTo>
                    <a:pt x="438277" y="67525"/>
                  </a:lnTo>
                  <a:lnTo>
                    <a:pt x="427990" y="63500"/>
                  </a:lnTo>
                  <a:lnTo>
                    <a:pt x="421386" y="62484"/>
                  </a:lnTo>
                  <a:lnTo>
                    <a:pt x="406908" y="62484"/>
                  </a:lnTo>
                  <a:lnTo>
                    <a:pt x="400304" y="63500"/>
                  </a:lnTo>
                  <a:lnTo>
                    <a:pt x="388493" y="68072"/>
                  </a:lnTo>
                  <a:lnTo>
                    <a:pt x="383413" y="71120"/>
                  </a:lnTo>
                  <a:lnTo>
                    <a:pt x="379222" y="75057"/>
                  </a:lnTo>
                  <a:lnTo>
                    <a:pt x="375031" y="78867"/>
                  </a:lnTo>
                  <a:lnTo>
                    <a:pt x="371856" y="83566"/>
                  </a:lnTo>
                  <a:lnTo>
                    <a:pt x="369697" y="89027"/>
                  </a:lnTo>
                  <a:lnTo>
                    <a:pt x="367538" y="94361"/>
                  </a:lnTo>
                  <a:lnTo>
                    <a:pt x="366623" y="99568"/>
                  </a:lnTo>
                  <a:lnTo>
                    <a:pt x="366522" y="112903"/>
                  </a:lnTo>
                  <a:lnTo>
                    <a:pt x="367665" y="118872"/>
                  </a:lnTo>
                  <a:lnTo>
                    <a:pt x="369951" y="124206"/>
                  </a:lnTo>
                  <a:lnTo>
                    <a:pt x="372237" y="129667"/>
                  </a:lnTo>
                  <a:lnTo>
                    <a:pt x="406908" y="150622"/>
                  </a:lnTo>
                  <a:lnTo>
                    <a:pt x="421132" y="150622"/>
                  </a:lnTo>
                  <a:lnTo>
                    <a:pt x="454977" y="131191"/>
                  </a:lnTo>
                  <a:lnTo>
                    <a:pt x="455930" y="129794"/>
                  </a:lnTo>
                  <a:lnTo>
                    <a:pt x="458089" y="124206"/>
                  </a:lnTo>
                  <a:lnTo>
                    <a:pt x="460502" y="118872"/>
                  </a:lnTo>
                  <a:lnTo>
                    <a:pt x="461772" y="112903"/>
                  </a:lnTo>
                  <a:close/>
                </a:path>
                <a:path w="4483100" h="185419">
                  <a:moveTo>
                    <a:pt x="466598" y="33401"/>
                  </a:moveTo>
                  <a:lnTo>
                    <a:pt x="360807" y="33401"/>
                  </a:lnTo>
                  <a:lnTo>
                    <a:pt x="360807" y="52959"/>
                  </a:lnTo>
                  <a:lnTo>
                    <a:pt x="466598" y="52959"/>
                  </a:lnTo>
                  <a:lnTo>
                    <a:pt x="466598" y="33401"/>
                  </a:lnTo>
                  <a:close/>
                </a:path>
                <a:path w="4483100" h="185419">
                  <a:moveTo>
                    <a:pt x="529717" y="73025"/>
                  </a:moveTo>
                  <a:lnTo>
                    <a:pt x="504952" y="73025"/>
                  </a:lnTo>
                  <a:lnTo>
                    <a:pt x="504952" y="762"/>
                  </a:lnTo>
                  <a:lnTo>
                    <a:pt x="482219" y="762"/>
                  </a:lnTo>
                  <a:lnTo>
                    <a:pt x="482219" y="181991"/>
                  </a:lnTo>
                  <a:lnTo>
                    <a:pt x="504952" y="181991"/>
                  </a:lnTo>
                  <a:lnTo>
                    <a:pt x="504952" y="93853"/>
                  </a:lnTo>
                  <a:lnTo>
                    <a:pt x="529717" y="93853"/>
                  </a:lnTo>
                  <a:lnTo>
                    <a:pt x="529717" y="73025"/>
                  </a:lnTo>
                  <a:close/>
                </a:path>
                <a:path w="4483100" h="185419">
                  <a:moveTo>
                    <a:pt x="680466" y="12700"/>
                  </a:moveTo>
                  <a:lnTo>
                    <a:pt x="678688" y="10795"/>
                  </a:lnTo>
                  <a:lnTo>
                    <a:pt x="550545" y="10795"/>
                  </a:lnTo>
                  <a:lnTo>
                    <a:pt x="550545" y="29972"/>
                  </a:lnTo>
                  <a:lnTo>
                    <a:pt x="655955" y="29972"/>
                  </a:lnTo>
                  <a:lnTo>
                    <a:pt x="655510" y="40894"/>
                  </a:lnTo>
                  <a:lnTo>
                    <a:pt x="651040" y="85915"/>
                  </a:lnTo>
                  <a:lnTo>
                    <a:pt x="645795" y="118999"/>
                  </a:lnTo>
                  <a:lnTo>
                    <a:pt x="668528" y="118999"/>
                  </a:lnTo>
                  <a:lnTo>
                    <a:pt x="674268" y="80619"/>
                  </a:lnTo>
                  <a:lnTo>
                    <a:pt x="678561" y="40830"/>
                  </a:lnTo>
                  <a:lnTo>
                    <a:pt x="680466" y="16383"/>
                  </a:lnTo>
                  <a:lnTo>
                    <a:pt x="680466" y="12700"/>
                  </a:lnTo>
                  <a:close/>
                </a:path>
                <a:path w="4483100" h="185419">
                  <a:moveTo>
                    <a:pt x="700532" y="142748"/>
                  </a:moveTo>
                  <a:lnTo>
                    <a:pt x="615061" y="142748"/>
                  </a:lnTo>
                  <a:lnTo>
                    <a:pt x="615061" y="75184"/>
                  </a:lnTo>
                  <a:lnTo>
                    <a:pt x="591693" y="75184"/>
                  </a:lnTo>
                  <a:lnTo>
                    <a:pt x="591693" y="142748"/>
                  </a:lnTo>
                  <a:lnTo>
                    <a:pt x="533019" y="142748"/>
                  </a:lnTo>
                  <a:lnTo>
                    <a:pt x="533019" y="162179"/>
                  </a:lnTo>
                  <a:lnTo>
                    <a:pt x="700532" y="162179"/>
                  </a:lnTo>
                  <a:lnTo>
                    <a:pt x="700532" y="142748"/>
                  </a:lnTo>
                  <a:close/>
                </a:path>
                <a:path w="4483100" h="185419">
                  <a:moveTo>
                    <a:pt x="872998" y="13081"/>
                  </a:moveTo>
                  <a:lnTo>
                    <a:pt x="871093" y="11176"/>
                  </a:lnTo>
                  <a:lnTo>
                    <a:pt x="787273" y="11176"/>
                  </a:lnTo>
                  <a:lnTo>
                    <a:pt x="787273" y="30607"/>
                  </a:lnTo>
                  <a:lnTo>
                    <a:pt x="847471" y="30607"/>
                  </a:lnTo>
                  <a:lnTo>
                    <a:pt x="841362" y="62166"/>
                  </a:lnTo>
                  <a:lnTo>
                    <a:pt x="827633" y="89776"/>
                  </a:lnTo>
                  <a:lnTo>
                    <a:pt x="806259" y="113461"/>
                  </a:lnTo>
                  <a:lnTo>
                    <a:pt x="777240" y="133223"/>
                  </a:lnTo>
                  <a:lnTo>
                    <a:pt x="796544" y="148336"/>
                  </a:lnTo>
                  <a:lnTo>
                    <a:pt x="829005" y="122643"/>
                  </a:lnTo>
                  <a:lnTo>
                    <a:pt x="852043" y="92075"/>
                  </a:lnTo>
                  <a:lnTo>
                    <a:pt x="866521" y="56730"/>
                  </a:lnTo>
                  <a:lnTo>
                    <a:pt x="872998" y="16891"/>
                  </a:lnTo>
                  <a:lnTo>
                    <a:pt x="872998" y="13081"/>
                  </a:lnTo>
                  <a:close/>
                </a:path>
                <a:path w="4483100" h="185419">
                  <a:moveTo>
                    <a:pt x="926846" y="762"/>
                  </a:moveTo>
                  <a:lnTo>
                    <a:pt x="903986" y="762"/>
                  </a:lnTo>
                  <a:lnTo>
                    <a:pt x="903986" y="182245"/>
                  </a:lnTo>
                  <a:lnTo>
                    <a:pt x="926846" y="182245"/>
                  </a:lnTo>
                  <a:lnTo>
                    <a:pt x="926846" y="762"/>
                  </a:lnTo>
                  <a:close/>
                </a:path>
                <a:path w="4483100" h="185419">
                  <a:moveTo>
                    <a:pt x="1055357" y="8763"/>
                  </a:moveTo>
                  <a:lnTo>
                    <a:pt x="1053579" y="6858"/>
                  </a:lnTo>
                  <a:lnTo>
                    <a:pt x="961390" y="6858"/>
                  </a:lnTo>
                  <a:lnTo>
                    <a:pt x="961390" y="26416"/>
                  </a:lnTo>
                  <a:lnTo>
                    <a:pt x="1031113" y="26416"/>
                  </a:lnTo>
                  <a:lnTo>
                    <a:pt x="1030732" y="33782"/>
                  </a:lnTo>
                  <a:lnTo>
                    <a:pt x="1029957" y="41783"/>
                  </a:lnTo>
                  <a:lnTo>
                    <a:pt x="1027938" y="58674"/>
                  </a:lnTo>
                  <a:lnTo>
                    <a:pt x="1026655" y="66294"/>
                  </a:lnTo>
                  <a:lnTo>
                    <a:pt x="1025271" y="73152"/>
                  </a:lnTo>
                  <a:lnTo>
                    <a:pt x="1048385" y="73152"/>
                  </a:lnTo>
                  <a:lnTo>
                    <a:pt x="1049007" y="69342"/>
                  </a:lnTo>
                  <a:lnTo>
                    <a:pt x="1049655" y="65024"/>
                  </a:lnTo>
                  <a:lnTo>
                    <a:pt x="1050404" y="60071"/>
                  </a:lnTo>
                  <a:lnTo>
                    <a:pt x="1055103" y="17526"/>
                  </a:lnTo>
                  <a:lnTo>
                    <a:pt x="1055357" y="12573"/>
                  </a:lnTo>
                  <a:lnTo>
                    <a:pt x="1055357" y="8763"/>
                  </a:lnTo>
                  <a:close/>
                </a:path>
                <a:path w="4483100" h="185419">
                  <a:moveTo>
                    <a:pt x="1070229" y="83693"/>
                  </a:moveTo>
                  <a:lnTo>
                    <a:pt x="1036574" y="87376"/>
                  </a:lnTo>
                  <a:lnTo>
                    <a:pt x="1030478" y="87884"/>
                  </a:lnTo>
                  <a:lnTo>
                    <a:pt x="1019302" y="88646"/>
                  </a:lnTo>
                  <a:lnTo>
                    <a:pt x="1013955" y="88900"/>
                  </a:lnTo>
                  <a:lnTo>
                    <a:pt x="1009777" y="89027"/>
                  </a:lnTo>
                  <a:lnTo>
                    <a:pt x="1006729" y="89027"/>
                  </a:lnTo>
                  <a:lnTo>
                    <a:pt x="1006729" y="50292"/>
                  </a:lnTo>
                  <a:lnTo>
                    <a:pt x="984123" y="50292"/>
                  </a:lnTo>
                  <a:lnTo>
                    <a:pt x="984123" y="89027"/>
                  </a:lnTo>
                  <a:lnTo>
                    <a:pt x="950976" y="89027"/>
                  </a:lnTo>
                  <a:lnTo>
                    <a:pt x="950976" y="108712"/>
                  </a:lnTo>
                  <a:lnTo>
                    <a:pt x="974598" y="108712"/>
                  </a:lnTo>
                  <a:lnTo>
                    <a:pt x="990015" y="108559"/>
                  </a:lnTo>
                  <a:lnTo>
                    <a:pt x="1031481" y="106680"/>
                  </a:lnTo>
                  <a:lnTo>
                    <a:pt x="1053846" y="104775"/>
                  </a:lnTo>
                  <a:lnTo>
                    <a:pt x="1060450" y="104140"/>
                  </a:lnTo>
                  <a:lnTo>
                    <a:pt x="1065911" y="103505"/>
                  </a:lnTo>
                  <a:lnTo>
                    <a:pt x="1070229" y="102743"/>
                  </a:lnTo>
                  <a:lnTo>
                    <a:pt x="1070229" y="83693"/>
                  </a:lnTo>
                  <a:close/>
                </a:path>
                <a:path w="4483100" h="185419">
                  <a:moveTo>
                    <a:pt x="1102982" y="159385"/>
                  </a:moveTo>
                  <a:lnTo>
                    <a:pt x="1002284" y="159385"/>
                  </a:lnTo>
                  <a:lnTo>
                    <a:pt x="1002284" y="120650"/>
                  </a:lnTo>
                  <a:lnTo>
                    <a:pt x="979157" y="120650"/>
                  </a:lnTo>
                  <a:lnTo>
                    <a:pt x="979157" y="175260"/>
                  </a:lnTo>
                  <a:lnTo>
                    <a:pt x="979551" y="176784"/>
                  </a:lnTo>
                  <a:lnTo>
                    <a:pt x="980313" y="177546"/>
                  </a:lnTo>
                  <a:lnTo>
                    <a:pt x="981075" y="178435"/>
                  </a:lnTo>
                  <a:lnTo>
                    <a:pt x="982472" y="178816"/>
                  </a:lnTo>
                  <a:lnTo>
                    <a:pt x="1102982" y="178816"/>
                  </a:lnTo>
                  <a:lnTo>
                    <a:pt x="1102982" y="159385"/>
                  </a:lnTo>
                  <a:close/>
                </a:path>
                <a:path w="4483100" h="185419">
                  <a:moveTo>
                    <a:pt x="1121283" y="54737"/>
                  </a:moveTo>
                  <a:lnTo>
                    <a:pt x="1097788" y="54737"/>
                  </a:lnTo>
                  <a:lnTo>
                    <a:pt x="1097788" y="635"/>
                  </a:lnTo>
                  <a:lnTo>
                    <a:pt x="1074928" y="635"/>
                  </a:lnTo>
                  <a:lnTo>
                    <a:pt x="1074928" y="135763"/>
                  </a:lnTo>
                  <a:lnTo>
                    <a:pt x="1097788" y="135763"/>
                  </a:lnTo>
                  <a:lnTo>
                    <a:pt x="1097788" y="74422"/>
                  </a:lnTo>
                  <a:lnTo>
                    <a:pt x="1121283" y="74422"/>
                  </a:lnTo>
                  <a:lnTo>
                    <a:pt x="1121283" y="54737"/>
                  </a:lnTo>
                  <a:close/>
                </a:path>
                <a:path w="4483100" h="185419">
                  <a:moveTo>
                    <a:pt x="1248791" y="3810"/>
                  </a:moveTo>
                  <a:lnTo>
                    <a:pt x="1226566" y="3810"/>
                  </a:lnTo>
                  <a:lnTo>
                    <a:pt x="1226566" y="61595"/>
                  </a:lnTo>
                  <a:lnTo>
                    <a:pt x="1209675" y="61595"/>
                  </a:lnTo>
                  <a:lnTo>
                    <a:pt x="1208074" y="48437"/>
                  </a:lnTo>
                  <a:lnTo>
                    <a:pt x="1205433" y="37122"/>
                  </a:lnTo>
                  <a:lnTo>
                    <a:pt x="1201762" y="27673"/>
                  </a:lnTo>
                  <a:lnTo>
                    <a:pt x="1201610" y="27432"/>
                  </a:lnTo>
                  <a:lnTo>
                    <a:pt x="1197102" y="20066"/>
                  </a:lnTo>
                  <a:lnTo>
                    <a:pt x="1191526" y="14236"/>
                  </a:lnTo>
                  <a:lnTo>
                    <a:pt x="1188847" y="12446"/>
                  </a:lnTo>
                  <a:lnTo>
                    <a:pt x="1188847" y="68580"/>
                  </a:lnTo>
                  <a:lnTo>
                    <a:pt x="1188732" y="84124"/>
                  </a:lnTo>
                  <a:lnTo>
                    <a:pt x="1176528" y="122174"/>
                  </a:lnTo>
                  <a:lnTo>
                    <a:pt x="1173988" y="123444"/>
                  </a:lnTo>
                  <a:lnTo>
                    <a:pt x="1167892" y="123444"/>
                  </a:lnTo>
                  <a:lnTo>
                    <a:pt x="1153261" y="84124"/>
                  </a:lnTo>
                  <a:lnTo>
                    <a:pt x="1153160" y="68580"/>
                  </a:lnTo>
                  <a:lnTo>
                    <a:pt x="1153541" y="62230"/>
                  </a:lnTo>
                  <a:lnTo>
                    <a:pt x="1167892" y="27432"/>
                  </a:lnTo>
                  <a:lnTo>
                    <a:pt x="1173988" y="27432"/>
                  </a:lnTo>
                  <a:lnTo>
                    <a:pt x="1188847" y="68580"/>
                  </a:lnTo>
                  <a:lnTo>
                    <a:pt x="1188847" y="12446"/>
                  </a:lnTo>
                  <a:lnTo>
                    <a:pt x="1185303" y="10071"/>
                  </a:lnTo>
                  <a:lnTo>
                    <a:pt x="1178433" y="7569"/>
                  </a:lnTo>
                  <a:lnTo>
                    <a:pt x="1170940" y="6731"/>
                  </a:lnTo>
                  <a:lnTo>
                    <a:pt x="1162570" y="7785"/>
                  </a:lnTo>
                  <a:lnTo>
                    <a:pt x="1134186" y="44958"/>
                  </a:lnTo>
                  <a:lnTo>
                    <a:pt x="1131443" y="75565"/>
                  </a:lnTo>
                  <a:lnTo>
                    <a:pt x="1131620" y="84124"/>
                  </a:lnTo>
                  <a:lnTo>
                    <a:pt x="1138936" y="122047"/>
                  </a:lnTo>
                  <a:lnTo>
                    <a:pt x="1165098" y="144272"/>
                  </a:lnTo>
                  <a:lnTo>
                    <a:pt x="1170940" y="144272"/>
                  </a:lnTo>
                  <a:lnTo>
                    <a:pt x="1202740" y="121285"/>
                  </a:lnTo>
                  <a:lnTo>
                    <a:pt x="1210056" y="83566"/>
                  </a:lnTo>
                  <a:lnTo>
                    <a:pt x="1226566" y="83566"/>
                  </a:lnTo>
                  <a:lnTo>
                    <a:pt x="1226566" y="173736"/>
                  </a:lnTo>
                  <a:lnTo>
                    <a:pt x="1248791" y="173736"/>
                  </a:lnTo>
                  <a:lnTo>
                    <a:pt x="1248791" y="83566"/>
                  </a:lnTo>
                  <a:lnTo>
                    <a:pt x="1248791" y="61595"/>
                  </a:lnTo>
                  <a:lnTo>
                    <a:pt x="1248791" y="3810"/>
                  </a:lnTo>
                  <a:close/>
                </a:path>
                <a:path w="4483100" h="185419">
                  <a:moveTo>
                    <a:pt x="1283335" y="762"/>
                  </a:moveTo>
                  <a:lnTo>
                    <a:pt x="1261237" y="762"/>
                  </a:lnTo>
                  <a:lnTo>
                    <a:pt x="1261237" y="182245"/>
                  </a:lnTo>
                  <a:lnTo>
                    <a:pt x="1283335" y="182245"/>
                  </a:lnTo>
                  <a:lnTo>
                    <a:pt x="1283335" y="762"/>
                  </a:lnTo>
                  <a:close/>
                </a:path>
                <a:path w="4483100" h="185419">
                  <a:moveTo>
                    <a:pt x="1417955" y="129159"/>
                  </a:moveTo>
                  <a:lnTo>
                    <a:pt x="1388960" y="104267"/>
                  </a:lnTo>
                  <a:lnTo>
                    <a:pt x="1371727" y="60198"/>
                  </a:lnTo>
                  <a:lnTo>
                    <a:pt x="1371092" y="47625"/>
                  </a:lnTo>
                  <a:lnTo>
                    <a:pt x="1371092" y="7493"/>
                  </a:lnTo>
                  <a:lnTo>
                    <a:pt x="1346962" y="7493"/>
                  </a:lnTo>
                  <a:lnTo>
                    <a:pt x="1346885" y="47625"/>
                  </a:lnTo>
                  <a:lnTo>
                    <a:pt x="1335278" y="95631"/>
                  </a:lnTo>
                  <a:lnTo>
                    <a:pt x="1309966" y="125374"/>
                  </a:lnTo>
                  <a:lnTo>
                    <a:pt x="1298067" y="133604"/>
                  </a:lnTo>
                  <a:lnTo>
                    <a:pt x="1317117" y="148590"/>
                  </a:lnTo>
                  <a:lnTo>
                    <a:pt x="1343787" y="123190"/>
                  </a:lnTo>
                  <a:lnTo>
                    <a:pt x="1347597" y="118618"/>
                  </a:lnTo>
                  <a:lnTo>
                    <a:pt x="1359281" y="97282"/>
                  </a:lnTo>
                  <a:lnTo>
                    <a:pt x="1361313" y="101981"/>
                  </a:lnTo>
                  <a:lnTo>
                    <a:pt x="1392682" y="138557"/>
                  </a:lnTo>
                  <a:lnTo>
                    <a:pt x="1401064" y="144526"/>
                  </a:lnTo>
                  <a:lnTo>
                    <a:pt x="1417955" y="129159"/>
                  </a:lnTo>
                  <a:close/>
                </a:path>
                <a:path w="4483100" h="185419">
                  <a:moveTo>
                    <a:pt x="1457071" y="762"/>
                  </a:moveTo>
                  <a:lnTo>
                    <a:pt x="1434084" y="762"/>
                  </a:lnTo>
                  <a:lnTo>
                    <a:pt x="1434084" y="54102"/>
                  </a:lnTo>
                  <a:lnTo>
                    <a:pt x="1397889" y="54102"/>
                  </a:lnTo>
                  <a:lnTo>
                    <a:pt x="1397889" y="74803"/>
                  </a:lnTo>
                  <a:lnTo>
                    <a:pt x="1434084" y="74803"/>
                  </a:lnTo>
                  <a:lnTo>
                    <a:pt x="1434084" y="182245"/>
                  </a:lnTo>
                  <a:lnTo>
                    <a:pt x="1457071" y="182245"/>
                  </a:lnTo>
                  <a:lnTo>
                    <a:pt x="1457071" y="762"/>
                  </a:lnTo>
                  <a:close/>
                </a:path>
                <a:path w="4483100" h="185419">
                  <a:moveTo>
                    <a:pt x="1634871" y="1651"/>
                  </a:moveTo>
                  <a:lnTo>
                    <a:pt x="1578737" y="1651"/>
                  </a:lnTo>
                  <a:lnTo>
                    <a:pt x="1578737" y="19431"/>
                  </a:lnTo>
                  <a:lnTo>
                    <a:pt x="1634871" y="19431"/>
                  </a:lnTo>
                  <a:lnTo>
                    <a:pt x="1634871" y="1651"/>
                  </a:lnTo>
                  <a:close/>
                </a:path>
                <a:path w="4483100" h="185419">
                  <a:moveTo>
                    <a:pt x="1661414" y="74803"/>
                  </a:moveTo>
                  <a:lnTo>
                    <a:pt x="1653235" y="72390"/>
                  </a:lnTo>
                  <a:lnTo>
                    <a:pt x="1645996" y="69773"/>
                  </a:lnTo>
                  <a:lnTo>
                    <a:pt x="1639595" y="66929"/>
                  </a:lnTo>
                  <a:lnTo>
                    <a:pt x="1639150" y="66675"/>
                  </a:lnTo>
                  <a:lnTo>
                    <a:pt x="1634109" y="63881"/>
                  </a:lnTo>
                  <a:lnTo>
                    <a:pt x="1627251" y="59690"/>
                  </a:lnTo>
                  <a:lnTo>
                    <a:pt x="1622806" y="54737"/>
                  </a:lnTo>
                  <a:lnTo>
                    <a:pt x="1620520" y="49022"/>
                  </a:lnTo>
                  <a:lnTo>
                    <a:pt x="1654302" y="49022"/>
                  </a:lnTo>
                  <a:lnTo>
                    <a:pt x="1654302" y="30988"/>
                  </a:lnTo>
                  <a:lnTo>
                    <a:pt x="1559687" y="30988"/>
                  </a:lnTo>
                  <a:lnTo>
                    <a:pt x="1559687" y="49022"/>
                  </a:lnTo>
                  <a:lnTo>
                    <a:pt x="1594104" y="49022"/>
                  </a:lnTo>
                  <a:lnTo>
                    <a:pt x="1588236" y="57696"/>
                  </a:lnTo>
                  <a:lnTo>
                    <a:pt x="1578686" y="65430"/>
                  </a:lnTo>
                  <a:lnTo>
                    <a:pt x="1565427" y="72224"/>
                  </a:lnTo>
                  <a:lnTo>
                    <a:pt x="1548511" y="78105"/>
                  </a:lnTo>
                  <a:lnTo>
                    <a:pt x="1564386" y="93853"/>
                  </a:lnTo>
                  <a:lnTo>
                    <a:pt x="1602740" y="72390"/>
                  </a:lnTo>
                  <a:lnTo>
                    <a:pt x="1607058" y="66675"/>
                  </a:lnTo>
                  <a:lnTo>
                    <a:pt x="1610614" y="71755"/>
                  </a:lnTo>
                  <a:lnTo>
                    <a:pt x="1648460" y="90678"/>
                  </a:lnTo>
                  <a:lnTo>
                    <a:pt x="1661414" y="74803"/>
                  </a:lnTo>
                  <a:close/>
                </a:path>
                <a:path w="4483100" h="185419">
                  <a:moveTo>
                    <a:pt x="1668907" y="100711"/>
                  </a:moveTo>
                  <a:lnTo>
                    <a:pt x="1626235" y="104775"/>
                  </a:lnTo>
                  <a:lnTo>
                    <a:pt x="1603375" y="105410"/>
                  </a:lnTo>
                  <a:lnTo>
                    <a:pt x="1546860" y="105410"/>
                  </a:lnTo>
                  <a:lnTo>
                    <a:pt x="1546860" y="124841"/>
                  </a:lnTo>
                  <a:lnTo>
                    <a:pt x="1592072" y="124841"/>
                  </a:lnTo>
                  <a:lnTo>
                    <a:pt x="1592072" y="178562"/>
                  </a:lnTo>
                  <a:lnTo>
                    <a:pt x="1614805" y="178562"/>
                  </a:lnTo>
                  <a:lnTo>
                    <a:pt x="1614805" y="124460"/>
                  </a:lnTo>
                  <a:lnTo>
                    <a:pt x="1622425" y="124231"/>
                  </a:lnTo>
                  <a:lnTo>
                    <a:pt x="1644269" y="123190"/>
                  </a:lnTo>
                  <a:lnTo>
                    <a:pt x="1653667" y="122555"/>
                  </a:lnTo>
                  <a:lnTo>
                    <a:pt x="1661922" y="121666"/>
                  </a:lnTo>
                  <a:lnTo>
                    <a:pt x="1668907" y="120396"/>
                  </a:lnTo>
                  <a:lnTo>
                    <a:pt x="1668907" y="100711"/>
                  </a:lnTo>
                  <a:close/>
                </a:path>
                <a:path w="4483100" h="185419">
                  <a:moveTo>
                    <a:pt x="1697482" y="762"/>
                  </a:moveTo>
                  <a:lnTo>
                    <a:pt x="1674749" y="762"/>
                  </a:lnTo>
                  <a:lnTo>
                    <a:pt x="1674749" y="182245"/>
                  </a:lnTo>
                  <a:lnTo>
                    <a:pt x="1697482" y="182245"/>
                  </a:lnTo>
                  <a:lnTo>
                    <a:pt x="1697482" y="762"/>
                  </a:lnTo>
                  <a:close/>
                </a:path>
                <a:path w="4483100" h="185419">
                  <a:moveTo>
                    <a:pt x="1871472" y="104394"/>
                  </a:moveTo>
                  <a:lnTo>
                    <a:pt x="1848993" y="104394"/>
                  </a:lnTo>
                  <a:lnTo>
                    <a:pt x="1848993" y="123698"/>
                  </a:lnTo>
                  <a:lnTo>
                    <a:pt x="1848993" y="142113"/>
                  </a:lnTo>
                  <a:lnTo>
                    <a:pt x="1848993" y="161925"/>
                  </a:lnTo>
                  <a:lnTo>
                    <a:pt x="1772539" y="161925"/>
                  </a:lnTo>
                  <a:lnTo>
                    <a:pt x="1772539" y="142113"/>
                  </a:lnTo>
                  <a:lnTo>
                    <a:pt x="1848993" y="142113"/>
                  </a:lnTo>
                  <a:lnTo>
                    <a:pt x="1848993" y="123698"/>
                  </a:lnTo>
                  <a:lnTo>
                    <a:pt x="1772539" y="123698"/>
                  </a:lnTo>
                  <a:lnTo>
                    <a:pt x="1772539" y="104394"/>
                  </a:lnTo>
                  <a:lnTo>
                    <a:pt x="1750060" y="104394"/>
                  </a:lnTo>
                  <a:lnTo>
                    <a:pt x="1750060" y="176911"/>
                  </a:lnTo>
                  <a:lnTo>
                    <a:pt x="1750441" y="178435"/>
                  </a:lnTo>
                  <a:lnTo>
                    <a:pt x="1751203" y="179197"/>
                  </a:lnTo>
                  <a:lnTo>
                    <a:pt x="1752092" y="179959"/>
                  </a:lnTo>
                  <a:lnTo>
                    <a:pt x="1753616" y="180467"/>
                  </a:lnTo>
                  <a:lnTo>
                    <a:pt x="1867789" y="180467"/>
                  </a:lnTo>
                  <a:lnTo>
                    <a:pt x="1869313" y="179959"/>
                  </a:lnTo>
                  <a:lnTo>
                    <a:pt x="1870202" y="179197"/>
                  </a:lnTo>
                  <a:lnTo>
                    <a:pt x="1870964" y="178435"/>
                  </a:lnTo>
                  <a:lnTo>
                    <a:pt x="1871472" y="176911"/>
                  </a:lnTo>
                  <a:lnTo>
                    <a:pt x="1871472" y="161925"/>
                  </a:lnTo>
                  <a:lnTo>
                    <a:pt x="1871472" y="142113"/>
                  </a:lnTo>
                  <a:lnTo>
                    <a:pt x="1871472" y="123698"/>
                  </a:lnTo>
                  <a:lnTo>
                    <a:pt x="1871472" y="104394"/>
                  </a:lnTo>
                  <a:close/>
                </a:path>
                <a:path w="4483100" h="185419">
                  <a:moveTo>
                    <a:pt x="1871599" y="762"/>
                  </a:moveTo>
                  <a:lnTo>
                    <a:pt x="1848993" y="762"/>
                  </a:lnTo>
                  <a:lnTo>
                    <a:pt x="1848993" y="38481"/>
                  </a:lnTo>
                  <a:lnTo>
                    <a:pt x="1818386" y="38481"/>
                  </a:lnTo>
                  <a:lnTo>
                    <a:pt x="1796034" y="7950"/>
                  </a:lnTo>
                  <a:lnTo>
                    <a:pt x="1796034" y="43815"/>
                  </a:lnTo>
                  <a:lnTo>
                    <a:pt x="1796034" y="52832"/>
                  </a:lnTo>
                  <a:lnTo>
                    <a:pt x="1794891" y="57658"/>
                  </a:lnTo>
                  <a:lnTo>
                    <a:pt x="1792478" y="61849"/>
                  </a:lnTo>
                  <a:lnTo>
                    <a:pt x="1790192" y="66040"/>
                  </a:lnTo>
                  <a:lnTo>
                    <a:pt x="1786636" y="69215"/>
                  </a:lnTo>
                  <a:lnTo>
                    <a:pt x="1782064" y="71501"/>
                  </a:lnTo>
                  <a:lnTo>
                    <a:pt x="1779524" y="72898"/>
                  </a:lnTo>
                  <a:lnTo>
                    <a:pt x="1776095" y="73533"/>
                  </a:lnTo>
                  <a:lnTo>
                    <a:pt x="1767967" y="73533"/>
                  </a:lnTo>
                  <a:lnTo>
                    <a:pt x="1764538" y="72898"/>
                  </a:lnTo>
                  <a:lnTo>
                    <a:pt x="1761617" y="71501"/>
                  </a:lnTo>
                  <a:lnTo>
                    <a:pt x="1758569" y="70104"/>
                  </a:lnTo>
                  <a:lnTo>
                    <a:pt x="1747774" y="50927"/>
                  </a:lnTo>
                  <a:lnTo>
                    <a:pt x="1747774" y="40132"/>
                  </a:lnTo>
                  <a:lnTo>
                    <a:pt x="1749933" y="34036"/>
                  </a:lnTo>
                  <a:lnTo>
                    <a:pt x="1753997" y="28956"/>
                  </a:lnTo>
                  <a:lnTo>
                    <a:pt x="1758061" y="24003"/>
                  </a:lnTo>
                  <a:lnTo>
                    <a:pt x="1764157" y="21463"/>
                  </a:lnTo>
                  <a:lnTo>
                    <a:pt x="1775714" y="21463"/>
                  </a:lnTo>
                  <a:lnTo>
                    <a:pt x="1794383" y="37338"/>
                  </a:lnTo>
                  <a:lnTo>
                    <a:pt x="1795526" y="40386"/>
                  </a:lnTo>
                  <a:lnTo>
                    <a:pt x="1796034" y="43815"/>
                  </a:lnTo>
                  <a:lnTo>
                    <a:pt x="1796034" y="7950"/>
                  </a:lnTo>
                  <a:lnTo>
                    <a:pt x="1789303" y="4889"/>
                  </a:lnTo>
                  <a:lnTo>
                    <a:pt x="1781060" y="2933"/>
                  </a:lnTo>
                  <a:lnTo>
                    <a:pt x="1771904" y="2286"/>
                  </a:lnTo>
                  <a:lnTo>
                    <a:pt x="1764919" y="2286"/>
                  </a:lnTo>
                  <a:lnTo>
                    <a:pt x="1737868" y="15621"/>
                  </a:lnTo>
                  <a:lnTo>
                    <a:pt x="1733677" y="19685"/>
                  </a:lnTo>
                  <a:lnTo>
                    <a:pt x="1724977" y="54356"/>
                  </a:lnTo>
                  <a:lnTo>
                    <a:pt x="1726057" y="59944"/>
                  </a:lnTo>
                  <a:lnTo>
                    <a:pt x="1728216" y="65405"/>
                  </a:lnTo>
                  <a:lnTo>
                    <a:pt x="1730502" y="70866"/>
                  </a:lnTo>
                  <a:lnTo>
                    <a:pt x="1733677" y="75565"/>
                  </a:lnTo>
                  <a:lnTo>
                    <a:pt x="1737995" y="79756"/>
                  </a:lnTo>
                  <a:lnTo>
                    <a:pt x="1741932" y="83693"/>
                  </a:lnTo>
                  <a:lnTo>
                    <a:pt x="1746885" y="86868"/>
                  </a:lnTo>
                  <a:lnTo>
                    <a:pt x="1758442" y="91440"/>
                  </a:lnTo>
                  <a:lnTo>
                    <a:pt x="1764919" y="92583"/>
                  </a:lnTo>
                  <a:lnTo>
                    <a:pt x="1778000" y="92583"/>
                  </a:lnTo>
                  <a:lnTo>
                    <a:pt x="1811439" y="73533"/>
                  </a:lnTo>
                  <a:lnTo>
                    <a:pt x="1812417" y="72009"/>
                  </a:lnTo>
                  <a:lnTo>
                    <a:pt x="1814957" y="67818"/>
                  </a:lnTo>
                  <a:lnTo>
                    <a:pt x="1816862" y="63119"/>
                  </a:lnTo>
                  <a:lnTo>
                    <a:pt x="1818005" y="58039"/>
                  </a:lnTo>
                  <a:lnTo>
                    <a:pt x="1848993" y="58039"/>
                  </a:lnTo>
                  <a:lnTo>
                    <a:pt x="1848993" y="97536"/>
                  </a:lnTo>
                  <a:lnTo>
                    <a:pt x="1871599" y="97536"/>
                  </a:lnTo>
                  <a:lnTo>
                    <a:pt x="1871599" y="58039"/>
                  </a:lnTo>
                  <a:lnTo>
                    <a:pt x="1871599" y="38481"/>
                  </a:lnTo>
                  <a:lnTo>
                    <a:pt x="1871599" y="762"/>
                  </a:lnTo>
                  <a:close/>
                </a:path>
                <a:path w="4483100" h="185419">
                  <a:moveTo>
                    <a:pt x="2049018" y="118110"/>
                  </a:moveTo>
                  <a:lnTo>
                    <a:pt x="2047113" y="116205"/>
                  </a:lnTo>
                  <a:lnTo>
                    <a:pt x="1923161" y="116205"/>
                  </a:lnTo>
                  <a:lnTo>
                    <a:pt x="1923161" y="135255"/>
                  </a:lnTo>
                  <a:lnTo>
                    <a:pt x="2026158" y="135255"/>
                  </a:lnTo>
                  <a:lnTo>
                    <a:pt x="2026158" y="183007"/>
                  </a:lnTo>
                  <a:lnTo>
                    <a:pt x="2049018" y="183007"/>
                  </a:lnTo>
                  <a:lnTo>
                    <a:pt x="2049018" y="118110"/>
                  </a:lnTo>
                  <a:close/>
                </a:path>
                <a:path w="4483100" h="185419">
                  <a:moveTo>
                    <a:pt x="2049018" y="762"/>
                  </a:moveTo>
                  <a:lnTo>
                    <a:pt x="2025904" y="762"/>
                  </a:lnTo>
                  <a:lnTo>
                    <a:pt x="2025904" y="20320"/>
                  </a:lnTo>
                  <a:lnTo>
                    <a:pt x="2025904" y="39116"/>
                  </a:lnTo>
                  <a:lnTo>
                    <a:pt x="2025904" y="59563"/>
                  </a:lnTo>
                  <a:lnTo>
                    <a:pt x="1997964" y="59563"/>
                  </a:lnTo>
                  <a:lnTo>
                    <a:pt x="1998357" y="57404"/>
                  </a:lnTo>
                  <a:lnTo>
                    <a:pt x="1998484" y="56515"/>
                  </a:lnTo>
                  <a:lnTo>
                    <a:pt x="1998662" y="54356"/>
                  </a:lnTo>
                  <a:lnTo>
                    <a:pt x="1998700" y="46609"/>
                  </a:lnTo>
                  <a:lnTo>
                    <a:pt x="1998319" y="42926"/>
                  </a:lnTo>
                  <a:lnTo>
                    <a:pt x="1997583" y="39116"/>
                  </a:lnTo>
                  <a:lnTo>
                    <a:pt x="2025904" y="39116"/>
                  </a:lnTo>
                  <a:lnTo>
                    <a:pt x="2025904" y="20320"/>
                  </a:lnTo>
                  <a:lnTo>
                    <a:pt x="1988185" y="20320"/>
                  </a:lnTo>
                  <a:lnTo>
                    <a:pt x="1983867" y="14986"/>
                  </a:lnTo>
                  <a:lnTo>
                    <a:pt x="1978533" y="10795"/>
                  </a:lnTo>
                  <a:lnTo>
                    <a:pt x="1975485" y="9448"/>
                  </a:lnTo>
                  <a:lnTo>
                    <a:pt x="1975485" y="46609"/>
                  </a:lnTo>
                  <a:lnTo>
                    <a:pt x="1975421" y="56769"/>
                  </a:lnTo>
                  <a:lnTo>
                    <a:pt x="1974215" y="61849"/>
                  </a:lnTo>
                  <a:lnTo>
                    <a:pt x="1968881" y="70739"/>
                  </a:lnTo>
                  <a:lnTo>
                    <a:pt x="1965198" y="74041"/>
                  </a:lnTo>
                  <a:lnTo>
                    <a:pt x="1960499" y="76200"/>
                  </a:lnTo>
                  <a:lnTo>
                    <a:pt x="1957959" y="77597"/>
                  </a:lnTo>
                  <a:lnTo>
                    <a:pt x="1954403" y="78232"/>
                  </a:lnTo>
                  <a:lnTo>
                    <a:pt x="1946148" y="78232"/>
                  </a:lnTo>
                  <a:lnTo>
                    <a:pt x="1942465" y="77597"/>
                  </a:lnTo>
                  <a:lnTo>
                    <a:pt x="1939417" y="76073"/>
                  </a:lnTo>
                  <a:lnTo>
                    <a:pt x="1936242" y="74676"/>
                  </a:lnTo>
                  <a:lnTo>
                    <a:pt x="1924812" y="54356"/>
                  </a:lnTo>
                  <a:lnTo>
                    <a:pt x="1924812" y="42418"/>
                  </a:lnTo>
                  <a:lnTo>
                    <a:pt x="1926971" y="35687"/>
                  </a:lnTo>
                  <a:lnTo>
                    <a:pt x="1931416" y="30480"/>
                  </a:lnTo>
                  <a:lnTo>
                    <a:pt x="1935734" y="25273"/>
                  </a:lnTo>
                  <a:lnTo>
                    <a:pt x="1942084" y="22733"/>
                  </a:lnTo>
                  <a:lnTo>
                    <a:pt x="1953895" y="22733"/>
                  </a:lnTo>
                  <a:lnTo>
                    <a:pt x="1957451" y="23368"/>
                  </a:lnTo>
                  <a:lnTo>
                    <a:pt x="1960626" y="24892"/>
                  </a:lnTo>
                  <a:lnTo>
                    <a:pt x="1963801" y="26289"/>
                  </a:lnTo>
                  <a:lnTo>
                    <a:pt x="1975485" y="46609"/>
                  </a:lnTo>
                  <a:lnTo>
                    <a:pt x="1975485" y="9448"/>
                  </a:lnTo>
                  <a:lnTo>
                    <a:pt x="1971929" y="7874"/>
                  </a:lnTo>
                  <a:lnTo>
                    <a:pt x="1965325" y="4826"/>
                  </a:lnTo>
                  <a:lnTo>
                    <a:pt x="1958086" y="3302"/>
                  </a:lnTo>
                  <a:lnTo>
                    <a:pt x="1942592" y="3302"/>
                  </a:lnTo>
                  <a:lnTo>
                    <a:pt x="1936115" y="4445"/>
                  </a:lnTo>
                  <a:lnTo>
                    <a:pt x="1905254" y="31877"/>
                  </a:lnTo>
                  <a:lnTo>
                    <a:pt x="1901812" y="58039"/>
                  </a:lnTo>
                  <a:lnTo>
                    <a:pt x="1902841" y="63754"/>
                  </a:lnTo>
                  <a:lnTo>
                    <a:pt x="1936115" y="96393"/>
                  </a:lnTo>
                  <a:lnTo>
                    <a:pt x="1942592" y="97536"/>
                  </a:lnTo>
                  <a:lnTo>
                    <a:pt x="1958594" y="97536"/>
                  </a:lnTo>
                  <a:lnTo>
                    <a:pt x="1966341" y="95885"/>
                  </a:lnTo>
                  <a:lnTo>
                    <a:pt x="1980184" y="89281"/>
                  </a:lnTo>
                  <a:lnTo>
                    <a:pt x="1985772" y="84582"/>
                  </a:lnTo>
                  <a:lnTo>
                    <a:pt x="1990090" y="78486"/>
                  </a:lnTo>
                  <a:lnTo>
                    <a:pt x="2025904" y="78486"/>
                  </a:lnTo>
                  <a:lnTo>
                    <a:pt x="2025904" y="108839"/>
                  </a:lnTo>
                  <a:lnTo>
                    <a:pt x="2049018" y="108839"/>
                  </a:lnTo>
                  <a:lnTo>
                    <a:pt x="2049018" y="78486"/>
                  </a:lnTo>
                  <a:lnTo>
                    <a:pt x="2049018" y="78232"/>
                  </a:lnTo>
                  <a:lnTo>
                    <a:pt x="2049018" y="59563"/>
                  </a:lnTo>
                  <a:lnTo>
                    <a:pt x="2049018" y="39116"/>
                  </a:lnTo>
                  <a:lnTo>
                    <a:pt x="2049018" y="22733"/>
                  </a:lnTo>
                  <a:lnTo>
                    <a:pt x="2049018" y="20320"/>
                  </a:lnTo>
                  <a:lnTo>
                    <a:pt x="2049018" y="762"/>
                  </a:lnTo>
                  <a:close/>
                </a:path>
                <a:path w="4483100" h="185419">
                  <a:moveTo>
                    <a:pt x="2188083" y="78613"/>
                  </a:moveTo>
                  <a:lnTo>
                    <a:pt x="2184654" y="79375"/>
                  </a:lnTo>
                  <a:lnTo>
                    <a:pt x="2180336" y="80010"/>
                  </a:lnTo>
                  <a:lnTo>
                    <a:pt x="2175256" y="80645"/>
                  </a:lnTo>
                  <a:lnTo>
                    <a:pt x="2170176" y="81407"/>
                  </a:lnTo>
                  <a:lnTo>
                    <a:pt x="2164842" y="81915"/>
                  </a:lnTo>
                  <a:lnTo>
                    <a:pt x="2159127" y="82296"/>
                  </a:lnTo>
                  <a:lnTo>
                    <a:pt x="2147951" y="83312"/>
                  </a:lnTo>
                  <a:lnTo>
                    <a:pt x="2142617" y="83566"/>
                  </a:lnTo>
                  <a:lnTo>
                    <a:pt x="2137283" y="83947"/>
                  </a:lnTo>
                  <a:lnTo>
                    <a:pt x="2132711" y="84074"/>
                  </a:lnTo>
                  <a:lnTo>
                    <a:pt x="2103374" y="84074"/>
                  </a:lnTo>
                  <a:lnTo>
                    <a:pt x="2103374" y="63500"/>
                  </a:lnTo>
                  <a:lnTo>
                    <a:pt x="2162810" y="63500"/>
                  </a:lnTo>
                  <a:lnTo>
                    <a:pt x="2164207" y="62992"/>
                  </a:lnTo>
                  <a:lnTo>
                    <a:pt x="2164969" y="62230"/>
                  </a:lnTo>
                  <a:lnTo>
                    <a:pt x="2165858" y="61468"/>
                  </a:lnTo>
                  <a:lnTo>
                    <a:pt x="2166239" y="59944"/>
                  </a:lnTo>
                  <a:lnTo>
                    <a:pt x="2166239" y="8763"/>
                  </a:lnTo>
                  <a:lnTo>
                    <a:pt x="2164334" y="6858"/>
                  </a:lnTo>
                  <a:lnTo>
                    <a:pt x="2080768" y="6858"/>
                  </a:lnTo>
                  <a:lnTo>
                    <a:pt x="2080768" y="25781"/>
                  </a:lnTo>
                  <a:lnTo>
                    <a:pt x="2143760" y="25781"/>
                  </a:lnTo>
                  <a:lnTo>
                    <a:pt x="2143760" y="45847"/>
                  </a:lnTo>
                  <a:lnTo>
                    <a:pt x="2084197" y="45847"/>
                  </a:lnTo>
                  <a:lnTo>
                    <a:pt x="2082673" y="46228"/>
                  </a:lnTo>
                  <a:lnTo>
                    <a:pt x="2081149" y="48006"/>
                  </a:lnTo>
                  <a:lnTo>
                    <a:pt x="2080768" y="49530"/>
                  </a:lnTo>
                  <a:lnTo>
                    <a:pt x="2080793" y="99822"/>
                  </a:lnTo>
                  <a:lnTo>
                    <a:pt x="2081149" y="101219"/>
                  </a:lnTo>
                  <a:lnTo>
                    <a:pt x="2082673" y="102743"/>
                  </a:lnTo>
                  <a:lnTo>
                    <a:pt x="2084197" y="103124"/>
                  </a:lnTo>
                  <a:lnTo>
                    <a:pt x="2095627" y="103124"/>
                  </a:lnTo>
                  <a:lnTo>
                    <a:pt x="2099183" y="102997"/>
                  </a:lnTo>
                  <a:lnTo>
                    <a:pt x="2113026" y="102997"/>
                  </a:lnTo>
                  <a:lnTo>
                    <a:pt x="2115820" y="102870"/>
                  </a:lnTo>
                  <a:lnTo>
                    <a:pt x="2118741" y="102870"/>
                  </a:lnTo>
                  <a:lnTo>
                    <a:pt x="2120773" y="102743"/>
                  </a:lnTo>
                  <a:lnTo>
                    <a:pt x="2127504" y="102743"/>
                  </a:lnTo>
                  <a:lnTo>
                    <a:pt x="2133473" y="102616"/>
                  </a:lnTo>
                  <a:lnTo>
                    <a:pt x="2139823" y="102235"/>
                  </a:lnTo>
                  <a:lnTo>
                    <a:pt x="2146046" y="101981"/>
                  </a:lnTo>
                  <a:lnTo>
                    <a:pt x="2164461" y="100457"/>
                  </a:lnTo>
                  <a:lnTo>
                    <a:pt x="2170049" y="99822"/>
                  </a:lnTo>
                  <a:lnTo>
                    <a:pt x="2180336" y="98806"/>
                  </a:lnTo>
                  <a:lnTo>
                    <a:pt x="2184654" y="98171"/>
                  </a:lnTo>
                  <a:lnTo>
                    <a:pt x="2188083" y="97536"/>
                  </a:lnTo>
                  <a:lnTo>
                    <a:pt x="2188083" y="84074"/>
                  </a:lnTo>
                  <a:lnTo>
                    <a:pt x="2188083" y="78613"/>
                  </a:lnTo>
                  <a:close/>
                </a:path>
                <a:path w="4483100" h="185419">
                  <a:moveTo>
                    <a:pt x="2222373" y="145161"/>
                  </a:moveTo>
                  <a:lnTo>
                    <a:pt x="2220976" y="140589"/>
                  </a:lnTo>
                  <a:lnTo>
                    <a:pt x="2218182" y="136271"/>
                  </a:lnTo>
                  <a:lnTo>
                    <a:pt x="2215896" y="132588"/>
                  </a:lnTo>
                  <a:lnTo>
                    <a:pt x="2215515" y="131953"/>
                  </a:lnTo>
                  <a:lnTo>
                    <a:pt x="2211324" y="128143"/>
                  </a:lnTo>
                  <a:lnTo>
                    <a:pt x="2200529" y="121920"/>
                  </a:lnTo>
                  <a:lnTo>
                    <a:pt x="2197481" y="120827"/>
                  </a:lnTo>
                  <a:lnTo>
                    <a:pt x="2197481" y="144399"/>
                  </a:lnTo>
                  <a:lnTo>
                    <a:pt x="2197481" y="156337"/>
                  </a:lnTo>
                  <a:lnTo>
                    <a:pt x="2157984" y="167894"/>
                  </a:lnTo>
                  <a:lnTo>
                    <a:pt x="2149221" y="167614"/>
                  </a:lnTo>
                  <a:lnTo>
                    <a:pt x="2118233" y="155956"/>
                  </a:lnTo>
                  <a:lnTo>
                    <a:pt x="2118334" y="144399"/>
                  </a:lnTo>
                  <a:lnTo>
                    <a:pt x="2157984" y="132588"/>
                  </a:lnTo>
                  <a:lnTo>
                    <a:pt x="2166683" y="132880"/>
                  </a:lnTo>
                  <a:lnTo>
                    <a:pt x="2197481" y="144399"/>
                  </a:lnTo>
                  <a:lnTo>
                    <a:pt x="2197481" y="120827"/>
                  </a:lnTo>
                  <a:lnTo>
                    <a:pt x="2157984" y="115189"/>
                  </a:lnTo>
                  <a:lnTo>
                    <a:pt x="2150287" y="115354"/>
                  </a:lnTo>
                  <a:lnTo>
                    <a:pt x="2104517" y="128143"/>
                  </a:lnTo>
                  <a:lnTo>
                    <a:pt x="2093468" y="145161"/>
                  </a:lnTo>
                  <a:lnTo>
                    <a:pt x="2093468" y="155321"/>
                  </a:lnTo>
                  <a:lnTo>
                    <a:pt x="2122043" y="180848"/>
                  </a:lnTo>
                  <a:lnTo>
                    <a:pt x="2157984" y="185293"/>
                  </a:lnTo>
                  <a:lnTo>
                    <a:pt x="2169363" y="184937"/>
                  </a:lnTo>
                  <a:lnTo>
                    <a:pt x="2209927" y="172897"/>
                  </a:lnTo>
                  <a:lnTo>
                    <a:pt x="2215337" y="167894"/>
                  </a:lnTo>
                  <a:lnTo>
                    <a:pt x="2218182" y="164211"/>
                  </a:lnTo>
                  <a:lnTo>
                    <a:pt x="2220976" y="160020"/>
                  </a:lnTo>
                  <a:lnTo>
                    <a:pt x="2222373" y="155321"/>
                  </a:lnTo>
                  <a:lnTo>
                    <a:pt x="2222373" y="145161"/>
                  </a:lnTo>
                  <a:close/>
                </a:path>
                <a:path w="4483100" h="185419">
                  <a:moveTo>
                    <a:pt x="2241677" y="21082"/>
                  </a:moveTo>
                  <a:lnTo>
                    <a:pt x="2218309" y="21082"/>
                  </a:lnTo>
                  <a:lnTo>
                    <a:pt x="2218309" y="762"/>
                  </a:lnTo>
                  <a:lnTo>
                    <a:pt x="2195830" y="762"/>
                  </a:lnTo>
                  <a:lnTo>
                    <a:pt x="2195830" y="114681"/>
                  </a:lnTo>
                  <a:lnTo>
                    <a:pt x="2218309" y="114681"/>
                  </a:lnTo>
                  <a:lnTo>
                    <a:pt x="2218309" y="82677"/>
                  </a:lnTo>
                  <a:lnTo>
                    <a:pt x="2241677" y="82677"/>
                  </a:lnTo>
                  <a:lnTo>
                    <a:pt x="2241677" y="63500"/>
                  </a:lnTo>
                  <a:lnTo>
                    <a:pt x="2218309" y="63500"/>
                  </a:lnTo>
                  <a:lnTo>
                    <a:pt x="2218309" y="40513"/>
                  </a:lnTo>
                  <a:lnTo>
                    <a:pt x="2241677" y="40513"/>
                  </a:lnTo>
                  <a:lnTo>
                    <a:pt x="2241677" y="21082"/>
                  </a:lnTo>
                  <a:close/>
                </a:path>
                <a:path w="4483100" h="185419">
                  <a:moveTo>
                    <a:pt x="2408936" y="127127"/>
                  </a:moveTo>
                  <a:lnTo>
                    <a:pt x="2402332" y="122936"/>
                  </a:lnTo>
                  <a:lnTo>
                    <a:pt x="2396744" y="118364"/>
                  </a:lnTo>
                  <a:lnTo>
                    <a:pt x="2392172" y="113284"/>
                  </a:lnTo>
                  <a:lnTo>
                    <a:pt x="2387600" y="108331"/>
                  </a:lnTo>
                  <a:lnTo>
                    <a:pt x="2373388" y="63868"/>
                  </a:lnTo>
                  <a:lnTo>
                    <a:pt x="2372868" y="50673"/>
                  </a:lnTo>
                  <a:lnTo>
                    <a:pt x="2372868" y="31369"/>
                  </a:lnTo>
                  <a:lnTo>
                    <a:pt x="2400427" y="31369"/>
                  </a:lnTo>
                  <a:lnTo>
                    <a:pt x="2400427" y="12192"/>
                  </a:lnTo>
                  <a:lnTo>
                    <a:pt x="2321433" y="12192"/>
                  </a:lnTo>
                  <a:lnTo>
                    <a:pt x="2321433" y="31369"/>
                  </a:lnTo>
                  <a:lnTo>
                    <a:pt x="2348992" y="31369"/>
                  </a:lnTo>
                  <a:lnTo>
                    <a:pt x="2348954" y="50673"/>
                  </a:lnTo>
                  <a:lnTo>
                    <a:pt x="2343416" y="89242"/>
                  </a:lnTo>
                  <a:lnTo>
                    <a:pt x="2317864" y="126974"/>
                  </a:lnTo>
                  <a:lnTo>
                    <a:pt x="2307844" y="134239"/>
                  </a:lnTo>
                  <a:lnTo>
                    <a:pt x="2326640" y="148336"/>
                  </a:lnTo>
                  <a:lnTo>
                    <a:pt x="2355608" y="115570"/>
                  </a:lnTo>
                  <a:lnTo>
                    <a:pt x="2360676" y="104013"/>
                  </a:lnTo>
                  <a:lnTo>
                    <a:pt x="2363597" y="110871"/>
                  </a:lnTo>
                  <a:lnTo>
                    <a:pt x="2393696" y="142494"/>
                  </a:lnTo>
                  <a:lnTo>
                    <a:pt x="2408936" y="127127"/>
                  </a:lnTo>
                  <a:close/>
                </a:path>
                <a:path w="4483100" h="185419">
                  <a:moveTo>
                    <a:pt x="2436495" y="3810"/>
                  </a:moveTo>
                  <a:lnTo>
                    <a:pt x="2414270" y="3810"/>
                  </a:lnTo>
                  <a:lnTo>
                    <a:pt x="2414270" y="57404"/>
                  </a:lnTo>
                  <a:lnTo>
                    <a:pt x="2388235" y="57404"/>
                  </a:lnTo>
                  <a:lnTo>
                    <a:pt x="2388235" y="78613"/>
                  </a:lnTo>
                  <a:lnTo>
                    <a:pt x="2414270" y="78613"/>
                  </a:lnTo>
                  <a:lnTo>
                    <a:pt x="2414270" y="173736"/>
                  </a:lnTo>
                  <a:lnTo>
                    <a:pt x="2436495" y="173736"/>
                  </a:lnTo>
                  <a:lnTo>
                    <a:pt x="2436495" y="3810"/>
                  </a:lnTo>
                  <a:close/>
                </a:path>
                <a:path w="4483100" h="185419">
                  <a:moveTo>
                    <a:pt x="2472182" y="762"/>
                  </a:moveTo>
                  <a:lnTo>
                    <a:pt x="2450084" y="762"/>
                  </a:lnTo>
                  <a:lnTo>
                    <a:pt x="2450084" y="182245"/>
                  </a:lnTo>
                  <a:lnTo>
                    <a:pt x="2472182" y="182245"/>
                  </a:lnTo>
                  <a:lnTo>
                    <a:pt x="2472182" y="762"/>
                  </a:lnTo>
                  <a:close/>
                </a:path>
                <a:path w="4483100" h="185419">
                  <a:moveTo>
                    <a:pt x="2635758" y="12700"/>
                  </a:moveTo>
                  <a:lnTo>
                    <a:pt x="2633980" y="10795"/>
                  </a:lnTo>
                  <a:lnTo>
                    <a:pt x="2505837" y="10795"/>
                  </a:lnTo>
                  <a:lnTo>
                    <a:pt x="2505837" y="29972"/>
                  </a:lnTo>
                  <a:lnTo>
                    <a:pt x="2611247" y="29972"/>
                  </a:lnTo>
                  <a:lnTo>
                    <a:pt x="2610802" y="40894"/>
                  </a:lnTo>
                  <a:lnTo>
                    <a:pt x="2606332" y="85915"/>
                  </a:lnTo>
                  <a:lnTo>
                    <a:pt x="2601087" y="118999"/>
                  </a:lnTo>
                  <a:lnTo>
                    <a:pt x="2623820" y="118999"/>
                  </a:lnTo>
                  <a:lnTo>
                    <a:pt x="2629560" y="80619"/>
                  </a:lnTo>
                  <a:lnTo>
                    <a:pt x="2633853" y="40830"/>
                  </a:lnTo>
                  <a:lnTo>
                    <a:pt x="2635758" y="16383"/>
                  </a:lnTo>
                  <a:lnTo>
                    <a:pt x="2635758" y="12700"/>
                  </a:lnTo>
                  <a:close/>
                </a:path>
                <a:path w="4483100" h="185419">
                  <a:moveTo>
                    <a:pt x="2655824" y="142748"/>
                  </a:moveTo>
                  <a:lnTo>
                    <a:pt x="2570353" y="142748"/>
                  </a:lnTo>
                  <a:lnTo>
                    <a:pt x="2570353" y="75184"/>
                  </a:lnTo>
                  <a:lnTo>
                    <a:pt x="2546985" y="75184"/>
                  </a:lnTo>
                  <a:lnTo>
                    <a:pt x="2546985" y="142748"/>
                  </a:lnTo>
                  <a:lnTo>
                    <a:pt x="2488311" y="142748"/>
                  </a:lnTo>
                  <a:lnTo>
                    <a:pt x="2488311" y="162179"/>
                  </a:lnTo>
                  <a:lnTo>
                    <a:pt x="2655824" y="162179"/>
                  </a:lnTo>
                  <a:lnTo>
                    <a:pt x="2655824" y="142748"/>
                  </a:lnTo>
                  <a:close/>
                </a:path>
                <a:path w="4483100" h="185419">
                  <a:moveTo>
                    <a:pt x="2814066" y="56769"/>
                  </a:moveTo>
                  <a:lnTo>
                    <a:pt x="2710815" y="56769"/>
                  </a:lnTo>
                  <a:lnTo>
                    <a:pt x="2710815" y="45847"/>
                  </a:lnTo>
                  <a:lnTo>
                    <a:pt x="2807081" y="45847"/>
                  </a:lnTo>
                  <a:lnTo>
                    <a:pt x="2808605" y="45466"/>
                  </a:lnTo>
                  <a:lnTo>
                    <a:pt x="2809494" y="44577"/>
                  </a:lnTo>
                  <a:lnTo>
                    <a:pt x="2810383" y="43815"/>
                  </a:lnTo>
                  <a:lnTo>
                    <a:pt x="2810764" y="42291"/>
                  </a:lnTo>
                  <a:lnTo>
                    <a:pt x="2810764" y="5969"/>
                  </a:lnTo>
                  <a:lnTo>
                    <a:pt x="2808859" y="4064"/>
                  </a:lnTo>
                  <a:lnTo>
                    <a:pt x="2686050" y="4064"/>
                  </a:lnTo>
                  <a:lnTo>
                    <a:pt x="2686050" y="19939"/>
                  </a:lnTo>
                  <a:lnTo>
                    <a:pt x="2785999" y="19939"/>
                  </a:lnTo>
                  <a:lnTo>
                    <a:pt x="2785999" y="30861"/>
                  </a:lnTo>
                  <a:lnTo>
                    <a:pt x="2689606" y="30861"/>
                  </a:lnTo>
                  <a:lnTo>
                    <a:pt x="2688082" y="31242"/>
                  </a:lnTo>
                  <a:lnTo>
                    <a:pt x="2686558" y="33020"/>
                  </a:lnTo>
                  <a:lnTo>
                    <a:pt x="2686050" y="34417"/>
                  </a:lnTo>
                  <a:lnTo>
                    <a:pt x="2686050" y="69088"/>
                  </a:lnTo>
                  <a:lnTo>
                    <a:pt x="2686558" y="70612"/>
                  </a:lnTo>
                  <a:lnTo>
                    <a:pt x="2688082" y="72136"/>
                  </a:lnTo>
                  <a:lnTo>
                    <a:pt x="2689606" y="72517"/>
                  </a:lnTo>
                  <a:lnTo>
                    <a:pt x="2814066" y="72517"/>
                  </a:lnTo>
                  <a:lnTo>
                    <a:pt x="2814066" y="56769"/>
                  </a:lnTo>
                  <a:close/>
                </a:path>
                <a:path w="4483100" h="185419">
                  <a:moveTo>
                    <a:pt x="2815590" y="165227"/>
                  </a:moveTo>
                  <a:lnTo>
                    <a:pt x="2711069" y="165227"/>
                  </a:lnTo>
                  <a:lnTo>
                    <a:pt x="2711069" y="153670"/>
                  </a:lnTo>
                  <a:lnTo>
                    <a:pt x="2807462" y="153670"/>
                  </a:lnTo>
                  <a:lnTo>
                    <a:pt x="2808986" y="153289"/>
                  </a:lnTo>
                  <a:lnTo>
                    <a:pt x="2809875" y="152400"/>
                  </a:lnTo>
                  <a:lnTo>
                    <a:pt x="2810764" y="151638"/>
                  </a:lnTo>
                  <a:lnTo>
                    <a:pt x="2811145" y="150114"/>
                  </a:lnTo>
                  <a:lnTo>
                    <a:pt x="2811145" y="113538"/>
                  </a:lnTo>
                  <a:lnTo>
                    <a:pt x="2809240" y="111760"/>
                  </a:lnTo>
                  <a:lnTo>
                    <a:pt x="2686304" y="111760"/>
                  </a:lnTo>
                  <a:lnTo>
                    <a:pt x="2686304" y="127508"/>
                  </a:lnTo>
                  <a:lnTo>
                    <a:pt x="2786634" y="127508"/>
                  </a:lnTo>
                  <a:lnTo>
                    <a:pt x="2786634" y="138811"/>
                  </a:lnTo>
                  <a:lnTo>
                    <a:pt x="2689860" y="138811"/>
                  </a:lnTo>
                  <a:lnTo>
                    <a:pt x="2688336" y="139319"/>
                  </a:lnTo>
                  <a:lnTo>
                    <a:pt x="2687574" y="140208"/>
                  </a:lnTo>
                  <a:lnTo>
                    <a:pt x="2686685" y="141097"/>
                  </a:lnTo>
                  <a:lnTo>
                    <a:pt x="2686304" y="142494"/>
                  </a:lnTo>
                  <a:lnTo>
                    <a:pt x="2686304" y="177546"/>
                  </a:lnTo>
                  <a:lnTo>
                    <a:pt x="2686685" y="178943"/>
                  </a:lnTo>
                  <a:lnTo>
                    <a:pt x="2688336" y="180594"/>
                  </a:lnTo>
                  <a:lnTo>
                    <a:pt x="2689860" y="180975"/>
                  </a:lnTo>
                  <a:lnTo>
                    <a:pt x="2815590" y="180975"/>
                  </a:lnTo>
                  <a:lnTo>
                    <a:pt x="2815590" y="165227"/>
                  </a:lnTo>
                  <a:close/>
                </a:path>
                <a:path w="4483100" h="185419">
                  <a:moveTo>
                    <a:pt x="2832481" y="83566"/>
                  </a:moveTo>
                  <a:lnTo>
                    <a:pt x="2665222" y="83566"/>
                  </a:lnTo>
                  <a:lnTo>
                    <a:pt x="2665222" y="99949"/>
                  </a:lnTo>
                  <a:lnTo>
                    <a:pt x="2832481" y="99949"/>
                  </a:lnTo>
                  <a:lnTo>
                    <a:pt x="2832481" y="83566"/>
                  </a:lnTo>
                  <a:close/>
                </a:path>
                <a:path w="4483100" h="185419">
                  <a:moveTo>
                    <a:pt x="3013900" y="37211"/>
                  </a:moveTo>
                  <a:lnTo>
                    <a:pt x="3012821" y="32385"/>
                  </a:lnTo>
                  <a:lnTo>
                    <a:pt x="3008503" y="22733"/>
                  </a:lnTo>
                  <a:lnTo>
                    <a:pt x="3006877" y="20447"/>
                  </a:lnTo>
                  <a:lnTo>
                    <a:pt x="3005455" y="18415"/>
                  </a:lnTo>
                  <a:lnTo>
                    <a:pt x="3001391" y="14859"/>
                  </a:lnTo>
                  <a:lnTo>
                    <a:pt x="2997327" y="11049"/>
                  </a:lnTo>
                  <a:lnTo>
                    <a:pt x="2992501" y="8001"/>
                  </a:lnTo>
                  <a:lnTo>
                    <a:pt x="2991231" y="7505"/>
                  </a:lnTo>
                  <a:lnTo>
                    <a:pt x="2991231" y="47117"/>
                  </a:lnTo>
                  <a:lnTo>
                    <a:pt x="2990088" y="51054"/>
                  </a:lnTo>
                  <a:lnTo>
                    <a:pt x="2971292" y="64897"/>
                  </a:lnTo>
                  <a:lnTo>
                    <a:pt x="2963545" y="64897"/>
                  </a:lnTo>
                  <a:lnTo>
                    <a:pt x="2959989" y="64262"/>
                  </a:lnTo>
                  <a:lnTo>
                    <a:pt x="2956941" y="62992"/>
                  </a:lnTo>
                  <a:lnTo>
                    <a:pt x="2954020" y="61849"/>
                  </a:lnTo>
                  <a:lnTo>
                    <a:pt x="2951607" y="60198"/>
                  </a:lnTo>
                  <a:lnTo>
                    <a:pt x="2947670" y="56007"/>
                  </a:lnTo>
                  <a:lnTo>
                    <a:pt x="2946146" y="53594"/>
                  </a:lnTo>
                  <a:lnTo>
                    <a:pt x="2945257" y="51054"/>
                  </a:lnTo>
                  <a:lnTo>
                    <a:pt x="2944241" y="48387"/>
                  </a:lnTo>
                  <a:lnTo>
                    <a:pt x="2943860" y="45593"/>
                  </a:lnTo>
                  <a:lnTo>
                    <a:pt x="2943860" y="37211"/>
                  </a:lnTo>
                  <a:lnTo>
                    <a:pt x="2945765" y="32131"/>
                  </a:lnTo>
                  <a:lnTo>
                    <a:pt x="2949448" y="27559"/>
                  </a:lnTo>
                  <a:lnTo>
                    <a:pt x="2953385" y="22860"/>
                  </a:lnTo>
                  <a:lnTo>
                    <a:pt x="2959481" y="20447"/>
                  </a:lnTo>
                  <a:lnTo>
                    <a:pt x="2975356" y="20447"/>
                  </a:lnTo>
                  <a:lnTo>
                    <a:pt x="2981198" y="22860"/>
                  </a:lnTo>
                  <a:lnTo>
                    <a:pt x="2985135" y="27559"/>
                  </a:lnTo>
                  <a:lnTo>
                    <a:pt x="2989199" y="32258"/>
                  </a:lnTo>
                  <a:lnTo>
                    <a:pt x="2991180" y="37211"/>
                  </a:lnTo>
                  <a:lnTo>
                    <a:pt x="2991231" y="47117"/>
                  </a:lnTo>
                  <a:lnTo>
                    <a:pt x="2991231" y="7505"/>
                  </a:lnTo>
                  <a:lnTo>
                    <a:pt x="2987040" y="5842"/>
                  </a:lnTo>
                  <a:lnTo>
                    <a:pt x="2980817" y="3556"/>
                  </a:lnTo>
                  <a:lnTo>
                    <a:pt x="2974340" y="2413"/>
                  </a:lnTo>
                  <a:lnTo>
                    <a:pt x="2960243" y="2413"/>
                  </a:lnTo>
                  <a:lnTo>
                    <a:pt x="2953766" y="3556"/>
                  </a:lnTo>
                  <a:lnTo>
                    <a:pt x="2947924" y="5842"/>
                  </a:lnTo>
                  <a:lnTo>
                    <a:pt x="2942209" y="8001"/>
                  </a:lnTo>
                  <a:lnTo>
                    <a:pt x="2937383" y="11049"/>
                  </a:lnTo>
                  <a:lnTo>
                    <a:pt x="2933446" y="14859"/>
                  </a:lnTo>
                  <a:lnTo>
                    <a:pt x="2929509" y="18288"/>
                  </a:lnTo>
                  <a:lnTo>
                    <a:pt x="2926461" y="22606"/>
                  </a:lnTo>
                  <a:lnTo>
                    <a:pt x="2924175" y="27559"/>
                  </a:lnTo>
                  <a:lnTo>
                    <a:pt x="2922143" y="32385"/>
                  </a:lnTo>
                  <a:lnTo>
                    <a:pt x="2921177" y="37211"/>
                  </a:lnTo>
                  <a:lnTo>
                    <a:pt x="2921203" y="48387"/>
                  </a:lnTo>
                  <a:lnTo>
                    <a:pt x="2922143" y="53086"/>
                  </a:lnTo>
                  <a:lnTo>
                    <a:pt x="2924302" y="58039"/>
                  </a:lnTo>
                  <a:lnTo>
                    <a:pt x="2926334" y="62865"/>
                  </a:lnTo>
                  <a:lnTo>
                    <a:pt x="2960243" y="83058"/>
                  </a:lnTo>
                  <a:lnTo>
                    <a:pt x="2974848" y="83058"/>
                  </a:lnTo>
                  <a:lnTo>
                    <a:pt x="3007068" y="64897"/>
                  </a:lnTo>
                  <a:lnTo>
                    <a:pt x="3008503" y="62865"/>
                  </a:lnTo>
                  <a:lnTo>
                    <a:pt x="3010662" y="58039"/>
                  </a:lnTo>
                  <a:lnTo>
                    <a:pt x="3012821" y="53086"/>
                  </a:lnTo>
                  <a:lnTo>
                    <a:pt x="3013875" y="48387"/>
                  </a:lnTo>
                  <a:lnTo>
                    <a:pt x="3013900" y="37211"/>
                  </a:lnTo>
                  <a:close/>
                </a:path>
                <a:path w="4483100" h="185419">
                  <a:moveTo>
                    <a:pt x="3031363" y="94107"/>
                  </a:moveTo>
                  <a:lnTo>
                    <a:pt x="3026918" y="94869"/>
                  </a:lnTo>
                  <a:lnTo>
                    <a:pt x="3021457" y="95631"/>
                  </a:lnTo>
                  <a:lnTo>
                    <a:pt x="3014980" y="96139"/>
                  </a:lnTo>
                  <a:lnTo>
                    <a:pt x="3008503" y="96774"/>
                  </a:lnTo>
                  <a:lnTo>
                    <a:pt x="3001899" y="97282"/>
                  </a:lnTo>
                  <a:lnTo>
                    <a:pt x="2995295" y="97663"/>
                  </a:lnTo>
                  <a:lnTo>
                    <a:pt x="2988691" y="98171"/>
                  </a:lnTo>
                  <a:lnTo>
                    <a:pt x="2982468" y="98425"/>
                  </a:lnTo>
                  <a:lnTo>
                    <a:pt x="2970530" y="98679"/>
                  </a:lnTo>
                  <a:lnTo>
                    <a:pt x="2909316" y="98679"/>
                  </a:lnTo>
                  <a:lnTo>
                    <a:pt x="2909316" y="118237"/>
                  </a:lnTo>
                  <a:lnTo>
                    <a:pt x="2954528" y="118237"/>
                  </a:lnTo>
                  <a:lnTo>
                    <a:pt x="2954528" y="177927"/>
                  </a:lnTo>
                  <a:lnTo>
                    <a:pt x="2977261" y="177927"/>
                  </a:lnTo>
                  <a:lnTo>
                    <a:pt x="2977261" y="117729"/>
                  </a:lnTo>
                  <a:lnTo>
                    <a:pt x="2992323" y="117246"/>
                  </a:lnTo>
                  <a:lnTo>
                    <a:pt x="2999600" y="116890"/>
                  </a:lnTo>
                  <a:lnTo>
                    <a:pt x="3016123" y="115824"/>
                  </a:lnTo>
                  <a:lnTo>
                    <a:pt x="3024378" y="114935"/>
                  </a:lnTo>
                  <a:lnTo>
                    <a:pt x="3031363" y="113665"/>
                  </a:lnTo>
                  <a:lnTo>
                    <a:pt x="3031363" y="94107"/>
                  </a:lnTo>
                  <a:close/>
                </a:path>
                <a:path w="4483100" h="185419">
                  <a:moveTo>
                    <a:pt x="3060192" y="762"/>
                  </a:moveTo>
                  <a:lnTo>
                    <a:pt x="3037459" y="762"/>
                  </a:lnTo>
                  <a:lnTo>
                    <a:pt x="3037459" y="182245"/>
                  </a:lnTo>
                  <a:lnTo>
                    <a:pt x="3060192" y="182245"/>
                  </a:lnTo>
                  <a:lnTo>
                    <a:pt x="3060192" y="762"/>
                  </a:lnTo>
                  <a:close/>
                </a:path>
                <a:path w="4483100" h="185419">
                  <a:moveTo>
                    <a:pt x="3168396" y="0"/>
                  </a:moveTo>
                  <a:lnTo>
                    <a:pt x="3111881" y="0"/>
                  </a:lnTo>
                  <a:lnTo>
                    <a:pt x="3111881" y="17272"/>
                  </a:lnTo>
                  <a:lnTo>
                    <a:pt x="3168396" y="17272"/>
                  </a:lnTo>
                  <a:lnTo>
                    <a:pt x="3168396" y="0"/>
                  </a:lnTo>
                  <a:close/>
                </a:path>
                <a:path w="4483100" h="185419">
                  <a:moveTo>
                    <a:pt x="3187700" y="76327"/>
                  </a:moveTo>
                  <a:lnTo>
                    <a:pt x="3184614" y="70739"/>
                  </a:lnTo>
                  <a:lnTo>
                    <a:pt x="3183636" y="68961"/>
                  </a:lnTo>
                  <a:lnTo>
                    <a:pt x="3175381" y="62865"/>
                  </a:lnTo>
                  <a:lnTo>
                    <a:pt x="3168612" y="58864"/>
                  </a:lnTo>
                  <a:lnTo>
                    <a:pt x="3164205" y="57315"/>
                  </a:lnTo>
                  <a:lnTo>
                    <a:pt x="3164205" y="80518"/>
                  </a:lnTo>
                  <a:lnTo>
                    <a:pt x="3164205" y="89916"/>
                  </a:lnTo>
                  <a:lnTo>
                    <a:pt x="3161919" y="93472"/>
                  </a:lnTo>
                  <a:lnTo>
                    <a:pt x="3157474" y="95631"/>
                  </a:lnTo>
                  <a:lnTo>
                    <a:pt x="3153156" y="98044"/>
                  </a:lnTo>
                  <a:lnTo>
                    <a:pt x="3147441" y="99187"/>
                  </a:lnTo>
                  <a:lnTo>
                    <a:pt x="3133217" y="99187"/>
                  </a:lnTo>
                  <a:lnTo>
                    <a:pt x="3127375" y="98044"/>
                  </a:lnTo>
                  <a:lnTo>
                    <a:pt x="3123184" y="95631"/>
                  </a:lnTo>
                  <a:lnTo>
                    <a:pt x="3118866" y="93345"/>
                  </a:lnTo>
                  <a:lnTo>
                    <a:pt x="3116783" y="89916"/>
                  </a:lnTo>
                  <a:lnTo>
                    <a:pt x="3116707" y="80518"/>
                  </a:lnTo>
                  <a:lnTo>
                    <a:pt x="3118866" y="76962"/>
                  </a:lnTo>
                  <a:lnTo>
                    <a:pt x="3123184" y="74549"/>
                  </a:lnTo>
                  <a:lnTo>
                    <a:pt x="3127375" y="72009"/>
                  </a:lnTo>
                  <a:lnTo>
                    <a:pt x="3133217" y="70739"/>
                  </a:lnTo>
                  <a:lnTo>
                    <a:pt x="3147441" y="70739"/>
                  </a:lnTo>
                  <a:lnTo>
                    <a:pt x="3153156" y="72009"/>
                  </a:lnTo>
                  <a:lnTo>
                    <a:pt x="3157601" y="74549"/>
                  </a:lnTo>
                  <a:lnTo>
                    <a:pt x="3162046" y="76962"/>
                  </a:lnTo>
                  <a:lnTo>
                    <a:pt x="3140456" y="53721"/>
                  </a:lnTo>
                  <a:lnTo>
                    <a:pt x="3129686" y="54292"/>
                  </a:lnTo>
                  <a:lnTo>
                    <a:pt x="3093212" y="76327"/>
                  </a:lnTo>
                  <a:lnTo>
                    <a:pt x="3093212" y="93599"/>
                  </a:lnTo>
                  <a:lnTo>
                    <a:pt x="3129762" y="115760"/>
                  </a:lnTo>
                  <a:lnTo>
                    <a:pt x="3140456" y="116332"/>
                  </a:lnTo>
                  <a:lnTo>
                    <a:pt x="3150997" y="115760"/>
                  </a:lnTo>
                  <a:lnTo>
                    <a:pt x="3184626" y="96989"/>
                  </a:lnTo>
                  <a:lnTo>
                    <a:pt x="3187700" y="84963"/>
                  </a:lnTo>
                  <a:lnTo>
                    <a:pt x="3187700" y="76327"/>
                  </a:lnTo>
                  <a:close/>
                </a:path>
                <a:path w="4483100" h="185419">
                  <a:moveTo>
                    <a:pt x="3193542" y="28448"/>
                  </a:moveTo>
                  <a:lnTo>
                    <a:pt x="3087624" y="28448"/>
                  </a:lnTo>
                  <a:lnTo>
                    <a:pt x="3087624" y="45974"/>
                  </a:lnTo>
                  <a:lnTo>
                    <a:pt x="3193542" y="45974"/>
                  </a:lnTo>
                  <a:lnTo>
                    <a:pt x="3193542" y="28448"/>
                  </a:lnTo>
                  <a:close/>
                </a:path>
                <a:path w="4483100" h="185419">
                  <a:moveTo>
                    <a:pt x="3235960" y="159385"/>
                  </a:moveTo>
                  <a:lnTo>
                    <a:pt x="3135630" y="159385"/>
                  </a:lnTo>
                  <a:lnTo>
                    <a:pt x="3135630" y="127127"/>
                  </a:lnTo>
                  <a:lnTo>
                    <a:pt x="3112135" y="127127"/>
                  </a:lnTo>
                  <a:lnTo>
                    <a:pt x="3112135" y="175260"/>
                  </a:lnTo>
                  <a:lnTo>
                    <a:pt x="3112516" y="176784"/>
                  </a:lnTo>
                  <a:lnTo>
                    <a:pt x="3113913" y="178435"/>
                  </a:lnTo>
                  <a:lnTo>
                    <a:pt x="3115437" y="178816"/>
                  </a:lnTo>
                  <a:lnTo>
                    <a:pt x="3235960" y="178816"/>
                  </a:lnTo>
                  <a:lnTo>
                    <a:pt x="3235960" y="159385"/>
                  </a:lnTo>
                  <a:close/>
                </a:path>
                <a:path w="4483100" h="185419">
                  <a:moveTo>
                    <a:pt x="3254375" y="54102"/>
                  </a:moveTo>
                  <a:lnTo>
                    <a:pt x="3230626" y="54102"/>
                  </a:lnTo>
                  <a:lnTo>
                    <a:pt x="3230626" y="762"/>
                  </a:lnTo>
                  <a:lnTo>
                    <a:pt x="3207766" y="762"/>
                  </a:lnTo>
                  <a:lnTo>
                    <a:pt x="3207766" y="135382"/>
                  </a:lnTo>
                  <a:lnTo>
                    <a:pt x="3230626" y="135382"/>
                  </a:lnTo>
                  <a:lnTo>
                    <a:pt x="3230626" y="74422"/>
                  </a:lnTo>
                  <a:lnTo>
                    <a:pt x="3254375" y="74422"/>
                  </a:lnTo>
                  <a:lnTo>
                    <a:pt x="3254375" y="54102"/>
                  </a:lnTo>
                  <a:close/>
                </a:path>
                <a:path w="4483100" h="185419">
                  <a:moveTo>
                    <a:pt x="3471037" y="159385"/>
                  </a:moveTo>
                  <a:lnTo>
                    <a:pt x="3363849" y="159385"/>
                  </a:lnTo>
                  <a:lnTo>
                    <a:pt x="3363849" y="113538"/>
                  </a:lnTo>
                  <a:lnTo>
                    <a:pt x="3340862" y="113538"/>
                  </a:lnTo>
                  <a:lnTo>
                    <a:pt x="3340862" y="175260"/>
                  </a:lnTo>
                  <a:lnTo>
                    <a:pt x="3341243" y="176784"/>
                  </a:lnTo>
                  <a:lnTo>
                    <a:pt x="3342005" y="177546"/>
                  </a:lnTo>
                  <a:lnTo>
                    <a:pt x="3342767" y="178435"/>
                  </a:lnTo>
                  <a:lnTo>
                    <a:pt x="3344291" y="178816"/>
                  </a:lnTo>
                  <a:lnTo>
                    <a:pt x="3471037" y="178816"/>
                  </a:lnTo>
                  <a:lnTo>
                    <a:pt x="3471037" y="159385"/>
                  </a:lnTo>
                  <a:close/>
                </a:path>
                <a:path w="4483100" h="185419">
                  <a:moveTo>
                    <a:pt x="3486277" y="80899"/>
                  </a:moveTo>
                  <a:lnTo>
                    <a:pt x="3458718" y="80899"/>
                  </a:lnTo>
                  <a:lnTo>
                    <a:pt x="3461131" y="70612"/>
                  </a:lnTo>
                  <a:lnTo>
                    <a:pt x="3463417" y="58420"/>
                  </a:lnTo>
                  <a:lnTo>
                    <a:pt x="3464433" y="52197"/>
                  </a:lnTo>
                  <a:lnTo>
                    <a:pt x="3465322" y="45974"/>
                  </a:lnTo>
                  <a:lnTo>
                    <a:pt x="3466338" y="39497"/>
                  </a:lnTo>
                  <a:lnTo>
                    <a:pt x="3467100" y="33274"/>
                  </a:lnTo>
                  <a:lnTo>
                    <a:pt x="3467862" y="27432"/>
                  </a:lnTo>
                  <a:lnTo>
                    <a:pt x="3468497" y="21463"/>
                  </a:lnTo>
                  <a:lnTo>
                    <a:pt x="3469005" y="16002"/>
                  </a:lnTo>
                  <a:lnTo>
                    <a:pt x="3469386" y="11176"/>
                  </a:lnTo>
                  <a:lnTo>
                    <a:pt x="3469386" y="7366"/>
                  </a:lnTo>
                  <a:lnTo>
                    <a:pt x="3467481" y="5461"/>
                  </a:lnTo>
                  <a:lnTo>
                    <a:pt x="3336671" y="5461"/>
                  </a:lnTo>
                  <a:lnTo>
                    <a:pt x="3336671" y="24892"/>
                  </a:lnTo>
                  <a:lnTo>
                    <a:pt x="3445129" y="24892"/>
                  </a:lnTo>
                  <a:lnTo>
                    <a:pt x="3444722" y="30708"/>
                  </a:lnTo>
                  <a:lnTo>
                    <a:pt x="3437255" y="76200"/>
                  </a:lnTo>
                  <a:lnTo>
                    <a:pt x="3436239" y="80899"/>
                  </a:lnTo>
                  <a:lnTo>
                    <a:pt x="3319018" y="80899"/>
                  </a:lnTo>
                  <a:lnTo>
                    <a:pt x="3319018" y="100330"/>
                  </a:lnTo>
                  <a:lnTo>
                    <a:pt x="3486277" y="100330"/>
                  </a:lnTo>
                  <a:lnTo>
                    <a:pt x="3486277" y="80899"/>
                  </a:lnTo>
                  <a:close/>
                </a:path>
                <a:path w="4483100" h="185419">
                  <a:moveTo>
                    <a:pt x="3663188" y="143129"/>
                  </a:moveTo>
                  <a:lnTo>
                    <a:pt x="3590925" y="143129"/>
                  </a:lnTo>
                  <a:lnTo>
                    <a:pt x="3590925" y="115189"/>
                  </a:lnTo>
                  <a:lnTo>
                    <a:pt x="3645027" y="115189"/>
                  </a:lnTo>
                  <a:lnTo>
                    <a:pt x="3645027" y="95885"/>
                  </a:lnTo>
                  <a:lnTo>
                    <a:pt x="3539998" y="95885"/>
                  </a:lnTo>
                  <a:lnTo>
                    <a:pt x="3539998" y="71374"/>
                  </a:lnTo>
                  <a:lnTo>
                    <a:pt x="3636899" y="71374"/>
                  </a:lnTo>
                  <a:lnTo>
                    <a:pt x="3638296" y="70993"/>
                  </a:lnTo>
                  <a:lnTo>
                    <a:pt x="3639185" y="70104"/>
                  </a:lnTo>
                  <a:lnTo>
                    <a:pt x="3640074" y="69342"/>
                  </a:lnTo>
                  <a:lnTo>
                    <a:pt x="3640582" y="67818"/>
                  </a:lnTo>
                  <a:lnTo>
                    <a:pt x="3640582" y="10160"/>
                  </a:lnTo>
                  <a:lnTo>
                    <a:pt x="3638677" y="8382"/>
                  </a:lnTo>
                  <a:lnTo>
                    <a:pt x="3517265" y="8382"/>
                  </a:lnTo>
                  <a:lnTo>
                    <a:pt x="3517265" y="27559"/>
                  </a:lnTo>
                  <a:lnTo>
                    <a:pt x="3618230" y="27559"/>
                  </a:lnTo>
                  <a:lnTo>
                    <a:pt x="3618230" y="52324"/>
                  </a:lnTo>
                  <a:lnTo>
                    <a:pt x="3521075" y="52324"/>
                  </a:lnTo>
                  <a:lnTo>
                    <a:pt x="3519551" y="52705"/>
                  </a:lnTo>
                  <a:lnTo>
                    <a:pt x="3518662" y="53594"/>
                  </a:lnTo>
                  <a:lnTo>
                    <a:pt x="3517900" y="54483"/>
                  </a:lnTo>
                  <a:lnTo>
                    <a:pt x="3517519" y="56007"/>
                  </a:lnTo>
                  <a:lnTo>
                    <a:pt x="3517519" y="111633"/>
                  </a:lnTo>
                  <a:lnTo>
                    <a:pt x="3517900" y="113157"/>
                  </a:lnTo>
                  <a:lnTo>
                    <a:pt x="3518662" y="113919"/>
                  </a:lnTo>
                  <a:lnTo>
                    <a:pt x="3519551" y="114681"/>
                  </a:lnTo>
                  <a:lnTo>
                    <a:pt x="3521075" y="115189"/>
                  </a:lnTo>
                  <a:lnTo>
                    <a:pt x="3566922" y="115189"/>
                  </a:lnTo>
                  <a:lnTo>
                    <a:pt x="3566922" y="143129"/>
                  </a:lnTo>
                  <a:lnTo>
                    <a:pt x="3495802" y="143129"/>
                  </a:lnTo>
                  <a:lnTo>
                    <a:pt x="3495802" y="162433"/>
                  </a:lnTo>
                  <a:lnTo>
                    <a:pt x="3663188" y="162433"/>
                  </a:lnTo>
                  <a:lnTo>
                    <a:pt x="3663188" y="143129"/>
                  </a:lnTo>
                  <a:close/>
                </a:path>
                <a:path w="4483100" h="185419">
                  <a:moveTo>
                    <a:pt x="3886200" y="104394"/>
                  </a:moveTo>
                  <a:lnTo>
                    <a:pt x="3863721" y="104394"/>
                  </a:lnTo>
                  <a:lnTo>
                    <a:pt x="3863721" y="123698"/>
                  </a:lnTo>
                  <a:lnTo>
                    <a:pt x="3863721" y="142113"/>
                  </a:lnTo>
                  <a:lnTo>
                    <a:pt x="3863721" y="161925"/>
                  </a:lnTo>
                  <a:lnTo>
                    <a:pt x="3787267" y="161925"/>
                  </a:lnTo>
                  <a:lnTo>
                    <a:pt x="3787267" y="142113"/>
                  </a:lnTo>
                  <a:lnTo>
                    <a:pt x="3863721" y="142113"/>
                  </a:lnTo>
                  <a:lnTo>
                    <a:pt x="3863721" y="123698"/>
                  </a:lnTo>
                  <a:lnTo>
                    <a:pt x="3787267" y="123698"/>
                  </a:lnTo>
                  <a:lnTo>
                    <a:pt x="3787267" y="104394"/>
                  </a:lnTo>
                  <a:lnTo>
                    <a:pt x="3764788" y="104394"/>
                  </a:lnTo>
                  <a:lnTo>
                    <a:pt x="3764788" y="176911"/>
                  </a:lnTo>
                  <a:lnTo>
                    <a:pt x="3765169" y="178435"/>
                  </a:lnTo>
                  <a:lnTo>
                    <a:pt x="3765931" y="179197"/>
                  </a:lnTo>
                  <a:lnTo>
                    <a:pt x="3766820" y="179959"/>
                  </a:lnTo>
                  <a:lnTo>
                    <a:pt x="3768344" y="180467"/>
                  </a:lnTo>
                  <a:lnTo>
                    <a:pt x="3882517" y="180467"/>
                  </a:lnTo>
                  <a:lnTo>
                    <a:pt x="3884041" y="179959"/>
                  </a:lnTo>
                  <a:lnTo>
                    <a:pt x="3884930" y="179197"/>
                  </a:lnTo>
                  <a:lnTo>
                    <a:pt x="3885692" y="178435"/>
                  </a:lnTo>
                  <a:lnTo>
                    <a:pt x="3886200" y="176911"/>
                  </a:lnTo>
                  <a:lnTo>
                    <a:pt x="3886200" y="161925"/>
                  </a:lnTo>
                  <a:lnTo>
                    <a:pt x="3886200" y="142113"/>
                  </a:lnTo>
                  <a:lnTo>
                    <a:pt x="3886200" y="123698"/>
                  </a:lnTo>
                  <a:lnTo>
                    <a:pt x="3886200" y="104394"/>
                  </a:lnTo>
                  <a:close/>
                </a:path>
                <a:path w="4483100" h="185419">
                  <a:moveTo>
                    <a:pt x="3886327" y="762"/>
                  </a:moveTo>
                  <a:lnTo>
                    <a:pt x="3863721" y="762"/>
                  </a:lnTo>
                  <a:lnTo>
                    <a:pt x="3863721" y="38481"/>
                  </a:lnTo>
                  <a:lnTo>
                    <a:pt x="3833114" y="38481"/>
                  </a:lnTo>
                  <a:lnTo>
                    <a:pt x="3810762" y="7950"/>
                  </a:lnTo>
                  <a:lnTo>
                    <a:pt x="3810762" y="43815"/>
                  </a:lnTo>
                  <a:lnTo>
                    <a:pt x="3810762" y="52832"/>
                  </a:lnTo>
                  <a:lnTo>
                    <a:pt x="3809619" y="57658"/>
                  </a:lnTo>
                  <a:lnTo>
                    <a:pt x="3807206" y="61849"/>
                  </a:lnTo>
                  <a:lnTo>
                    <a:pt x="3804920" y="66040"/>
                  </a:lnTo>
                  <a:lnTo>
                    <a:pt x="3801364" y="69215"/>
                  </a:lnTo>
                  <a:lnTo>
                    <a:pt x="3796792" y="71501"/>
                  </a:lnTo>
                  <a:lnTo>
                    <a:pt x="3794252" y="72898"/>
                  </a:lnTo>
                  <a:lnTo>
                    <a:pt x="3790823" y="73533"/>
                  </a:lnTo>
                  <a:lnTo>
                    <a:pt x="3782695" y="73533"/>
                  </a:lnTo>
                  <a:lnTo>
                    <a:pt x="3779266" y="72898"/>
                  </a:lnTo>
                  <a:lnTo>
                    <a:pt x="3776345" y="71501"/>
                  </a:lnTo>
                  <a:lnTo>
                    <a:pt x="3773297" y="70104"/>
                  </a:lnTo>
                  <a:lnTo>
                    <a:pt x="3762502" y="50927"/>
                  </a:lnTo>
                  <a:lnTo>
                    <a:pt x="3762502" y="40132"/>
                  </a:lnTo>
                  <a:lnTo>
                    <a:pt x="3764661" y="34036"/>
                  </a:lnTo>
                  <a:lnTo>
                    <a:pt x="3768725" y="28956"/>
                  </a:lnTo>
                  <a:lnTo>
                    <a:pt x="3772789" y="24003"/>
                  </a:lnTo>
                  <a:lnTo>
                    <a:pt x="3778885" y="21463"/>
                  </a:lnTo>
                  <a:lnTo>
                    <a:pt x="3790442" y="21463"/>
                  </a:lnTo>
                  <a:lnTo>
                    <a:pt x="3809111" y="37338"/>
                  </a:lnTo>
                  <a:lnTo>
                    <a:pt x="3810254" y="40386"/>
                  </a:lnTo>
                  <a:lnTo>
                    <a:pt x="3810762" y="43815"/>
                  </a:lnTo>
                  <a:lnTo>
                    <a:pt x="3810762" y="7950"/>
                  </a:lnTo>
                  <a:lnTo>
                    <a:pt x="3804031" y="4889"/>
                  </a:lnTo>
                  <a:lnTo>
                    <a:pt x="3795788" y="2933"/>
                  </a:lnTo>
                  <a:lnTo>
                    <a:pt x="3786632" y="2286"/>
                  </a:lnTo>
                  <a:lnTo>
                    <a:pt x="3779647" y="2286"/>
                  </a:lnTo>
                  <a:lnTo>
                    <a:pt x="3752596" y="15621"/>
                  </a:lnTo>
                  <a:lnTo>
                    <a:pt x="3748405" y="19685"/>
                  </a:lnTo>
                  <a:lnTo>
                    <a:pt x="3739705" y="54356"/>
                  </a:lnTo>
                  <a:lnTo>
                    <a:pt x="3740785" y="59944"/>
                  </a:lnTo>
                  <a:lnTo>
                    <a:pt x="3742944" y="65405"/>
                  </a:lnTo>
                  <a:lnTo>
                    <a:pt x="3745230" y="70866"/>
                  </a:lnTo>
                  <a:lnTo>
                    <a:pt x="3748405" y="75565"/>
                  </a:lnTo>
                  <a:lnTo>
                    <a:pt x="3752723" y="79756"/>
                  </a:lnTo>
                  <a:lnTo>
                    <a:pt x="3756660" y="83693"/>
                  </a:lnTo>
                  <a:lnTo>
                    <a:pt x="3761613" y="86868"/>
                  </a:lnTo>
                  <a:lnTo>
                    <a:pt x="3773170" y="91440"/>
                  </a:lnTo>
                  <a:lnTo>
                    <a:pt x="3779647" y="92583"/>
                  </a:lnTo>
                  <a:lnTo>
                    <a:pt x="3792728" y="92583"/>
                  </a:lnTo>
                  <a:lnTo>
                    <a:pt x="3826167" y="73533"/>
                  </a:lnTo>
                  <a:lnTo>
                    <a:pt x="3827145" y="72009"/>
                  </a:lnTo>
                  <a:lnTo>
                    <a:pt x="3829685" y="67818"/>
                  </a:lnTo>
                  <a:lnTo>
                    <a:pt x="3831590" y="63119"/>
                  </a:lnTo>
                  <a:lnTo>
                    <a:pt x="3832733" y="58039"/>
                  </a:lnTo>
                  <a:lnTo>
                    <a:pt x="3863721" y="58039"/>
                  </a:lnTo>
                  <a:lnTo>
                    <a:pt x="3863721" y="97536"/>
                  </a:lnTo>
                  <a:lnTo>
                    <a:pt x="3886327" y="97536"/>
                  </a:lnTo>
                  <a:lnTo>
                    <a:pt x="3886327" y="58039"/>
                  </a:lnTo>
                  <a:lnTo>
                    <a:pt x="3886327" y="38481"/>
                  </a:lnTo>
                  <a:lnTo>
                    <a:pt x="3886327" y="762"/>
                  </a:lnTo>
                  <a:close/>
                </a:path>
                <a:path w="4483100" h="185419">
                  <a:moveTo>
                    <a:pt x="4056634" y="8128"/>
                  </a:moveTo>
                  <a:lnTo>
                    <a:pt x="4054856" y="6350"/>
                  </a:lnTo>
                  <a:lnTo>
                    <a:pt x="4034028" y="6350"/>
                  </a:lnTo>
                  <a:lnTo>
                    <a:pt x="4034028" y="25400"/>
                  </a:lnTo>
                  <a:lnTo>
                    <a:pt x="4034028" y="59563"/>
                  </a:lnTo>
                  <a:lnTo>
                    <a:pt x="3953891" y="59563"/>
                  </a:lnTo>
                  <a:lnTo>
                    <a:pt x="3953891" y="25400"/>
                  </a:lnTo>
                  <a:lnTo>
                    <a:pt x="4034028" y="25400"/>
                  </a:lnTo>
                  <a:lnTo>
                    <a:pt x="4034028" y="6350"/>
                  </a:lnTo>
                  <a:lnTo>
                    <a:pt x="3934587" y="6350"/>
                  </a:lnTo>
                  <a:lnTo>
                    <a:pt x="3933063" y="6731"/>
                  </a:lnTo>
                  <a:lnTo>
                    <a:pt x="3932174" y="7620"/>
                  </a:lnTo>
                  <a:lnTo>
                    <a:pt x="3931412" y="8509"/>
                  </a:lnTo>
                  <a:lnTo>
                    <a:pt x="3931031" y="9906"/>
                  </a:lnTo>
                  <a:lnTo>
                    <a:pt x="3931031" y="75565"/>
                  </a:lnTo>
                  <a:lnTo>
                    <a:pt x="3931412" y="76962"/>
                  </a:lnTo>
                  <a:lnTo>
                    <a:pt x="3932936" y="78486"/>
                  </a:lnTo>
                  <a:lnTo>
                    <a:pt x="3934333" y="78867"/>
                  </a:lnTo>
                  <a:lnTo>
                    <a:pt x="4053078" y="78867"/>
                  </a:lnTo>
                  <a:lnTo>
                    <a:pt x="4054475" y="78486"/>
                  </a:lnTo>
                  <a:lnTo>
                    <a:pt x="4055364" y="77597"/>
                  </a:lnTo>
                  <a:lnTo>
                    <a:pt x="4056253" y="76835"/>
                  </a:lnTo>
                  <a:lnTo>
                    <a:pt x="4056570" y="75565"/>
                  </a:lnTo>
                  <a:lnTo>
                    <a:pt x="4056634" y="59563"/>
                  </a:lnTo>
                  <a:lnTo>
                    <a:pt x="4056634" y="25400"/>
                  </a:lnTo>
                  <a:lnTo>
                    <a:pt x="4056634" y="8128"/>
                  </a:lnTo>
                  <a:close/>
                </a:path>
                <a:path w="4483100" h="185419">
                  <a:moveTo>
                    <a:pt x="4077589" y="101727"/>
                  </a:moveTo>
                  <a:lnTo>
                    <a:pt x="3910330" y="101727"/>
                  </a:lnTo>
                  <a:lnTo>
                    <a:pt x="3910330" y="121031"/>
                  </a:lnTo>
                  <a:lnTo>
                    <a:pt x="3982720" y="121031"/>
                  </a:lnTo>
                  <a:lnTo>
                    <a:pt x="3982720" y="182245"/>
                  </a:lnTo>
                  <a:lnTo>
                    <a:pt x="4005961" y="182245"/>
                  </a:lnTo>
                  <a:lnTo>
                    <a:pt x="4005961" y="121031"/>
                  </a:lnTo>
                  <a:lnTo>
                    <a:pt x="4077589" y="121031"/>
                  </a:lnTo>
                  <a:lnTo>
                    <a:pt x="4077589" y="101727"/>
                  </a:lnTo>
                  <a:close/>
                </a:path>
                <a:path w="4483100" h="185419">
                  <a:moveTo>
                    <a:pt x="4306697" y="64643"/>
                  </a:moveTo>
                  <a:lnTo>
                    <a:pt x="4269511" y="51142"/>
                  </a:lnTo>
                  <a:lnTo>
                    <a:pt x="4258056" y="43434"/>
                  </a:lnTo>
                  <a:lnTo>
                    <a:pt x="4252430" y="38531"/>
                  </a:lnTo>
                  <a:lnTo>
                    <a:pt x="4247019" y="31026"/>
                  </a:lnTo>
                  <a:lnTo>
                    <a:pt x="4243806" y="22720"/>
                  </a:lnTo>
                  <a:lnTo>
                    <a:pt x="4242841" y="13843"/>
                  </a:lnTo>
                  <a:lnTo>
                    <a:pt x="4242816" y="4445"/>
                  </a:lnTo>
                  <a:lnTo>
                    <a:pt x="4217543" y="4445"/>
                  </a:lnTo>
                  <a:lnTo>
                    <a:pt x="4204970" y="41529"/>
                  </a:lnTo>
                  <a:lnTo>
                    <a:pt x="4199255" y="45593"/>
                  </a:lnTo>
                  <a:lnTo>
                    <a:pt x="4193540" y="49784"/>
                  </a:lnTo>
                  <a:lnTo>
                    <a:pt x="4152646" y="64516"/>
                  </a:lnTo>
                  <a:lnTo>
                    <a:pt x="4167886" y="81280"/>
                  </a:lnTo>
                  <a:lnTo>
                    <a:pt x="4189069" y="74282"/>
                  </a:lnTo>
                  <a:lnTo>
                    <a:pt x="4206519" y="65646"/>
                  </a:lnTo>
                  <a:lnTo>
                    <a:pt x="4220222" y="55346"/>
                  </a:lnTo>
                  <a:lnTo>
                    <a:pt x="4230116" y="43434"/>
                  </a:lnTo>
                  <a:lnTo>
                    <a:pt x="4234485" y="49657"/>
                  </a:lnTo>
                  <a:lnTo>
                    <a:pt x="4270705" y="73583"/>
                  </a:lnTo>
                  <a:lnTo>
                    <a:pt x="4292854" y="81153"/>
                  </a:lnTo>
                  <a:lnTo>
                    <a:pt x="4306697" y="64643"/>
                  </a:lnTo>
                  <a:close/>
                </a:path>
                <a:path w="4483100" h="185419">
                  <a:moveTo>
                    <a:pt x="4313809" y="99187"/>
                  </a:moveTo>
                  <a:lnTo>
                    <a:pt x="4146550" y="99187"/>
                  </a:lnTo>
                  <a:lnTo>
                    <a:pt x="4146550" y="118364"/>
                  </a:lnTo>
                  <a:lnTo>
                    <a:pt x="4218940" y="118364"/>
                  </a:lnTo>
                  <a:lnTo>
                    <a:pt x="4218940" y="182245"/>
                  </a:lnTo>
                  <a:lnTo>
                    <a:pt x="4242181" y="182245"/>
                  </a:lnTo>
                  <a:lnTo>
                    <a:pt x="4242181" y="118364"/>
                  </a:lnTo>
                  <a:lnTo>
                    <a:pt x="4313809" y="118364"/>
                  </a:lnTo>
                  <a:lnTo>
                    <a:pt x="4313809" y="99187"/>
                  </a:lnTo>
                  <a:close/>
                </a:path>
                <a:path w="4483100" h="185419">
                  <a:moveTo>
                    <a:pt x="4394073" y="2286"/>
                  </a:moveTo>
                  <a:lnTo>
                    <a:pt x="4347718" y="2286"/>
                  </a:lnTo>
                  <a:lnTo>
                    <a:pt x="4347718" y="18923"/>
                  </a:lnTo>
                  <a:lnTo>
                    <a:pt x="4394073" y="18923"/>
                  </a:lnTo>
                  <a:lnTo>
                    <a:pt x="4394073" y="2286"/>
                  </a:lnTo>
                  <a:close/>
                </a:path>
                <a:path w="4483100" h="185419">
                  <a:moveTo>
                    <a:pt x="4411472" y="76454"/>
                  </a:moveTo>
                  <a:lnTo>
                    <a:pt x="4410583" y="72644"/>
                  </a:lnTo>
                  <a:lnTo>
                    <a:pt x="4408678" y="69088"/>
                  </a:lnTo>
                  <a:lnTo>
                    <a:pt x="4407560" y="66929"/>
                  </a:lnTo>
                  <a:lnTo>
                    <a:pt x="4389247" y="53975"/>
                  </a:lnTo>
                  <a:lnTo>
                    <a:pt x="4389247" y="77216"/>
                  </a:lnTo>
                  <a:lnTo>
                    <a:pt x="4389247" y="84963"/>
                  </a:lnTo>
                  <a:lnTo>
                    <a:pt x="4387596" y="88265"/>
                  </a:lnTo>
                  <a:lnTo>
                    <a:pt x="4384421" y="90805"/>
                  </a:lnTo>
                  <a:lnTo>
                    <a:pt x="4381373" y="93345"/>
                  </a:lnTo>
                  <a:lnTo>
                    <a:pt x="4376928" y="94615"/>
                  </a:lnTo>
                  <a:lnTo>
                    <a:pt x="4365244" y="94615"/>
                  </a:lnTo>
                  <a:lnTo>
                    <a:pt x="4360926" y="93345"/>
                  </a:lnTo>
                  <a:lnTo>
                    <a:pt x="4357751" y="90805"/>
                  </a:lnTo>
                  <a:lnTo>
                    <a:pt x="4354703" y="88265"/>
                  </a:lnTo>
                  <a:lnTo>
                    <a:pt x="4353179" y="84963"/>
                  </a:lnTo>
                  <a:lnTo>
                    <a:pt x="4353179" y="77216"/>
                  </a:lnTo>
                  <a:lnTo>
                    <a:pt x="4354703" y="73787"/>
                  </a:lnTo>
                  <a:lnTo>
                    <a:pt x="4360926" y="68326"/>
                  </a:lnTo>
                  <a:lnTo>
                    <a:pt x="4365244" y="66929"/>
                  </a:lnTo>
                  <a:lnTo>
                    <a:pt x="4376674" y="66929"/>
                  </a:lnTo>
                  <a:lnTo>
                    <a:pt x="4381119" y="68326"/>
                  </a:lnTo>
                  <a:lnTo>
                    <a:pt x="4387596" y="73787"/>
                  </a:lnTo>
                  <a:lnTo>
                    <a:pt x="4389247" y="77216"/>
                  </a:lnTo>
                  <a:lnTo>
                    <a:pt x="4389247" y="53975"/>
                  </a:lnTo>
                  <a:lnTo>
                    <a:pt x="4382897" y="52197"/>
                  </a:lnTo>
                  <a:lnTo>
                    <a:pt x="4377182" y="51435"/>
                  </a:lnTo>
                  <a:lnTo>
                    <a:pt x="4370959" y="51435"/>
                  </a:lnTo>
                  <a:lnTo>
                    <a:pt x="4334383" y="65151"/>
                  </a:lnTo>
                  <a:lnTo>
                    <a:pt x="4330827" y="72136"/>
                  </a:lnTo>
                  <a:lnTo>
                    <a:pt x="4330827" y="84963"/>
                  </a:lnTo>
                  <a:lnTo>
                    <a:pt x="4331843" y="88900"/>
                  </a:lnTo>
                  <a:lnTo>
                    <a:pt x="4333748" y="92583"/>
                  </a:lnTo>
                  <a:lnTo>
                    <a:pt x="4335526" y="96139"/>
                  </a:lnTo>
                  <a:lnTo>
                    <a:pt x="4364863" y="110109"/>
                  </a:lnTo>
                  <a:lnTo>
                    <a:pt x="4380357" y="110109"/>
                  </a:lnTo>
                  <a:lnTo>
                    <a:pt x="4388231" y="108458"/>
                  </a:lnTo>
                  <a:lnTo>
                    <a:pt x="4394708" y="105156"/>
                  </a:lnTo>
                  <a:lnTo>
                    <a:pt x="4401185" y="101981"/>
                  </a:lnTo>
                  <a:lnTo>
                    <a:pt x="4405757" y="97790"/>
                  </a:lnTo>
                  <a:lnTo>
                    <a:pt x="4407382" y="94615"/>
                  </a:lnTo>
                  <a:lnTo>
                    <a:pt x="4408424" y="92583"/>
                  </a:lnTo>
                  <a:lnTo>
                    <a:pt x="4410456" y="89027"/>
                  </a:lnTo>
                  <a:lnTo>
                    <a:pt x="4411472" y="84963"/>
                  </a:lnTo>
                  <a:lnTo>
                    <a:pt x="4411472" y="76454"/>
                  </a:lnTo>
                  <a:close/>
                </a:path>
                <a:path w="4483100" h="185419">
                  <a:moveTo>
                    <a:pt x="4414139" y="28956"/>
                  </a:moveTo>
                  <a:lnTo>
                    <a:pt x="4328033" y="28956"/>
                  </a:lnTo>
                  <a:lnTo>
                    <a:pt x="4328033" y="45593"/>
                  </a:lnTo>
                  <a:lnTo>
                    <a:pt x="4414139" y="45593"/>
                  </a:lnTo>
                  <a:lnTo>
                    <a:pt x="4414139" y="28956"/>
                  </a:lnTo>
                  <a:close/>
                </a:path>
                <a:path w="4483100" h="185419">
                  <a:moveTo>
                    <a:pt x="4482719" y="151384"/>
                  </a:moveTo>
                  <a:lnTo>
                    <a:pt x="4481690" y="144208"/>
                  </a:lnTo>
                  <a:lnTo>
                    <a:pt x="4478617" y="137718"/>
                  </a:lnTo>
                  <a:lnTo>
                    <a:pt x="4476420" y="135255"/>
                  </a:lnTo>
                  <a:lnTo>
                    <a:pt x="4473499" y="131978"/>
                  </a:lnTo>
                  <a:lnTo>
                    <a:pt x="4466336" y="127000"/>
                  </a:lnTo>
                  <a:lnTo>
                    <a:pt x="4458081" y="123418"/>
                  </a:lnTo>
                  <a:lnTo>
                    <a:pt x="4458081" y="148717"/>
                  </a:lnTo>
                  <a:lnTo>
                    <a:pt x="4458081" y="157353"/>
                  </a:lnTo>
                  <a:lnTo>
                    <a:pt x="4416933" y="167894"/>
                  </a:lnTo>
                  <a:lnTo>
                    <a:pt x="4407903" y="167640"/>
                  </a:lnTo>
                  <a:lnTo>
                    <a:pt x="4375785" y="157099"/>
                  </a:lnTo>
                  <a:lnTo>
                    <a:pt x="4375785" y="145669"/>
                  </a:lnTo>
                  <a:lnTo>
                    <a:pt x="4416933" y="135255"/>
                  </a:lnTo>
                  <a:lnTo>
                    <a:pt x="4423156" y="135255"/>
                  </a:lnTo>
                  <a:lnTo>
                    <a:pt x="4458081" y="148717"/>
                  </a:lnTo>
                  <a:lnTo>
                    <a:pt x="4458081" y="123418"/>
                  </a:lnTo>
                  <a:lnTo>
                    <a:pt x="4457116" y="122986"/>
                  </a:lnTo>
                  <a:lnTo>
                    <a:pt x="4445825" y="120078"/>
                  </a:lnTo>
                  <a:lnTo>
                    <a:pt x="4432427" y="118325"/>
                  </a:lnTo>
                  <a:lnTo>
                    <a:pt x="4416933" y="117729"/>
                  </a:lnTo>
                  <a:lnTo>
                    <a:pt x="4401324" y="118325"/>
                  </a:lnTo>
                  <a:lnTo>
                    <a:pt x="4360189" y="131978"/>
                  </a:lnTo>
                  <a:lnTo>
                    <a:pt x="4351147" y="151384"/>
                  </a:lnTo>
                  <a:lnTo>
                    <a:pt x="4352137" y="158724"/>
                  </a:lnTo>
                  <a:lnTo>
                    <a:pt x="4387862" y="182994"/>
                  </a:lnTo>
                  <a:lnTo>
                    <a:pt x="4416933" y="185293"/>
                  </a:lnTo>
                  <a:lnTo>
                    <a:pt x="4432427" y="184721"/>
                  </a:lnTo>
                  <a:lnTo>
                    <a:pt x="4473499" y="171056"/>
                  </a:lnTo>
                  <a:lnTo>
                    <a:pt x="4476293" y="167894"/>
                  </a:lnTo>
                  <a:lnTo>
                    <a:pt x="4478617" y="165277"/>
                  </a:lnTo>
                  <a:lnTo>
                    <a:pt x="4481690" y="158724"/>
                  </a:lnTo>
                  <a:lnTo>
                    <a:pt x="4482719" y="151384"/>
                  </a:lnTo>
                  <a:close/>
                </a:path>
                <a:path w="4483100" h="185419">
                  <a:moveTo>
                    <a:pt x="4482719" y="762"/>
                  </a:moveTo>
                  <a:lnTo>
                    <a:pt x="4460621" y="762"/>
                  </a:lnTo>
                  <a:lnTo>
                    <a:pt x="4460621" y="47625"/>
                  </a:lnTo>
                  <a:lnTo>
                    <a:pt x="4444746" y="47625"/>
                  </a:lnTo>
                  <a:lnTo>
                    <a:pt x="4444746" y="3683"/>
                  </a:lnTo>
                  <a:lnTo>
                    <a:pt x="4422648" y="3683"/>
                  </a:lnTo>
                  <a:lnTo>
                    <a:pt x="4422648" y="112268"/>
                  </a:lnTo>
                  <a:lnTo>
                    <a:pt x="4444746" y="112268"/>
                  </a:lnTo>
                  <a:lnTo>
                    <a:pt x="4444746" y="68580"/>
                  </a:lnTo>
                  <a:lnTo>
                    <a:pt x="4460621" y="68580"/>
                  </a:lnTo>
                  <a:lnTo>
                    <a:pt x="4460621" y="117729"/>
                  </a:lnTo>
                  <a:lnTo>
                    <a:pt x="4482719" y="117729"/>
                  </a:lnTo>
                  <a:lnTo>
                    <a:pt x="4482719" y="68580"/>
                  </a:lnTo>
                  <a:lnTo>
                    <a:pt x="4482719" y="47625"/>
                  </a:lnTo>
                  <a:lnTo>
                    <a:pt x="4482719" y="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89176" y="2432304"/>
              <a:ext cx="8612505" cy="332740"/>
            </a:xfrm>
            <a:custGeom>
              <a:avLst/>
              <a:gdLst/>
              <a:ahLst/>
              <a:cxnLst/>
              <a:rect l="l" t="t" r="r" b="b"/>
              <a:pathLst>
                <a:path w="8612505" h="332739">
                  <a:moveTo>
                    <a:pt x="0" y="332232"/>
                  </a:moveTo>
                  <a:lnTo>
                    <a:pt x="8612124" y="332232"/>
                  </a:lnTo>
                  <a:lnTo>
                    <a:pt x="8612124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9176" y="3073907"/>
              <a:ext cx="963294" cy="897890"/>
            </a:xfrm>
            <a:custGeom>
              <a:avLst/>
              <a:gdLst/>
              <a:ahLst/>
              <a:cxnLst/>
              <a:rect l="l" t="t" r="r" b="b"/>
              <a:pathLst>
                <a:path w="963294" h="897889">
                  <a:moveTo>
                    <a:pt x="963168" y="686816"/>
                  </a:moveTo>
                  <a:lnTo>
                    <a:pt x="959840" y="670433"/>
                  </a:lnTo>
                  <a:lnTo>
                    <a:pt x="950798" y="657021"/>
                  </a:lnTo>
                  <a:lnTo>
                    <a:pt x="937387" y="647979"/>
                  </a:lnTo>
                  <a:lnTo>
                    <a:pt x="921004" y="644652"/>
                  </a:lnTo>
                  <a:lnTo>
                    <a:pt x="46736" y="644652"/>
                  </a:lnTo>
                  <a:lnTo>
                    <a:pt x="30340" y="647979"/>
                  </a:lnTo>
                  <a:lnTo>
                    <a:pt x="16929" y="657021"/>
                  </a:lnTo>
                  <a:lnTo>
                    <a:pt x="7886" y="670433"/>
                  </a:lnTo>
                  <a:lnTo>
                    <a:pt x="4572" y="686816"/>
                  </a:lnTo>
                  <a:lnTo>
                    <a:pt x="4572" y="855472"/>
                  </a:lnTo>
                  <a:lnTo>
                    <a:pt x="7886" y="871867"/>
                  </a:lnTo>
                  <a:lnTo>
                    <a:pt x="16929" y="885278"/>
                  </a:lnTo>
                  <a:lnTo>
                    <a:pt x="30340" y="894321"/>
                  </a:lnTo>
                  <a:lnTo>
                    <a:pt x="46736" y="897636"/>
                  </a:lnTo>
                  <a:lnTo>
                    <a:pt x="921004" y="897636"/>
                  </a:lnTo>
                  <a:lnTo>
                    <a:pt x="937387" y="894321"/>
                  </a:lnTo>
                  <a:lnTo>
                    <a:pt x="950798" y="885278"/>
                  </a:lnTo>
                  <a:lnTo>
                    <a:pt x="959840" y="871867"/>
                  </a:lnTo>
                  <a:lnTo>
                    <a:pt x="963168" y="855472"/>
                  </a:lnTo>
                  <a:lnTo>
                    <a:pt x="963168" y="686816"/>
                  </a:lnTo>
                  <a:close/>
                </a:path>
                <a:path w="963294" h="897889">
                  <a:moveTo>
                    <a:pt x="963168" y="42418"/>
                  </a:moveTo>
                  <a:lnTo>
                    <a:pt x="959815" y="25933"/>
                  </a:lnTo>
                  <a:lnTo>
                    <a:pt x="950722" y="12458"/>
                  </a:lnTo>
                  <a:lnTo>
                    <a:pt x="937234" y="3352"/>
                  </a:lnTo>
                  <a:lnTo>
                    <a:pt x="920750" y="0"/>
                  </a:lnTo>
                  <a:lnTo>
                    <a:pt x="42418" y="0"/>
                  </a:lnTo>
                  <a:lnTo>
                    <a:pt x="25920" y="3352"/>
                  </a:lnTo>
                  <a:lnTo>
                    <a:pt x="12433" y="12458"/>
                  </a:lnTo>
                  <a:lnTo>
                    <a:pt x="3340" y="25933"/>
                  </a:lnTo>
                  <a:lnTo>
                    <a:pt x="0" y="42418"/>
                  </a:lnTo>
                  <a:lnTo>
                    <a:pt x="0" y="212090"/>
                  </a:lnTo>
                  <a:lnTo>
                    <a:pt x="3340" y="228587"/>
                  </a:lnTo>
                  <a:lnTo>
                    <a:pt x="12433" y="242062"/>
                  </a:lnTo>
                  <a:lnTo>
                    <a:pt x="25920" y="251167"/>
                  </a:lnTo>
                  <a:lnTo>
                    <a:pt x="42418" y="254508"/>
                  </a:lnTo>
                  <a:lnTo>
                    <a:pt x="920750" y="254508"/>
                  </a:lnTo>
                  <a:lnTo>
                    <a:pt x="937234" y="251167"/>
                  </a:lnTo>
                  <a:lnTo>
                    <a:pt x="950722" y="242062"/>
                  </a:lnTo>
                  <a:lnTo>
                    <a:pt x="959815" y="228587"/>
                  </a:lnTo>
                  <a:lnTo>
                    <a:pt x="963168" y="212090"/>
                  </a:lnTo>
                  <a:lnTo>
                    <a:pt x="963168" y="42418"/>
                  </a:lnTo>
                  <a:close/>
                </a:path>
              </a:pathLst>
            </a:custGeom>
            <a:solidFill>
              <a:srgbClr val="F8D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904745" y="3031617"/>
            <a:ext cx="926974" cy="8252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지원금액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Sandoll 국대떡볶이 02 Bold"/>
              <a:cs typeface="Sandoll 국대떡볶이 02 Bold"/>
            </a:endParaRPr>
          </a:p>
          <a:p>
            <a:pPr marL="14604">
              <a:lnSpc>
                <a:spcPct val="100000"/>
              </a:lnSpc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유의사항</a:t>
            </a:r>
            <a:endParaRPr sz="16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49295" y="1225295"/>
            <a:ext cx="7557262" cy="4249294"/>
            <a:chOff x="2749295" y="1225295"/>
            <a:chExt cx="7557262" cy="4249294"/>
          </a:xfrm>
        </p:grpSpPr>
        <p:sp>
          <p:nvSpPr>
            <p:cNvPr id="20" name="object 20"/>
            <p:cNvSpPr/>
            <p:nvPr/>
          </p:nvSpPr>
          <p:spPr>
            <a:xfrm>
              <a:off x="2841371" y="3089909"/>
              <a:ext cx="3348990" cy="198120"/>
            </a:xfrm>
            <a:custGeom>
              <a:avLst/>
              <a:gdLst/>
              <a:ahLst/>
              <a:cxnLst/>
              <a:rect l="l" t="t" r="r" b="b"/>
              <a:pathLst>
                <a:path w="3348990" h="198120">
                  <a:moveTo>
                    <a:pt x="146177" y="21590"/>
                  </a:moveTo>
                  <a:lnTo>
                    <a:pt x="145796" y="20574"/>
                  </a:lnTo>
                  <a:lnTo>
                    <a:pt x="145161" y="19939"/>
                  </a:lnTo>
                  <a:lnTo>
                    <a:pt x="144653" y="19304"/>
                  </a:lnTo>
                  <a:lnTo>
                    <a:pt x="143510" y="19050"/>
                  </a:lnTo>
                  <a:lnTo>
                    <a:pt x="19304" y="19050"/>
                  </a:lnTo>
                  <a:lnTo>
                    <a:pt x="19304" y="32766"/>
                  </a:lnTo>
                  <a:lnTo>
                    <a:pt x="129286" y="32766"/>
                  </a:lnTo>
                  <a:lnTo>
                    <a:pt x="129032" y="40132"/>
                  </a:lnTo>
                  <a:lnTo>
                    <a:pt x="128447" y="48387"/>
                  </a:lnTo>
                  <a:lnTo>
                    <a:pt x="127254" y="62611"/>
                  </a:lnTo>
                  <a:lnTo>
                    <a:pt x="126365" y="70612"/>
                  </a:lnTo>
                  <a:lnTo>
                    <a:pt x="125222" y="78867"/>
                  </a:lnTo>
                  <a:lnTo>
                    <a:pt x="124206" y="86995"/>
                  </a:lnTo>
                  <a:lnTo>
                    <a:pt x="123063" y="94996"/>
                  </a:lnTo>
                  <a:lnTo>
                    <a:pt x="121793" y="102870"/>
                  </a:lnTo>
                  <a:lnTo>
                    <a:pt x="120650" y="110617"/>
                  </a:lnTo>
                  <a:lnTo>
                    <a:pt x="119253" y="118110"/>
                  </a:lnTo>
                  <a:lnTo>
                    <a:pt x="117729" y="125476"/>
                  </a:lnTo>
                  <a:lnTo>
                    <a:pt x="134112" y="125603"/>
                  </a:lnTo>
                  <a:lnTo>
                    <a:pt x="135509" y="117983"/>
                  </a:lnTo>
                  <a:lnTo>
                    <a:pt x="136779" y="109728"/>
                  </a:lnTo>
                  <a:lnTo>
                    <a:pt x="138176" y="101092"/>
                  </a:lnTo>
                  <a:lnTo>
                    <a:pt x="143027" y="61455"/>
                  </a:lnTo>
                  <a:lnTo>
                    <a:pt x="144221" y="47498"/>
                  </a:lnTo>
                  <a:lnTo>
                    <a:pt x="144907" y="39751"/>
                  </a:lnTo>
                  <a:lnTo>
                    <a:pt x="146177" y="23241"/>
                  </a:lnTo>
                  <a:lnTo>
                    <a:pt x="146177" y="21590"/>
                  </a:lnTo>
                  <a:close/>
                </a:path>
                <a:path w="3348990" h="198120">
                  <a:moveTo>
                    <a:pt x="164973" y="151765"/>
                  </a:moveTo>
                  <a:lnTo>
                    <a:pt x="99314" y="151765"/>
                  </a:lnTo>
                  <a:lnTo>
                    <a:pt x="99314" y="84074"/>
                  </a:lnTo>
                  <a:lnTo>
                    <a:pt x="83439" y="84074"/>
                  </a:lnTo>
                  <a:lnTo>
                    <a:pt x="83439" y="151765"/>
                  </a:lnTo>
                  <a:lnTo>
                    <a:pt x="56388" y="151765"/>
                  </a:lnTo>
                  <a:lnTo>
                    <a:pt x="56388" y="84074"/>
                  </a:lnTo>
                  <a:lnTo>
                    <a:pt x="40767" y="84074"/>
                  </a:lnTo>
                  <a:lnTo>
                    <a:pt x="40767" y="151765"/>
                  </a:lnTo>
                  <a:lnTo>
                    <a:pt x="0" y="151765"/>
                  </a:lnTo>
                  <a:lnTo>
                    <a:pt x="0" y="165735"/>
                  </a:lnTo>
                  <a:lnTo>
                    <a:pt x="164973" y="165735"/>
                  </a:lnTo>
                  <a:lnTo>
                    <a:pt x="164973" y="151765"/>
                  </a:lnTo>
                  <a:close/>
                </a:path>
                <a:path w="3348990" h="198120">
                  <a:moveTo>
                    <a:pt x="306324" y="131699"/>
                  </a:moveTo>
                  <a:lnTo>
                    <a:pt x="254254" y="135890"/>
                  </a:lnTo>
                  <a:lnTo>
                    <a:pt x="250190" y="136017"/>
                  </a:lnTo>
                  <a:lnTo>
                    <a:pt x="250190" y="102743"/>
                  </a:lnTo>
                  <a:lnTo>
                    <a:pt x="258254" y="100749"/>
                  </a:lnTo>
                  <a:lnTo>
                    <a:pt x="265531" y="97586"/>
                  </a:lnTo>
                  <a:lnTo>
                    <a:pt x="272021" y="93268"/>
                  </a:lnTo>
                  <a:lnTo>
                    <a:pt x="276021" y="89408"/>
                  </a:lnTo>
                  <a:lnTo>
                    <a:pt x="277749" y="87757"/>
                  </a:lnTo>
                  <a:lnTo>
                    <a:pt x="282409" y="81165"/>
                  </a:lnTo>
                  <a:lnTo>
                    <a:pt x="285750" y="73964"/>
                  </a:lnTo>
                  <a:lnTo>
                    <a:pt x="287743" y="66167"/>
                  </a:lnTo>
                  <a:lnTo>
                    <a:pt x="288417" y="57785"/>
                  </a:lnTo>
                  <a:lnTo>
                    <a:pt x="288417" y="51181"/>
                  </a:lnTo>
                  <a:lnTo>
                    <a:pt x="287274" y="45212"/>
                  </a:lnTo>
                  <a:lnTo>
                    <a:pt x="284861" y="39751"/>
                  </a:lnTo>
                  <a:lnTo>
                    <a:pt x="282575" y="34290"/>
                  </a:lnTo>
                  <a:lnTo>
                    <a:pt x="279273" y="29591"/>
                  </a:lnTo>
                  <a:lnTo>
                    <a:pt x="275856" y="26289"/>
                  </a:lnTo>
                  <a:lnTo>
                    <a:pt x="275082" y="25527"/>
                  </a:lnTo>
                  <a:lnTo>
                    <a:pt x="272415" y="23025"/>
                  </a:lnTo>
                  <a:lnTo>
                    <a:pt x="272415" y="67437"/>
                  </a:lnTo>
                  <a:lnTo>
                    <a:pt x="269621" y="74930"/>
                  </a:lnTo>
                  <a:lnTo>
                    <a:pt x="264033" y="80899"/>
                  </a:lnTo>
                  <a:lnTo>
                    <a:pt x="258572" y="86487"/>
                  </a:lnTo>
                  <a:lnTo>
                    <a:pt x="250952" y="89408"/>
                  </a:lnTo>
                  <a:lnTo>
                    <a:pt x="231521" y="89408"/>
                  </a:lnTo>
                  <a:lnTo>
                    <a:pt x="223774" y="86487"/>
                  </a:lnTo>
                  <a:lnTo>
                    <a:pt x="218059" y="80772"/>
                  </a:lnTo>
                  <a:lnTo>
                    <a:pt x="212598" y="75184"/>
                  </a:lnTo>
                  <a:lnTo>
                    <a:pt x="209804" y="67437"/>
                  </a:lnTo>
                  <a:lnTo>
                    <a:pt x="209804" y="53213"/>
                  </a:lnTo>
                  <a:lnTo>
                    <a:pt x="228219" y="28702"/>
                  </a:lnTo>
                  <a:lnTo>
                    <a:pt x="232029" y="27051"/>
                  </a:lnTo>
                  <a:lnTo>
                    <a:pt x="236347" y="26289"/>
                  </a:lnTo>
                  <a:lnTo>
                    <a:pt x="250952" y="26289"/>
                  </a:lnTo>
                  <a:lnTo>
                    <a:pt x="258572" y="29210"/>
                  </a:lnTo>
                  <a:lnTo>
                    <a:pt x="269621" y="41021"/>
                  </a:lnTo>
                  <a:lnTo>
                    <a:pt x="272326" y="48425"/>
                  </a:lnTo>
                  <a:lnTo>
                    <a:pt x="272415" y="67437"/>
                  </a:lnTo>
                  <a:lnTo>
                    <a:pt x="272415" y="23025"/>
                  </a:lnTo>
                  <a:lnTo>
                    <a:pt x="270891" y="21590"/>
                  </a:lnTo>
                  <a:lnTo>
                    <a:pt x="265938" y="18415"/>
                  </a:lnTo>
                  <a:lnTo>
                    <a:pt x="254381" y="13843"/>
                  </a:lnTo>
                  <a:lnTo>
                    <a:pt x="248158" y="12700"/>
                  </a:lnTo>
                  <a:lnTo>
                    <a:pt x="234315" y="12700"/>
                  </a:lnTo>
                  <a:lnTo>
                    <a:pt x="201295" y="32385"/>
                  </a:lnTo>
                  <a:lnTo>
                    <a:pt x="193802" y="57785"/>
                  </a:lnTo>
                  <a:lnTo>
                    <a:pt x="194487" y="66497"/>
                  </a:lnTo>
                  <a:lnTo>
                    <a:pt x="217551" y="98044"/>
                  </a:lnTo>
                  <a:lnTo>
                    <a:pt x="222377" y="100584"/>
                  </a:lnTo>
                  <a:lnTo>
                    <a:pt x="227838" y="102362"/>
                  </a:lnTo>
                  <a:lnTo>
                    <a:pt x="233934" y="103124"/>
                  </a:lnTo>
                  <a:lnTo>
                    <a:pt x="233934" y="136144"/>
                  </a:lnTo>
                  <a:lnTo>
                    <a:pt x="183642" y="136144"/>
                  </a:lnTo>
                  <a:lnTo>
                    <a:pt x="183642" y="150114"/>
                  </a:lnTo>
                  <a:lnTo>
                    <a:pt x="204089" y="150114"/>
                  </a:lnTo>
                  <a:lnTo>
                    <a:pt x="233070" y="149923"/>
                  </a:lnTo>
                  <a:lnTo>
                    <a:pt x="271932" y="148831"/>
                  </a:lnTo>
                  <a:lnTo>
                    <a:pt x="306324" y="145669"/>
                  </a:lnTo>
                  <a:lnTo>
                    <a:pt x="306324" y="136017"/>
                  </a:lnTo>
                  <a:lnTo>
                    <a:pt x="306324" y="131699"/>
                  </a:lnTo>
                  <a:close/>
                </a:path>
                <a:path w="3348990" h="198120">
                  <a:moveTo>
                    <a:pt x="329057" y="8509"/>
                  </a:moveTo>
                  <a:lnTo>
                    <a:pt x="312928" y="8509"/>
                  </a:lnTo>
                  <a:lnTo>
                    <a:pt x="312928" y="188087"/>
                  </a:lnTo>
                  <a:lnTo>
                    <a:pt x="329057" y="188087"/>
                  </a:lnTo>
                  <a:lnTo>
                    <a:pt x="329057" y="8509"/>
                  </a:lnTo>
                  <a:close/>
                </a:path>
                <a:path w="3348990" h="198120">
                  <a:moveTo>
                    <a:pt x="502793" y="170688"/>
                  </a:moveTo>
                  <a:lnTo>
                    <a:pt x="391922" y="170688"/>
                  </a:lnTo>
                  <a:lnTo>
                    <a:pt x="391922" y="123571"/>
                  </a:lnTo>
                  <a:lnTo>
                    <a:pt x="376301" y="123571"/>
                  </a:lnTo>
                  <a:lnTo>
                    <a:pt x="376301" y="181737"/>
                  </a:lnTo>
                  <a:lnTo>
                    <a:pt x="376555" y="182880"/>
                  </a:lnTo>
                  <a:lnTo>
                    <a:pt x="377825" y="184150"/>
                  </a:lnTo>
                  <a:lnTo>
                    <a:pt x="378841" y="184404"/>
                  </a:lnTo>
                  <a:lnTo>
                    <a:pt x="502793" y="184404"/>
                  </a:lnTo>
                  <a:lnTo>
                    <a:pt x="502793" y="170688"/>
                  </a:lnTo>
                  <a:close/>
                </a:path>
                <a:path w="3348990" h="198120">
                  <a:moveTo>
                    <a:pt x="518287" y="90424"/>
                  </a:moveTo>
                  <a:lnTo>
                    <a:pt x="489585" y="90424"/>
                  </a:lnTo>
                  <a:lnTo>
                    <a:pt x="490474" y="85598"/>
                  </a:lnTo>
                  <a:lnTo>
                    <a:pt x="492633" y="74295"/>
                  </a:lnTo>
                  <a:lnTo>
                    <a:pt x="493649" y="68453"/>
                  </a:lnTo>
                  <a:lnTo>
                    <a:pt x="494665" y="62230"/>
                  </a:lnTo>
                  <a:lnTo>
                    <a:pt x="495427" y="55753"/>
                  </a:lnTo>
                  <a:lnTo>
                    <a:pt x="496443" y="49276"/>
                  </a:lnTo>
                  <a:lnTo>
                    <a:pt x="497268" y="42164"/>
                  </a:lnTo>
                  <a:lnTo>
                    <a:pt x="497840" y="36576"/>
                  </a:lnTo>
                  <a:lnTo>
                    <a:pt x="498602" y="30226"/>
                  </a:lnTo>
                  <a:lnTo>
                    <a:pt x="499110" y="24130"/>
                  </a:lnTo>
                  <a:lnTo>
                    <a:pt x="499491" y="18034"/>
                  </a:lnTo>
                  <a:lnTo>
                    <a:pt x="499491" y="16383"/>
                  </a:lnTo>
                  <a:lnTo>
                    <a:pt x="499237" y="15240"/>
                  </a:lnTo>
                  <a:lnTo>
                    <a:pt x="498602" y="14605"/>
                  </a:lnTo>
                  <a:lnTo>
                    <a:pt x="497967" y="14097"/>
                  </a:lnTo>
                  <a:lnTo>
                    <a:pt x="496824" y="13716"/>
                  </a:lnTo>
                  <a:lnTo>
                    <a:pt x="372999" y="13716"/>
                  </a:lnTo>
                  <a:lnTo>
                    <a:pt x="372999" y="27559"/>
                  </a:lnTo>
                  <a:lnTo>
                    <a:pt x="483095" y="27559"/>
                  </a:lnTo>
                  <a:lnTo>
                    <a:pt x="482854" y="32004"/>
                  </a:lnTo>
                  <a:lnTo>
                    <a:pt x="482333" y="36830"/>
                  </a:lnTo>
                  <a:lnTo>
                    <a:pt x="481711" y="42164"/>
                  </a:lnTo>
                  <a:lnTo>
                    <a:pt x="480949" y="47498"/>
                  </a:lnTo>
                  <a:lnTo>
                    <a:pt x="478663" y="64389"/>
                  </a:lnTo>
                  <a:lnTo>
                    <a:pt x="477774" y="69977"/>
                  </a:lnTo>
                  <a:lnTo>
                    <a:pt x="476745" y="75311"/>
                  </a:lnTo>
                  <a:lnTo>
                    <a:pt x="475869" y="80772"/>
                  </a:lnTo>
                  <a:lnTo>
                    <a:pt x="474980" y="85725"/>
                  </a:lnTo>
                  <a:lnTo>
                    <a:pt x="474218" y="90424"/>
                  </a:lnTo>
                  <a:lnTo>
                    <a:pt x="353822" y="90424"/>
                  </a:lnTo>
                  <a:lnTo>
                    <a:pt x="353822" y="104394"/>
                  </a:lnTo>
                  <a:lnTo>
                    <a:pt x="518287" y="104394"/>
                  </a:lnTo>
                  <a:lnTo>
                    <a:pt x="518287" y="90424"/>
                  </a:lnTo>
                  <a:close/>
                </a:path>
                <a:path w="3348990" h="198120">
                  <a:moveTo>
                    <a:pt x="695325" y="152019"/>
                  </a:moveTo>
                  <a:lnTo>
                    <a:pt x="620776" y="152019"/>
                  </a:lnTo>
                  <a:lnTo>
                    <a:pt x="620776" y="118491"/>
                  </a:lnTo>
                  <a:lnTo>
                    <a:pt x="676910" y="118491"/>
                  </a:lnTo>
                  <a:lnTo>
                    <a:pt x="676910" y="105156"/>
                  </a:lnTo>
                  <a:lnTo>
                    <a:pt x="568452" y="105156"/>
                  </a:lnTo>
                  <a:lnTo>
                    <a:pt x="568452" y="73914"/>
                  </a:lnTo>
                  <a:lnTo>
                    <a:pt x="668528" y="73914"/>
                  </a:lnTo>
                  <a:lnTo>
                    <a:pt x="669671" y="73660"/>
                  </a:lnTo>
                  <a:lnTo>
                    <a:pt x="670941" y="72390"/>
                  </a:lnTo>
                  <a:lnTo>
                    <a:pt x="671195" y="71247"/>
                  </a:lnTo>
                  <a:lnTo>
                    <a:pt x="671195" y="19685"/>
                  </a:lnTo>
                  <a:lnTo>
                    <a:pt x="670941" y="18542"/>
                  </a:lnTo>
                  <a:lnTo>
                    <a:pt x="669671" y="17272"/>
                  </a:lnTo>
                  <a:lnTo>
                    <a:pt x="668528" y="17018"/>
                  </a:lnTo>
                  <a:lnTo>
                    <a:pt x="552450" y="17018"/>
                  </a:lnTo>
                  <a:lnTo>
                    <a:pt x="552450" y="30353"/>
                  </a:lnTo>
                  <a:lnTo>
                    <a:pt x="655447" y="30353"/>
                  </a:lnTo>
                  <a:lnTo>
                    <a:pt x="655447" y="60579"/>
                  </a:lnTo>
                  <a:lnTo>
                    <a:pt x="555498" y="60579"/>
                  </a:lnTo>
                  <a:lnTo>
                    <a:pt x="554355" y="60833"/>
                  </a:lnTo>
                  <a:lnTo>
                    <a:pt x="553085" y="62103"/>
                  </a:lnTo>
                  <a:lnTo>
                    <a:pt x="552831" y="63246"/>
                  </a:lnTo>
                  <a:lnTo>
                    <a:pt x="552831" y="115951"/>
                  </a:lnTo>
                  <a:lnTo>
                    <a:pt x="553085" y="116967"/>
                  </a:lnTo>
                  <a:lnTo>
                    <a:pt x="554355" y="118237"/>
                  </a:lnTo>
                  <a:lnTo>
                    <a:pt x="555498" y="118491"/>
                  </a:lnTo>
                  <a:lnTo>
                    <a:pt x="604266" y="118491"/>
                  </a:lnTo>
                  <a:lnTo>
                    <a:pt x="604266" y="152019"/>
                  </a:lnTo>
                  <a:lnTo>
                    <a:pt x="530352" y="152019"/>
                  </a:lnTo>
                  <a:lnTo>
                    <a:pt x="530352" y="165735"/>
                  </a:lnTo>
                  <a:lnTo>
                    <a:pt x="695325" y="165735"/>
                  </a:lnTo>
                  <a:lnTo>
                    <a:pt x="695325" y="152019"/>
                  </a:lnTo>
                  <a:close/>
                </a:path>
                <a:path w="3348990" h="198120">
                  <a:moveTo>
                    <a:pt x="883285" y="136144"/>
                  </a:moveTo>
                  <a:lnTo>
                    <a:pt x="852665" y="109816"/>
                  </a:lnTo>
                  <a:lnTo>
                    <a:pt x="834758" y="64820"/>
                  </a:lnTo>
                  <a:lnTo>
                    <a:pt x="834009" y="51054"/>
                  </a:lnTo>
                  <a:lnTo>
                    <a:pt x="834009" y="15748"/>
                  </a:lnTo>
                  <a:lnTo>
                    <a:pt x="817499" y="15748"/>
                  </a:lnTo>
                  <a:lnTo>
                    <a:pt x="816660" y="63296"/>
                  </a:lnTo>
                  <a:lnTo>
                    <a:pt x="804164" y="102362"/>
                  </a:lnTo>
                  <a:lnTo>
                    <a:pt x="777671" y="133502"/>
                  </a:lnTo>
                  <a:lnTo>
                    <a:pt x="765937" y="141605"/>
                  </a:lnTo>
                  <a:lnTo>
                    <a:pt x="779399" y="152400"/>
                  </a:lnTo>
                  <a:lnTo>
                    <a:pt x="806958" y="125984"/>
                  </a:lnTo>
                  <a:lnTo>
                    <a:pt x="825373" y="91821"/>
                  </a:lnTo>
                  <a:lnTo>
                    <a:pt x="829056" y="100558"/>
                  </a:lnTo>
                  <a:lnTo>
                    <a:pt x="857592" y="136931"/>
                  </a:lnTo>
                  <a:lnTo>
                    <a:pt x="871601" y="147701"/>
                  </a:lnTo>
                  <a:lnTo>
                    <a:pt x="883285" y="136144"/>
                  </a:lnTo>
                  <a:close/>
                </a:path>
                <a:path w="3348990" h="198120">
                  <a:moveTo>
                    <a:pt x="920242" y="8509"/>
                  </a:moveTo>
                  <a:lnTo>
                    <a:pt x="903986" y="8509"/>
                  </a:lnTo>
                  <a:lnTo>
                    <a:pt x="903986" y="188087"/>
                  </a:lnTo>
                  <a:lnTo>
                    <a:pt x="920242" y="188087"/>
                  </a:lnTo>
                  <a:lnTo>
                    <a:pt x="920242" y="8509"/>
                  </a:lnTo>
                  <a:close/>
                </a:path>
                <a:path w="3348990" h="198120">
                  <a:moveTo>
                    <a:pt x="1088898" y="109601"/>
                  </a:moveTo>
                  <a:lnTo>
                    <a:pt x="1073277" y="109601"/>
                  </a:lnTo>
                  <a:lnTo>
                    <a:pt x="1073277" y="131699"/>
                  </a:lnTo>
                  <a:lnTo>
                    <a:pt x="1073277" y="144907"/>
                  </a:lnTo>
                  <a:lnTo>
                    <a:pt x="1073277" y="172847"/>
                  </a:lnTo>
                  <a:lnTo>
                    <a:pt x="984504" y="172847"/>
                  </a:lnTo>
                  <a:lnTo>
                    <a:pt x="984504" y="144907"/>
                  </a:lnTo>
                  <a:lnTo>
                    <a:pt x="1073277" y="144907"/>
                  </a:lnTo>
                  <a:lnTo>
                    <a:pt x="1073277" y="131699"/>
                  </a:lnTo>
                  <a:lnTo>
                    <a:pt x="984504" y="131699"/>
                  </a:lnTo>
                  <a:lnTo>
                    <a:pt x="984504" y="109601"/>
                  </a:lnTo>
                  <a:lnTo>
                    <a:pt x="968883" y="109601"/>
                  </a:lnTo>
                  <a:lnTo>
                    <a:pt x="968883" y="183388"/>
                  </a:lnTo>
                  <a:lnTo>
                    <a:pt x="969137" y="184531"/>
                  </a:lnTo>
                  <a:lnTo>
                    <a:pt x="969772" y="185166"/>
                  </a:lnTo>
                  <a:lnTo>
                    <a:pt x="970407" y="185674"/>
                  </a:lnTo>
                  <a:lnTo>
                    <a:pt x="971550" y="186055"/>
                  </a:lnTo>
                  <a:lnTo>
                    <a:pt x="1086231" y="186055"/>
                  </a:lnTo>
                  <a:lnTo>
                    <a:pt x="1087374" y="185674"/>
                  </a:lnTo>
                  <a:lnTo>
                    <a:pt x="1088009" y="185166"/>
                  </a:lnTo>
                  <a:lnTo>
                    <a:pt x="1088644" y="184531"/>
                  </a:lnTo>
                  <a:lnTo>
                    <a:pt x="1088898" y="183388"/>
                  </a:lnTo>
                  <a:lnTo>
                    <a:pt x="1088898" y="172847"/>
                  </a:lnTo>
                  <a:lnTo>
                    <a:pt x="1088898" y="144907"/>
                  </a:lnTo>
                  <a:lnTo>
                    <a:pt x="1088898" y="131699"/>
                  </a:lnTo>
                  <a:lnTo>
                    <a:pt x="1088898" y="109601"/>
                  </a:lnTo>
                  <a:close/>
                </a:path>
                <a:path w="3348990" h="198120">
                  <a:moveTo>
                    <a:pt x="1111123" y="76835"/>
                  </a:moveTo>
                  <a:lnTo>
                    <a:pt x="1083818" y="76835"/>
                  </a:lnTo>
                  <a:lnTo>
                    <a:pt x="1084580" y="72517"/>
                  </a:lnTo>
                  <a:lnTo>
                    <a:pt x="1085469" y="67691"/>
                  </a:lnTo>
                  <a:lnTo>
                    <a:pt x="1086485" y="62611"/>
                  </a:lnTo>
                  <a:lnTo>
                    <a:pt x="1089202" y="46609"/>
                  </a:lnTo>
                  <a:lnTo>
                    <a:pt x="1089914" y="41656"/>
                  </a:lnTo>
                  <a:lnTo>
                    <a:pt x="1091819" y="26543"/>
                  </a:lnTo>
                  <a:lnTo>
                    <a:pt x="1092327" y="22098"/>
                  </a:lnTo>
                  <a:lnTo>
                    <a:pt x="1092581" y="18034"/>
                  </a:lnTo>
                  <a:lnTo>
                    <a:pt x="1092581" y="16383"/>
                  </a:lnTo>
                  <a:lnTo>
                    <a:pt x="1092200" y="15240"/>
                  </a:lnTo>
                  <a:lnTo>
                    <a:pt x="1091057" y="14097"/>
                  </a:lnTo>
                  <a:lnTo>
                    <a:pt x="1089914" y="13716"/>
                  </a:lnTo>
                  <a:lnTo>
                    <a:pt x="966089" y="13716"/>
                  </a:lnTo>
                  <a:lnTo>
                    <a:pt x="966089" y="27559"/>
                  </a:lnTo>
                  <a:lnTo>
                    <a:pt x="1075944" y="27559"/>
                  </a:lnTo>
                  <a:lnTo>
                    <a:pt x="1075817" y="30861"/>
                  </a:lnTo>
                  <a:lnTo>
                    <a:pt x="1075055" y="38481"/>
                  </a:lnTo>
                  <a:lnTo>
                    <a:pt x="1074547" y="42418"/>
                  </a:lnTo>
                  <a:lnTo>
                    <a:pt x="1073912" y="46609"/>
                  </a:lnTo>
                  <a:lnTo>
                    <a:pt x="1073023" y="51181"/>
                  </a:lnTo>
                  <a:lnTo>
                    <a:pt x="1072388" y="55753"/>
                  </a:lnTo>
                  <a:lnTo>
                    <a:pt x="1070864" y="64643"/>
                  </a:lnTo>
                  <a:lnTo>
                    <a:pt x="1069975" y="69088"/>
                  </a:lnTo>
                  <a:lnTo>
                    <a:pt x="1069213" y="73152"/>
                  </a:lnTo>
                  <a:lnTo>
                    <a:pt x="1068451" y="76835"/>
                  </a:lnTo>
                  <a:lnTo>
                    <a:pt x="946785" y="76835"/>
                  </a:lnTo>
                  <a:lnTo>
                    <a:pt x="946785" y="90551"/>
                  </a:lnTo>
                  <a:lnTo>
                    <a:pt x="1111123" y="90551"/>
                  </a:lnTo>
                  <a:lnTo>
                    <a:pt x="1111123" y="76835"/>
                  </a:lnTo>
                  <a:close/>
                </a:path>
                <a:path w="3348990" h="198120">
                  <a:moveTo>
                    <a:pt x="1242822" y="81661"/>
                  </a:moveTo>
                  <a:lnTo>
                    <a:pt x="1203071" y="86868"/>
                  </a:lnTo>
                  <a:lnTo>
                    <a:pt x="1161542" y="88392"/>
                  </a:lnTo>
                  <a:lnTo>
                    <a:pt x="1151509" y="88392"/>
                  </a:lnTo>
                  <a:lnTo>
                    <a:pt x="1151509" y="30734"/>
                  </a:lnTo>
                  <a:lnTo>
                    <a:pt x="1218057" y="30734"/>
                  </a:lnTo>
                  <a:lnTo>
                    <a:pt x="1218057" y="16764"/>
                  </a:lnTo>
                  <a:lnTo>
                    <a:pt x="1138428" y="16764"/>
                  </a:lnTo>
                  <a:lnTo>
                    <a:pt x="1137285" y="17145"/>
                  </a:lnTo>
                  <a:lnTo>
                    <a:pt x="1136650" y="17653"/>
                  </a:lnTo>
                  <a:lnTo>
                    <a:pt x="1136015" y="18288"/>
                  </a:lnTo>
                  <a:lnTo>
                    <a:pt x="1135761" y="19431"/>
                  </a:lnTo>
                  <a:lnTo>
                    <a:pt x="1135786" y="100457"/>
                  </a:lnTo>
                  <a:lnTo>
                    <a:pt x="1136015" y="101346"/>
                  </a:lnTo>
                  <a:lnTo>
                    <a:pt x="1137158" y="102489"/>
                  </a:lnTo>
                  <a:lnTo>
                    <a:pt x="1138301" y="102743"/>
                  </a:lnTo>
                  <a:lnTo>
                    <a:pt x="1161669" y="102743"/>
                  </a:lnTo>
                  <a:lnTo>
                    <a:pt x="1201166" y="101092"/>
                  </a:lnTo>
                  <a:lnTo>
                    <a:pt x="1242822" y="95631"/>
                  </a:lnTo>
                  <a:lnTo>
                    <a:pt x="1242822" y="88392"/>
                  </a:lnTo>
                  <a:lnTo>
                    <a:pt x="1242822" y="81661"/>
                  </a:lnTo>
                  <a:close/>
                </a:path>
                <a:path w="3348990" h="198120">
                  <a:moveTo>
                    <a:pt x="1273429" y="170688"/>
                  </a:moveTo>
                  <a:lnTo>
                    <a:pt x="1170178" y="170688"/>
                  </a:lnTo>
                  <a:lnTo>
                    <a:pt x="1170178" y="125476"/>
                  </a:lnTo>
                  <a:lnTo>
                    <a:pt x="1154049" y="125476"/>
                  </a:lnTo>
                  <a:lnTo>
                    <a:pt x="1154049" y="181737"/>
                  </a:lnTo>
                  <a:lnTo>
                    <a:pt x="1154303" y="182880"/>
                  </a:lnTo>
                  <a:lnTo>
                    <a:pt x="1154938" y="183515"/>
                  </a:lnTo>
                  <a:lnTo>
                    <a:pt x="1155446" y="184150"/>
                  </a:lnTo>
                  <a:lnTo>
                    <a:pt x="1156589" y="184404"/>
                  </a:lnTo>
                  <a:lnTo>
                    <a:pt x="1273429" y="184404"/>
                  </a:lnTo>
                  <a:lnTo>
                    <a:pt x="1273429" y="170688"/>
                  </a:lnTo>
                  <a:close/>
                </a:path>
                <a:path w="3348990" h="198120">
                  <a:moveTo>
                    <a:pt x="1291463" y="52832"/>
                  </a:moveTo>
                  <a:lnTo>
                    <a:pt x="1267079" y="52832"/>
                  </a:lnTo>
                  <a:lnTo>
                    <a:pt x="1267079" y="8509"/>
                  </a:lnTo>
                  <a:lnTo>
                    <a:pt x="1251077" y="8509"/>
                  </a:lnTo>
                  <a:lnTo>
                    <a:pt x="1251077" y="140208"/>
                  </a:lnTo>
                  <a:lnTo>
                    <a:pt x="1267079" y="140208"/>
                  </a:lnTo>
                  <a:lnTo>
                    <a:pt x="1267079" y="67056"/>
                  </a:lnTo>
                  <a:lnTo>
                    <a:pt x="1291463" y="67056"/>
                  </a:lnTo>
                  <a:lnTo>
                    <a:pt x="1291463" y="52832"/>
                  </a:lnTo>
                  <a:close/>
                </a:path>
                <a:path w="3348990" h="198120">
                  <a:moveTo>
                    <a:pt x="1393190" y="21463"/>
                  </a:moveTo>
                  <a:lnTo>
                    <a:pt x="1392809" y="20320"/>
                  </a:lnTo>
                  <a:lnTo>
                    <a:pt x="1392047" y="19685"/>
                  </a:lnTo>
                  <a:lnTo>
                    <a:pt x="1391285" y="19177"/>
                  </a:lnTo>
                  <a:lnTo>
                    <a:pt x="1390142" y="18796"/>
                  </a:lnTo>
                  <a:lnTo>
                    <a:pt x="1313307" y="18796"/>
                  </a:lnTo>
                  <a:lnTo>
                    <a:pt x="1313307" y="32766"/>
                  </a:lnTo>
                  <a:lnTo>
                    <a:pt x="1375156" y="32766"/>
                  </a:lnTo>
                  <a:lnTo>
                    <a:pt x="1374292" y="41592"/>
                  </a:lnTo>
                  <a:lnTo>
                    <a:pt x="1361833" y="81889"/>
                  </a:lnTo>
                  <a:lnTo>
                    <a:pt x="1337500" y="114846"/>
                  </a:lnTo>
                  <a:lnTo>
                    <a:pt x="1303020" y="139573"/>
                  </a:lnTo>
                  <a:lnTo>
                    <a:pt x="1315974" y="150749"/>
                  </a:lnTo>
                  <a:lnTo>
                    <a:pt x="1346454" y="127762"/>
                  </a:lnTo>
                  <a:lnTo>
                    <a:pt x="1370330" y="98044"/>
                  </a:lnTo>
                  <a:lnTo>
                    <a:pt x="1386459" y="63119"/>
                  </a:lnTo>
                  <a:lnTo>
                    <a:pt x="1393190" y="23114"/>
                  </a:lnTo>
                  <a:lnTo>
                    <a:pt x="1393190" y="21463"/>
                  </a:lnTo>
                  <a:close/>
                </a:path>
                <a:path w="3348990" h="198120">
                  <a:moveTo>
                    <a:pt x="1468628" y="80645"/>
                  </a:moveTo>
                  <a:lnTo>
                    <a:pt x="1442085" y="80645"/>
                  </a:lnTo>
                  <a:lnTo>
                    <a:pt x="1442085" y="8509"/>
                  </a:lnTo>
                  <a:lnTo>
                    <a:pt x="1425829" y="8509"/>
                  </a:lnTo>
                  <a:lnTo>
                    <a:pt x="1425829" y="188214"/>
                  </a:lnTo>
                  <a:lnTo>
                    <a:pt x="1442085" y="188214"/>
                  </a:lnTo>
                  <a:lnTo>
                    <a:pt x="1442085" y="95250"/>
                  </a:lnTo>
                  <a:lnTo>
                    <a:pt x="1468628" y="95250"/>
                  </a:lnTo>
                  <a:lnTo>
                    <a:pt x="1468628" y="80645"/>
                  </a:lnTo>
                  <a:close/>
                </a:path>
                <a:path w="3348990" h="198120">
                  <a:moveTo>
                    <a:pt x="1597787" y="131953"/>
                  </a:moveTo>
                  <a:lnTo>
                    <a:pt x="1594231" y="132588"/>
                  </a:lnTo>
                  <a:lnTo>
                    <a:pt x="1590167" y="133096"/>
                  </a:lnTo>
                  <a:lnTo>
                    <a:pt x="1585468" y="133477"/>
                  </a:lnTo>
                  <a:lnTo>
                    <a:pt x="1580769" y="133985"/>
                  </a:lnTo>
                  <a:lnTo>
                    <a:pt x="1570736" y="134493"/>
                  </a:lnTo>
                  <a:lnTo>
                    <a:pt x="1565783" y="135001"/>
                  </a:lnTo>
                  <a:lnTo>
                    <a:pt x="1555877" y="135509"/>
                  </a:lnTo>
                  <a:lnTo>
                    <a:pt x="1550924" y="135636"/>
                  </a:lnTo>
                  <a:lnTo>
                    <a:pt x="1546606" y="135890"/>
                  </a:lnTo>
                  <a:lnTo>
                    <a:pt x="1542796" y="136017"/>
                  </a:lnTo>
                  <a:lnTo>
                    <a:pt x="1542796" y="103124"/>
                  </a:lnTo>
                  <a:lnTo>
                    <a:pt x="1551266" y="101269"/>
                  </a:lnTo>
                  <a:lnTo>
                    <a:pt x="1558810" y="98171"/>
                  </a:lnTo>
                  <a:lnTo>
                    <a:pt x="1580629" y="66713"/>
                  </a:lnTo>
                  <a:lnTo>
                    <a:pt x="1581277" y="58166"/>
                  </a:lnTo>
                  <a:lnTo>
                    <a:pt x="1581277" y="51689"/>
                  </a:lnTo>
                  <a:lnTo>
                    <a:pt x="1580261" y="45593"/>
                  </a:lnTo>
                  <a:lnTo>
                    <a:pt x="1577975" y="40132"/>
                  </a:lnTo>
                  <a:lnTo>
                    <a:pt x="1575816" y="34544"/>
                  </a:lnTo>
                  <a:lnTo>
                    <a:pt x="1572514" y="29718"/>
                  </a:lnTo>
                  <a:lnTo>
                    <a:pt x="1568843" y="26162"/>
                  </a:lnTo>
                  <a:lnTo>
                    <a:pt x="1565503" y="22834"/>
                  </a:lnTo>
                  <a:lnTo>
                    <a:pt x="1565503" y="53594"/>
                  </a:lnTo>
                  <a:lnTo>
                    <a:pt x="1565478" y="67564"/>
                  </a:lnTo>
                  <a:lnTo>
                    <a:pt x="1562862" y="75057"/>
                  </a:lnTo>
                  <a:lnTo>
                    <a:pt x="1557528" y="80899"/>
                  </a:lnTo>
                  <a:lnTo>
                    <a:pt x="1552194" y="86614"/>
                  </a:lnTo>
                  <a:lnTo>
                    <a:pt x="1544447" y="89535"/>
                  </a:lnTo>
                  <a:lnTo>
                    <a:pt x="1524127" y="89535"/>
                  </a:lnTo>
                  <a:lnTo>
                    <a:pt x="1516507" y="86741"/>
                  </a:lnTo>
                  <a:lnTo>
                    <a:pt x="1505966" y="75184"/>
                  </a:lnTo>
                  <a:lnTo>
                    <a:pt x="1503299" y="67564"/>
                  </a:lnTo>
                  <a:lnTo>
                    <a:pt x="1503299" y="53594"/>
                  </a:lnTo>
                  <a:lnTo>
                    <a:pt x="1539367" y="26162"/>
                  </a:lnTo>
                  <a:lnTo>
                    <a:pt x="1565503" y="53594"/>
                  </a:lnTo>
                  <a:lnTo>
                    <a:pt x="1565503" y="22834"/>
                  </a:lnTo>
                  <a:lnTo>
                    <a:pt x="1564259" y="21590"/>
                  </a:lnTo>
                  <a:lnTo>
                    <a:pt x="1559433" y="18415"/>
                  </a:lnTo>
                  <a:lnTo>
                    <a:pt x="1553591" y="16129"/>
                  </a:lnTo>
                  <a:lnTo>
                    <a:pt x="1547749" y="13716"/>
                  </a:lnTo>
                  <a:lnTo>
                    <a:pt x="1541399" y="12573"/>
                  </a:lnTo>
                  <a:lnTo>
                    <a:pt x="1527048" y="12573"/>
                  </a:lnTo>
                  <a:lnTo>
                    <a:pt x="1520571" y="13716"/>
                  </a:lnTo>
                  <a:lnTo>
                    <a:pt x="1514856" y="16129"/>
                  </a:lnTo>
                  <a:lnTo>
                    <a:pt x="1509141" y="18415"/>
                  </a:lnTo>
                  <a:lnTo>
                    <a:pt x="1504315" y="21590"/>
                  </a:lnTo>
                  <a:lnTo>
                    <a:pt x="1496187" y="29718"/>
                  </a:lnTo>
                  <a:lnTo>
                    <a:pt x="1493139" y="34544"/>
                  </a:lnTo>
                  <a:lnTo>
                    <a:pt x="1490370" y="41656"/>
                  </a:lnTo>
                  <a:lnTo>
                    <a:pt x="1488821" y="45593"/>
                  </a:lnTo>
                  <a:lnTo>
                    <a:pt x="1487678" y="51689"/>
                  </a:lnTo>
                  <a:lnTo>
                    <a:pt x="1487678" y="64008"/>
                  </a:lnTo>
                  <a:lnTo>
                    <a:pt x="1488567" y="69469"/>
                  </a:lnTo>
                  <a:lnTo>
                    <a:pt x="1490687" y="75184"/>
                  </a:lnTo>
                  <a:lnTo>
                    <a:pt x="1492250" y="79629"/>
                  </a:lnTo>
                  <a:lnTo>
                    <a:pt x="1510563" y="98196"/>
                  </a:lnTo>
                  <a:lnTo>
                    <a:pt x="1515237" y="100838"/>
                  </a:lnTo>
                  <a:lnTo>
                    <a:pt x="1520698" y="102489"/>
                  </a:lnTo>
                  <a:lnTo>
                    <a:pt x="1526794" y="103378"/>
                  </a:lnTo>
                  <a:lnTo>
                    <a:pt x="1526794" y="136398"/>
                  </a:lnTo>
                  <a:lnTo>
                    <a:pt x="1478788" y="136398"/>
                  </a:lnTo>
                  <a:lnTo>
                    <a:pt x="1478788" y="150114"/>
                  </a:lnTo>
                  <a:lnTo>
                    <a:pt x="1530477" y="150114"/>
                  </a:lnTo>
                  <a:lnTo>
                    <a:pt x="1540281" y="150050"/>
                  </a:lnTo>
                  <a:lnTo>
                    <a:pt x="1580261" y="147955"/>
                  </a:lnTo>
                  <a:lnTo>
                    <a:pt x="1597787" y="145669"/>
                  </a:lnTo>
                  <a:lnTo>
                    <a:pt x="1597787" y="136017"/>
                  </a:lnTo>
                  <a:lnTo>
                    <a:pt x="1597787" y="131953"/>
                  </a:lnTo>
                  <a:close/>
                </a:path>
                <a:path w="3348990" h="198120">
                  <a:moveTo>
                    <a:pt x="1646047" y="79883"/>
                  </a:moveTo>
                  <a:lnTo>
                    <a:pt x="1620393" y="79883"/>
                  </a:lnTo>
                  <a:lnTo>
                    <a:pt x="1620393" y="8255"/>
                  </a:lnTo>
                  <a:lnTo>
                    <a:pt x="1604645" y="8255"/>
                  </a:lnTo>
                  <a:lnTo>
                    <a:pt x="1604645" y="188214"/>
                  </a:lnTo>
                  <a:lnTo>
                    <a:pt x="1620393" y="188214"/>
                  </a:lnTo>
                  <a:lnTo>
                    <a:pt x="1620393" y="94361"/>
                  </a:lnTo>
                  <a:lnTo>
                    <a:pt x="1646047" y="94361"/>
                  </a:lnTo>
                  <a:lnTo>
                    <a:pt x="1646047" y="79883"/>
                  </a:lnTo>
                  <a:close/>
                </a:path>
                <a:path w="3348990" h="198120">
                  <a:moveTo>
                    <a:pt x="1864487" y="156845"/>
                  </a:moveTo>
                  <a:lnTo>
                    <a:pt x="1851126" y="134493"/>
                  </a:lnTo>
                  <a:lnTo>
                    <a:pt x="1847723" y="132080"/>
                  </a:lnTo>
                  <a:lnTo>
                    <a:pt x="1846732" y="131622"/>
                  </a:lnTo>
                  <a:lnTo>
                    <a:pt x="1846732" y="163957"/>
                  </a:lnTo>
                  <a:lnTo>
                    <a:pt x="1842516" y="169291"/>
                  </a:lnTo>
                  <a:lnTo>
                    <a:pt x="1799971" y="179197"/>
                  </a:lnTo>
                  <a:lnTo>
                    <a:pt x="1789874" y="178828"/>
                  </a:lnTo>
                  <a:lnTo>
                    <a:pt x="1753235" y="163957"/>
                  </a:lnTo>
                  <a:lnTo>
                    <a:pt x="1753235" y="149606"/>
                  </a:lnTo>
                  <a:lnTo>
                    <a:pt x="1789899" y="134874"/>
                  </a:lnTo>
                  <a:lnTo>
                    <a:pt x="1799971" y="134493"/>
                  </a:lnTo>
                  <a:lnTo>
                    <a:pt x="1809280" y="134874"/>
                  </a:lnTo>
                  <a:lnTo>
                    <a:pt x="1846719" y="149606"/>
                  </a:lnTo>
                  <a:lnTo>
                    <a:pt x="1846732" y="163957"/>
                  </a:lnTo>
                  <a:lnTo>
                    <a:pt x="1846732" y="131622"/>
                  </a:lnTo>
                  <a:lnTo>
                    <a:pt x="1838452" y="127749"/>
                  </a:lnTo>
                  <a:lnTo>
                    <a:pt x="1827415" y="124650"/>
                  </a:lnTo>
                  <a:lnTo>
                    <a:pt x="1814588" y="122796"/>
                  </a:lnTo>
                  <a:lnTo>
                    <a:pt x="1799971" y="122174"/>
                  </a:lnTo>
                  <a:lnTo>
                    <a:pt x="1785327" y="122796"/>
                  </a:lnTo>
                  <a:lnTo>
                    <a:pt x="1744954" y="137274"/>
                  </a:lnTo>
                  <a:lnTo>
                    <a:pt x="1735582" y="156845"/>
                  </a:lnTo>
                  <a:lnTo>
                    <a:pt x="1735582" y="161925"/>
                  </a:lnTo>
                  <a:lnTo>
                    <a:pt x="1752346" y="181737"/>
                  </a:lnTo>
                  <a:lnTo>
                    <a:pt x="1757807" y="184912"/>
                  </a:lnTo>
                  <a:lnTo>
                    <a:pt x="1799971" y="191516"/>
                  </a:lnTo>
                  <a:lnTo>
                    <a:pt x="1807464" y="191363"/>
                  </a:lnTo>
                  <a:lnTo>
                    <a:pt x="1847723" y="181737"/>
                  </a:lnTo>
                  <a:lnTo>
                    <a:pt x="1852269" y="179197"/>
                  </a:lnTo>
                  <a:lnTo>
                    <a:pt x="1864487" y="161925"/>
                  </a:lnTo>
                  <a:lnTo>
                    <a:pt x="1864487" y="156845"/>
                  </a:lnTo>
                  <a:close/>
                </a:path>
                <a:path w="3348990" h="198120">
                  <a:moveTo>
                    <a:pt x="1882267" y="95885"/>
                  </a:moveTo>
                  <a:lnTo>
                    <a:pt x="1808099" y="95885"/>
                  </a:lnTo>
                  <a:lnTo>
                    <a:pt x="1808099" y="71501"/>
                  </a:lnTo>
                  <a:lnTo>
                    <a:pt x="1862455" y="71501"/>
                  </a:lnTo>
                  <a:lnTo>
                    <a:pt x="1862455" y="58166"/>
                  </a:lnTo>
                  <a:lnTo>
                    <a:pt x="1755902" y="58166"/>
                  </a:lnTo>
                  <a:lnTo>
                    <a:pt x="1755902" y="26924"/>
                  </a:lnTo>
                  <a:lnTo>
                    <a:pt x="1860677" y="26924"/>
                  </a:lnTo>
                  <a:lnTo>
                    <a:pt x="1860677" y="13716"/>
                  </a:lnTo>
                  <a:lnTo>
                    <a:pt x="1742440" y="13716"/>
                  </a:lnTo>
                  <a:lnTo>
                    <a:pt x="1741297" y="14097"/>
                  </a:lnTo>
                  <a:lnTo>
                    <a:pt x="1740154" y="15240"/>
                  </a:lnTo>
                  <a:lnTo>
                    <a:pt x="1739773" y="16383"/>
                  </a:lnTo>
                  <a:lnTo>
                    <a:pt x="1739773" y="69088"/>
                  </a:lnTo>
                  <a:lnTo>
                    <a:pt x="1740154" y="70104"/>
                  </a:lnTo>
                  <a:lnTo>
                    <a:pt x="1740662" y="70739"/>
                  </a:lnTo>
                  <a:lnTo>
                    <a:pt x="1741170" y="71247"/>
                  </a:lnTo>
                  <a:lnTo>
                    <a:pt x="1742313" y="71501"/>
                  </a:lnTo>
                  <a:lnTo>
                    <a:pt x="1791716" y="71501"/>
                  </a:lnTo>
                  <a:lnTo>
                    <a:pt x="1791716" y="95885"/>
                  </a:lnTo>
                  <a:lnTo>
                    <a:pt x="1717802" y="95885"/>
                  </a:lnTo>
                  <a:lnTo>
                    <a:pt x="1717802" y="109601"/>
                  </a:lnTo>
                  <a:lnTo>
                    <a:pt x="1882267" y="109601"/>
                  </a:lnTo>
                  <a:lnTo>
                    <a:pt x="1882267" y="95885"/>
                  </a:lnTo>
                  <a:close/>
                </a:path>
                <a:path w="3348990" h="198120">
                  <a:moveTo>
                    <a:pt x="1992884" y="47244"/>
                  </a:moveTo>
                  <a:lnTo>
                    <a:pt x="1980780" y="23876"/>
                  </a:lnTo>
                  <a:lnTo>
                    <a:pt x="1979295" y="22479"/>
                  </a:lnTo>
                  <a:lnTo>
                    <a:pt x="1977263" y="20637"/>
                  </a:lnTo>
                  <a:lnTo>
                    <a:pt x="1977263" y="45212"/>
                  </a:lnTo>
                  <a:lnTo>
                    <a:pt x="1977263" y="61087"/>
                  </a:lnTo>
                  <a:lnTo>
                    <a:pt x="1974469" y="67945"/>
                  </a:lnTo>
                  <a:lnTo>
                    <a:pt x="1968881" y="73914"/>
                  </a:lnTo>
                  <a:lnTo>
                    <a:pt x="1963420" y="79502"/>
                  </a:lnTo>
                  <a:lnTo>
                    <a:pt x="1956181" y="82296"/>
                  </a:lnTo>
                  <a:lnTo>
                    <a:pt x="1939036" y="82296"/>
                  </a:lnTo>
                  <a:lnTo>
                    <a:pt x="1931924" y="79502"/>
                  </a:lnTo>
                  <a:lnTo>
                    <a:pt x="1925955" y="73914"/>
                  </a:lnTo>
                  <a:lnTo>
                    <a:pt x="1920367" y="67945"/>
                  </a:lnTo>
                  <a:lnTo>
                    <a:pt x="1917573" y="61087"/>
                  </a:lnTo>
                  <a:lnTo>
                    <a:pt x="1917573" y="49403"/>
                  </a:lnTo>
                  <a:lnTo>
                    <a:pt x="1918335" y="45593"/>
                  </a:lnTo>
                  <a:lnTo>
                    <a:pt x="1919859" y="42164"/>
                  </a:lnTo>
                  <a:lnTo>
                    <a:pt x="1921383" y="38608"/>
                  </a:lnTo>
                  <a:lnTo>
                    <a:pt x="1943100" y="23876"/>
                  </a:lnTo>
                  <a:lnTo>
                    <a:pt x="1955927" y="23876"/>
                  </a:lnTo>
                  <a:lnTo>
                    <a:pt x="1963039" y="26797"/>
                  </a:lnTo>
                  <a:lnTo>
                    <a:pt x="1968881" y="32766"/>
                  </a:lnTo>
                  <a:lnTo>
                    <a:pt x="1974342" y="38227"/>
                  </a:lnTo>
                  <a:lnTo>
                    <a:pt x="1977263" y="45212"/>
                  </a:lnTo>
                  <a:lnTo>
                    <a:pt x="1977263" y="20637"/>
                  </a:lnTo>
                  <a:lnTo>
                    <a:pt x="1975104" y="18669"/>
                  </a:lnTo>
                  <a:lnTo>
                    <a:pt x="1970278" y="15748"/>
                  </a:lnTo>
                  <a:lnTo>
                    <a:pt x="1959229" y="11430"/>
                  </a:lnTo>
                  <a:lnTo>
                    <a:pt x="1953514" y="10287"/>
                  </a:lnTo>
                  <a:lnTo>
                    <a:pt x="1940941" y="10287"/>
                  </a:lnTo>
                  <a:lnTo>
                    <a:pt x="1908175" y="30861"/>
                  </a:lnTo>
                  <a:lnTo>
                    <a:pt x="1902206" y="47244"/>
                  </a:lnTo>
                  <a:lnTo>
                    <a:pt x="1902206" y="59690"/>
                  </a:lnTo>
                  <a:lnTo>
                    <a:pt x="1903349" y="65405"/>
                  </a:lnTo>
                  <a:lnTo>
                    <a:pt x="1908175" y="75819"/>
                  </a:lnTo>
                  <a:lnTo>
                    <a:pt x="1911477" y="80264"/>
                  </a:lnTo>
                  <a:lnTo>
                    <a:pt x="1915668" y="84074"/>
                  </a:lnTo>
                  <a:lnTo>
                    <a:pt x="1919605" y="87757"/>
                  </a:lnTo>
                  <a:lnTo>
                    <a:pt x="1924431" y="90551"/>
                  </a:lnTo>
                  <a:lnTo>
                    <a:pt x="1929892" y="92710"/>
                  </a:lnTo>
                  <a:lnTo>
                    <a:pt x="1935353" y="94742"/>
                  </a:lnTo>
                  <a:lnTo>
                    <a:pt x="1941195" y="95885"/>
                  </a:lnTo>
                  <a:lnTo>
                    <a:pt x="1953514" y="95885"/>
                  </a:lnTo>
                  <a:lnTo>
                    <a:pt x="1981250" y="82296"/>
                  </a:lnTo>
                  <a:lnTo>
                    <a:pt x="1983486" y="80264"/>
                  </a:lnTo>
                  <a:lnTo>
                    <a:pt x="1986788" y="75819"/>
                  </a:lnTo>
                  <a:lnTo>
                    <a:pt x="1989201" y="70739"/>
                  </a:lnTo>
                  <a:lnTo>
                    <a:pt x="1991614" y="65405"/>
                  </a:lnTo>
                  <a:lnTo>
                    <a:pt x="1992884" y="59690"/>
                  </a:lnTo>
                  <a:lnTo>
                    <a:pt x="1992884" y="47244"/>
                  </a:lnTo>
                  <a:close/>
                </a:path>
                <a:path w="3348990" h="198120">
                  <a:moveTo>
                    <a:pt x="2044700" y="8509"/>
                  </a:moveTo>
                  <a:lnTo>
                    <a:pt x="2028698" y="8509"/>
                  </a:lnTo>
                  <a:lnTo>
                    <a:pt x="2028698" y="100711"/>
                  </a:lnTo>
                  <a:lnTo>
                    <a:pt x="2044700" y="100711"/>
                  </a:lnTo>
                  <a:lnTo>
                    <a:pt x="2044700" y="8509"/>
                  </a:lnTo>
                  <a:close/>
                </a:path>
                <a:path w="3348990" h="198120">
                  <a:moveTo>
                    <a:pt x="2048383" y="173482"/>
                  </a:moveTo>
                  <a:lnTo>
                    <a:pt x="1944751" y="173482"/>
                  </a:lnTo>
                  <a:lnTo>
                    <a:pt x="1944751" y="154432"/>
                  </a:lnTo>
                  <a:lnTo>
                    <a:pt x="2041525" y="154432"/>
                  </a:lnTo>
                  <a:lnTo>
                    <a:pt x="2042541" y="154051"/>
                  </a:lnTo>
                  <a:lnTo>
                    <a:pt x="2043176" y="153543"/>
                  </a:lnTo>
                  <a:lnTo>
                    <a:pt x="2043811" y="152908"/>
                  </a:lnTo>
                  <a:lnTo>
                    <a:pt x="2044065" y="151765"/>
                  </a:lnTo>
                  <a:lnTo>
                    <a:pt x="2044065" y="113411"/>
                  </a:lnTo>
                  <a:lnTo>
                    <a:pt x="2043811" y="112395"/>
                  </a:lnTo>
                  <a:lnTo>
                    <a:pt x="2042541" y="111125"/>
                  </a:lnTo>
                  <a:lnTo>
                    <a:pt x="2041525" y="110871"/>
                  </a:lnTo>
                  <a:lnTo>
                    <a:pt x="1927606" y="110871"/>
                  </a:lnTo>
                  <a:lnTo>
                    <a:pt x="1927606" y="123952"/>
                  </a:lnTo>
                  <a:lnTo>
                    <a:pt x="2026920" y="123952"/>
                  </a:lnTo>
                  <a:lnTo>
                    <a:pt x="2026920" y="142113"/>
                  </a:lnTo>
                  <a:lnTo>
                    <a:pt x="1930146" y="142113"/>
                  </a:lnTo>
                  <a:lnTo>
                    <a:pt x="1929130" y="142367"/>
                  </a:lnTo>
                  <a:lnTo>
                    <a:pt x="1928495" y="143002"/>
                  </a:lnTo>
                  <a:lnTo>
                    <a:pt x="1927860" y="143510"/>
                  </a:lnTo>
                  <a:lnTo>
                    <a:pt x="1927606" y="144653"/>
                  </a:lnTo>
                  <a:lnTo>
                    <a:pt x="1927606" y="183769"/>
                  </a:lnTo>
                  <a:lnTo>
                    <a:pt x="1927860" y="184912"/>
                  </a:lnTo>
                  <a:lnTo>
                    <a:pt x="1929130" y="186182"/>
                  </a:lnTo>
                  <a:lnTo>
                    <a:pt x="1930146" y="186436"/>
                  </a:lnTo>
                  <a:lnTo>
                    <a:pt x="2048383" y="186436"/>
                  </a:lnTo>
                  <a:lnTo>
                    <a:pt x="2048383" y="173482"/>
                  </a:lnTo>
                  <a:close/>
                </a:path>
                <a:path w="3348990" h="198120">
                  <a:moveTo>
                    <a:pt x="2130933" y="0"/>
                  </a:moveTo>
                  <a:lnTo>
                    <a:pt x="2118741" y="0"/>
                  </a:lnTo>
                  <a:lnTo>
                    <a:pt x="2114004" y="5156"/>
                  </a:lnTo>
                  <a:lnTo>
                    <a:pt x="2091321" y="39992"/>
                  </a:lnTo>
                  <a:lnTo>
                    <a:pt x="2079142" y="78282"/>
                  </a:lnTo>
                  <a:lnTo>
                    <a:pt x="2077593" y="97282"/>
                  </a:lnTo>
                  <a:lnTo>
                    <a:pt x="2077758" y="103505"/>
                  </a:lnTo>
                  <a:lnTo>
                    <a:pt x="2085886" y="142087"/>
                  </a:lnTo>
                  <a:lnTo>
                    <a:pt x="2105342" y="178638"/>
                  </a:lnTo>
                  <a:lnTo>
                    <a:pt x="2118741" y="194564"/>
                  </a:lnTo>
                  <a:lnTo>
                    <a:pt x="2130933" y="194564"/>
                  </a:lnTo>
                  <a:lnTo>
                    <a:pt x="2122309" y="182537"/>
                  </a:lnTo>
                  <a:lnTo>
                    <a:pt x="2114943" y="170434"/>
                  </a:lnTo>
                  <a:lnTo>
                    <a:pt x="2100338" y="133591"/>
                  </a:lnTo>
                  <a:lnTo>
                    <a:pt x="2095627" y="97282"/>
                  </a:lnTo>
                  <a:lnTo>
                    <a:pt x="2096147" y="85255"/>
                  </a:lnTo>
                  <a:lnTo>
                    <a:pt x="2108835" y="36309"/>
                  </a:lnTo>
                  <a:lnTo>
                    <a:pt x="2122309" y="11976"/>
                  </a:lnTo>
                  <a:lnTo>
                    <a:pt x="2130933" y="0"/>
                  </a:lnTo>
                  <a:close/>
                </a:path>
                <a:path w="3348990" h="198120">
                  <a:moveTo>
                    <a:pt x="2247265" y="136144"/>
                  </a:moveTo>
                  <a:lnTo>
                    <a:pt x="2216645" y="109816"/>
                  </a:lnTo>
                  <a:lnTo>
                    <a:pt x="2198738" y="64820"/>
                  </a:lnTo>
                  <a:lnTo>
                    <a:pt x="2197989" y="51054"/>
                  </a:lnTo>
                  <a:lnTo>
                    <a:pt x="2197989" y="15748"/>
                  </a:lnTo>
                  <a:lnTo>
                    <a:pt x="2181479" y="15748"/>
                  </a:lnTo>
                  <a:lnTo>
                    <a:pt x="2180640" y="63296"/>
                  </a:lnTo>
                  <a:lnTo>
                    <a:pt x="2168144" y="102362"/>
                  </a:lnTo>
                  <a:lnTo>
                    <a:pt x="2141651" y="133502"/>
                  </a:lnTo>
                  <a:lnTo>
                    <a:pt x="2129917" y="141605"/>
                  </a:lnTo>
                  <a:lnTo>
                    <a:pt x="2143379" y="152400"/>
                  </a:lnTo>
                  <a:lnTo>
                    <a:pt x="2170938" y="125984"/>
                  </a:lnTo>
                  <a:lnTo>
                    <a:pt x="2189353" y="91821"/>
                  </a:lnTo>
                  <a:lnTo>
                    <a:pt x="2193036" y="100558"/>
                  </a:lnTo>
                  <a:lnTo>
                    <a:pt x="2221573" y="136931"/>
                  </a:lnTo>
                  <a:lnTo>
                    <a:pt x="2235581" y="147701"/>
                  </a:lnTo>
                  <a:lnTo>
                    <a:pt x="2247265" y="136144"/>
                  </a:lnTo>
                  <a:close/>
                </a:path>
                <a:path w="3348990" h="198120">
                  <a:moveTo>
                    <a:pt x="2284222" y="8509"/>
                  </a:moveTo>
                  <a:lnTo>
                    <a:pt x="2267966" y="8509"/>
                  </a:lnTo>
                  <a:lnTo>
                    <a:pt x="2267966" y="188087"/>
                  </a:lnTo>
                  <a:lnTo>
                    <a:pt x="2284222" y="188087"/>
                  </a:lnTo>
                  <a:lnTo>
                    <a:pt x="2284222" y="8509"/>
                  </a:lnTo>
                  <a:close/>
                </a:path>
                <a:path w="3348990" h="198120">
                  <a:moveTo>
                    <a:pt x="2405380" y="19431"/>
                  </a:moveTo>
                  <a:lnTo>
                    <a:pt x="2405126" y="18288"/>
                  </a:lnTo>
                  <a:lnTo>
                    <a:pt x="2404491" y="17653"/>
                  </a:lnTo>
                  <a:lnTo>
                    <a:pt x="2403856" y="17145"/>
                  </a:lnTo>
                  <a:lnTo>
                    <a:pt x="2402840" y="16764"/>
                  </a:lnTo>
                  <a:lnTo>
                    <a:pt x="2323719" y="16764"/>
                  </a:lnTo>
                  <a:lnTo>
                    <a:pt x="2323719" y="30734"/>
                  </a:lnTo>
                  <a:lnTo>
                    <a:pt x="2387600" y="30734"/>
                  </a:lnTo>
                  <a:lnTo>
                    <a:pt x="2384742" y="43535"/>
                  </a:lnTo>
                  <a:lnTo>
                    <a:pt x="2363724" y="76835"/>
                  </a:lnTo>
                  <a:lnTo>
                    <a:pt x="2327110" y="101358"/>
                  </a:lnTo>
                  <a:lnTo>
                    <a:pt x="2312035" y="107188"/>
                  </a:lnTo>
                  <a:lnTo>
                    <a:pt x="2322957" y="119126"/>
                  </a:lnTo>
                  <a:lnTo>
                    <a:pt x="2361247" y="98831"/>
                  </a:lnTo>
                  <a:lnTo>
                    <a:pt x="2389530" y="68795"/>
                  </a:lnTo>
                  <a:lnTo>
                    <a:pt x="2404287" y="30099"/>
                  </a:lnTo>
                  <a:lnTo>
                    <a:pt x="2405380" y="21082"/>
                  </a:lnTo>
                  <a:lnTo>
                    <a:pt x="2405380" y="19431"/>
                  </a:lnTo>
                  <a:close/>
                </a:path>
                <a:path w="3348990" h="198120">
                  <a:moveTo>
                    <a:pt x="2460625" y="170688"/>
                  </a:moveTo>
                  <a:lnTo>
                    <a:pt x="2358390" y="170688"/>
                  </a:lnTo>
                  <a:lnTo>
                    <a:pt x="2358390" y="126619"/>
                  </a:lnTo>
                  <a:lnTo>
                    <a:pt x="2342388" y="126619"/>
                  </a:lnTo>
                  <a:lnTo>
                    <a:pt x="2342388" y="181737"/>
                  </a:lnTo>
                  <a:lnTo>
                    <a:pt x="2342642" y="182880"/>
                  </a:lnTo>
                  <a:lnTo>
                    <a:pt x="2343912" y="184150"/>
                  </a:lnTo>
                  <a:lnTo>
                    <a:pt x="2345055" y="184404"/>
                  </a:lnTo>
                  <a:lnTo>
                    <a:pt x="2460625" y="184404"/>
                  </a:lnTo>
                  <a:lnTo>
                    <a:pt x="2460625" y="170688"/>
                  </a:lnTo>
                  <a:close/>
                </a:path>
                <a:path w="3348990" h="198120">
                  <a:moveTo>
                    <a:pt x="2479675" y="62611"/>
                  </a:moveTo>
                  <a:lnTo>
                    <a:pt x="2454656" y="62611"/>
                  </a:lnTo>
                  <a:lnTo>
                    <a:pt x="2454656" y="8509"/>
                  </a:lnTo>
                  <a:lnTo>
                    <a:pt x="2439035" y="8509"/>
                  </a:lnTo>
                  <a:lnTo>
                    <a:pt x="2439035" y="139827"/>
                  </a:lnTo>
                  <a:lnTo>
                    <a:pt x="2454656" y="139827"/>
                  </a:lnTo>
                  <a:lnTo>
                    <a:pt x="2454656" y="76835"/>
                  </a:lnTo>
                  <a:lnTo>
                    <a:pt x="2479675" y="76835"/>
                  </a:lnTo>
                  <a:lnTo>
                    <a:pt x="2479675" y="62611"/>
                  </a:lnTo>
                  <a:close/>
                </a:path>
                <a:path w="3348990" h="198120">
                  <a:moveTo>
                    <a:pt x="2606802" y="74930"/>
                  </a:moveTo>
                  <a:lnTo>
                    <a:pt x="2567051" y="80264"/>
                  </a:lnTo>
                  <a:lnTo>
                    <a:pt x="2525522" y="81788"/>
                  </a:lnTo>
                  <a:lnTo>
                    <a:pt x="2515489" y="81788"/>
                  </a:lnTo>
                  <a:lnTo>
                    <a:pt x="2515489" y="30607"/>
                  </a:lnTo>
                  <a:lnTo>
                    <a:pt x="2582037" y="30607"/>
                  </a:lnTo>
                  <a:lnTo>
                    <a:pt x="2582037" y="16764"/>
                  </a:lnTo>
                  <a:lnTo>
                    <a:pt x="2502408" y="16764"/>
                  </a:lnTo>
                  <a:lnTo>
                    <a:pt x="2501265" y="17145"/>
                  </a:lnTo>
                  <a:lnTo>
                    <a:pt x="2500630" y="17653"/>
                  </a:lnTo>
                  <a:lnTo>
                    <a:pt x="2499995" y="18288"/>
                  </a:lnTo>
                  <a:lnTo>
                    <a:pt x="2499741" y="19431"/>
                  </a:lnTo>
                  <a:lnTo>
                    <a:pt x="2499766" y="93980"/>
                  </a:lnTo>
                  <a:lnTo>
                    <a:pt x="2499995" y="94869"/>
                  </a:lnTo>
                  <a:lnTo>
                    <a:pt x="2501138" y="96012"/>
                  </a:lnTo>
                  <a:lnTo>
                    <a:pt x="2502281" y="96266"/>
                  </a:lnTo>
                  <a:lnTo>
                    <a:pt x="2525649" y="96266"/>
                  </a:lnTo>
                  <a:lnTo>
                    <a:pt x="2565146" y="94615"/>
                  </a:lnTo>
                  <a:lnTo>
                    <a:pt x="2606802" y="89154"/>
                  </a:lnTo>
                  <a:lnTo>
                    <a:pt x="2606802" y="81788"/>
                  </a:lnTo>
                  <a:lnTo>
                    <a:pt x="2606802" y="74930"/>
                  </a:lnTo>
                  <a:close/>
                </a:path>
                <a:path w="3348990" h="198120">
                  <a:moveTo>
                    <a:pt x="2635758" y="149225"/>
                  </a:moveTo>
                  <a:lnTo>
                    <a:pt x="2634234" y="144272"/>
                  </a:lnTo>
                  <a:lnTo>
                    <a:pt x="2631313" y="139700"/>
                  </a:lnTo>
                  <a:lnTo>
                    <a:pt x="2628519" y="135255"/>
                  </a:lnTo>
                  <a:lnTo>
                    <a:pt x="2624328" y="131318"/>
                  </a:lnTo>
                  <a:lnTo>
                    <a:pt x="2623693" y="130937"/>
                  </a:lnTo>
                  <a:lnTo>
                    <a:pt x="2618867" y="128041"/>
                  </a:lnTo>
                  <a:lnTo>
                    <a:pt x="2618867" y="147574"/>
                  </a:lnTo>
                  <a:lnTo>
                    <a:pt x="2618867" y="158496"/>
                  </a:lnTo>
                  <a:lnTo>
                    <a:pt x="2617724" y="161798"/>
                  </a:lnTo>
                  <a:lnTo>
                    <a:pt x="2615438" y="164719"/>
                  </a:lnTo>
                  <a:lnTo>
                    <a:pt x="2613152" y="167767"/>
                  </a:lnTo>
                  <a:lnTo>
                    <a:pt x="2610104" y="170180"/>
                  </a:lnTo>
                  <a:lnTo>
                    <a:pt x="2574290" y="178689"/>
                  </a:lnTo>
                  <a:lnTo>
                    <a:pt x="2568067" y="178689"/>
                  </a:lnTo>
                  <a:lnTo>
                    <a:pt x="2531491" y="161544"/>
                  </a:lnTo>
                  <a:lnTo>
                    <a:pt x="2530348" y="151003"/>
                  </a:lnTo>
                  <a:lnTo>
                    <a:pt x="2531491" y="147701"/>
                  </a:lnTo>
                  <a:lnTo>
                    <a:pt x="2568067" y="130937"/>
                  </a:lnTo>
                  <a:lnTo>
                    <a:pt x="2574290" y="130937"/>
                  </a:lnTo>
                  <a:lnTo>
                    <a:pt x="2614676" y="141732"/>
                  </a:lnTo>
                  <a:lnTo>
                    <a:pt x="2618867" y="147574"/>
                  </a:lnTo>
                  <a:lnTo>
                    <a:pt x="2618867" y="128041"/>
                  </a:lnTo>
                  <a:lnTo>
                    <a:pt x="2581148" y="117906"/>
                  </a:lnTo>
                  <a:lnTo>
                    <a:pt x="2574290" y="117729"/>
                  </a:lnTo>
                  <a:lnTo>
                    <a:pt x="2565019" y="117729"/>
                  </a:lnTo>
                  <a:lnTo>
                    <a:pt x="2556637" y="118618"/>
                  </a:lnTo>
                  <a:lnTo>
                    <a:pt x="2549271" y="120523"/>
                  </a:lnTo>
                  <a:lnTo>
                    <a:pt x="2541905" y="122301"/>
                  </a:lnTo>
                  <a:lnTo>
                    <a:pt x="2513330" y="149225"/>
                  </a:lnTo>
                  <a:lnTo>
                    <a:pt x="2513330" y="160274"/>
                  </a:lnTo>
                  <a:lnTo>
                    <a:pt x="2549029" y="188785"/>
                  </a:lnTo>
                  <a:lnTo>
                    <a:pt x="2574290" y="191262"/>
                  </a:lnTo>
                  <a:lnTo>
                    <a:pt x="2587574" y="190652"/>
                  </a:lnTo>
                  <a:lnTo>
                    <a:pt x="2599423" y="188785"/>
                  </a:lnTo>
                  <a:lnTo>
                    <a:pt x="2609862" y="185699"/>
                  </a:lnTo>
                  <a:lnTo>
                    <a:pt x="2618867" y="181356"/>
                  </a:lnTo>
                  <a:lnTo>
                    <a:pt x="2622486" y="178689"/>
                  </a:lnTo>
                  <a:lnTo>
                    <a:pt x="2626271" y="175907"/>
                  </a:lnTo>
                  <a:lnTo>
                    <a:pt x="2631541" y="169633"/>
                  </a:lnTo>
                  <a:lnTo>
                    <a:pt x="2634704" y="162521"/>
                  </a:lnTo>
                  <a:lnTo>
                    <a:pt x="2635758" y="154559"/>
                  </a:lnTo>
                  <a:lnTo>
                    <a:pt x="2635758" y="149225"/>
                  </a:lnTo>
                  <a:close/>
                </a:path>
                <a:path w="3348990" h="198120">
                  <a:moveTo>
                    <a:pt x="2655951" y="43942"/>
                  </a:moveTo>
                  <a:lnTo>
                    <a:pt x="2631059" y="43942"/>
                  </a:lnTo>
                  <a:lnTo>
                    <a:pt x="2631059" y="8636"/>
                  </a:lnTo>
                  <a:lnTo>
                    <a:pt x="2615311" y="8636"/>
                  </a:lnTo>
                  <a:lnTo>
                    <a:pt x="2615311" y="115697"/>
                  </a:lnTo>
                  <a:lnTo>
                    <a:pt x="2631059" y="115697"/>
                  </a:lnTo>
                  <a:lnTo>
                    <a:pt x="2631059" y="57912"/>
                  </a:lnTo>
                  <a:lnTo>
                    <a:pt x="2655951" y="57912"/>
                  </a:lnTo>
                  <a:lnTo>
                    <a:pt x="2655951" y="43942"/>
                  </a:lnTo>
                  <a:close/>
                </a:path>
                <a:path w="3348990" h="198120">
                  <a:moveTo>
                    <a:pt x="2794508" y="22606"/>
                  </a:moveTo>
                  <a:lnTo>
                    <a:pt x="2794254" y="21590"/>
                  </a:lnTo>
                  <a:lnTo>
                    <a:pt x="2793746" y="21082"/>
                  </a:lnTo>
                  <a:lnTo>
                    <a:pt x="2793238" y="20447"/>
                  </a:lnTo>
                  <a:lnTo>
                    <a:pt x="2792222" y="20193"/>
                  </a:lnTo>
                  <a:lnTo>
                    <a:pt x="2779141" y="20193"/>
                  </a:lnTo>
                  <a:lnTo>
                    <a:pt x="2774442" y="25273"/>
                  </a:lnTo>
                  <a:lnTo>
                    <a:pt x="2769362" y="29718"/>
                  </a:lnTo>
                  <a:lnTo>
                    <a:pt x="2764028" y="33655"/>
                  </a:lnTo>
                  <a:lnTo>
                    <a:pt x="2758694" y="37719"/>
                  </a:lnTo>
                  <a:lnTo>
                    <a:pt x="2752979" y="41021"/>
                  </a:lnTo>
                  <a:lnTo>
                    <a:pt x="2746883" y="43688"/>
                  </a:lnTo>
                  <a:lnTo>
                    <a:pt x="2746883" y="59182"/>
                  </a:lnTo>
                  <a:lnTo>
                    <a:pt x="2753487" y="55753"/>
                  </a:lnTo>
                  <a:lnTo>
                    <a:pt x="2759583" y="52324"/>
                  </a:lnTo>
                  <a:lnTo>
                    <a:pt x="2764917" y="48768"/>
                  </a:lnTo>
                  <a:lnTo>
                    <a:pt x="2770378" y="45339"/>
                  </a:lnTo>
                  <a:lnTo>
                    <a:pt x="2774823" y="41529"/>
                  </a:lnTo>
                  <a:lnTo>
                    <a:pt x="2778506" y="37719"/>
                  </a:lnTo>
                  <a:lnTo>
                    <a:pt x="2778506" y="168148"/>
                  </a:lnTo>
                  <a:lnTo>
                    <a:pt x="2794508" y="168148"/>
                  </a:lnTo>
                  <a:lnTo>
                    <a:pt x="2794508" y="37719"/>
                  </a:lnTo>
                  <a:lnTo>
                    <a:pt x="2794508" y="22606"/>
                  </a:lnTo>
                  <a:close/>
                </a:path>
                <a:path w="3348990" h="198120">
                  <a:moveTo>
                    <a:pt x="2908808" y="22606"/>
                  </a:moveTo>
                  <a:lnTo>
                    <a:pt x="2908554" y="21590"/>
                  </a:lnTo>
                  <a:lnTo>
                    <a:pt x="2908046" y="21082"/>
                  </a:lnTo>
                  <a:lnTo>
                    <a:pt x="2907538" y="20447"/>
                  </a:lnTo>
                  <a:lnTo>
                    <a:pt x="2906522" y="20193"/>
                  </a:lnTo>
                  <a:lnTo>
                    <a:pt x="2893441" y="20193"/>
                  </a:lnTo>
                  <a:lnTo>
                    <a:pt x="2888742" y="25273"/>
                  </a:lnTo>
                  <a:lnTo>
                    <a:pt x="2883662" y="29718"/>
                  </a:lnTo>
                  <a:lnTo>
                    <a:pt x="2878328" y="33655"/>
                  </a:lnTo>
                  <a:lnTo>
                    <a:pt x="2872994" y="37719"/>
                  </a:lnTo>
                  <a:lnTo>
                    <a:pt x="2867279" y="41021"/>
                  </a:lnTo>
                  <a:lnTo>
                    <a:pt x="2861183" y="43688"/>
                  </a:lnTo>
                  <a:lnTo>
                    <a:pt x="2861183" y="59182"/>
                  </a:lnTo>
                  <a:lnTo>
                    <a:pt x="2867787" y="55753"/>
                  </a:lnTo>
                  <a:lnTo>
                    <a:pt x="2873883" y="52324"/>
                  </a:lnTo>
                  <a:lnTo>
                    <a:pt x="2879217" y="48768"/>
                  </a:lnTo>
                  <a:lnTo>
                    <a:pt x="2884678" y="45339"/>
                  </a:lnTo>
                  <a:lnTo>
                    <a:pt x="2889123" y="41529"/>
                  </a:lnTo>
                  <a:lnTo>
                    <a:pt x="2892806" y="37719"/>
                  </a:lnTo>
                  <a:lnTo>
                    <a:pt x="2892806" y="168148"/>
                  </a:lnTo>
                  <a:lnTo>
                    <a:pt x="2908808" y="168148"/>
                  </a:lnTo>
                  <a:lnTo>
                    <a:pt x="2908808" y="37719"/>
                  </a:lnTo>
                  <a:lnTo>
                    <a:pt x="2908808" y="22606"/>
                  </a:lnTo>
                  <a:close/>
                </a:path>
                <a:path w="3348990" h="198120">
                  <a:moveTo>
                    <a:pt x="2993898" y="152781"/>
                  </a:moveTo>
                  <a:lnTo>
                    <a:pt x="2993263" y="152019"/>
                  </a:lnTo>
                  <a:lnTo>
                    <a:pt x="2970784" y="152019"/>
                  </a:lnTo>
                  <a:lnTo>
                    <a:pt x="2970784" y="172847"/>
                  </a:lnTo>
                  <a:lnTo>
                    <a:pt x="2981325" y="172847"/>
                  </a:lnTo>
                  <a:lnTo>
                    <a:pt x="2981833" y="176657"/>
                  </a:lnTo>
                  <a:lnTo>
                    <a:pt x="2981325" y="180340"/>
                  </a:lnTo>
                  <a:lnTo>
                    <a:pt x="2979801" y="184023"/>
                  </a:lnTo>
                  <a:lnTo>
                    <a:pt x="2978404" y="187706"/>
                  </a:lnTo>
                  <a:lnTo>
                    <a:pt x="2976245" y="189992"/>
                  </a:lnTo>
                  <a:lnTo>
                    <a:pt x="2973070" y="190881"/>
                  </a:lnTo>
                  <a:lnTo>
                    <a:pt x="2973070" y="197993"/>
                  </a:lnTo>
                  <a:lnTo>
                    <a:pt x="2979166" y="197104"/>
                  </a:lnTo>
                  <a:lnTo>
                    <a:pt x="2984119" y="194183"/>
                  </a:lnTo>
                  <a:lnTo>
                    <a:pt x="2988056" y="189230"/>
                  </a:lnTo>
                  <a:lnTo>
                    <a:pt x="2991993" y="184404"/>
                  </a:lnTo>
                  <a:lnTo>
                    <a:pt x="2993898" y="177165"/>
                  </a:lnTo>
                  <a:lnTo>
                    <a:pt x="2993898" y="152781"/>
                  </a:lnTo>
                  <a:close/>
                </a:path>
                <a:path w="3348990" h="198120">
                  <a:moveTo>
                    <a:pt x="3084068" y="22606"/>
                  </a:moveTo>
                  <a:lnTo>
                    <a:pt x="3083814" y="21590"/>
                  </a:lnTo>
                  <a:lnTo>
                    <a:pt x="3083306" y="21082"/>
                  </a:lnTo>
                  <a:lnTo>
                    <a:pt x="3082798" y="20447"/>
                  </a:lnTo>
                  <a:lnTo>
                    <a:pt x="3081782" y="20193"/>
                  </a:lnTo>
                  <a:lnTo>
                    <a:pt x="3068701" y="20193"/>
                  </a:lnTo>
                  <a:lnTo>
                    <a:pt x="3064002" y="25273"/>
                  </a:lnTo>
                  <a:lnTo>
                    <a:pt x="3058922" y="29718"/>
                  </a:lnTo>
                  <a:lnTo>
                    <a:pt x="3053588" y="33655"/>
                  </a:lnTo>
                  <a:lnTo>
                    <a:pt x="3048254" y="37719"/>
                  </a:lnTo>
                  <a:lnTo>
                    <a:pt x="3042539" y="41021"/>
                  </a:lnTo>
                  <a:lnTo>
                    <a:pt x="3036443" y="43688"/>
                  </a:lnTo>
                  <a:lnTo>
                    <a:pt x="3036443" y="59182"/>
                  </a:lnTo>
                  <a:lnTo>
                    <a:pt x="3043047" y="55753"/>
                  </a:lnTo>
                  <a:lnTo>
                    <a:pt x="3049143" y="52324"/>
                  </a:lnTo>
                  <a:lnTo>
                    <a:pt x="3054477" y="48768"/>
                  </a:lnTo>
                  <a:lnTo>
                    <a:pt x="3059938" y="45339"/>
                  </a:lnTo>
                  <a:lnTo>
                    <a:pt x="3064383" y="41529"/>
                  </a:lnTo>
                  <a:lnTo>
                    <a:pt x="3068066" y="37719"/>
                  </a:lnTo>
                  <a:lnTo>
                    <a:pt x="3068066" y="168148"/>
                  </a:lnTo>
                  <a:lnTo>
                    <a:pt x="3084068" y="168148"/>
                  </a:lnTo>
                  <a:lnTo>
                    <a:pt x="3084068" y="37719"/>
                  </a:lnTo>
                  <a:lnTo>
                    <a:pt x="3084068" y="22606"/>
                  </a:lnTo>
                  <a:close/>
                </a:path>
                <a:path w="3348990" h="198120">
                  <a:moveTo>
                    <a:pt x="3233293" y="128397"/>
                  </a:moveTo>
                  <a:lnTo>
                    <a:pt x="3233280" y="112331"/>
                  </a:lnTo>
                  <a:lnTo>
                    <a:pt x="3232150" y="105029"/>
                  </a:lnTo>
                  <a:lnTo>
                    <a:pt x="3229864" y="98679"/>
                  </a:lnTo>
                  <a:lnTo>
                    <a:pt x="3227705" y="92329"/>
                  </a:lnTo>
                  <a:lnTo>
                    <a:pt x="3207258" y="73660"/>
                  </a:lnTo>
                  <a:lnTo>
                    <a:pt x="3202051" y="71501"/>
                  </a:lnTo>
                  <a:lnTo>
                    <a:pt x="3196463" y="70485"/>
                  </a:lnTo>
                  <a:lnTo>
                    <a:pt x="3183382" y="70485"/>
                  </a:lnTo>
                  <a:lnTo>
                    <a:pt x="3176905" y="71628"/>
                  </a:lnTo>
                  <a:lnTo>
                    <a:pt x="3165348" y="76200"/>
                  </a:lnTo>
                  <a:lnTo>
                    <a:pt x="3161030" y="79502"/>
                  </a:lnTo>
                  <a:lnTo>
                    <a:pt x="3157855" y="83820"/>
                  </a:lnTo>
                  <a:lnTo>
                    <a:pt x="3160649" y="34036"/>
                  </a:lnTo>
                  <a:lnTo>
                    <a:pt x="3225546" y="34036"/>
                  </a:lnTo>
                  <a:lnTo>
                    <a:pt x="3225546" y="20193"/>
                  </a:lnTo>
                  <a:lnTo>
                    <a:pt x="3147060" y="20193"/>
                  </a:lnTo>
                  <a:lnTo>
                    <a:pt x="3146298" y="20447"/>
                  </a:lnTo>
                  <a:lnTo>
                    <a:pt x="3145917" y="21082"/>
                  </a:lnTo>
                  <a:lnTo>
                    <a:pt x="3145536" y="21590"/>
                  </a:lnTo>
                  <a:lnTo>
                    <a:pt x="3145282" y="22606"/>
                  </a:lnTo>
                  <a:lnTo>
                    <a:pt x="3145028" y="24130"/>
                  </a:lnTo>
                  <a:lnTo>
                    <a:pt x="3143034" y="97028"/>
                  </a:lnTo>
                  <a:lnTo>
                    <a:pt x="3142996" y="105791"/>
                  </a:lnTo>
                  <a:lnTo>
                    <a:pt x="3143250" y="106045"/>
                  </a:lnTo>
                  <a:lnTo>
                    <a:pt x="3143504" y="106426"/>
                  </a:lnTo>
                  <a:lnTo>
                    <a:pt x="3144266" y="106553"/>
                  </a:lnTo>
                  <a:lnTo>
                    <a:pt x="3156712" y="106553"/>
                  </a:lnTo>
                  <a:lnTo>
                    <a:pt x="3161030" y="97028"/>
                  </a:lnTo>
                  <a:lnTo>
                    <a:pt x="3164459" y="92329"/>
                  </a:lnTo>
                  <a:lnTo>
                    <a:pt x="3169412" y="88900"/>
                  </a:lnTo>
                  <a:lnTo>
                    <a:pt x="3174365" y="85598"/>
                  </a:lnTo>
                  <a:lnTo>
                    <a:pt x="3180334" y="83820"/>
                  </a:lnTo>
                  <a:lnTo>
                    <a:pt x="3195955" y="83820"/>
                  </a:lnTo>
                  <a:lnTo>
                    <a:pt x="3217037" y="121158"/>
                  </a:lnTo>
                  <a:lnTo>
                    <a:pt x="3217037" y="126873"/>
                  </a:lnTo>
                  <a:lnTo>
                    <a:pt x="3208401" y="148082"/>
                  </a:lnTo>
                  <a:lnTo>
                    <a:pt x="3205734" y="151384"/>
                  </a:lnTo>
                  <a:lnTo>
                    <a:pt x="3202559" y="153797"/>
                  </a:lnTo>
                  <a:lnTo>
                    <a:pt x="3198876" y="155575"/>
                  </a:lnTo>
                  <a:lnTo>
                    <a:pt x="3195193" y="157226"/>
                  </a:lnTo>
                  <a:lnTo>
                    <a:pt x="3191256" y="158115"/>
                  </a:lnTo>
                  <a:lnTo>
                    <a:pt x="3178810" y="158115"/>
                  </a:lnTo>
                  <a:lnTo>
                    <a:pt x="3171825" y="155829"/>
                  </a:lnTo>
                  <a:lnTo>
                    <a:pt x="3160649" y="146685"/>
                  </a:lnTo>
                  <a:lnTo>
                    <a:pt x="3157220" y="140335"/>
                  </a:lnTo>
                  <a:lnTo>
                    <a:pt x="3155823" y="132080"/>
                  </a:lnTo>
                  <a:lnTo>
                    <a:pt x="3139821" y="132080"/>
                  </a:lnTo>
                  <a:lnTo>
                    <a:pt x="3163062" y="167386"/>
                  </a:lnTo>
                  <a:lnTo>
                    <a:pt x="3180080" y="171704"/>
                  </a:lnTo>
                  <a:lnTo>
                    <a:pt x="3193415" y="171704"/>
                  </a:lnTo>
                  <a:lnTo>
                    <a:pt x="3199892" y="170434"/>
                  </a:lnTo>
                  <a:lnTo>
                    <a:pt x="3211449" y="165354"/>
                  </a:lnTo>
                  <a:lnTo>
                    <a:pt x="3216402" y="161925"/>
                  </a:lnTo>
                  <a:lnTo>
                    <a:pt x="3219881" y="158115"/>
                  </a:lnTo>
                  <a:lnTo>
                    <a:pt x="3224530" y="153035"/>
                  </a:lnTo>
                  <a:lnTo>
                    <a:pt x="3227705" y="147701"/>
                  </a:lnTo>
                  <a:lnTo>
                    <a:pt x="3229864" y="141478"/>
                  </a:lnTo>
                  <a:lnTo>
                    <a:pt x="3232150" y="135255"/>
                  </a:lnTo>
                  <a:lnTo>
                    <a:pt x="3233293" y="128397"/>
                  </a:lnTo>
                  <a:close/>
                </a:path>
                <a:path w="3348990" h="198120">
                  <a:moveTo>
                    <a:pt x="3348609" y="86296"/>
                  </a:moveTo>
                  <a:lnTo>
                    <a:pt x="3341751" y="45389"/>
                  </a:lnTo>
                  <a:lnTo>
                    <a:pt x="3332581" y="28194"/>
                  </a:lnTo>
                  <a:lnTo>
                    <a:pt x="3331883" y="27355"/>
                  </a:lnTo>
                  <a:lnTo>
                    <a:pt x="3331883" y="86296"/>
                  </a:lnTo>
                  <a:lnTo>
                    <a:pt x="3331857" y="100622"/>
                  </a:lnTo>
                  <a:lnTo>
                    <a:pt x="3325114" y="138430"/>
                  </a:lnTo>
                  <a:lnTo>
                    <a:pt x="3311906" y="154559"/>
                  </a:lnTo>
                  <a:lnTo>
                    <a:pt x="3308477" y="156718"/>
                  </a:lnTo>
                  <a:lnTo>
                    <a:pt x="3304286" y="157861"/>
                  </a:lnTo>
                  <a:lnTo>
                    <a:pt x="3294507" y="157861"/>
                  </a:lnTo>
                  <a:lnTo>
                    <a:pt x="3290316" y="156718"/>
                  </a:lnTo>
                  <a:lnTo>
                    <a:pt x="3287014" y="154559"/>
                  </a:lnTo>
                  <a:lnTo>
                    <a:pt x="3283585" y="152400"/>
                  </a:lnTo>
                  <a:lnTo>
                    <a:pt x="3280791" y="149606"/>
                  </a:lnTo>
                  <a:lnTo>
                    <a:pt x="3278505" y="146050"/>
                  </a:lnTo>
                  <a:lnTo>
                    <a:pt x="3276092" y="142621"/>
                  </a:lnTo>
                  <a:lnTo>
                    <a:pt x="3268434" y="100469"/>
                  </a:lnTo>
                  <a:lnTo>
                    <a:pt x="3268395" y="86296"/>
                  </a:lnTo>
                  <a:lnTo>
                    <a:pt x="3268599" y="81153"/>
                  </a:lnTo>
                  <a:lnTo>
                    <a:pt x="3278251" y="39751"/>
                  </a:lnTo>
                  <a:lnTo>
                    <a:pt x="3282442" y="35179"/>
                  </a:lnTo>
                  <a:lnTo>
                    <a:pt x="3286506" y="30480"/>
                  </a:lnTo>
                  <a:lnTo>
                    <a:pt x="3292221" y="28194"/>
                  </a:lnTo>
                  <a:lnTo>
                    <a:pt x="3306572" y="28194"/>
                  </a:lnTo>
                  <a:lnTo>
                    <a:pt x="3312414" y="30480"/>
                  </a:lnTo>
                  <a:lnTo>
                    <a:pt x="3316732" y="35179"/>
                  </a:lnTo>
                  <a:lnTo>
                    <a:pt x="3321050" y="39751"/>
                  </a:lnTo>
                  <a:lnTo>
                    <a:pt x="3331591" y="81153"/>
                  </a:lnTo>
                  <a:lnTo>
                    <a:pt x="3331883" y="86296"/>
                  </a:lnTo>
                  <a:lnTo>
                    <a:pt x="3331883" y="27355"/>
                  </a:lnTo>
                  <a:lnTo>
                    <a:pt x="3299333" y="14097"/>
                  </a:lnTo>
                  <a:lnTo>
                    <a:pt x="3289300" y="14097"/>
                  </a:lnTo>
                  <a:lnTo>
                    <a:pt x="3260344" y="39497"/>
                  </a:lnTo>
                  <a:lnTo>
                    <a:pt x="3251924" y="79235"/>
                  </a:lnTo>
                  <a:lnTo>
                    <a:pt x="3251568" y="86296"/>
                  </a:lnTo>
                  <a:lnTo>
                    <a:pt x="3251568" y="100622"/>
                  </a:lnTo>
                  <a:lnTo>
                    <a:pt x="3257956" y="141160"/>
                  </a:lnTo>
                  <a:lnTo>
                    <a:pt x="3289300" y="172085"/>
                  </a:lnTo>
                  <a:lnTo>
                    <a:pt x="3299333" y="172085"/>
                  </a:lnTo>
                  <a:lnTo>
                    <a:pt x="3332810" y="157861"/>
                  </a:lnTo>
                  <a:lnTo>
                    <a:pt x="3335782" y="154305"/>
                  </a:lnTo>
                  <a:lnTo>
                    <a:pt x="3347618" y="114617"/>
                  </a:lnTo>
                  <a:lnTo>
                    <a:pt x="3348609" y="100622"/>
                  </a:lnTo>
                  <a:lnTo>
                    <a:pt x="3348609" y="8629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9156" y="3089910"/>
              <a:ext cx="218566" cy="1945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9295" y="3585972"/>
              <a:ext cx="518159" cy="6309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9295" y="3957828"/>
              <a:ext cx="518159" cy="6294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9295" y="4335780"/>
              <a:ext cx="518159" cy="6309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9295" y="4707636"/>
              <a:ext cx="518159" cy="6294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34181" y="3821303"/>
              <a:ext cx="857250" cy="181610"/>
            </a:xfrm>
            <a:custGeom>
              <a:avLst/>
              <a:gdLst/>
              <a:ahLst/>
              <a:cxnLst/>
              <a:rect l="l" t="t" r="r" b="b"/>
              <a:pathLst>
                <a:path w="857250" h="181610">
                  <a:moveTo>
                    <a:pt x="673734" y="124841"/>
                  </a:moveTo>
                  <a:lnTo>
                    <a:pt x="558800" y="124841"/>
                  </a:lnTo>
                  <a:lnTo>
                    <a:pt x="558800" y="138811"/>
                  </a:lnTo>
                  <a:lnTo>
                    <a:pt x="660145" y="138811"/>
                  </a:lnTo>
                  <a:lnTo>
                    <a:pt x="660145" y="180975"/>
                  </a:lnTo>
                  <a:lnTo>
                    <a:pt x="676402" y="180975"/>
                  </a:lnTo>
                  <a:lnTo>
                    <a:pt x="676402" y="127508"/>
                  </a:lnTo>
                  <a:lnTo>
                    <a:pt x="676020" y="126365"/>
                  </a:lnTo>
                  <a:lnTo>
                    <a:pt x="675385" y="125730"/>
                  </a:lnTo>
                  <a:lnTo>
                    <a:pt x="674878" y="125095"/>
                  </a:lnTo>
                  <a:lnTo>
                    <a:pt x="673734" y="124841"/>
                  </a:lnTo>
                  <a:close/>
                </a:path>
                <a:path w="857250" h="181610">
                  <a:moveTo>
                    <a:pt x="316865" y="121793"/>
                  </a:moveTo>
                  <a:lnTo>
                    <a:pt x="196850" y="121793"/>
                  </a:lnTo>
                  <a:lnTo>
                    <a:pt x="196850" y="135636"/>
                  </a:lnTo>
                  <a:lnTo>
                    <a:pt x="303276" y="135636"/>
                  </a:lnTo>
                  <a:lnTo>
                    <a:pt x="303276" y="181229"/>
                  </a:lnTo>
                  <a:lnTo>
                    <a:pt x="319531" y="181229"/>
                  </a:lnTo>
                  <a:lnTo>
                    <a:pt x="319531" y="124460"/>
                  </a:lnTo>
                  <a:lnTo>
                    <a:pt x="319278" y="123317"/>
                  </a:lnTo>
                  <a:lnTo>
                    <a:pt x="318643" y="122682"/>
                  </a:lnTo>
                  <a:lnTo>
                    <a:pt x="318007" y="122174"/>
                  </a:lnTo>
                  <a:lnTo>
                    <a:pt x="316865" y="121793"/>
                  </a:lnTo>
                  <a:close/>
                </a:path>
                <a:path w="857250" h="181610">
                  <a:moveTo>
                    <a:pt x="165100" y="143510"/>
                  </a:moveTo>
                  <a:lnTo>
                    <a:pt x="0" y="143510"/>
                  </a:lnTo>
                  <a:lnTo>
                    <a:pt x="0" y="157226"/>
                  </a:lnTo>
                  <a:lnTo>
                    <a:pt x="165100" y="157226"/>
                  </a:lnTo>
                  <a:lnTo>
                    <a:pt x="165100" y="143510"/>
                  </a:lnTo>
                  <a:close/>
                </a:path>
                <a:path w="857250" h="181610">
                  <a:moveTo>
                    <a:pt x="90678" y="98298"/>
                  </a:moveTo>
                  <a:lnTo>
                    <a:pt x="74294" y="98298"/>
                  </a:lnTo>
                  <a:lnTo>
                    <a:pt x="74294" y="143510"/>
                  </a:lnTo>
                  <a:lnTo>
                    <a:pt x="90678" y="143510"/>
                  </a:lnTo>
                  <a:lnTo>
                    <a:pt x="90678" y="98298"/>
                  </a:lnTo>
                  <a:close/>
                </a:path>
                <a:path w="857250" h="181610">
                  <a:moveTo>
                    <a:pt x="91058" y="7747"/>
                  </a:moveTo>
                  <a:lnTo>
                    <a:pt x="73787" y="7747"/>
                  </a:lnTo>
                  <a:lnTo>
                    <a:pt x="73787" y="30988"/>
                  </a:lnTo>
                  <a:lnTo>
                    <a:pt x="71881" y="38989"/>
                  </a:lnTo>
                  <a:lnTo>
                    <a:pt x="47744" y="70848"/>
                  </a:lnTo>
                  <a:lnTo>
                    <a:pt x="13186" y="90582"/>
                  </a:lnTo>
                  <a:lnTo>
                    <a:pt x="7112" y="92583"/>
                  </a:lnTo>
                  <a:lnTo>
                    <a:pt x="19050" y="105029"/>
                  </a:lnTo>
                  <a:lnTo>
                    <a:pt x="62610" y="78740"/>
                  </a:lnTo>
                  <a:lnTo>
                    <a:pt x="71881" y="68199"/>
                  </a:lnTo>
                  <a:lnTo>
                    <a:pt x="76327" y="62738"/>
                  </a:lnTo>
                  <a:lnTo>
                    <a:pt x="79882" y="56769"/>
                  </a:lnTo>
                  <a:lnTo>
                    <a:pt x="82804" y="50419"/>
                  </a:lnTo>
                  <a:lnTo>
                    <a:pt x="99590" y="50419"/>
                  </a:lnTo>
                  <a:lnTo>
                    <a:pt x="97028" y="46101"/>
                  </a:lnTo>
                  <a:lnTo>
                    <a:pt x="93091" y="38608"/>
                  </a:lnTo>
                  <a:lnTo>
                    <a:pt x="91124" y="30988"/>
                  </a:lnTo>
                  <a:lnTo>
                    <a:pt x="91058" y="7747"/>
                  </a:lnTo>
                  <a:close/>
                </a:path>
                <a:path w="857250" h="181610">
                  <a:moveTo>
                    <a:pt x="99590" y="50419"/>
                  </a:moveTo>
                  <a:lnTo>
                    <a:pt x="82804" y="50419"/>
                  </a:lnTo>
                  <a:lnTo>
                    <a:pt x="85343" y="56896"/>
                  </a:lnTo>
                  <a:lnTo>
                    <a:pt x="114520" y="88201"/>
                  </a:lnTo>
                  <a:lnTo>
                    <a:pt x="126872" y="95758"/>
                  </a:lnTo>
                  <a:lnTo>
                    <a:pt x="133222" y="99314"/>
                  </a:lnTo>
                  <a:lnTo>
                    <a:pt x="139700" y="102362"/>
                  </a:lnTo>
                  <a:lnTo>
                    <a:pt x="146177" y="104775"/>
                  </a:lnTo>
                  <a:lnTo>
                    <a:pt x="157353" y="92583"/>
                  </a:lnTo>
                  <a:lnTo>
                    <a:pt x="149606" y="90424"/>
                  </a:lnTo>
                  <a:lnTo>
                    <a:pt x="141858" y="87122"/>
                  </a:lnTo>
                  <a:lnTo>
                    <a:pt x="108154" y="61888"/>
                  </a:lnTo>
                  <a:lnTo>
                    <a:pt x="100292" y="51601"/>
                  </a:lnTo>
                  <a:lnTo>
                    <a:pt x="99590" y="50419"/>
                  </a:lnTo>
                  <a:close/>
                </a:path>
                <a:path w="857250" h="181610">
                  <a:moveTo>
                    <a:pt x="341630" y="89535"/>
                  </a:moveTo>
                  <a:lnTo>
                    <a:pt x="177419" y="89535"/>
                  </a:lnTo>
                  <a:lnTo>
                    <a:pt x="177419" y="103378"/>
                  </a:lnTo>
                  <a:lnTo>
                    <a:pt x="341630" y="103378"/>
                  </a:lnTo>
                  <a:lnTo>
                    <a:pt x="341630" y="89535"/>
                  </a:lnTo>
                  <a:close/>
                </a:path>
                <a:path w="857250" h="181610">
                  <a:moveTo>
                    <a:pt x="267589" y="61849"/>
                  </a:moveTo>
                  <a:lnTo>
                    <a:pt x="251206" y="61849"/>
                  </a:lnTo>
                  <a:lnTo>
                    <a:pt x="251206" y="89535"/>
                  </a:lnTo>
                  <a:lnTo>
                    <a:pt x="267589" y="89535"/>
                  </a:lnTo>
                  <a:lnTo>
                    <a:pt x="267589" y="61849"/>
                  </a:lnTo>
                  <a:close/>
                </a:path>
                <a:path w="857250" h="181610">
                  <a:moveTo>
                    <a:pt x="268223" y="635"/>
                  </a:moveTo>
                  <a:lnTo>
                    <a:pt x="250570" y="635"/>
                  </a:lnTo>
                  <a:lnTo>
                    <a:pt x="250457" y="14351"/>
                  </a:lnTo>
                  <a:lnTo>
                    <a:pt x="248793" y="19939"/>
                  </a:lnTo>
                  <a:lnTo>
                    <a:pt x="245109" y="25273"/>
                  </a:lnTo>
                  <a:lnTo>
                    <a:pt x="241554" y="30734"/>
                  </a:lnTo>
                  <a:lnTo>
                    <a:pt x="236601" y="35560"/>
                  </a:lnTo>
                  <a:lnTo>
                    <a:pt x="230505" y="39751"/>
                  </a:lnTo>
                  <a:lnTo>
                    <a:pt x="224408" y="44069"/>
                  </a:lnTo>
                  <a:lnTo>
                    <a:pt x="217551" y="47752"/>
                  </a:lnTo>
                  <a:lnTo>
                    <a:pt x="209677" y="50927"/>
                  </a:lnTo>
                  <a:lnTo>
                    <a:pt x="201803" y="53975"/>
                  </a:lnTo>
                  <a:lnTo>
                    <a:pt x="193802" y="56388"/>
                  </a:lnTo>
                  <a:lnTo>
                    <a:pt x="185546" y="58166"/>
                  </a:lnTo>
                  <a:lnTo>
                    <a:pt x="196088" y="70104"/>
                  </a:lnTo>
                  <a:lnTo>
                    <a:pt x="233044" y="55372"/>
                  </a:lnTo>
                  <a:lnTo>
                    <a:pt x="259588" y="29591"/>
                  </a:lnTo>
                  <a:lnTo>
                    <a:pt x="276871" y="29591"/>
                  </a:lnTo>
                  <a:lnTo>
                    <a:pt x="274319" y="26162"/>
                  </a:lnTo>
                  <a:lnTo>
                    <a:pt x="270256" y="20574"/>
                  </a:lnTo>
                  <a:lnTo>
                    <a:pt x="268223" y="14351"/>
                  </a:lnTo>
                  <a:lnTo>
                    <a:pt x="268223" y="635"/>
                  </a:lnTo>
                  <a:close/>
                </a:path>
                <a:path w="857250" h="181610">
                  <a:moveTo>
                    <a:pt x="276871" y="29591"/>
                  </a:moveTo>
                  <a:lnTo>
                    <a:pt x="259588" y="29591"/>
                  </a:lnTo>
                  <a:lnTo>
                    <a:pt x="262381" y="34671"/>
                  </a:lnTo>
                  <a:lnTo>
                    <a:pt x="292227" y="58801"/>
                  </a:lnTo>
                  <a:lnTo>
                    <a:pt x="322580" y="70104"/>
                  </a:lnTo>
                  <a:lnTo>
                    <a:pt x="332867" y="58166"/>
                  </a:lnTo>
                  <a:lnTo>
                    <a:pt x="325881" y="56642"/>
                  </a:lnTo>
                  <a:lnTo>
                    <a:pt x="318643" y="54483"/>
                  </a:lnTo>
                  <a:lnTo>
                    <a:pt x="283718" y="36576"/>
                  </a:lnTo>
                  <a:lnTo>
                    <a:pt x="278383" y="31623"/>
                  </a:lnTo>
                  <a:lnTo>
                    <a:pt x="276871" y="29591"/>
                  </a:lnTo>
                  <a:close/>
                </a:path>
                <a:path w="857250" h="181610">
                  <a:moveTo>
                    <a:pt x="588518" y="46990"/>
                  </a:moveTo>
                  <a:lnTo>
                    <a:pt x="548132" y="61468"/>
                  </a:lnTo>
                  <a:lnTo>
                    <a:pt x="543941" y="68834"/>
                  </a:lnTo>
                  <a:lnTo>
                    <a:pt x="543941" y="82423"/>
                  </a:lnTo>
                  <a:lnTo>
                    <a:pt x="545083" y="86614"/>
                  </a:lnTo>
                  <a:lnTo>
                    <a:pt x="547369" y="90424"/>
                  </a:lnTo>
                  <a:lnTo>
                    <a:pt x="549529" y="94234"/>
                  </a:lnTo>
                  <a:lnTo>
                    <a:pt x="582041" y="109093"/>
                  </a:lnTo>
                  <a:lnTo>
                    <a:pt x="595121" y="109093"/>
                  </a:lnTo>
                  <a:lnTo>
                    <a:pt x="624459" y="96901"/>
                  </a:lnTo>
                  <a:lnTo>
                    <a:pt x="579628" y="96901"/>
                  </a:lnTo>
                  <a:lnTo>
                    <a:pt x="572769" y="95123"/>
                  </a:lnTo>
                  <a:lnTo>
                    <a:pt x="567817" y="91567"/>
                  </a:lnTo>
                  <a:lnTo>
                    <a:pt x="562864" y="88138"/>
                  </a:lnTo>
                  <a:lnTo>
                    <a:pt x="560518" y="83693"/>
                  </a:lnTo>
                  <a:lnTo>
                    <a:pt x="560451" y="72136"/>
                  </a:lnTo>
                  <a:lnTo>
                    <a:pt x="562864" y="67564"/>
                  </a:lnTo>
                  <a:lnTo>
                    <a:pt x="567817" y="64262"/>
                  </a:lnTo>
                  <a:lnTo>
                    <a:pt x="572769" y="60833"/>
                  </a:lnTo>
                  <a:lnTo>
                    <a:pt x="579628" y="59182"/>
                  </a:lnTo>
                  <a:lnTo>
                    <a:pt x="625729" y="59182"/>
                  </a:lnTo>
                  <a:lnTo>
                    <a:pt x="620776" y="55753"/>
                  </a:lnTo>
                  <a:lnTo>
                    <a:pt x="614128" y="51919"/>
                  </a:lnTo>
                  <a:lnTo>
                    <a:pt x="606552" y="49180"/>
                  </a:lnTo>
                  <a:lnTo>
                    <a:pt x="598023" y="47537"/>
                  </a:lnTo>
                  <a:lnTo>
                    <a:pt x="588518" y="46990"/>
                  </a:lnTo>
                  <a:close/>
                </a:path>
                <a:path w="857250" h="181610">
                  <a:moveTo>
                    <a:pt x="625729" y="59182"/>
                  </a:moveTo>
                  <a:lnTo>
                    <a:pt x="597534" y="59182"/>
                  </a:lnTo>
                  <a:lnTo>
                    <a:pt x="604393" y="60833"/>
                  </a:lnTo>
                  <a:lnTo>
                    <a:pt x="609345" y="64262"/>
                  </a:lnTo>
                  <a:lnTo>
                    <a:pt x="614298" y="67564"/>
                  </a:lnTo>
                  <a:lnTo>
                    <a:pt x="616712" y="72136"/>
                  </a:lnTo>
                  <a:lnTo>
                    <a:pt x="616712" y="83693"/>
                  </a:lnTo>
                  <a:lnTo>
                    <a:pt x="614298" y="88265"/>
                  </a:lnTo>
                  <a:lnTo>
                    <a:pt x="609219" y="91567"/>
                  </a:lnTo>
                  <a:lnTo>
                    <a:pt x="604139" y="95123"/>
                  </a:lnTo>
                  <a:lnTo>
                    <a:pt x="597281" y="96901"/>
                  </a:lnTo>
                  <a:lnTo>
                    <a:pt x="624459" y="96901"/>
                  </a:lnTo>
                  <a:lnTo>
                    <a:pt x="627253" y="94107"/>
                  </a:lnTo>
                  <a:lnTo>
                    <a:pt x="628650" y="92329"/>
                  </a:lnTo>
                  <a:lnTo>
                    <a:pt x="629666" y="90424"/>
                  </a:lnTo>
                  <a:lnTo>
                    <a:pt x="632079" y="86487"/>
                  </a:lnTo>
                  <a:lnTo>
                    <a:pt x="633187" y="82423"/>
                  </a:lnTo>
                  <a:lnTo>
                    <a:pt x="633221" y="68834"/>
                  </a:lnTo>
                  <a:lnTo>
                    <a:pt x="629031" y="61468"/>
                  </a:lnTo>
                  <a:lnTo>
                    <a:pt x="625729" y="59182"/>
                  </a:lnTo>
                  <a:close/>
                </a:path>
                <a:path w="857250" h="181610">
                  <a:moveTo>
                    <a:pt x="640207" y="24511"/>
                  </a:moveTo>
                  <a:lnTo>
                    <a:pt x="537337" y="24511"/>
                  </a:lnTo>
                  <a:lnTo>
                    <a:pt x="537337" y="37338"/>
                  </a:lnTo>
                  <a:lnTo>
                    <a:pt x="640207" y="37338"/>
                  </a:lnTo>
                  <a:lnTo>
                    <a:pt x="640207" y="24511"/>
                  </a:lnTo>
                  <a:close/>
                </a:path>
                <a:path w="857250" h="181610">
                  <a:moveTo>
                    <a:pt x="767588" y="4699"/>
                  </a:moveTo>
                  <a:lnTo>
                    <a:pt x="755015" y="4699"/>
                  </a:lnTo>
                  <a:lnTo>
                    <a:pt x="749172" y="5969"/>
                  </a:lnTo>
                  <a:lnTo>
                    <a:pt x="743839" y="8636"/>
                  </a:lnTo>
                  <a:lnTo>
                    <a:pt x="738378" y="11303"/>
                  </a:lnTo>
                  <a:lnTo>
                    <a:pt x="718835" y="49164"/>
                  </a:lnTo>
                  <a:lnTo>
                    <a:pt x="716915" y="73025"/>
                  </a:lnTo>
                  <a:lnTo>
                    <a:pt x="717129" y="81573"/>
                  </a:lnTo>
                  <a:lnTo>
                    <a:pt x="725805" y="118999"/>
                  </a:lnTo>
                  <a:lnTo>
                    <a:pt x="744093" y="137160"/>
                  </a:lnTo>
                  <a:lnTo>
                    <a:pt x="749427" y="139954"/>
                  </a:lnTo>
                  <a:lnTo>
                    <a:pt x="755269" y="141224"/>
                  </a:lnTo>
                  <a:lnTo>
                    <a:pt x="767588" y="141224"/>
                  </a:lnTo>
                  <a:lnTo>
                    <a:pt x="791018" y="126873"/>
                  </a:lnTo>
                  <a:lnTo>
                    <a:pt x="756539" y="126873"/>
                  </a:lnTo>
                  <a:lnTo>
                    <a:pt x="752220" y="125476"/>
                  </a:lnTo>
                  <a:lnTo>
                    <a:pt x="733297" y="87249"/>
                  </a:lnTo>
                  <a:lnTo>
                    <a:pt x="732885" y="81573"/>
                  </a:lnTo>
                  <a:lnTo>
                    <a:pt x="732903" y="64402"/>
                  </a:lnTo>
                  <a:lnTo>
                    <a:pt x="739647" y="35433"/>
                  </a:lnTo>
                  <a:lnTo>
                    <a:pt x="741933" y="30480"/>
                  </a:lnTo>
                  <a:lnTo>
                    <a:pt x="744855" y="26543"/>
                  </a:lnTo>
                  <a:lnTo>
                    <a:pt x="748538" y="23495"/>
                  </a:lnTo>
                  <a:lnTo>
                    <a:pt x="752220" y="20574"/>
                  </a:lnTo>
                  <a:lnTo>
                    <a:pt x="756539" y="19050"/>
                  </a:lnTo>
                  <a:lnTo>
                    <a:pt x="791018" y="19050"/>
                  </a:lnTo>
                  <a:lnTo>
                    <a:pt x="788669" y="15748"/>
                  </a:lnTo>
                  <a:lnTo>
                    <a:pt x="783970" y="11557"/>
                  </a:lnTo>
                  <a:lnTo>
                    <a:pt x="778637" y="8763"/>
                  </a:lnTo>
                  <a:lnTo>
                    <a:pt x="773303" y="6096"/>
                  </a:lnTo>
                  <a:lnTo>
                    <a:pt x="767588" y="4699"/>
                  </a:lnTo>
                  <a:close/>
                </a:path>
                <a:path w="857250" h="181610">
                  <a:moveTo>
                    <a:pt x="791018" y="19050"/>
                  </a:moveTo>
                  <a:lnTo>
                    <a:pt x="766318" y="19050"/>
                  </a:lnTo>
                  <a:lnTo>
                    <a:pt x="770635" y="20574"/>
                  </a:lnTo>
                  <a:lnTo>
                    <a:pt x="774192" y="23495"/>
                  </a:lnTo>
                  <a:lnTo>
                    <a:pt x="789305" y="58801"/>
                  </a:lnTo>
                  <a:lnTo>
                    <a:pt x="789823" y="64402"/>
                  </a:lnTo>
                  <a:lnTo>
                    <a:pt x="789820" y="81573"/>
                  </a:lnTo>
                  <a:lnTo>
                    <a:pt x="789305" y="87249"/>
                  </a:lnTo>
                  <a:lnTo>
                    <a:pt x="787019" y="100330"/>
                  </a:lnTo>
                  <a:lnTo>
                    <a:pt x="785241" y="106045"/>
                  </a:lnTo>
                  <a:lnTo>
                    <a:pt x="782955" y="110871"/>
                  </a:lnTo>
                  <a:lnTo>
                    <a:pt x="781939" y="113157"/>
                  </a:lnTo>
                  <a:lnTo>
                    <a:pt x="766318" y="126873"/>
                  </a:lnTo>
                  <a:lnTo>
                    <a:pt x="791018" y="126873"/>
                  </a:lnTo>
                  <a:lnTo>
                    <a:pt x="805021" y="89487"/>
                  </a:lnTo>
                  <a:lnTo>
                    <a:pt x="805942" y="73025"/>
                  </a:lnTo>
                  <a:lnTo>
                    <a:pt x="805707" y="64402"/>
                  </a:lnTo>
                  <a:lnTo>
                    <a:pt x="796797" y="27178"/>
                  </a:lnTo>
                  <a:lnTo>
                    <a:pt x="791018" y="19050"/>
                  </a:lnTo>
                  <a:close/>
                </a:path>
                <a:path w="857250" h="181610">
                  <a:moveTo>
                    <a:pt x="430021" y="11811"/>
                  </a:moveTo>
                  <a:lnTo>
                    <a:pt x="371602" y="11811"/>
                  </a:lnTo>
                  <a:lnTo>
                    <a:pt x="370585" y="12065"/>
                  </a:lnTo>
                  <a:lnTo>
                    <a:pt x="369316" y="13335"/>
                  </a:lnTo>
                  <a:lnTo>
                    <a:pt x="369062" y="14351"/>
                  </a:lnTo>
                  <a:lnTo>
                    <a:pt x="369157" y="132129"/>
                  </a:lnTo>
                  <a:lnTo>
                    <a:pt x="369316" y="132842"/>
                  </a:lnTo>
                  <a:lnTo>
                    <a:pt x="370331" y="133858"/>
                  </a:lnTo>
                  <a:lnTo>
                    <a:pt x="371475" y="134239"/>
                  </a:lnTo>
                  <a:lnTo>
                    <a:pt x="382778" y="134239"/>
                  </a:lnTo>
                  <a:lnTo>
                    <a:pt x="421669" y="132129"/>
                  </a:lnTo>
                  <a:lnTo>
                    <a:pt x="441832" y="129540"/>
                  </a:lnTo>
                  <a:lnTo>
                    <a:pt x="441832" y="119634"/>
                  </a:lnTo>
                  <a:lnTo>
                    <a:pt x="384809" y="119634"/>
                  </a:lnTo>
                  <a:lnTo>
                    <a:pt x="384809" y="25273"/>
                  </a:lnTo>
                  <a:lnTo>
                    <a:pt x="430021" y="25273"/>
                  </a:lnTo>
                  <a:lnTo>
                    <a:pt x="430021" y="11811"/>
                  </a:lnTo>
                  <a:close/>
                </a:path>
                <a:path w="857250" h="181610">
                  <a:moveTo>
                    <a:pt x="441832" y="115570"/>
                  </a:moveTo>
                  <a:lnTo>
                    <a:pt x="438277" y="116205"/>
                  </a:lnTo>
                  <a:lnTo>
                    <a:pt x="434213" y="116840"/>
                  </a:lnTo>
                  <a:lnTo>
                    <a:pt x="429768" y="117221"/>
                  </a:lnTo>
                  <a:lnTo>
                    <a:pt x="425195" y="117729"/>
                  </a:lnTo>
                  <a:lnTo>
                    <a:pt x="420496" y="118110"/>
                  </a:lnTo>
                  <a:lnTo>
                    <a:pt x="415670" y="118618"/>
                  </a:lnTo>
                  <a:lnTo>
                    <a:pt x="410844" y="118999"/>
                  </a:lnTo>
                  <a:lnTo>
                    <a:pt x="406019" y="119253"/>
                  </a:lnTo>
                  <a:lnTo>
                    <a:pt x="392303" y="119634"/>
                  </a:lnTo>
                  <a:lnTo>
                    <a:pt x="441832" y="119634"/>
                  </a:lnTo>
                  <a:lnTo>
                    <a:pt x="441832" y="115570"/>
                  </a:lnTo>
                  <a:close/>
                </a:path>
                <a:path w="857250" h="181610">
                  <a:moveTo>
                    <a:pt x="856995" y="381"/>
                  </a:moveTo>
                  <a:lnTo>
                    <a:pt x="840994" y="381"/>
                  </a:lnTo>
                  <a:lnTo>
                    <a:pt x="840994" y="180340"/>
                  </a:lnTo>
                  <a:lnTo>
                    <a:pt x="856995" y="180340"/>
                  </a:lnTo>
                  <a:lnTo>
                    <a:pt x="856995" y="381"/>
                  </a:lnTo>
                  <a:close/>
                </a:path>
                <a:path w="857250" h="181610">
                  <a:moveTo>
                    <a:pt x="676402" y="381"/>
                  </a:moveTo>
                  <a:lnTo>
                    <a:pt x="660527" y="381"/>
                  </a:lnTo>
                  <a:lnTo>
                    <a:pt x="660527" y="115062"/>
                  </a:lnTo>
                  <a:lnTo>
                    <a:pt x="676402" y="115062"/>
                  </a:lnTo>
                  <a:lnTo>
                    <a:pt x="676402" y="65405"/>
                  </a:lnTo>
                  <a:lnTo>
                    <a:pt x="701294" y="65405"/>
                  </a:lnTo>
                  <a:lnTo>
                    <a:pt x="701294" y="51435"/>
                  </a:lnTo>
                  <a:lnTo>
                    <a:pt x="676402" y="51435"/>
                  </a:lnTo>
                  <a:lnTo>
                    <a:pt x="676402" y="381"/>
                  </a:lnTo>
                  <a:close/>
                </a:path>
                <a:path w="857250" h="181610">
                  <a:moveTo>
                    <a:pt x="505841" y="80010"/>
                  </a:moveTo>
                  <a:lnTo>
                    <a:pt x="490219" y="80010"/>
                  </a:lnTo>
                  <a:lnTo>
                    <a:pt x="490219" y="179959"/>
                  </a:lnTo>
                  <a:lnTo>
                    <a:pt x="505841" y="179959"/>
                  </a:lnTo>
                  <a:lnTo>
                    <a:pt x="505841" y="80010"/>
                  </a:lnTo>
                  <a:close/>
                </a:path>
                <a:path w="857250" h="181610">
                  <a:moveTo>
                    <a:pt x="466344" y="3429"/>
                  </a:moveTo>
                  <a:lnTo>
                    <a:pt x="450977" y="3429"/>
                  </a:lnTo>
                  <a:lnTo>
                    <a:pt x="450977" y="171450"/>
                  </a:lnTo>
                  <a:lnTo>
                    <a:pt x="466344" y="171450"/>
                  </a:lnTo>
                  <a:lnTo>
                    <a:pt x="466344" y="80010"/>
                  </a:lnTo>
                  <a:lnTo>
                    <a:pt x="505841" y="80010"/>
                  </a:lnTo>
                  <a:lnTo>
                    <a:pt x="505841" y="64643"/>
                  </a:lnTo>
                  <a:lnTo>
                    <a:pt x="466344" y="64643"/>
                  </a:lnTo>
                  <a:lnTo>
                    <a:pt x="466344" y="3429"/>
                  </a:lnTo>
                  <a:close/>
                </a:path>
                <a:path w="857250" h="181610">
                  <a:moveTo>
                    <a:pt x="505841" y="381"/>
                  </a:moveTo>
                  <a:lnTo>
                    <a:pt x="490219" y="381"/>
                  </a:lnTo>
                  <a:lnTo>
                    <a:pt x="490219" y="64643"/>
                  </a:lnTo>
                  <a:lnTo>
                    <a:pt x="505841" y="64643"/>
                  </a:lnTo>
                  <a:lnTo>
                    <a:pt x="505841" y="381"/>
                  </a:lnTo>
                  <a:close/>
                </a:path>
                <a:path w="857250" h="181610">
                  <a:moveTo>
                    <a:pt x="614933" y="0"/>
                  </a:moveTo>
                  <a:lnTo>
                    <a:pt x="561594" y="0"/>
                  </a:lnTo>
                  <a:lnTo>
                    <a:pt x="561594" y="12954"/>
                  </a:lnTo>
                  <a:lnTo>
                    <a:pt x="614933" y="12954"/>
                  </a:lnTo>
                  <a:lnTo>
                    <a:pt x="61493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8459" y="3820541"/>
              <a:ext cx="1929384" cy="18465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97092" y="3820032"/>
              <a:ext cx="1936750" cy="184785"/>
            </a:xfrm>
            <a:custGeom>
              <a:avLst/>
              <a:gdLst/>
              <a:ahLst/>
              <a:cxnLst/>
              <a:rect l="l" t="t" r="r" b="b"/>
              <a:pathLst>
                <a:path w="1936750" h="184785">
                  <a:moveTo>
                    <a:pt x="145542" y="38354"/>
                  </a:moveTo>
                  <a:lnTo>
                    <a:pt x="144538" y="30264"/>
                  </a:lnTo>
                  <a:lnTo>
                    <a:pt x="141541" y="22948"/>
                  </a:lnTo>
                  <a:lnTo>
                    <a:pt x="136537" y="16408"/>
                  </a:lnTo>
                  <a:lnTo>
                    <a:pt x="132168" y="12827"/>
                  </a:lnTo>
                  <a:lnTo>
                    <a:pt x="129540" y="10668"/>
                  </a:lnTo>
                  <a:lnTo>
                    <a:pt x="128257" y="10007"/>
                  </a:lnTo>
                  <a:lnTo>
                    <a:pt x="128257" y="46494"/>
                  </a:lnTo>
                  <a:lnTo>
                    <a:pt x="124079" y="52578"/>
                  </a:lnTo>
                  <a:lnTo>
                    <a:pt x="82550" y="62484"/>
                  </a:lnTo>
                  <a:lnTo>
                    <a:pt x="72351" y="62115"/>
                  </a:lnTo>
                  <a:lnTo>
                    <a:pt x="36449" y="46494"/>
                  </a:lnTo>
                  <a:lnTo>
                    <a:pt x="36449" y="34163"/>
                  </a:lnTo>
                  <a:lnTo>
                    <a:pt x="63627" y="14478"/>
                  </a:lnTo>
                  <a:lnTo>
                    <a:pt x="69342" y="13335"/>
                  </a:lnTo>
                  <a:lnTo>
                    <a:pt x="75565" y="12827"/>
                  </a:lnTo>
                  <a:lnTo>
                    <a:pt x="89408" y="12827"/>
                  </a:lnTo>
                  <a:lnTo>
                    <a:pt x="95631" y="13335"/>
                  </a:lnTo>
                  <a:lnTo>
                    <a:pt x="101219" y="14605"/>
                  </a:lnTo>
                  <a:lnTo>
                    <a:pt x="106807" y="15748"/>
                  </a:lnTo>
                  <a:lnTo>
                    <a:pt x="128257" y="46494"/>
                  </a:lnTo>
                  <a:lnTo>
                    <a:pt x="128257" y="10007"/>
                  </a:lnTo>
                  <a:lnTo>
                    <a:pt x="120586" y="6007"/>
                  </a:lnTo>
                  <a:lnTo>
                    <a:pt x="109753" y="2667"/>
                  </a:lnTo>
                  <a:lnTo>
                    <a:pt x="97066" y="673"/>
                  </a:lnTo>
                  <a:lnTo>
                    <a:pt x="82550" y="0"/>
                  </a:lnTo>
                  <a:lnTo>
                    <a:pt x="67945" y="673"/>
                  </a:lnTo>
                  <a:lnTo>
                    <a:pt x="28346" y="16408"/>
                  </a:lnTo>
                  <a:lnTo>
                    <a:pt x="19304" y="38354"/>
                  </a:lnTo>
                  <a:lnTo>
                    <a:pt x="20269" y="46494"/>
                  </a:lnTo>
                  <a:lnTo>
                    <a:pt x="54546" y="72961"/>
                  </a:lnTo>
                  <a:lnTo>
                    <a:pt x="82550" y="75438"/>
                  </a:lnTo>
                  <a:lnTo>
                    <a:pt x="97434" y="74828"/>
                  </a:lnTo>
                  <a:lnTo>
                    <a:pt x="110274" y="72961"/>
                  </a:lnTo>
                  <a:lnTo>
                    <a:pt x="121107" y="69875"/>
                  </a:lnTo>
                  <a:lnTo>
                    <a:pt x="129921" y="65532"/>
                  </a:lnTo>
                  <a:lnTo>
                    <a:pt x="133756" y="62484"/>
                  </a:lnTo>
                  <a:lnTo>
                    <a:pt x="136753" y="60109"/>
                  </a:lnTo>
                  <a:lnTo>
                    <a:pt x="141630" y="53759"/>
                  </a:lnTo>
                  <a:lnTo>
                    <a:pt x="144564" y="46482"/>
                  </a:lnTo>
                  <a:lnTo>
                    <a:pt x="145542" y="38354"/>
                  </a:lnTo>
                  <a:close/>
                </a:path>
                <a:path w="1936750" h="184785">
                  <a:moveTo>
                    <a:pt x="149225" y="163830"/>
                  </a:moveTo>
                  <a:lnTo>
                    <a:pt x="37719" y="163830"/>
                  </a:lnTo>
                  <a:lnTo>
                    <a:pt x="37719" y="126492"/>
                  </a:lnTo>
                  <a:lnTo>
                    <a:pt x="22098" y="126492"/>
                  </a:lnTo>
                  <a:lnTo>
                    <a:pt x="22098" y="175006"/>
                  </a:lnTo>
                  <a:lnTo>
                    <a:pt x="22352" y="176149"/>
                  </a:lnTo>
                  <a:lnTo>
                    <a:pt x="22987" y="176657"/>
                  </a:lnTo>
                  <a:lnTo>
                    <a:pt x="23622" y="177292"/>
                  </a:lnTo>
                  <a:lnTo>
                    <a:pt x="24765" y="177546"/>
                  </a:lnTo>
                  <a:lnTo>
                    <a:pt x="149225" y="177546"/>
                  </a:lnTo>
                  <a:lnTo>
                    <a:pt x="149225" y="163830"/>
                  </a:lnTo>
                  <a:close/>
                </a:path>
                <a:path w="1936750" h="184785">
                  <a:moveTo>
                    <a:pt x="164592" y="92456"/>
                  </a:moveTo>
                  <a:lnTo>
                    <a:pt x="0" y="92456"/>
                  </a:lnTo>
                  <a:lnTo>
                    <a:pt x="0" y="106299"/>
                  </a:lnTo>
                  <a:lnTo>
                    <a:pt x="76835" y="106299"/>
                  </a:lnTo>
                  <a:lnTo>
                    <a:pt x="76835" y="145034"/>
                  </a:lnTo>
                  <a:lnTo>
                    <a:pt x="92837" y="145034"/>
                  </a:lnTo>
                  <a:lnTo>
                    <a:pt x="92837" y="106299"/>
                  </a:lnTo>
                  <a:lnTo>
                    <a:pt x="164592" y="106299"/>
                  </a:lnTo>
                  <a:lnTo>
                    <a:pt x="164592" y="92456"/>
                  </a:lnTo>
                  <a:close/>
                </a:path>
                <a:path w="1936750" h="184785">
                  <a:moveTo>
                    <a:pt x="326771" y="1651"/>
                  </a:moveTo>
                  <a:lnTo>
                    <a:pt x="310756" y="1651"/>
                  </a:lnTo>
                  <a:lnTo>
                    <a:pt x="311023" y="21336"/>
                  </a:lnTo>
                  <a:lnTo>
                    <a:pt x="310756" y="21336"/>
                  </a:lnTo>
                  <a:lnTo>
                    <a:pt x="310756" y="34671"/>
                  </a:lnTo>
                  <a:lnTo>
                    <a:pt x="310756" y="62230"/>
                  </a:lnTo>
                  <a:lnTo>
                    <a:pt x="274828" y="62230"/>
                  </a:lnTo>
                  <a:lnTo>
                    <a:pt x="275463" y="60198"/>
                  </a:lnTo>
                  <a:lnTo>
                    <a:pt x="275907" y="57785"/>
                  </a:lnTo>
                  <a:lnTo>
                    <a:pt x="276606" y="53848"/>
                  </a:lnTo>
                  <a:lnTo>
                    <a:pt x="276733" y="45466"/>
                  </a:lnTo>
                  <a:lnTo>
                    <a:pt x="275971" y="40640"/>
                  </a:lnTo>
                  <a:lnTo>
                    <a:pt x="274447" y="34671"/>
                  </a:lnTo>
                  <a:lnTo>
                    <a:pt x="310756" y="34671"/>
                  </a:lnTo>
                  <a:lnTo>
                    <a:pt x="310756" y="21336"/>
                  </a:lnTo>
                  <a:lnTo>
                    <a:pt x="267335" y="21336"/>
                  </a:lnTo>
                  <a:lnTo>
                    <a:pt x="264604" y="17653"/>
                  </a:lnTo>
                  <a:lnTo>
                    <a:pt x="263398" y="16002"/>
                  </a:lnTo>
                  <a:lnTo>
                    <a:pt x="260731" y="13855"/>
                  </a:lnTo>
                  <a:lnTo>
                    <a:pt x="260731" y="40640"/>
                  </a:lnTo>
                  <a:lnTo>
                    <a:pt x="260629" y="58166"/>
                  </a:lnTo>
                  <a:lnTo>
                    <a:pt x="257937" y="65405"/>
                  </a:lnTo>
                  <a:lnTo>
                    <a:pt x="247269" y="77851"/>
                  </a:lnTo>
                  <a:lnTo>
                    <a:pt x="239903" y="80899"/>
                  </a:lnTo>
                  <a:lnTo>
                    <a:pt x="220726" y="80899"/>
                  </a:lnTo>
                  <a:lnTo>
                    <a:pt x="213233" y="77851"/>
                  </a:lnTo>
                  <a:lnTo>
                    <a:pt x="208026" y="71628"/>
                  </a:lnTo>
                  <a:lnTo>
                    <a:pt x="202819" y="65278"/>
                  </a:lnTo>
                  <a:lnTo>
                    <a:pt x="200317" y="57912"/>
                  </a:lnTo>
                  <a:lnTo>
                    <a:pt x="200317" y="40640"/>
                  </a:lnTo>
                  <a:lnTo>
                    <a:pt x="202819" y="33401"/>
                  </a:lnTo>
                  <a:lnTo>
                    <a:pt x="208026" y="27051"/>
                  </a:lnTo>
                  <a:lnTo>
                    <a:pt x="213233" y="20828"/>
                  </a:lnTo>
                  <a:lnTo>
                    <a:pt x="220726" y="17653"/>
                  </a:lnTo>
                  <a:lnTo>
                    <a:pt x="239903" y="17653"/>
                  </a:lnTo>
                  <a:lnTo>
                    <a:pt x="247269" y="20828"/>
                  </a:lnTo>
                  <a:lnTo>
                    <a:pt x="257937" y="33274"/>
                  </a:lnTo>
                  <a:lnTo>
                    <a:pt x="260731" y="40640"/>
                  </a:lnTo>
                  <a:lnTo>
                    <a:pt x="260731" y="13855"/>
                  </a:lnTo>
                  <a:lnTo>
                    <a:pt x="258191" y="11811"/>
                  </a:lnTo>
                  <a:lnTo>
                    <a:pt x="251841" y="8509"/>
                  </a:lnTo>
                  <a:lnTo>
                    <a:pt x="245491" y="5334"/>
                  </a:lnTo>
                  <a:lnTo>
                    <a:pt x="238379" y="3683"/>
                  </a:lnTo>
                  <a:lnTo>
                    <a:pt x="223647" y="3683"/>
                  </a:lnTo>
                  <a:lnTo>
                    <a:pt x="189484" y="26162"/>
                  </a:lnTo>
                  <a:lnTo>
                    <a:pt x="183896" y="43053"/>
                  </a:lnTo>
                  <a:lnTo>
                    <a:pt x="183896" y="55499"/>
                  </a:lnTo>
                  <a:lnTo>
                    <a:pt x="205867" y="88773"/>
                  </a:lnTo>
                  <a:lnTo>
                    <a:pt x="223647" y="94869"/>
                  </a:lnTo>
                  <a:lnTo>
                    <a:pt x="238633" y="94869"/>
                  </a:lnTo>
                  <a:lnTo>
                    <a:pt x="264896" y="80899"/>
                  </a:lnTo>
                  <a:lnTo>
                    <a:pt x="268605" y="75692"/>
                  </a:lnTo>
                  <a:lnTo>
                    <a:pt x="310756" y="75692"/>
                  </a:lnTo>
                  <a:lnTo>
                    <a:pt x="310756" y="110109"/>
                  </a:lnTo>
                  <a:lnTo>
                    <a:pt x="326771" y="110109"/>
                  </a:lnTo>
                  <a:lnTo>
                    <a:pt x="326771" y="75692"/>
                  </a:lnTo>
                  <a:lnTo>
                    <a:pt x="326771" y="62230"/>
                  </a:lnTo>
                  <a:lnTo>
                    <a:pt x="326771" y="34671"/>
                  </a:lnTo>
                  <a:lnTo>
                    <a:pt x="326771" y="21336"/>
                  </a:lnTo>
                  <a:lnTo>
                    <a:pt x="326771" y="1651"/>
                  </a:lnTo>
                  <a:close/>
                </a:path>
                <a:path w="1936750" h="184785">
                  <a:moveTo>
                    <a:pt x="329057" y="148463"/>
                  </a:moveTo>
                  <a:lnTo>
                    <a:pt x="312153" y="122047"/>
                  </a:lnTo>
                  <a:lnTo>
                    <a:pt x="312153" y="141478"/>
                  </a:lnTo>
                  <a:lnTo>
                    <a:pt x="312153" y="155829"/>
                  </a:lnTo>
                  <a:lnTo>
                    <a:pt x="276352" y="171196"/>
                  </a:lnTo>
                  <a:lnTo>
                    <a:pt x="266954" y="171577"/>
                  </a:lnTo>
                  <a:lnTo>
                    <a:pt x="257429" y="171183"/>
                  </a:lnTo>
                  <a:lnTo>
                    <a:pt x="221996" y="155194"/>
                  </a:lnTo>
                  <a:lnTo>
                    <a:pt x="221996" y="140716"/>
                  </a:lnTo>
                  <a:lnTo>
                    <a:pt x="257429" y="125336"/>
                  </a:lnTo>
                  <a:lnTo>
                    <a:pt x="266954" y="124968"/>
                  </a:lnTo>
                  <a:lnTo>
                    <a:pt x="275831" y="125374"/>
                  </a:lnTo>
                  <a:lnTo>
                    <a:pt x="312153" y="141478"/>
                  </a:lnTo>
                  <a:lnTo>
                    <a:pt x="312153" y="122047"/>
                  </a:lnTo>
                  <a:lnTo>
                    <a:pt x="303047" y="117627"/>
                  </a:lnTo>
                  <a:lnTo>
                    <a:pt x="292455" y="114452"/>
                  </a:lnTo>
                  <a:lnTo>
                    <a:pt x="280428" y="112534"/>
                  </a:lnTo>
                  <a:lnTo>
                    <a:pt x="266954" y="111887"/>
                  </a:lnTo>
                  <a:lnTo>
                    <a:pt x="253415" y="112509"/>
                  </a:lnTo>
                  <a:lnTo>
                    <a:pt x="214477" y="127279"/>
                  </a:lnTo>
                  <a:lnTo>
                    <a:pt x="205105" y="148209"/>
                  </a:lnTo>
                  <a:lnTo>
                    <a:pt x="205105" y="153797"/>
                  </a:lnTo>
                  <a:lnTo>
                    <a:pt x="233553" y="180086"/>
                  </a:lnTo>
                  <a:lnTo>
                    <a:pt x="266954" y="184277"/>
                  </a:lnTo>
                  <a:lnTo>
                    <a:pt x="280466" y="183680"/>
                  </a:lnTo>
                  <a:lnTo>
                    <a:pt x="292455" y="181889"/>
                  </a:lnTo>
                  <a:lnTo>
                    <a:pt x="303047" y="178866"/>
                  </a:lnTo>
                  <a:lnTo>
                    <a:pt x="312153" y="174625"/>
                  </a:lnTo>
                  <a:lnTo>
                    <a:pt x="316458" y="171577"/>
                  </a:lnTo>
                  <a:lnTo>
                    <a:pt x="319519" y="169418"/>
                  </a:lnTo>
                  <a:lnTo>
                    <a:pt x="324802" y="163309"/>
                  </a:lnTo>
                  <a:lnTo>
                    <a:pt x="327977" y="156324"/>
                  </a:lnTo>
                  <a:lnTo>
                    <a:pt x="329057" y="148463"/>
                  </a:lnTo>
                  <a:close/>
                </a:path>
                <a:path w="1936750" h="184785">
                  <a:moveTo>
                    <a:pt x="437134" y="4953"/>
                  </a:moveTo>
                  <a:lnTo>
                    <a:pt x="384429" y="4953"/>
                  </a:lnTo>
                  <a:lnTo>
                    <a:pt x="384429" y="18542"/>
                  </a:lnTo>
                  <a:lnTo>
                    <a:pt x="437134" y="18288"/>
                  </a:lnTo>
                  <a:lnTo>
                    <a:pt x="437134" y="4953"/>
                  </a:lnTo>
                  <a:close/>
                </a:path>
                <a:path w="1936750" h="184785">
                  <a:moveTo>
                    <a:pt x="455282" y="98806"/>
                  </a:moveTo>
                  <a:lnTo>
                    <a:pt x="454279" y="92964"/>
                  </a:lnTo>
                  <a:lnTo>
                    <a:pt x="449961" y="82550"/>
                  </a:lnTo>
                  <a:lnTo>
                    <a:pt x="446913" y="77978"/>
                  </a:lnTo>
                  <a:lnTo>
                    <a:pt x="444868" y="76073"/>
                  </a:lnTo>
                  <a:lnTo>
                    <a:pt x="442976" y="74295"/>
                  </a:lnTo>
                  <a:lnTo>
                    <a:pt x="439039" y="70485"/>
                  </a:lnTo>
                  <a:lnTo>
                    <a:pt x="438912" y="70408"/>
                  </a:lnTo>
                  <a:lnTo>
                    <a:pt x="438912" y="96647"/>
                  </a:lnTo>
                  <a:lnTo>
                    <a:pt x="438912" y="113792"/>
                  </a:lnTo>
                  <a:lnTo>
                    <a:pt x="436499" y="120777"/>
                  </a:lnTo>
                  <a:lnTo>
                    <a:pt x="431546" y="126365"/>
                  </a:lnTo>
                  <a:lnTo>
                    <a:pt x="426580" y="131826"/>
                  </a:lnTo>
                  <a:lnTo>
                    <a:pt x="419608" y="134620"/>
                  </a:lnTo>
                  <a:lnTo>
                    <a:pt x="401828" y="134620"/>
                  </a:lnTo>
                  <a:lnTo>
                    <a:pt x="394830" y="131826"/>
                  </a:lnTo>
                  <a:lnTo>
                    <a:pt x="385064" y="120777"/>
                  </a:lnTo>
                  <a:lnTo>
                    <a:pt x="382524" y="113792"/>
                  </a:lnTo>
                  <a:lnTo>
                    <a:pt x="382524" y="96647"/>
                  </a:lnTo>
                  <a:lnTo>
                    <a:pt x="385064" y="89535"/>
                  </a:lnTo>
                  <a:lnTo>
                    <a:pt x="390004" y="84201"/>
                  </a:lnTo>
                  <a:lnTo>
                    <a:pt x="394830" y="78740"/>
                  </a:lnTo>
                  <a:lnTo>
                    <a:pt x="401828" y="76073"/>
                  </a:lnTo>
                  <a:lnTo>
                    <a:pt x="419608" y="76073"/>
                  </a:lnTo>
                  <a:lnTo>
                    <a:pt x="426580" y="78740"/>
                  </a:lnTo>
                  <a:lnTo>
                    <a:pt x="431546" y="84201"/>
                  </a:lnTo>
                  <a:lnTo>
                    <a:pt x="436499" y="89535"/>
                  </a:lnTo>
                  <a:lnTo>
                    <a:pt x="438912" y="96647"/>
                  </a:lnTo>
                  <a:lnTo>
                    <a:pt x="438912" y="70408"/>
                  </a:lnTo>
                  <a:lnTo>
                    <a:pt x="434327" y="67564"/>
                  </a:lnTo>
                  <a:lnTo>
                    <a:pt x="428879" y="65405"/>
                  </a:lnTo>
                  <a:lnTo>
                    <a:pt x="423405" y="63373"/>
                  </a:lnTo>
                  <a:lnTo>
                    <a:pt x="417322" y="62230"/>
                  </a:lnTo>
                  <a:lnTo>
                    <a:pt x="404114" y="62230"/>
                  </a:lnTo>
                  <a:lnTo>
                    <a:pt x="378460" y="74295"/>
                  </a:lnTo>
                  <a:lnTo>
                    <a:pt x="374523" y="77978"/>
                  </a:lnTo>
                  <a:lnTo>
                    <a:pt x="371602" y="82550"/>
                  </a:lnTo>
                  <a:lnTo>
                    <a:pt x="367284" y="92964"/>
                  </a:lnTo>
                  <a:lnTo>
                    <a:pt x="366128" y="98806"/>
                  </a:lnTo>
                  <a:lnTo>
                    <a:pt x="366128" y="111760"/>
                  </a:lnTo>
                  <a:lnTo>
                    <a:pt x="398272" y="147574"/>
                  </a:lnTo>
                  <a:lnTo>
                    <a:pt x="404228" y="148590"/>
                  </a:lnTo>
                  <a:lnTo>
                    <a:pt x="417182" y="148590"/>
                  </a:lnTo>
                  <a:lnTo>
                    <a:pt x="423164" y="147574"/>
                  </a:lnTo>
                  <a:lnTo>
                    <a:pt x="433959" y="143256"/>
                  </a:lnTo>
                  <a:lnTo>
                    <a:pt x="438658" y="140208"/>
                  </a:lnTo>
                  <a:lnTo>
                    <a:pt x="444423" y="134620"/>
                  </a:lnTo>
                  <a:lnTo>
                    <a:pt x="446532" y="132588"/>
                  </a:lnTo>
                  <a:lnTo>
                    <a:pt x="449580" y="128016"/>
                  </a:lnTo>
                  <a:lnTo>
                    <a:pt x="451904" y="122809"/>
                  </a:lnTo>
                  <a:lnTo>
                    <a:pt x="454152" y="116840"/>
                  </a:lnTo>
                  <a:lnTo>
                    <a:pt x="455282" y="110871"/>
                  </a:lnTo>
                  <a:lnTo>
                    <a:pt x="455282" y="98806"/>
                  </a:lnTo>
                  <a:close/>
                </a:path>
                <a:path w="1936750" h="184785">
                  <a:moveTo>
                    <a:pt x="461645" y="34163"/>
                  </a:moveTo>
                  <a:lnTo>
                    <a:pt x="359410" y="34163"/>
                  </a:lnTo>
                  <a:lnTo>
                    <a:pt x="359410" y="47879"/>
                  </a:lnTo>
                  <a:lnTo>
                    <a:pt x="461645" y="47879"/>
                  </a:lnTo>
                  <a:lnTo>
                    <a:pt x="461645" y="34163"/>
                  </a:lnTo>
                  <a:close/>
                </a:path>
                <a:path w="1936750" h="184785">
                  <a:moveTo>
                    <a:pt x="524383" y="74676"/>
                  </a:moveTo>
                  <a:lnTo>
                    <a:pt x="497713" y="74676"/>
                  </a:lnTo>
                  <a:lnTo>
                    <a:pt x="497713" y="1651"/>
                  </a:lnTo>
                  <a:lnTo>
                    <a:pt x="481838" y="1651"/>
                  </a:lnTo>
                  <a:lnTo>
                    <a:pt x="481838" y="181483"/>
                  </a:lnTo>
                  <a:lnTo>
                    <a:pt x="497713" y="181483"/>
                  </a:lnTo>
                  <a:lnTo>
                    <a:pt x="497713" y="89408"/>
                  </a:lnTo>
                  <a:lnTo>
                    <a:pt x="524383" y="89408"/>
                  </a:lnTo>
                  <a:lnTo>
                    <a:pt x="524383" y="74676"/>
                  </a:lnTo>
                  <a:close/>
                </a:path>
                <a:path w="1936750" h="184785">
                  <a:moveTo>
                    <a:pt x="676529" y="50673"/>
                  </a:moveTo>
                  <a:lnTo>
                    <a:pt x="568198" y="50673"/>
                  </a:lnTo>
                  <a:lnTo>
                    <a:pt x="568198" y="2540"/>
                  </a:lnTo>
                  <a:lnTo>
                    <a:pt x="552450" y="2540"/>
                  </a:lnTo>
                  <a:lnTo>
                    <a:pt x="552450" y="61722"/>
                  </a:lnTo>
                  <a:lnTo>
                    <a:pt x="552704" y="62738"/>
                  </a:lnTo>
                  <a:lnTo>
                    <a:pt x="553974" y="64008"/>
                  </a:lnTo>
                  <a:lnTo>
                    <a:pt x="555117" y="64262"/>
                  </a:lnTo>
                  <a:lnTo>
                    <a:pt x="676529" y="64262"/>
                  </a:lnTo>
                  <a:lnTo>
                    <a:pt x="676529" y="50673"/>
                  </a:lnTo>
                  <a:close/>
                </a:path>
                <a:path w="1936750" h="184785">
                  <a:moveTo>
                    <a:pt x="679323" y="163830"/>
                  </a:moveTo>
                  <a:lnTo>
                    <a:pt x="567817" y="163830"/>
                  </a:lnTo>
                  <a:lnTo>
                    <a:pt x="567817" y="122936"/>
                  </a:lnTo>
                  <a:lnTo>
                    <a:pt x="552450" y="122936"/>
                  </a:lnTo>
                  <a:lnTo>
                    <a:pt x="552450" y="175006"/>
                  </a:lnTo>
                  <a:lnTo>
                    <a:pt x="552704" y="176149"/>
                  </a:lnTo>
                  <a:lnTo>
                    <a:pt x="553339" y="176657"/>
                  </a:lnTo>
                  <a:lnTo>
                    <a:pt x="553974" y="177292"/>
                  </a:lnTo>
                  <a:lnTo>
                    <a:pt x="555117" y="177546"/>
                  </a:lnTo>
                  <a:lnTo>
                    <a:pt x="679323" y="177546"/>
                  </a:lnTo>
                  <a:lnTo>
                    <a:pt x="679323" y="163830"/>
                  </a:lnTo>
                  <a:close/>
                </a:path>
                <a:path w="1936750" h="184785">
                  <a:moveTo>
                    <a:pt x="694944" y="90424"/>
                  </a:moveTo>
                  <a:lnTo>
                    <a:pt x="530352" y="90424"/>
                  </a:lnTo>
                  <a:lnTo>
                    <a:pt x="530352" y="104013"/>
                  </a:lnTo>
                  <a:lnTo>
                    <a:pt x="694944" y="104013"/>
                  </a:lnTo>
                  <a:lnTo>
                    <a:pt x="694944" y="90424"/>
                  </a:lnTo>
                  <a:close/>
                </a:path>
                <a:path w="1936750" h="184785">
                  <a:moveTo>
                    <a:pt x="857631" y="116840"/>
                  </a:moveTo>
                  <a:lnTo>
                    <a:pt x="854075" y="117475"/>
                  </a:lnTo>
                  <a:lnTo>
                    <a:pt x="850011" y="118110"/>
                  </a:lnTo>
                  <a:lnTo>
                    <a:pt x="845566" y="118491"/>
                  </a:lnTo>
                  <a:lnTo>
                    <a:pt x="840994" y="118999"/>
                  </a:lnTo>
                  <a:lnTo>
                    <a:pt x="836295" y="119380"/>
                  </a:lnTo>
                  <a:lnTo>
                    <a:pt x="831469" y="119888"/>
                  </a:lnTo>
                  <a:lnTo>
                    <a:pt x="826643" y="120269"/>
                  </a:lnTo>
                  <a:lnTo>
                    <a:pt x="821817" y="120523"/>
                  </a:lnTo>
                  <a:lnTo>
                    <a:pt x="808101" y="120904"/>
                  </a:lnTo>
                  <a:lnTo>
                    <a:pt x="800608" y="120904"/>
                  </a:lnTo>
                  <a:lnTo>
                    <a:pt x="800608" y="26543"/>
                  </a:lnTo>
                  <a:lnTo>
                    <a:pt x="845820" y="26543"/>
                  </a:lnTo>
                  <a:lnTo>
                    <a:pt x="845820" y="13081"/>
                  </a:lnTo>
                  <a:lnTo>
                    <a:pt x="787400" y="13081"/>
                  </a:lnTo>
                  <a:lnTo>
                    <a:pt x="786384" y="13335"/>
                  </a:lnTo>
                  <a:lnTo>
                    <a:pt x="785114" y="14605"/>
                  </a:lnTo>
                  <a:lnTo>
                    <a:pt x="784860" y="15621"/>
                  </a:lnTo>
                  <a:lnTo>
                    <a:pt x="784948" y="133400"/>
                  </a:lnTo>
                  <a:lnTo>
                    <a:pt x="785114" y="134112"/>
                  </a:lnTo>
                  <a:lnTo>
                    <a:pt x="786130" y="135128"/>
                  </a:lnTo>
                  <a:lnTo>
                    <a:pt x="787273" y="135509"/>
                  </a:lnTo>
                  <a:lnTo>
                    <a:pt x="798576" y="135509"/>
                  </a:lnTo>
                  <a:lnTo>
                    <a:pt x="837463" y="133400"/>
                  </a:lnTo>
                  <a:lnTo>
                    <a:pt x="857631" y="130810"/>
                  </a:lnTo>
                  <a:lnTo>
                    <a:pt x="857631" y="120904"/>
                  </a:lnTo>
                  <a:lnTo>
                    <a:pt x="857631" y="116840"/>
                  </a:lnTo>
                  <a:close/>
                </a:path>
                <a:path w="1936750" h="184785">
                  <a:moveTo>
                    <a:pt x="921639" y="1651"/>
                  </a:moveTo>
                  <a:lnTo>
                    <a:pt x="906018" y="1651"/>
                  </a:lnTo>
                  <a:lnTo>
                    <a:pt x="906018" y="65913"/>
                  </a:lnTo>
                  <a:lnTo>
                    <a:pt x="882142" y="65913"/>
                  </a:lnTo>
                  <a:lnTo>
                    <a:pt x="882142" y="4699"/>
                  </a:lnTo>
                  <a:lnTo>
                    <a:pt x="866775" y="4699"/>
                  </a:lnTo>
                  <a:lnTo>
                    <a:pt x="866775" y="172720"/>
                  </a:lnTo>
                  <a:lnTo>
                    <a:pt x="882142" y="172720"/>
                  </a:lnTo>
                  <a:lnTo>
                    <a:pt x="882142" y="81280"/>
                  </a:lnTo>
                  <a:lnTo>
                    <a:pt x="906018" y="81280"/>
                  </a:lnTo>
                  <a:lnTo>
                    <a:pt x="906018" y="181229"/>
                  </a:lnTo>
                  <a:lnTo>
                    <a:pt x="921639" y="181229"/>
                  </a:lnTo>
                  <a:lnTo>
                    <a:pt x="921639" y="81280"/>
                  </a:lnTo>
                  <a:lnTo>
                    <a:pt x="921639" y="65913"/>
                  </a:lnTo>
                  <a:lnTo>
                    <a:pt x="921639" y="1651"/>
                  </a:lnTo>
                  <a:close/>
                </a:path>
                <a:path w="1936750" h="184785">
                  <a:moveTo>
                    <a:pt x="1030732" y="1270"/>
                  </a:moveTo>
                  <a:lnTo>
                    <a:pt x="977392" y="1270"/>
                  </a:lnTo>
                  <a:lnTo>
                    <a:pt x="977392" y="14224"/>
                  </a:lnTo>
                  <a:lnTo>
                    <a:pt x="1030732" y="14224"/>
                  </a:lnTo>
                  <a:lnTo>
                    <a:pt x="1030732" y="1270"/>
                  </a:lnTo>
                  <a:close/>
                </a:path>
                <a:path w="1936750" h="184785">
                  <a:moveTo>
                    <a:pt x="1049020" y="70104"/>
                  </a:moveTo>
                  <a:lnTo>
                    <a:pt x="1044829" y="62738"/>
                  </a:lnTo>
                  <a:lnTo>
                    <a:pt x="1041527" y="60452"/>
                  </a:lnTo>
                  <a:lnTo>
                    <a:pt x="1036574" y="57023"/>
                  </a:lnTo>
                  <a:lnTo>
                    <a:pt x="1032510" y="54698"/>
                  </a:lnTo>
                  <a:lnTo>
                    <a:pt x="1032510" y="73406"/>
                  </a:lnTo>
                  <a:lnTo>
                    <a:pt x="1032510" y="84963"/>
                  </a:lnTo>
                  <a:lnTo>
                    <a:pt x="1030097" y="89535"/>
                  </a:lnTo>
                  <a:lnTo>
                    <a:pt x="1025017" y="92837"/>
                  </a:lnTo>
                  <a:lnTo>
                    <a:pt x="1019937" y="96393"/>
                  </a:lnTo>
                  <a:lnTo>
                    <a:pt x="1013079" y="98171"/>
                  </a:lnTo>
                  <a:lnTo>
                    <a:pt x="995426" y="98171"/>
                  </a:lnTo>
                  <a:lnTo>
                    <a:pt x="988568" y="96393"/>
                  </a:lnTo>
                  <a:lnTo>
                    <a:pt x="983615" y="92837"/>
                  </a:lnTo>
                  <a:lnTo>
                    <a:pt x="978662" y="89408"/>
                  </a:lnTo>
                  <a:lnTo>
                    <a:pt x="976312" y="84963"/>
                  </a:lnTo>
                  <a:lnTo>
                    <a:pt x="976249" y="73406"/>
                  </a:lnTo>
                  <a:lnTo>
                    <a:pt x="978662" y="68834"/>
                  </a:lnTo>
                  <a:lnTo>
                    <a:pt x="983615" y="65532"/>
                  </a:lnTo>
                  <a:lnTo>
                    <a:pt x="988568" y="62103"/>
                  </a:lnTo>
                  <a:lnTo>
                    <a:pt x="995426" y="60452"/>
                  </a:lnTo>
                  <a:lnTo>
                    <a:pt x="1013333" y="60452"/>
                  </a:lnTo>
                  <a:lnTo>
                    <a:pt x="1020191" y="62103"/>
                  </a:lnTo>
                  <a:lnTo>
                    <a:pt x="1025144" y="65532"/>
                  </a:lnTo>
                  <a:lnTo>
                    <a:pt x="1030097" y="68834"/>
                  </a:lnTo>
                  <a:lnTo>
                    <a:pt x="1032510" y="73406"/>
                  </a:lnTo>
                  <a:lnTo>
                    <a:pt x="1032510" y="54698"/>
                  </a:lnTo>
                  <a:lnTo>
                    <a:pt x="1029919" y="53200"/>
                  </a:lnTo>
                  <a:lnTo>
                    <a:pt x="1022350" y="50457"/>
                  </a:lnTo>
                  <a:lnTo>
                    <a:pt x="1013815" y="48818"/>
                  </a:lnTo>
                  <a:lnTo>
                    <a:pt x="1004316" y="48260"/>
                  </a:lnTo>
                  <a:lnTo>
                    <a:pt x="994879" y="48818"/>
                  </a:lnTo>
                  <a:lnTo>
                    <a:pt x="959739" y="70104"/>
                  </a:lnTo>
                  <a:lnTo>
                    <a:pt x="959739" y="83693"/>
                  </a:lnTo>
                  <a:lnTo>
                    <a:pt x="960882" y="87884"/>
                  </a:lnTo>
                  <a:lnTo>
                    <a:pt x="963168" y="91694"/>
                  </a:lnTo>
                  <a:lnTo>
                    <a:pt x="965327" y="95504"/>
                  </a:lnTo>
                  <a:lnTo>
                    <a:pt x="997839" y="110363"/>
                  </a:lnTo>
                  <a:lnTo>
                    <a:pt x="1010920" y="110363"/>
                  </a:lnTo>
                  <a:lnTo>
                    <a:pt x="1040257" y="98171"/>
                  </a:lnTo>
                  <a:lnTo>
                    <a:pt x="1043051" y="95377"/>
                  </a:lnTo>
                  <a:lnTo>
                    <a:pt x="1044448" y="93599"/>
                  </a:lnTo>
                  <a:lnTo>
                    <a:pt x="1045464" y="91694"/>
                  </a:lnTo>
                  <a:lnTo>
                    <a:pt x="1047877" y="87757"/>
                  </a:lnTo>
                  <a:lnTo>
                    <a:pt x="1048981" y="83693"/>
                  </a:lnTo>
                  <a:lnTo>
                    <a:pt x="1049020" y="70104"/>
                  </a:lnTo>
                  <a:close/>
                </a:path>
                <a:path w="1936750" h="184785">
                  <a:moveTo>
                    <a:pt x="1056005" y="25781"/>
                  </a:moveTo>
                  <a:lnTo>
                    <a:pt x="953135" y="25781"/>
                  </a:lnTo>
                  <a:lnTo>
                    <a:pt x="953135" y="38608"/>
                  </a:lnTo>
                  <a:lnTo>
                    <a:pt x="1056005" y="38608"/>
                  </a:lnTo>
                  <a:lnTo>
                    <a:pt x="1056005" y="25781"/>
                  </a:lnTo>
                  <a:close/>
                </a:path>
                <a:path w="1936750" h="184785">
                  <a:moveTo>
                    <a:pt x="1092200" y="128778"/>
                  </a:moveTo>
                  <a:lnTo>
                    <a:pt x="1091819" y="127635"/>
                  </a:lnTo>
                  <a:lnTo>
                    <a:pt x="1091184" y="127000"/>
                  </a:lnTo>
                  <a:lnTo>
                    <a:pt x="1090676" y="126365"/>
                  </a:lnTo>
                  <a:lnTo>
                    <a:pt x="1089533" y="126111"/>
                  </a:lnTo>
                  <a:lnTo>
                    <a:pt x="974598" y="126111"/>
                  </a:lnTo>
                  <a:lnTo>
                    <a:pt x="974598" y="140081"/>
                  </a:lnTo>
                  <a:lnTo>
                    <a:pt x="1075944" y="140081"/>
                  </a:lnTo>
                  <a:lnTo>
                    <a:pt x="1075944" y="182245"/>
                  </a:lnTo>
                  <a:lnTo>
                    <a:pt x="1092200" y="182245"/>
                  </a:lnTo>
                  <a:lnTo>
                    <a:pt x="1092200" y="128778"/>
                  </a:lnTo>
                  <a:close/>
                </a:path>
                <a:path w="1936750" h="184785">
                  <a:moveTo>
                    <a:pt x="1117092" y="52705"/>
                  </a:moveTo>
                  <a:lnTo>
                    <a:pt x="1092200" y="52705"/>
                  </a:lnTo>
                  <a:lnTo>
                    <a:pt x="1092200" y="1651"/>
                  </a:lnTo>
                  <a:lnTo>
                    <a:pt x="1076325" y="1651"/>
                  </a:lnTo>
                  <a:lnTo>
                    <a:pt x="1076325" y="116332"/>
                  </a:lnTo>
                  <a:lnTo>
                    <a:pt x="1092200" y="116332"/>
                  </a:lnTo>
                  <a:lnTo>
                    <a:pt x="1092200" y="66675"/>
                  </a:lnTo>
                  <a:lnTo>
                    <a:pt x="1117092" y="66675"/>
                  </a:lnTo>
                  <a:lnTo>
                    <a:pt x="1117092" y="52705"/>
                  </a:lnTo>
                  <a:close/>
                </a:path>
                <a:path w="1936750" h="184785">
                  <a:moveTo>
                    <a:pt x="1224788" y="45720"/>
                  </a:moveTo>
                  <a:lnTo>
                    <a:pt x="1208151" y="15024"/>
                  </a:lnTo>
                  <a:lnTo>
                    <a:pt x="1208151" y="43053"/>
                  </a:lnTo>
                  <a:lnTo>
                    <a:pt x="1208151" y="61976"/>
                  </a:lnTo>
                  <a:lnTo>
                    <a:pt x="1205357" y="69850"/>
                  </a:lnTo>
                  <a:lnTo>
                    <a:pt x="1194435" y="82550"/>
                  </a:lnTo>
                  <a:lnTo>
                    <a:pt x="1186942" y="85852"/>
                  </a:lnTo>
                  <a:lnTo>
                    <a:pt x="1167638" y="85852"/>
                  </a:lnTo>
                  <a:lnTo>
                    <a:pt x="1160018" y="82550"/>
                  </a:lnTo>
                  <a:lnTo>
                    <a:pt x="1154557" y="76073"/>
                  </a:lnTo>
                  <a:lnTo>
                    <a:pt x="1149223" y="69850"/>
                  </a:lnTo>
                  <a:lnTo>
                    <a:pt x="1146556" y="61976"/>
                  </a:lnTo>
                  <a:lnTo>
                    <a:pt x="1146556" y="43053"/>
                  </a:lnTo>
                  <a:lnTo>
                    <a:pt x="1149223" y="35052"/>
                  </a:lnTo>
                  <a:lnTo>
                    <a:pt x="1154557" y="28448"/>
                  </a:lnTo>
                  <a:lnTo>
                    <a:pt x="1160018" y="21844"/>
                  </a:lnTo>
                  <a:lnTo>
                    <a:pt x="1167638" y="18542"/>
                  </a:lnTo>
                  <a:lnTo>
                    <a:pt x="1187069" y="18542"/>
                  </a:lnTo>
                  <a:lnTo>
                    <a:pt x="1194562" y="21844"/>
                  </a:lnTo>
                  <a:lnTo>
                    <a:pt x="1200023" y="28448"/>
                  </a:lnTo>
                  <a:lnTo>
                    <a:pt x="1205357" y="35052"/>
                  </a:lnTo>
                  <a:lnTo>
                    <a:pt x="1208151" y="43053"/>
                  </a:lnTo>
                  <a:lnTo>
                    <a:pt x="1208151" y="15024"/>
                  </a:lnTo>
                  <a:lnTo>
                    <a:pt x="1207135" y="13970"/>
                  </a:lnTo>
                  <a:lnTo>
                    <a:pt x="1202182" y="10541"/>
                  </a:lnTo>
                  <a:lnTo>
                    <a:pt x="1196340" y="8001"/>
                  </a:lnTo>
                  <a:lnTo>
                    <a:pt x="1190498" y="5334"/>
                  </a:lnTo>
                  <a:lnTo>
                    <a:pt x="1184148" y="4064"/>
                  </a:lnTo>
                  <a:lnTo>
                    <a:pt x="1170305" y="4064"/>
                  </a:lnTo>
                  <a:lnTo>
                    <a:pt x="1163828" y="5334"/>
                  </a:lnTo>
                  <a:lnTo>
                    <a:pt x="1158113" y="8001"/>
                  </a:lnTo>
                  <a:lnTo>
                    <a:pt x="1152271" y="10541"/>
                  </a:lnTo>
                  <a:lnTo>
                    <a:pt x="1130046" y="45720"/>
                  </a:lnTo>
                  <a:lnTo>
                    <a:pt x="1130046" y="58928"/>
                  </a:lnTo>
                  <a:lnTo>
                    <a:pt x="1143254" y="86233"/>
                  </a:lnTo>
                  <a:lnTo>
                    <a:pt x="1147318" y="90678"/>
                  </a:lnTo>
                  <a:lnTo>
                    <a:pt x="1152271" y="94107"/>
                  </a:lnTo>
                  <a:lnTo>
                    <a:pt x="1158113" y="96774"/>
                  </a:lnTo>
                  <a:lnTo>
                    <a:pt x="1163828" y="99187"/>
                  </a:lnTo>
                  <a:lnTo>
                    <a:pt x="1170305" y="100330"/>
                  </a:lnTo>
                  <a:lnTo>
                    <a:pt x="1184148" y="100330"/>
                  </a:lnTo>
                  <a:lnTo>
                    <a:pt x="1190498" y="99187"/>
                  </a:lnTo>
                  <a:lnTo>
                    <a:pt x="1202182" y="94107"/>
                  </a:lnTo>
                  <a:lnTo>
                    <a:pt x="1207135" y="90678"/>
                  </a:lnTo>
                  <a:lnTo>
                    <a:pt x="1211694" y="85852"/>
                  </a:lnTo>
                  <a:lnTo>
                    <a:pt x="1215517" y="81915"/>
                  </a:lnTo>
                  <a:lnTo>
                    <a:pt x="1218819" y="76835"/>
                  </a:lnTo>
                  <a:lnTo>
                    <a:pt x="1221232" y="70993"/>
                  </a:lnTo>
                  <a:lnTo>
                    <a:pt x="1223518" y="65151"/>
                  </a:lnTo>
                  <a:lnTo>
                    <a:pt x="1224788" y="58928"/>
                  </a:lnTo>
                  <a:lnTo>
                    <a:pt x="1224788" y="45720"/>
                  </a:lnTo>
                  <a:close/>
                </a:path>
                <a:path w="1936750" h="184785">
                  <a:moveTo>
                    <a:pt x="1273429" y="1651"/>
                  </a:moveTo>
                  <a:lnTo>
                    <a:pt x="1257427" y="1651"/>
                  </a:lnTo>
                  <a:lnTo>
                    <a:pt x="1257427" y="133604"/>
                  </a:lnTo>
                  <a:lnTo>
                    <a:pt x="1273429" y="133604"/>
                  </a:lnTo>
                  <a:lnTo>
                    <a:pt x="1273429" y="1651"/>
                  </a:lnTo>
                  <a:close/>
                </a:path>
                <a:path w="1936750" h="184785">
                  <a:moveTo>
                    <a:pt x="1278255" y="163830"/>
                  </a:moveTo>
                  <a:lnTo>
                    <a:pt x="1173099" y="163830"/>
                  </a:lnTo>
                  <a:lnTo>
                    <a:pt x="1173099" y="118872"/>
                  </a:lnTo>
                  <a:lnTo>
                    <a:pt x="1156589" y="118872"/>
                  </a:lnTo>
                  <a:lnTo>
                    <a:pt x="1156589" y="175006"/>
                  </a:lnTo>
                  <a:lnTo>
                    <a:pt x="1156970" y="176149"/>
                  </a:lnTo>
                  <a:lnTo>
                    <a:pt x="1157605" y="176657"/>
                  </a:lnTo>
                  <a:lnTo>
                    <a:pt x="1158113" y="177292"/>
                  </a:lnTo>
                  <a:lnTo>
                    <a:pt x="1159256" y="177546"/>
                  </a:lnTo>
                  <a:lnTo>
                    <a:pt x="1278255" y="177546"/>
                  </a:lnTo>
                  <a:lnTo>
                    <a:pt x="1278255" y="163830"/>
                  </a:lnTo>
                  <a:close/>
                </a:path>
                <a:path w="1936750" h="184785">
                  <a:moveTo>
                    <a:pt x="1417701" y="129159"/>
                  </a:moveTo>
                  <a:lnTo>
                    <a:pt x="1387246" y="103835"/>
                  </a:lnTo>
                  <a:lnTo>
                    <a:pt x="1376045" y="84582"/>
                  </a:lnTo>
                  <a:lnTo>
                    <a:pt x="1375219" y="82880"/>
                  </a:lnTo>
                  <a:lnTo>
                    <a:pt x="1371447" y="70866"/>
                  </a:lnTo>
                  <a:lnTo>
                    <a:pt x="1369174" y="57823"/>
                  </a:lnTo>
                  <a:lnTo>
                    <a:pt x="1368425" y="43688"/>
                  </a:lnTo>
                  <a:lnTo>
                    <a:pt x="1368425" y="25527"/>
                  </a:lnTo>
                  <a:lnTo>
                    <a:pt x="1407668" y="25527"/>
                  </a:lnTo>
                  <a:lnTo>
                    <a:pt x="1407668" y="12065"/>
                  </a:lnTo>
                  <a:lnTo>
                    <a:pt x="1313180" y="12065"/>
                  </a:lnTo>
                  <a:lnTo>
                    <a:pt x="1313180" y="25527"/>
                  </a:lnTo>
                  <a:lnTo>
                    <a:pt x="1351915" y="25527"/>
                  </a:lnTo>
                  <a:lnTo>
                    <a:pt x="1351915" y="41021"/>
                  </a:lnTo>
                  <a:lnTo>
                    <a:pt x="1344193" y="83743"/>
                  </a:lnTo>
                  <a:lnTo>
                    <a:pt x="1321828" y="117246"/>
                  </a:lnTo>
                  <a:lnTo>
                    <a:pt x="1300226" y="134493"/>
                  </a:lnTo>
                  <a:lnTo>
                    <a:pt x="1313307" y="145542"/>
                  </a:lnTo>
                  <a:lnTo>
                    <a:pt x="1340739" y="119380"/>
                  </a:lnTo>
                  <a:lnTo>
                    <a:pt x="1345057" y="114046"/>
                  </a:lnTo>
                  <a:lnTo>
                    <a:pt x="1360170" y="84582"/>
                  </a:lnTo>
                  <a:lnTo>
                    <a:pt x="1363713" y="93611"/>
                  </a:lnTo>
                  <a:lnTo>
                    <a:pt x="1387983" y="126238"/>
                  </a:lnTo>
                  <a:lnTo>
                    <a:pt x="1406144" y="140716"/>
                  </a:lnTo>
                  <a:lnTo>
                    <a:pt x="1417701" y="129159"/>
                  </a:lnTo>
                  <a:close/>
                </a:path>
                <a:path w="1936750" h="184785">
                  <a:moveTo>
                    <a:pt x="1453388" y="2032"/>
                  </a:moveTo>
                  <a:lnTo>
                    <a:pt x="1437386" y="2032"/>
                  </a:lnTo>
                  <a:lnTo>
                    <a:pt x="1437386" y="181610"/>
                  </a:lnTo>
                  <a:lnTo>
                    <a:pt x="1453388" y="181610"/>
                  </a:lnTo>
                  <a:lnTo>
                    <a:pt x="1453388" y="2032"/>
                  </a:lnTo>
                  <a:close/>
                </a:path>
                <a:path w="1936750" h="184785">
                  <a:moveTo>
                    <a:pt x="1625219" y="889"/>
                  </a:moveTo>
                  <a:lnTo>
                    <a:pt x="1574927" y="889"/>
                  </a:lnTo>
                  <a:lnTo>
                    <a:pt x="1574927" y="12446"/>
                  </a:lnTo>
                  <a:lnTo>
                    <a:pt x="1625219" y="12446"/>
                  </a:lnTo>
                  <a:lnTo>
                    <a:pt x="1625219" y="889"/>
                  </a:lnTo>
                  <a:close/>
                </a:path>
                <a:path w="1936750" h="184785">
                  <a:moveTo>
                    <a:pt x="1649095" y="21971"/>
                  </a:moveTo>
                  <a:lnTo>
                    <a:pt x="1550035" y="21971"/>
                  </a:lnTo>
                  <a:lnTo>
                    <a:pt x="1550035" y="33528"/>
                  </a:lnTo>
                  <a:lnTo>
                    <a:pt x="1649095" y="33528"/>
                  </a:lnTo>
                  <a:lnTo>
                    <a:pt x="1649095" y="21971"/>
                  </a:lnTo>
                  <a:close/>
                </a:path>
                <a:path w="1936750" h="184785">
                  <a:moveTo>
                    <a:pt x="1662303" y="101600"/>
                  </a:moveTo>
                  <a:lnTo>
                    <a:pt x="1659001" y="102108"/>
                  </a:lnTo>
                  <a:lnTo>
                    <a:pt x="1655064" y="102616"/>
                  </a:lnTo>
                  <a:lnTo>
                    <a:pt x="1645793" y="103632"/>
                  </a:lnTo>
                  <a:lnTo>
                    <a:pt x="1635887" y="104394"/>
                  </a:lnTo>
                  <a:lnTo>
                    <a:pt x="1630934" y="104902"/>
                  </a:lnTo>
                  <a:lnTo>
                    <a:pt x="1612773" y="105918"/>
                  </a:lnTo>
                  <a:lnTo>
                    <a:pt x="1609344" y="105918"/>
                  </a:lnTo>
                  <a:lnTo>
                    <a:pt x="1609344" y="91059"/>
                  </a:lnTo>
                  <a:lnTo>
                    <a:pt x="1614424" y="90551"/>
                  </a:lnTo>
                  <a:lnTo>
                    <a:pt x="1618996" y="89535"/>
                  </a:lnTo>
                  <a:lnTo>
                    <a:pt x="1627632" y="86741"/>
                  </a:lnTo>
                  <a:lnTo>
                    <a:pt x="1631315" y="84963"/>
                  </a:lnTo>
                  <a:lnTo>
                    <a:pt x="1637411" y="80645"/>
                  </a:lnTo>
                  <a:lnTo>
                    <a:pt x="1637766" y="80264"/>
                  </a:lnTo>
                  <a:lnTo>
                    <a:pt x="1639824" y="78105"/>
                  </a:lnTo>
                  <a:lnTo>
                    <a:pt x="1643380" y="72771"/>
                  </a:lnTo>
                  <a:lnTo>
                    <a:pt x="1644269" y="69723"/>
                  </a:lnTo>
                  <a:lnTo>
                    <a:pt x="1644269" y="62865"/>
                  </a:lnTo>
                  <a:lnTo>
                    <a:pt x="1643126" y="59563"/>
                  </a:lnTo>
                  <a:lnTo>
                    <a:pt x="1638808" y="53467"/>
                  </a:lnTo>
                  <a:lnTo>
                    <a:pt x="1638528" y="53213"/>
                  </a:lnTo>
                  <a:lnTo>
                    <a:pt x="1635887" y="50800"/>
                  </a:lnTo>
                  <a:lnTo>
                    <a:pt x="1631950" y="48641"/>
                  </a:lnTo>
                  <a:lnTo>
                    <a:pt x="1628140" y="46482"/>
                  </a:lnTo>
                  <a:lnTo>
                    <a:pt x="1627251" y="46164"/>
                  </a:lnTo>
                  <a:lnTo>
                    <a:pt x="1627251" y="62865"/>
                  </a:lnTo>
                  <a:lnTo>
                    <a:pt x="1627251" y="71247"/>
                  </a:lnTo>
                  <a:lnTo>
                    <a:pt x="1624838" y="74422"/>
                  </a:lnTo>
                  <a:lnTo>
                    <a:pt x="1619885" y="76835"/>
                  </a:lnTo>
                  <a:lnTo>
                    <a:pt x="1614551" y="79121"/>
                  </a:lnTo>
                  <a:lnTo>
                    <a:pt x="1608074" y="80264"/>
                  </a:lnTo>
                  <a:lnTo>
                    <a:pt x="1592199" y="80264"/>
                  </a:lnTo>
                  <a:lnTo>
                    <a:pt x="1585722" y="79121"/>
                  </a:lnTo>
                  <a:lnTo>
                    <a:pt x="1580896" y="76708"/>
                  </a:lnTo>
                  <a:lnTo>
                    <a:pt x="1576070" y="74422"/>
                  </a:lnTo>
                  <a:lnTo>
                    <a:pt x="1573657" y="71247"/>
                  </a:lnTo>
                  <a:lnTo>
                    <a:pt x="1573657" y="62865"/>
                  </a:lnTo>
                  <a:lnTo>
                    <a:pt x="1576070" y="59436"/>
                  </a:lnTo>
                  <a:lnTo>
                    <a:pt x="1585722" y="54356"/>
                  </a:lnTo>
                  <a:lnTo>
                    <a:pt x="1592199" y="53213"/>
                  </a:lnTo>
                  <a:lnTo>
                    <a:pt x="1608709" y="53213"/>
                  </a:lnTo>
                  <a:lnTo>
                    <a:pt x="1615186" y="54356"/>
                  </a:lnTo>
                  <a:lnTo>
                    <a:pt x="1624838" y="59436"/>
                  </a:lnTo>
                  <a:lnTo>
                    <a:pt x="1627251" y="62865"/>
                  </a:lnTo>
                  <a:lnTo>
                    <a:pt x="1627251" y="46164"/>
                  </a:lnTo>
                  <a:lnTo>
                    <a:pt x="1623568" y="44831"/>
                  </a:lnTo>
                  <a:lnTo>
                    <a:pt x="1612900" y="42545"/>
                  </a:lnTo>
                  <a:lnTo>
                    <a:pt x="1606931" y="42037"/>
                  </a:lnTo>
                  <a:lnTo>
                    <a:pt x="1593977" y="42037"/>
                  </a:lnTo>
                  <a:lnTo>
                    <a:pt x="1557782" y="59563"/>
                  </a:lnTo>
                  <a:lnTo>
                    <a:pt x="1556639" y="62865"/>
                  </a:lnTo>
                  <a:lnTo>
                    <a:pt x="1556639" y="69723"/>
                  </a:lnTo>
                  <a:lnTo>
                    <a:pt x="1578102" y="88265"/>
                  </a:lnTo>
                  <a:lnTo>
                    <a:pt x="1582420" y="89789"/>
                  </a:lnTo>
                  <a:lnTo>
                    <a:pt x="1587246" y="90678"/>
                  </a:lnTo>
                  <a:lnTo>
                    <a:pt x="1592580" y="91059"/>
                  </a:lnTo>
                  <a:lnTo>
                    <a:pt x="1592580" y="105918"/>
                  </a:lnTo>
                  <a:lnTo>
                    <a:pt x="1542288" y="105918"/>
                  </a:lnTo>
                  <a:lnTo>
                    <a:pt x="1542288" y="118872"/>
                  </a:lnTo>
                  <a:lnTo>
                    <a:pt x="1593596" y="118872"/>
                  </a:lnTo>
                  <a:lnTo>
                    <a:pt x="1599184" y="118999"/>
                  </a:lnTo>
                  <a:lnTo>
                    <a:pt x="1611249" y="118745"/>
                  </a:lnTo>
                  <a:lnTo>
                    <a:pt x="1623568" y="118237"/>
                  </a:lnTo>
                  <a:lnTo>
                    <a:pt x="1629664" y="117856"/>
                  </a:lnTo>
                  <a:lnTo>
                    <a:pt x="1635760" y="117348"/>
                  </a:lnTo>
                  <a:lnTo>
                    <a:pt x="1641602" y="116967"/>
                  </a:lnTo>
                  <a:lnTo>
                    <a:pt x="1647190" y="116332"/>
                  </a:lnTo>
                  <a:lnTo>
                    <a:pt x="1652778" y="115824"/>
                  </a:lnTo>
                  <a:lnTo>
                    <a:pt x="1657858" y="115189"/>
                  </a:lnTo>
                  <a:lnTo>
                    <a:pt x="1662303" y="114427"/>
                  </a:lnTo>
                  <a:lnTo>
                    <a:pt x="1662303" y="101600"/>
                  </a:lnTo>
                  <a:close/>
                </a:path>
                <a:path w="1936750" h="184785">
                  <a:moveTo>
                    <a:pt x="1684401" y="137668"/>
                  </a:moveTo>
                  <a:lnTo>
                    <a:pt x="1684020" y="136525"/>
                  </a:lnTo>
                  <a:lnTo>
                    <a:pt x="1682877" y="135382"/>
                  </a:lnTo>
                  <a:lnTo>
                    <a:pt x="1681734" y="135001"/>
                  </a:lnTo>
                  <a:lnTo>
                    <a:pt x="1564640" y="135001"/>
                  </a:lnTo>
                  <a:lnTo>
                    <a:pt x="1564640" y="147955"/>
                  </a:lnTo>
                  <a:lnTo>
                    <a:pt x="1668145" y="147955"/>
                  </a:lnTo>
                  <a:lnTo>
                    <a:pt x="1668145" y="182245"/>
                  </a:lnTo>
                  <a:lnTo>
                    <a:pt x="1684401" y="182245"/>
                  </a:lnTo>
                  <a:lnTo>
                    <a:pt x="1684401" y="137668"/>
                  </a:lnTo>
                  <a:close/>
                </a:path>
                <a:path w="1936750" h="184785">
                  <a:moveTo>
                    <a:pt x="1709928" y="58166"/>
                  </a:moveTo>
                  <a:lnTo>
                    <a:pt x="1684782" y="58166"/>
                  </a:lnTo>
                  <a:lnTo>
                    <a:pt x="1684782" y="1651"/>
                  </a:lnTo>
                  <a:lnTo>
                    <a:pt x="1669161" y="1651"/>
                  </a:lnTo>
                  <a:lnTo>
                    <a:pt x="1669161" y="125984"/>
                  </a:lnTo>
                  <a:lnTo>
                    <a:pt x="1684782" y="125984"/>
                  </a:lnTo>
                  <a:lnTo>
                    <a:pt x="1684782" y="72390"/>
                  </a:lnTo>
                  <a:lnTo>
                    <a:pt x="1709928" y="72390"/>
                  </a:lnTo>
                  <a:lnTo>
                    <a:pt x="1709928" y="58166"/>
                  </a:lnTo>
                  <a:close/>
                </a:path>
                <a:path w="1936750" h="184785">
                  <a:moveTo>
                    <a:pt x="1817624" y="45720"/>
                  </a:moveTo>
                  <a:lnTo>
                    <a:pt x="1800987" y="15024"/>
                  </a:lnTo>
                  <a:lnTo>
                    <a:pt x="1800987" y="43053"/>
                  </a:lnTo>
                  <a:lnTo>
                    <a:pt x="1800987" y="61976"/>
                  </a:lnTo>
                  <a:lnTo>
                    <a:pt x="1798193" y="69850"/>
                  </a:lnTo>
                  <a:lnTo>
                    <a:pt x="1787271" y="82550"/>
                  </a:lnTo>
                  <a:lnTo>
                    <a:pt x="1779778" y="85852"/>
                  </a:lnTo>
                  <a:lnTo>
                    <a:pt x="1760474" y="85852"/>
                  </a:lnTo>
                  <a:lnTo>
                    <a:pt x="1752854" y="82550"/>
                  </a:lnTo>
                  <a:lnTo>
                    <a:pt x="1747393" y="76073"/>
                  </a:lnTo>
                  <a:lnTo>
                    <a:pt x="1742059" y="69850"/>
                  </a:lnTo>
                  <a:lnTo>
                    <a:pt x="1739392" y="61976"/>
                  </a:lnTo>
                  <a:lnTo>
                    <a:pt x="1739392" y="43053"/>
                  </a:lnTo>
                  <a:lnTo>
                    <a:pt x="1742059" y="35052"/>
                  </a:lnTo>
                  <a:lnTo>
                    <a:pt x="1747393" y="28448"/>
                  </a:lnTo>
                  <a:lnTo>
                    <a:pt x="1752854" y="21844"/>
                  </a:lnTo>
                  <a:lnTo>
                    <a:pt x="1760474" y="18542"/>
                  </a:lnTo>
                  <a:lnTo>
                    <a:pt x="1779905" y="18542"/>
                  </a:lnTo>
                  <a:lnTo>
                    <a:pt x="1787398" y="21844"/>
                  </a:lnTo>
                  <a:lnTo>
                    <a:pt x="1792859" y="28448"/>
                  </a:lnTo>
                  <a:lnTo>
                    <a:pt x="1798193" y="35052"/>
                  </a:lnTo>
                  <a:lnTo>
                    <a:pt x="1800987" y="43053"/>
                  </a:lnTo>
                  <a:lnTo>
                    <a:pt x="1800987" y="15024"/>
                  </a:lnTo>
                  <a:lnTo>
                    <a:pt x="1799971" y="13970"/>
                  </a:lnTo>
                  <a:lnTo>
                    <a:pt x="1795018" y="10541"/>
                  </a:lnTo>
                  <a:lnTo>
                    <a:pt x="1789176" y="8001"/>
                  </a:lnTo>
                  <a:lnTo>
                    <a:pt x="1783334" y="5334"/>
                  </a:lnTo>
                  <a:lnTo>
                    <a:pt x="1776984" y="4064"/>
                  </a:lnTo>
                  <a:lnTo>
                    <a:pt x="1763141" y="4064"/>
                  </a:lnTo>
                  <a:lnTo>
                    <a:pt x="1756664" y="5334"/>
                  </a:lnTo>
                  <a:lnTo>
                    <a:pt x="1750949" y="8001"/>
                  </a:lnTo>
                  <a:lnTo>
                    <a:pt x="1745107" y="10541"/>
                  </a:lnTo>
                  <a:lnTo>
                    <a:pt x="1722882" y="45720"/>
                  </a:lnTo>
                  <a:lnTo>
                    <a:pt x="1722882" y="58928"/>
                  </a:lnTo>
                  <a:lnTo>
                    <a:pt x="1736090" y="86233"/>
                  </a:lnTo>
                  <a:lnTo>
                    <a:pt x="1740154" y="90678"/>
                  </a:lnTo>
                  <a:lnTo>
                    <a:pt x="1745107" y="94107"/>
                  </a:lnTo>
                  <a:lnTo>
                    <a:pt x="1750949" y="96774"/>
                  </a:lnTo>
                  <a:lnTo>
                    <a:pt x="1756664" y="99187"/>
                  </a:lnTo>
                  <a:lnTo>
                    <a:pt x="1763141" y="100330"/>
                  </a:lnTo>
                  <a:lnTo>
                    <a:pt x="1776984" y="100330"/>
                  </a:lnTo>
                  <a:lnTo>
                    <a:pt x="1783334" y="99187"/>
                  </a:lnTo>
                  <a:lnTo>
                    <a:pt x="1795018" y="94107"/>
                  </a:lnTo>
                  <a:lnTo>
                    <a:pt x="1799971" y="90678"/>
                  </a:lnTo>
                  <a:lnTo>
                    <a:pt x="1804530" y="85852"/>
                  </a:lnTo>
                  <a:lnTo>
                    <a:pt x="1808353" y="81915"/>
                  </a:lnTo>
                  <a:lnTo>
                    <a:pt x="1811655" y="76835"/>
                  </a:lnTo>
                  <a:lnTo>
                    <a:pt x="1814068" y="70993"/>
                  </a:lnTo>
                  <a:lnTo>
                    <a:pt x="1816354" y="65151"/>
                  </a:lnTo>
                  <a:lnTo>
                    <a:pt x="1817624" y="58928"/>
                  </a:lnTo>
                  <a:lnTo>
                    <a:pt x="1817624" y="45720"/>
                  </a:lnTo>
                  <a:close/>
                </a:path>
                <a:path w="1936750" h="184785">
                  <a:moveTo>
                    <a:pt x="1866265" y="1651"/>
                  </a:moveTo>
                  <a:lnTo>
                    <a:pt x="1850263" y="1651"/>
                  </a:lnTo>
                  <a:lnTo>
                    <a:pt x="1850263" y="133604"/>
                  </a:lnTo>
                  <a:lnTo>
                    <a:pt x="1866265" y="133604"/>
                  </a:lnTo>
                  <a:lnTo>
                    <a:pt x="1866265" y="1651"/>
                  </a:lnTo>
                  <a:close/>
                </a:path>
                <a:path w="1936750" h="184785">
                  <a:moveTo>
                    <a:pt x="1871091" y="163830"/>
                  </a:moveTo>
                  <a:lnTo>
                    <a:pt x="1765935" y="163830"/>
                  </a:lnTo>
                  <a:lnTo>
                    <a:pt x="1765935" y="118872"/>
                  </a:lnTo>
                  <a:lnTo>
                    <a:pt x="1749425" y="118872"/>
                  </a:lnTo>
                  <a:lnTo>
                    <a:pt x="1749425" y="175006"/>
                  </a:lnTo>
                  <a:lnTo>
                    <a:pt x="1749806" y="176149"/>
                  </a:lnTo>
                  <a:lnTo>
                    <a:pt x="1750441" y="176657"/>
                  </a:lnTo>
                  <a:lnTo>
                    <a:pt x="1750949" y="177292"/>
                  </a:lnTo>
                  <a:lnTo>
                    <a:pt x="1752092" y="177546"/>
                  </a:lnTo>
                  <a:lnTo>
                    <a:pt x="1871091" y="177546"/>
                  </a:lnTo>
                  <a:lnTo>
                    <a:pt x="1871091" y="163830"/>
                  </a:lnTo>
                  <a:close/>
                </a:path>
                <a:path w="1936750" h="184785">
                  <a:moveTo>
                    <a:pt x="1936242" y="33274"/>
                  </a:moveTo>
                  <a:lnTo>
                    <a:pt x="1927098" y="33274"/>
                  </a:lnTo>
                  <a:lnTo>
                    <a:pt x="1922145" y="38354"/>
                  </a:lnTo>
                  <a:lnTo>
                    <a:pt x="1901698" y="74295"/>
                  </a:lnTo>
                  <a:lnTo>
                    <a:pt x="1896110" y="100203"/>
                  </a:lnTo>
                  <a:lnTo>
                    <a:pt x="1896110" y="112649"/>
                  </a:lnTo>
                  <a:lnTo>
                    <a:pt x="1907032" y="151257"/>
                  </a:lnTo>
                  <a:lnTo>
                    <a:pt x="1927098" y="179578"/>
                  </a:lnTo>
                  <a:lnTo>
                    <a:pt x="1936242" y="179578"/>
                  </a:lnTo>
                  <a:lnTo>
                    <a:pt x="1929765" y="170586"/>
                  </a:lnTo>
                  <a:lnTo>
                    <a:pt x="1924240" y="161480"/>
                  </a:lnTo>
                  <a:lnTo>
                    <a:pt x="1911299" y="124625"/>
                  </a:lnTo>
                  <a:lnTo>
                    <a:pt x="1909699" y="106426"/>
                  </a:lnTo>
                  <a:lnTo>
                    <a:pt x="1910092" y="97434"/>
                  </a:lnTo>
                  <a:lnTo>
                    <a:pt x="1924240" y="51473"/>
                  </a:lnTo>
                  <a:lnTo>
                    <a:pt x="1929765" y="42354"/>
                  </a:lnTo>
                  <a:lnTo>
                    <a:pt x="1936242" y="332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40065" y="3859783"/>
              <a:ext cx="954405" cy="135890"/>
            </a:xfrm>
            <a:custGeom>
              <a:avLst/>
              <a:gdLst/>
              <a:ahLst/>
              <a:cxnLst/>
              <a:rect l="l" t="t" r="r" b="b"/>
              <a:pathLst>
                <a:path w="954404" h="135889">
                  <a:moveTo>
                    <a:pt x="92964" y="44577"/>
                  </a:moveTo>
                  <a:lnTo>
                    <a:pt x="89535" y="45212"/>
                  </a:lnTo>
                  <a:lnTo>
                    <a:pt x="85852" y="45720"/>
                  </a:lnTo>
                  <a:lnTo>
                    <a:pt x="73279" y="46863"/>
                  </a:lnTo>
                  <a:lnTo>
                    <a:pt x="68707" y="46990"/>
                  </a:lnTo>
                  <a:lnTo>
                    <a:pt x="70396" y="38569"/>
                  </a:lnTo>
                  <a:lnTo>
                    <a:pt x="71856" y="29286"/>
                  </a:lnTo>
                  <a:lnTo>
                    <a:pt x="73113" y="19138"/>
                  </a:lnTo>
                  <a:lnTo>
                    <a:pt x="74168" y="8128"/>
                  </a:lnTo>
                  <a:lnTo>
                    <a:pt x="74168" y="6985"/>
                  </a:lnTo>
                  <a:lnTo>
                    <a:pt x="73914" y="6096"/>
                  </a:lnTo>
                  <a:lnTo>
                    <a:pt x="73025" y="5207"/>
                  </a:lnTo>
                  <a:lnTo>
                    <a:pt x="72136" y="4953"/>
                  </a:lnTo>
                  <a:lnTo>
                    <a:pt x="9652" y="4953"/>
                  </a:lnTo>
                  <a:lnTo>
                    <a:pt x="9652" y="15367"/>
                  </a:lnTo>
                  <a:lnTo>
                    <a:pt x="61341" y="15367"/>
                  </a:lnTo>
                  <a:lnTo>
                    <a:pt x="60960" y="21082"/>
                  </a:lnTo>
                  <a:lnTo>
                    <a:pt x="40894" y="48260"/>
                  </a:lnTo>
                  <a:lnTo>
                    <a:pt x="37211" y="48260"/>
                  </a:lnTo>
                  <a:lnTo>
                    <a:pt x="33655" y="48387"/>
                  </a:lnTo>
                  <a:lnTo>
                    <a:pt x="26543" y="48387"/>
                  </a:lnTo>
                  <a:lnTo>
                    <a:pt x="23241" y="48514"/>
                  </a:lnTo>
                  <a:lnTo>
                    <a:pt x="0" y="48514"/>
                  </a:lnTo>
                  <a:lnTo>
                    <a:pt x="0" y="58801"/>
                  </a:lnTo>
                  <a:lnTo>
                    <a:pt x="30734" y="58801"/>
                  </a:lnTo>
                  <a:lnTo>
                    <a:pt x="30734" y="87249"/>
                  </a:lnTo>
                  <a:lnTo>
                    <a:pt x="42672" y="87249"/>
                  </a:lnTo>
                  <a:lnTo>
                    <a:pt x="42672" y="58420"/>
                  </a:lnTo>
                  <a:lnTo>
                    <a:pt x="46990" y="58420"/>
                  </a:lnTo>
                  <a:lnTo>
                    <a:pt x="51562" y="58293"/>
                  </a:lnTo>
                  <a:lnTo>
                    <a:pt x="70231" y="57277"/>
                  </a:lnTo>
                  <a:lnTo>
                    <a:pt x="74803" y="56896"/>
                  </a:lnTo>
                  <a:lnTo>
                    <a:pt x="78994" y="56642"/>
                  </a:lnTo>
                  <a:lnTo>
                    <a:pt x="82931" y="56134"/>
                  </a:lnTo>
                  <a:lnTo>
                    <a:pt x="86868" y="55753"/>
                  </a:lnTo>
                  <a:lnTo>
                    <a:pt x="90170" y="55372"/>
                  </a:lnTo>
                  <a:lnTo>
                    <a:pt x="92964" y="54864"/>
                  </a:lnTo>
                  <a:lnTo>
                    <a:pt x="92964" y="46990"/>
                  </a:lnTo>
                  <a:lnTo>
                    <a:pt x="92964" y="44577"/>
                  </a:lnTo>
                  <a:close/>
                </a:path>
                <a:path w="954404" h="135889">
                  <a:moveTo>
                    <a:pt x="110109" y="0"/>
                  </a:moveTo>
                  <a:lnTo>
                    <a:pt x="98425" y="0"/>
                  </a:lnTo>
                  <a:lnTo>
                    <a:pt x="98425" y="72898"/>
                  </a:lnTo>
                  <a:lnTo>
                    <a:pt x="66802" y="72898"/>
                  </a:lnTo>
                  <a:lnTo>
                    <a:pt x="66802" y="83185"/>
                  </a:lnTo>
                  <a:lnTo>
                    <a:pt x="98425" y="83185"/>
                  </a:lnTo>
                  <a:lnTo>
                    <a:pt x="98425" y="102489"/>
                  </a:lnTo>
                  <a:lnTo>
                    <a:pt x="110109" y="102489"/>
                  </a:lnTo>
                  <a:lnTo>
                    <a:pt x="110109" y="0"/>
                  </a:lnTo>
                  <a:close/>
                </a:path>
                <a:path w="954404" h="135889">
                  <a:moveTo>
                    <a:pt x="113157" y="121920"/>
                  </a:moveTo>
                  <a:lnTo>
                    <a:pt x="34290" y="121920"/>
                  </a:lnTo>
                  <a:lnTo>
                    <a:pt x="34290" y="94869"/>
                  </a:lnTo>
                  <a:lnTo>
                    <a:pt x="21844" y="94869"/>
                  </a:lnTo>
                  <a:lnTo>
                    <a:pt x="21844" y="130302"/>
                  </a:lnTo>
                  <a:lnTo>
                    <a:pt x="22098" y="131064"/>
                  </a:lnTo>
                  <a:lnTo>
                    <a:pt x="22987" y="131953"/>
                  </a:lnTo>
                  <a:lnTo>
                    <a:pt x="23876" y="132207"/>
                  </a:lnTo>
                  <a:lnTo>
                    <a:pt x="113157" y="132207"/>
                  </a:lnTo>
                  <a:lnTo>
                    <a:pt x="113157" y="121920"/>
                  </a:lnTo>
                  <a:close/>
                </a:path>
                <a:path w="954404" h="135889">
                  <a:moveTo>
                    <a:pt x="240792" y="88392"/>
                  </a:moveTo>
                  <a:lnTo>
                    <a:pt x="240538" y="87503"/>
                  </a:lnTo>
                  <a:lnTo>
                    <a:pt x="239649" y="86614"/>
                  </a:lnTo>
                  <a:lnTo>
                    <a:pt x="238760" y="86360"/>
                  </a:lnTo>
                  <a:lnTo>
                    <a:pt x="151003" y="86360"/>
                  </a:lnTo>
                  <a:lnTo>
                    <a:pt x="151003" y="96774"/>
                  </a:lnTo>
                  <a:lnTo>
                    <a:pt x="228727" y="96774"/>
                  </a:lnTo>
                  <a:lnTo>
                    <a:pt x="228727" y="135890"/>
                  </a:lnTo>
                  <a:lnTo>
                    <a:pt x="240792" y="135890"/>
                  </a:lnTo>
                  <a:lnTo>
                    <a:pt x="240792" y="88392"/>
                  </a:lnTo>
                  <a:close/>
                </a:path>
                <a:path w="954404" h="135889">
                  <a:moveTo>
                    <a:pt x="241046" y="0"/>
                  </a:moveTo>
                  <a:lnTo>
                    <a:pt x="228854" y="0"/>
                  </a:lnTo>
                  <a:lnTo>
                    <a:pt x="228854" y="15240"/>
                  </a:lnTo>
                  <a:lnTo>
                    <a:pt x="228854" y="25400"/>
                  </a:lnTo>
                  <a:lnTo>
                    <a:pt x="228854" y="45212"/>
                  </a:lnTo>
                  <a:lnTo>
                    <a:pt x="203454" y="45212"/>
                  </a:lnTo>
                  <a:lnTo>
                    <a:pt x="203784" y="43434"/>
                  </a:lnTo>
                  <a:lnTo>
                    <a:pt x="204216" y="41021"/>
                  </a:lnTo>
                  <a:lnTo>
                    <a:pt x="204470" y="38100"/>
                  </a:lnTo>
                  <a:lnTo>
                    <a:pt x="204470" y="32766"/>
                  </a:lnTo>
                  <a:lnTo>
                    <a:pt x="203835" y="29083"/>
                  </a:lnTo>
                  <a:lnTo>
                    <a:pt x="202692" y="25400"/>
                  </a:lnTo>
                  <a:lnTo>
                    <a:pt x="228854" y="25400"/>
                  </a:lnTo>
                  <a:lnTo>
                    <a:pt x="228854" y="15240"/>
                  </a:lnTo>
                  <a:lnTo>
                    <a:pt x="197358" y="15240"/>
                  </a:lnTo>
                  <a:lnTo>
                    <a:pt x="195186" y="12573"/>
                  </a:lnTo>
                  <a:lnTo>
                    <a:pt x="194056" y="11176"/>
                  </a:lnTo>
                  <a:lnTo>
                    <a:pt x="192024" y="9588"/>
                  </a:lnTo>
                  <a:lnTo>
                    <a:pt x="192024" y="43434"/>
                  </a:lnTo>
                  <a:lnTo>
                    <a:pt x="189992" y="49022"/>
                  </a:lnTo>
                  <a:lnTo>
                    <a:pt x="181864" y="58420"/>
                  </a:lnTo>
                  <a:lnTo>
                    <a:pt x="176276" y="60706"/>
                  </a:lnTo>
                  <a:lnTo>
                    <a:pt x="161544" y="60706"/>
                  </a:lnTo>
                  <a:lnTo>
                    <a:pt x="155829" y="58420"/>
                  </a:lnTo>
                  <a:lnTo>
                    <a:pt x="151765" y="53721"/>
                  </a:lnTo>
                  <a:lnTo>
                    <a:pt x="147828" y="49022"/>
                  </a:lnTo>
                  <a:lnTo>
                    <a:pt x="145796" y="43434"/>
                  </a:lnTo>
                  <a:lnTo>
                    <a:pt x="145872" y="32766"/>
                  </a:lnTo>
                  <a:lnTo>
                    <a:pt x="165354" y="12573"/>
                  </a:lnTo>
                  <a:lnTo>
                    <a:pt x="172593" y="12573"/>
                  </a:lnTo>
                  <a:lnTo>
                    <a:pt x="175895" y="13208"/>
                  </a:lnTo>
                  <a:lnTo>
                    <a:pt x="178689" y="14478"/>
                  </a:lnTo>
                  <a:lnTo>
                    <a:pt x="181610" y="15748"/>
                  </a:lnTo>
                  <a:lnTo>
                    <a:pt x="192024" y="43434"/>
                  </a:lnTo>
                  <a:lnTo>
                    <a:pt x="192024" y="9588"/>
                  </a:lnTo>
                  <a:lnTo>
                    <a:pt x="189992" y="8001"/>
                  </a:lnTo>
                  <a:lnTo>
                    <a:pt x="185166" y="5461"/>
                  </a:lnTo>
                  <a:lnTo>
                    <a:pt x="180340" y="3048"/>
                  </a:lnTo>
                  <a:lnTo>
                    <a:pt x="174879" y="1778"/>
                  </a:lnTo>
                  <a:lnTo>
                    <a:pt x="163576" y="1778"/>
                  </a:lnTo>
                  <a:lnTo>
                    <a:pt x="143256" y="12192"/>
                  </a:lnTo>
                  <a:lnTo>
                    <a:pt x="140081" y="15240"/>
                  </a:lnTo>
                  <a:lnTo>
                    <a:pt x="137668" y="18923"/>
                  </a:lnTo>
                  <a:lnTo>
                    <a:pt x="135890" y="23241"/>
                  </a:lnTo>
                  <a:lnTo>
                    <a:pt x="134112" y="27432"/>
                  </a:lnTo>
                  <a:lnTo>
                    <a:pt x="133350" y="31877"/>
                  </a:lnTo>
                  <a:lnTo>
                    <a:pt x="133350" y="41402"/>
                  </a:lnTo>
                  <a:lnTo>
                    <a:pt x="143256" y="61341"/>
                  </a:lnTo>
                  <a:lnTo>
                    <a:pt x="146304" y="64516"/>
                  </a:lnTo>
                  <a:lnTo>
                    <a:pt x="150114" y="67056"/>
                  </a:lnTo>
                  <a:lnTo>
                    <a:pt x="154432" y="68834"/>
                  </a:lnTo>
                  <a:lnTo>
                    <a:pt x="158877" y="70612"/>
                  </a:lnTo>
                  <a:lnTo>
                    <a:pt x="163576" y="71628"/>
                  </a:lnTo>
                  <a:lnTo>
                    <a:pt x="175514" y="71628"/>
                  </a:lnTo>
                  <a:lnTo>
                    <a:pt x="181483" y="70104"/>
                  </a:lnTo>
                  <a:lnTo>
                    <a:pt x="191897" y="64262"/>
                  </a:lnTo>
                  <a:lnTo>
                    <a:pt x="195681" y="60706"/>
                  </a:lnTo>
                  <a:lnTo>
                    <a:pt x="196088" y="60325"/>
                  </a:lnTo>
                  <a:lnTo>
                    <a:pt x="199136" y="55372"/>
                  </a:lnTo>
                  <a:lnTo>
                    <a:pt x="228854" y="55372"/>
                  </a:lnTo>
                  <a:lnTo>
                    <a:pt x="228854" y="78994"/>
                  </a:lnTo>
                  <a:lnTo>
                    <a:pt x="241046" y="78994"/>
                  </a:lnTo>
                  <a:lnTo>
                    <a:pt x="241046" y="55372"/>
                  </a:lnTo>
                  <a:lnTo>
                    <a:pt x="241046" y="45212"/>
                  </a:lnTo>
                  <a:lnTo>
                    <a:pt x="241046" y="25400"/>
                  </a:lnTo>
                  <a:lnTo>
                    <a:pt x="241046" y="15240"/>
                  </a:lnTo>
                  <a:lnTo>
                    <a:pt x="241046" y="0"/>
                  </a:lnTo>
                  <a:close/>
                </a:path>
                <a:path w="954404" h="135889">
                  <a:moveTo>
                    <a:pt x="373634" y="0"/>
                  </a:moveTo>
                  <a:lnTo>
                    <a:pt x="361569" y="0"/>
                  </a:lnTo>
                  <a:lnTo>
                    <a:pt x="361569" y="17653"/>
                  </a:lnTo>
                  <a:lnTo>
                    <a:pt x="361569" y="27051"/>
                  </a:lnTo>
                  <a:lnTo>
                    <a:pt x="361569" y="42291"/>
                  </a:lnTo>
                  <a:lnTo>
                    <a:pt x="332359" y="42291"/>
                  </a:lnTo>
                  <a:lnTo>
                    <a:pt x="332359" y="33655"/>
                  </a:lnTo>
                  <a:lnTo>
                    <a:pt x="332359" y="27051"/>
                  </a:lnTo>
                  <a:lnTo>
                    <a:pt x="361569" y="27051"/>
                  </a:lnTo>
                  <a:lnTo>
                    <a:pt x="361569" y="17653"/>
                  </a:lnTo>
                  <a:lnTo>
                    <a:pt x="332359" y="17653"/>
                  </a:lnTo>
                  <a:lnTo>
                    <a:pt x="332359" y="4191"/>
                  </a:lnTo>
                  <a:lnTo>
                    <a:pt x="320802" y="4191"/>
                  </a:lnTo>
                  <a:lnTo>
                    <a:pt x="320802" y="23876"/>
                  </a:lnTo>
                  <a:lnTo>
                    <a:pt x="320802" y="33655"/>
                  </a:lnTo>
                  <a:lnTo>
                    <a:pt x="320802" y="54356"/>
                  </a:lnTo>
                  <a:lnTo>
                    <a:pt x="282829" y="54356"/>
                  </a:lnTo>
                  <a:lnTo>
                    <a:pt x="282829" y="33655"/>
                  </a:lnTo>
                  <a:lnTo>
                    <a:pt x="320802" y="33655"/>
                  </a:lnTo>
                  <a:lnTo>
                    <a:pt x="320802" y="23876"/>
                  </a:lnTo>
                  <a:lnTo>
                    <a:pt x="282829" y="23876"/>
                  </a:lnTo>
                  <a:lnTo>
                    <a:pt x="282829" y="4191"/>
                  </a:lnTo>
                  <a:lnTo>
                    <a:pt x="271018" y="4191"/>
                  </a:lnTo>
                  <a:lnTo>
                    <a:pt x="271018" y="62103"/>
                  </a:lnTo>
                  <a:lnTo>
                    <a:pt x="271272" y="62992"/>
                  </a:lnTo>
                  <a:lnTo>
                    <a:pt x="271780" y="63373"/>
                  </a:lnTo>
                  <a:lnTo>
                    <a:pt x="272161" y="63881"/>
                  </a:lnTo>
                  <a:lnTo>
                    <a:pt x="273050" y="64135"/>
                  </a:lnTo>
                  <a:lnTo>
                    <a:pt x="330327" y="64135"/>
                  </a:lnTo>
                  <a:lnTo>
                    <a:pt x="331216" y="63881"/>
                  </a:lnTo>
                  <a:lnTo>
                    <a:pt x="331597" y="63373"/>
                  </a:lnTo>
                  <a:lnTo>
                    <a:pt x="332105" y="62992"/>
                  </a:lnTo>
                  <a:lnTo>
                    <a:pt x="332359" y="62103"/>
                  </a:lnTo>
                  <a:lnTo>
                    <a:pt x="332359" y="54356"/>
                  </a:lnTo>
                  <a:lnTo>
                    <a:pt x="332359" y="51816"/>
                  </a:lnTo>
                  <a:lnTo>
                    <a:pt x="361569" y="51816"/>
                  </a:lnTo>
                  <a:lnTo>
                    <a:pt x="361569" y="69596"/>
                  </a:lnTo>
                  <a:lnTo>
                    <a:pt x="373634" y="69596"/>
                  </a:lnTo>
                  <a:lnTo>
                    <a:pt x="373634" y="17653"/>
                  </a:lnTo>
                  <a:lnTo>
                    <a:pt x="373634" y="0"/>
                  </a:lnTo>
                  <a:close/>
                </a:path>
                <a:path w="954404" h="135889">
                  <a:moveTo>
                    <a:pt x="376555" y="123952"/>
                  </a:moveTo>
                  <a:lnTo>
                    <a:pt x="298704" y="123952"/>
                  </a:lnTo>
                  <a:lnTo>
                    <a:pt x="298704" y="109982"/>
                  </a:lnTo>
                  <a:lnTo>
                    <a:pt x="371348" y="109982"/>
                  </a:lnTo>
                  <a:lnTo>
                    <a:pt x="372237" y="109728"/>
                  </a:lnTo>
                  <a:lnTo>
                    <a:pt x="373126" y="108839"/>
                  </a:lnTo>
                  <a:lnTo>
                    <a:pt x="373380" y="107950"/>
                  </a:lnTo>
                  <a:lnTo>
                    <a:pt x="373380" y="78105"/>
                  </a:lnTo>
                  <a:lnTo>
                    <a:pt x="373126" y="77343"/>
                  </a:lnTo>
                  <a:lnTo>
                    <a:pt x="372618" y="76835"/>
                  </a:lnTo>
                  <a:lnTo>
                    <a:pt x="372237" y="76327"/>
                  </a:lnTo>
                  <a:lnTo>
                    <a:pt x="371348" y="76200"/>
                  </a:lnTo>
                  <a:lnTo>
                    <a:pt x="285750" y="76200"/>
                  </a:lnTo>
                  <a:lnTo>
                    <a:pt x="285750" y="86106"/>
                  </a:lnTo>
                  <a:lnTo>
                    <a:pt x="360426" y="86106"/>
                  </a:lnTo>
                  <a:lnTo>
                    <a:pt x="360426" y="100711"/>
                  </a:lnTo>
                  <a:lnTo>
                    <a:pt x="287655" y="100711"/>
                  </a:lnTo>
                  <a:lnTo>
                    <a:pt x="286893" y="100965"/>
                  </a:lnTo>
                  <a:lnTo>
                    <a:pt x="286385" y="101346"/>
                  </a:lnTo>
                  <a:lnTo>
                    <a:pt x="285877" y="101854"/>
                  </a:lnTo>
                  <a:lnTo>
                    <a:pt x="285877" y="132588"/>
                  </a:lnTo>
                  <a:lnTo>
                    <a:pt x="286385" y="133096"/>
                  </a:lnTo>
                  <a:lnTo>
                    <a:pt x="286893" y="133477"/>
                  </a:lnTo>
                  <a:lnTo>
                    <a:pt x="287655" y="133731"/>
                  </a:lnTo>
                  <a:lnTo>
                    <a:pt x="376555" y="133731"/>
                  </a:lnTo>
                  <a:lnTo>
                    <a:pt x="376555" y="123952"/>
                  </a:lnTo>
                  <a:close/>
                </a:path>
                <a:path w="954404" h="135889">
                  <a:moveTo>
                    <a:pt x="510667" y="889"/>
                  </a:moveTo>
                  <a:lnTo>
                    <a:pt x="472567" y="889"/>
                  </a:lnTo>
                  <a:lnTo>
                    <a:pt x="472567" y="10922"/>
                  </a:lnTo>
                  <a:lnTo>
                    <a:pt x="510667" y="10922"/>
                  </a:lnTo>
                  <a:lnTo>
                    <a:pt x="510667" y="889"/>
                  </a:lnTo>
                  <a:close/>
                </a:path>
                <a:path w="954404" h="135889">
                  <a:moveTo>
                    <a:pt x="531622" y="55753"/>
                  </a:moveTo>
                  <a:lnTo>
                    <a:pt x="512191" y="47752"/>
                  </a:lnTo>
                  <a:lnTo>
                    <a:pt x="509016" y="45847"/>
                  </a:lnTo>
                  <a:lnTo>
                    <a:pt x="498856" y="32131"/>
                  </a:lnTo>
                  <a:lnTo>
                    <a:pt x="525780" y="32131"/>
                  </a:lnTo>
                  <a:lnTo>
                    <a:pt x="525780" y="22098"/>
                  </a:lnTo>
                  <a:lnTo>
                    <a:pt x="457962" y="22098"/>
                  </a:lnTo>
                  <a:lnTo>
                    <a:pt x="457962" y="32131"/>
                  </a:lnTo>
                  <a:lnTo>
                    <a:pt x="485648" y="32131"/>
                  </a:lnTo>
                  <a:lnTo>
                    <a:pt x="484759" y="35433"/>
                  </a:lnTo>
                  <a:lnTo>
                    <a:pt x="450342" y="59055"/>
                  </a:lnTo>
                  <a:lnTo>
                    <a:pt x="459232" y="67437"/>
                  </a:lnTo>
                  <a:lnTo>
                    <a:pt x="492252" y="43180"/>
                  </a:lnTo>
                  <a:lnTo>
                    <a:pt x="495808" y="48895"/>
                  </a:lnTo>
                  <a:lnTo>
                    <a:pt x="500380" y="53340"/>
                  </a:lnTo>
                  <a:lnTo>
                    <a:pt x="506222" y="56515"/>
                  </a:lnTo>
                  <a:lnTo>
                    <a:pt x="509143" y="58166"/>
                  </a:lnTo>
                  <a:lnTo>
                    <a:pt x="512191" y="59563"/>
                  </a:lnTo>
                  <a:lnTo>
                    <a:pt x="518287" y="62103"/>
                  </a:lnTo>
                  <a:lnTo>
                    <a:pt x="524383" y="64389"/>
                  </a:lnTo>
                  <a:lnTo>
                    <a:pt x="531622" y="55753"/>
                  </a:lnTo>
                  <a:close/>
                </a:path>
                <a:path w="954404" h="135889">
                  <a:moveTo>
                    <a:pt x="538226" y="75184"/>
                  </a:moveTo>
                  <a:lnTo>
                    <a:pt x="535940" y="75692"/>
                  </a:lnTo>
                  <a:lnTo>
                    <a:pt x="532892" y="76200"/>
                  </a:lnTo>
                  <a:lnTo>
                    <a:pt x="529336" y="76581"/>
                  </a:lnTo>
                  <a:lnTo>
                    <a:pt x="525780" y="76835"/>
                  </a:lnTo>
                  <a:lnTo>
                    <a:pt x="521970" y="77216"/>
                  </a:lnTo>
                  <a:lnTo>
                    <a:pt x="517906" y="77343"/>
                  </a:lnTo>
                  <a:lnTo>
                    <a:pt x="513842" y="77724"/>
                  </a:lnTo>
                  <a:lnTo>
                    <a:pt x="509905" y="77978"/>
                  </a:lnTo>
                  <a:lnTo>
                    <a:pt x="505841" y="78105"/>
                  </a:lnTo>
                  <a:lnTo>
                    <a:pt x="501777" y="78359"/>
                  </a:lnTo>
                  <a:lnTo>
                    <a:pt x="495046" y="78613"/>
                  </a:lnTo>
                  <a:lnTo>
                    <a:pt x="492760" y="78740"/>
                  </a:lnTo>
                  <a:lnTo>
                    <a:pt x="489966" y="78740"/>
                  </a:lnTo>
                  <a:lnTo>
                    <a:pt x="486664" y="78867"/>
                  </a:lnTo>
                  <a:lnTo>
                    <a:pt x="446786" y="78867"/>
                  </a:lnTo>
                  <a:lnTo>
                    <a:pt x="446786" y="89408"/>
                  </a:lnTo>
                  <a:lnTo>
                    <a:pt x="481838" y="89408"/>
                  </a:lnTo>
                  <a:lnTo>
                    <a:pt x="481838" y="132080"/>
                  </a:lnTo>
                  <a:lnTo>
                    <a:pt x="493395" y="132080"/>
                  </a:lnTo>
                  <a:lnTo>
                    <a:pt x="493395" y="89281"/>
                  </a:lnTo>
                  <a:lnTo>
                    <a:pt x="497332" y="89281"/>
                  </a:lnTo>
                  <a:lnTo>
                    <a:pt x="501269" y="89154"/>
                  </a:lnTo>
                  <a:lnTo>
                    <a:pt x="513842" y="88392"/>
                  </a:lnTo>
                  <a:lnTo>
                    <a:pt x="517906" y="88011"/>
                  </a:lnTo>
                  <a:lnTo>
                    <a:pt x="521970" y="87757"/>
                  </a:lnTo>
                  <a:lnTo>
                    <a:pt x="532638" y="86614"/>
                  </a:lnTo>
                  <a:lnTo>
                    <a:pt x="535686" y="86106"/>
                  </a:lnTo>
                  <a:lnTo>
                    <a:pt x="538226" y="85725"/>
                  </a:lnTo>
                  <a:lnTo>
                    <a:pt x="538226" y="75184"/>
                  </a:lnTo>
                  <a:close/>
                </a:path>
                <a:path w="954404" h="135889">
                  <a:moveTo>
                    <a:pt x="556514" y="0"/>
                  </a:moveTo>
                  <a:lnTo>
                    <a:pt x="544449" y="0"/>
                  </a:lnTo>
                  <a:lnTo>
                    <a:pt x="544449" y="135001"/>
                  </a:lnTo>
                  <a:lnTo>
                    <a:pt x="556514" y="135001"/>
                  </a:lnTo>
                  <a:lnTo>
                    <a:pt x="556514" y="0"/>
                  </a:lnTo>
                  <a:close/>
                </a:path>
                <a:path w="954404" h="135889">
                  <a:moveTo>
                    <a:pt x="687070" y="78105"/>
                  </a:moveTo>
                  <a:lnTo>
                    <a:pt x="675386" y="78105"/>
                  </a:lnTo>
                  <a:lnTo>
                    <a:pt x="675386" y="94869"/>
                  </a:lnTo>
                  <a:lnTo>
                    <a:pt x="675386" y="104775"/>
                  </a:lnTo>
                  <a:lnTo>
                    <a:pt x="675386" y="123698"/>
                  </a:lnTo>
                  <a:lnTo>
                    <a:pt x="611505" y="123698"/>
                  </a:lnTo>
                  <a:lnTo>
                    <a:pt x="611505" y="104775"/>
                  </a:lnTo>
                  <a:lnTo>
                    <a:pt x="675386" y="104775"/>
                  </a:lnTo>
                  <a:lnTo>
                    <a:pt x="675386" y="94869"/>
                  </a:lnTo>
                  <a:lnTo>
                    <a:pt x="611505" y="94869"/>
                  </a:lnTo>
                  <a:lnTo>
                    <a:pt x="611505" y="78105"/>
                  </a:lnTo>
                  <a:lnTo>
                    <a:pt x="599694" y="78105"/>
                  </a:lnTo>
                  <a:lnTo>
                    <a:pt x="599821" y="132461"/>
                  </a:lnTo>
                  <a:lnTo>
                    <a:pt x="600329" y="132969"/>
                  </a:lnTo>
                  <a:lnTo>
                    <a:pt x="600837" y="133350"/>
                  </a:lnTo>
                  <a:lnTo>
                    <a:pt x="601599" y="133604"/>
                  </a:lnTo>
                  <a:lnTo>
                    <a:pt x="685165" y="133604"/>
                  </a:lnTo>
                  <a:lnTo>
                    <a:pt x="685927" y="133350"/>
                  </a:lnTo>
                  <a:lnTo>
                    <a:pt x="686435" y="132969"/>
                  </a:lnTo>
                  <a:lnTo>
                    <a:pt x="686943" y="132461"/>
                  </a:lnTo>
                  <a:lnTo>
                    <a:pt x="687070" y="123698"/>
                  </a:lnTo>
                  <a:lnTo>
                    <a:pt x="687070" y="104775"/>
                  </a:lnTo>
                  <a:lnTo>
                    <a:pt x="687070" y="94869"/>
                  </a:lnTo>
                  <a:lnTo>
                    <a:pt x="687070" y="78105"/>
                  </a:lnTo>
                  <a:close/>
                </a:path>
                <a:path w="954404" h="135889">
                  <a:moveTo>
                    <a:pt x="687324" y="0"/>
                  </a:moveTo>
                  <a:lnTo>
                    <a:pt x="675386" y="0"/>
                  </a:lnTo>
                  <a:lnTo>
                    <a:pt x="675386" y="29845"/>
                  </a:lnTo>
                  <a:lnTo>
                    <a:pt x="649224" y="29845"/>
                  </a:lnTo>
                  <a:lnTo>
                    <a:pt x="648589" y="25781"/>
                  </a:lnTo>
                  <a:lnTo>
                    <a:pt x="647192" y="21971"/>
                  </a:lnTo>
                  <a:lnTo>
                    <a:pt x="643128" y="15113"/>
                  </a:lnTo>
                  <a:lnTo>
                    <a:pt x="640791" y="12319"/>
                  </a:lnTo>
                  <a:lnTo>
                    <a:pt x="640588" y="12065"/>
                  </a:lnTo>
                  <a:lnTo>
                    <a:pt x="637286" y="9448"/>
                  </a:lnTo>
                  <a:lnTo>
                    <a:pt x="637286" y="40640"/>
                  </a:lnTo>
                  <a:lnTo>
                    <a:pt x="635127" y="45847"/>
                  </a:lnTo>
                  <a:lnTo>
                    <a:pt x="630936" y="50038"/>
                  </a:lnTo>
                  <a:lnTo>
                    <a:pt x="626745" y="54356"/>
                  </a:lnTo>
                  <a:lnTo>
                    <a:pt x="621284" y="56515"/>
                  </a:lnTo>
                  <a:lnTo>
                    <a:pt x="608076" y="56515"/>
                  </a:lnTo>
                  <a:lnTo>
                    <a:pt x="602742" y="54356"/>
                  </a:lnTo>
                  <a:lnTo>
                    <a:pt x="598424" y="50038"/>
                  </a:lnTo>
                  <a:lnTo>
                    <a:pt x="596138" y="48133"/>
                  </a:lnTo>
                  <a:lnTo>
                    <a:pt x="594614" y="45847"/>
                  </a:lnTo>
                  <a:lnTo>
                    <a:pt x="592455" y="40132"/>
                  </a:lnTo>
                  <a:lnTo>
                    <a:pt x="591820" y="37211"/>
                  </a:lnTo>
                  <a:lnTo>
                    <a:pt x="591820" y="28194"/>
                  </a:lnTo>
                  <a:lnTo>
                    <a:pt x="611378" y="12319"/>
                  </a:lnTo>
                  <a:lnTo>
                    <a:pt x="621030" y="12319"/>
                  </a:lnTo>
                  <a:lnTo>
                    <a:pt x="626491" y="14478"/>
                  </a:lnTo>
                  <a:lnTo>
                    <a:pt x="630682" y="18796"/>
                  </a:lnTo>
                  <a:lnTo>
                    <a:pt x="635127" y="23114"/>
                  </a:lnTo>
                  <a:lnTo>
                    <a:pt x="637222" y="28194"/>
                  </a:lnTo>
                  <a:lnTo>
                    <a:pt x="637286" y="40640"/>
                  </a:lnTo>
                  <a:lnTo>
                    <a:pt x="637286" y="9448"/>
                  </a:lnTo>
                  <a:lnTo>
                    <a:pt x="634365" y="7112"/>
                  </a:lnTo>
                  <a:lnTo>
                    <a:pt x="630936" y="5207"/>
                  </a:lnTo>
                  <a:lnTo>
                    <a:pt x="626872" y="3810"/>
                  </a:lnTo>
                  <a:lnTo>
                    <a:pt x="622935" y="2286"/>
                  </a:lnTo>
                  <a:lnTo>
                    <a:pt x="618871" y="1651"/>
                  </a:lnTo>
                  <a:lnTo>
                    <a:pt x="609727" y="1651"/>
                  </a:lnTo>
                  <a:lnTo>
                    <a:pt x="590042" y="10922"/>
                  </a:lnTo>
                  <a:lnTo>
                    <a:pt x="586867" y="13716"/>
                  </a:lnTo>
                  <a:lnTo>
                    <a:pt x="584454" y="17145"/>
                  </a:lnTo>
                  <a:lnTo>
                    <a:pt x="582676" y="21082"/>
                  </a:lnTo>
                  <a:lnTo>
                    <a:pt x="580898" y="25146"/>
                  </a:lnTo>
                  <a:lnTo>
                    <a:pt x="580009" y="29464"/>
                  </a:lnTo>
                  <a:lnTo>
                    <a:pt x="580009" y="39243"/>
                  </a:lnTo>
                  <a:lnTo>
                    <a:pt x="609854" y="67310"/>
                  </a:lnTo>
                  <a:lnTo>
                    <a:pt x="618871" y="67310"/>
                  </a:lnTo>
                  <a:lnTo>
                    <a:pt x="622935" y="66675"/>
                  </a:lnTo>
                  <a:lnTo>
                    <a:pt x="626745" y="65278"/>
                  </a:lnTo>
                  <a:lnTo>
                    <a:pt x="630555" y="64008"/>
                  </a:lnTo>
                  <a:lnTo>
                    <a:pt x="633984" y="62230"/>
                  </a:lnTo>
                  <a:lnTo>
                    <a:pt x="637032" y="59817"/>
                  </a:lnTo>
                  <a:lnTo>
                    <a:pt x="640080" y="57531"/>
                  </a:lnTo>
                  <a:lnTo>
                    <a:pt x="640956" y="56515"/>
                  </a:lnTo>
                  <a:lnTo>
                    <a:pt x="642620" y="54610"/>
                  </a:lnTo>
                  <a:lnTo>
                    <a:pt x="646684" y="48006"/>
                  </a:lnTo>
                  <a:lnTo>
                    <a:pt x="648081" y="44323"/>
                  </a:lnTo>
                  <a:lnTo>
                    <a:pt x="648843" y="40386"/>
                  </a:lnTo>
                  <a:lnTo>
                    <a:pt x="675386" y="40386"/>
                  </a:lnTo>
                  <a:lnTo>
                    <a:pt x="675386" y="70993"/>
                  </a:lnTo>
                  <a:lnTo>
                    <a:pt x="687324" y="70993"/>
                  </a:lnTo>
                  <a:lnTo>
                    <a:pt x="687324" y="40386"/>
                  </a:lnTo>
                  <a:lnTo>
                    <a:pt x="687324" y="29845"/>
                  </a:lnTo>
                  <a:lnTo>
                    <a:pt x="687324" y="0"/>
                  </a:lnTo>
                  <a:close/>
                </a:path>
                <a:path w="954404" h="135889">
                  <a:moveTo>
                    <a:pt x="820166" y="0"/>
                  </a:moveTo>
                  <a:lnTo>
                    <a:pt x="808228" y="0"/>
                  </a:lnTo>
                  <a:lnTo>
                    <a:pt x="808228" y="15748"/>
                  </a:lnTo>
                  <a:lnTo>
                    <a:pt x="808228" y="26035"/>
                  </a:lnTo>
                  <a:lnTo>
                    <a:pt x="808228" y="46990"/>
                  </a:lnTo>
                  <a:lnTo>
                    <a:pt x="782320" y="46990"/>
                  </a:lnTo>
                  <a:lnTo>
                    <a:pt x="782701" y="45466"/>
                  </a:lnTo>
                  <a:lnTo>
                    <a:pt x="783463" y="40767"/>
                  </a:lnTo>
                  <a:lnTo>
                    <a:pt x="783590" y="34290"/>
                  </a:lnTo>
                  <a:lnTo>
                    <a:pt x="783082" y="30480"/>
                  </a:lnTo>
                  <a:lnTo>
                    <a:pt x="781939" y="26035"/>
                  </a:lnTo>
                  <a:lnTo>
                    <a:pt x="808228" y="26035"/>
                  </a:lnTo>
                  <a:lnTo>
                    <a:pt x="808228" y="15748"/>
                  </a:lnTo>
                  <a:lnTo>
                    <a:pt x="776732" y="15748"/>
                  </a:lnTo>
                  <a:lnTo>
                    <a:pt x="774115" y="12192"/>
                  </a:lnTo>
                  <a:lnTo>
                    <a:pt x="773557" y="11430"/>
                  </a:lnTo>
                  <a:lnTo>
                    <a:pt x="771144" y="9321"/>
                  </a:lnTo>
                  <a:lnTo>
                    <a:pt x="771144" y="44831"/>
                  </a:lnTo>
                  <a:lnTo>
                    <a:pt x="769112" y="50800"/>
                  </a:lnTo>
                  <a:lnTo>
                    <a:pt x="765048" y="55372"/>
                  </a:lnTo>
                  <a:lnTo>
                    <a:pt x="760857" y="60325"/>
                  </a:lnTo>
                  <a:lnTo>
                    <a:pt x="755142" y="62738"/>
                  </a:lnTo>
                  <a:lnTo>
                    <a:pt x="740664" y="62738"/>
                  </a:lnTo>
                  <a:lnTo>
                    <a:pt x="734949" y="60325"/>
                  </a:lnTo>
                  <a:lnTo>
                    <a:pt x="730885" y="55372"/>
                  </a:lnTo>
                  <a:lnTo>
                    <a:pt x="726821" y="50800"/>
                  </a:lnTo>
                  <a:lnTo>
                    <a:pt x="724789" y="44831"/>
                  </a:lnTo>
                  <a:lnTo>
                    <a:pt x="724827" y="30480"/>
                  </a:lnTo>
                  <a:lnTo>
                    <a:pt x="726821" y="24638"/>
                  </a:lnTo>
                  <a:lnTo>
                    <a:pt x="730885" y="19558"/>
                  </a:lnTo>
                  <a:lnTo>
                    <a:pt x="734949" y="14605"/>
                  </a:lnTo>
                  <a:lnTo>
                    <a:pt x="740664" y="12192"/>
                  </a:lnTo>
                  <a:lnTo>
                    <a:pt x="755269" y="12192"/>
                  </a:lnTo>
                  <a:lnTo>
                    <a:pt x="771144" y="44831"/>
                  </a:lnTo>
                  <a:lnTo>
                    <a:pt x="771144" y="9321"/>
                  </a:lnTo>
                  <a:lnTo>
                    <a:pt x="769493" y="7874"/>
                  </a:lnTo>
                  <a:lnTo>
                    <a:pt x="764540" y="5334"/>
                  </a:lnTo>
                  <a:lnTo>
                    <a:pt x="759587" y="2667"/>
                  </a:lnTo>
                  <a:lnTo>
                    <a:pt x="753999" y="1270"/>
                  </a:lnTo>
                  <a:lnTo>
                    <a:pt x="742696" y="1270"/>
                  </a:lnTo>
                  <a:lnTo>
                    <a:pt x="715010" y="23622"/>
                  </a:lnTo>
                  <a:lnTo>
                    <a:pt x="713232" y="27940"/>
                  </a:lnTo>
                  <a:lnTo>
                    <a:pt x="712470" y="32639"/>
                  </a:lnTo>
                  <a:lnTo>
                    <a:pt x="712470" y="42545"/>
                  </a:lnTo>
                  <a:lnTo>
                    <a:pt x="713232" y="47244"/>
                  </a:lnTo>
                  <a:lnTo>
                    <a:pt x="715010" y="51562"/>
                  </a:lnTo>
                  <a:lnTo>
                    <a:pt x="716788" y="56007"/>
                  </a:lnTo>
                  <a:lnTo>
                    <a:pt x="719201" y="59817"/>
                  </a:lnTo>
                  <a:lnTo>
                    <a:pt x="722376" y="62992"/>
                  </a:lnTo>
                  <a:lnTo>
                    <a:pt x="725424" y="66421"/>
                  </a:lnTo>
                  <a:lnTo>
                    <a:pt x="729107" y="68961"/>
                  </a:lnTo>
                  <a:lnTo>
                    <a:pt x="733425" y="70866"/>
                  </a:lnTo>
                  <a:lnTo>
                    <a:pt x="737870" y="72771"/>
                  </a:lnTo>
                  <a:lnTo>
                    <a:pt x="742696" y="73660"/>
                  </a:lnTo>
                  <a:lnTo>
                    <a:pt x="754634" y="73660"/>
                  </a:lnTo>
                  <a:lnTo>
                    <a:pt x="760603" y="72263"/>
                  </a:lnTo>
                  <a:lnTo>
                    <a:pt x="765810" y="69215"/>
                  </a:lnTo>
                  <a:lnTo>
                    <a:pt x="770890" y="66167"/>
                  </a:lnTo>
                  <a:lnTo>
                    <a:pt x="774534" y="62738"/>
                  </a:lnTo>
                  <a:lnTo>
                    <a:pt x="775081" y="62230"/>
                  </a:lnTo>
                  <a:lnTo>
                    <a:pt x="778129" y="57277"/>
                  </a:lnTo>
                  <a:lnTo>
                    <a:pt x="808228" y="57277"/>
                  </a:lnTo>
                  <a:lnTo>
                    <a:pt x="808228" y="99187"/>
                  </a:lnTo>
                  <a:lnTo>
                    <a:pt x="820166" y="99187"/>
                  </a:lnTo>
                  <a:lnTo>
                    <a:pt x="820166" y="57277"/>
                  </a:lnTo>
                  <a:lnTo>
                    <a:pt x="820166" y="46990"/>
                  </a:lnTo>
                  <a:lnTo>
                    <a:pt x="820166" y="26035"/>
                  </a:lnTo>
                  <a:lnTo>
                    <a:pt x="820166" y="15748"/>
                  </a:lnTo>
                  <a:lnTo>
                    <a:pt x="820166" y="0"/>
                  </a:lnTo>
                  <a:close/>
                </a:path>
                <a:path w="954404" h="135889">
                  <a:moveTo>
                    <a:pt x="823849" y="121920"/>
                  </a:moveTo>
                  <a:lnTo>
                    <a:pt x="744855" y="121920"/>
                  </a:lnTo>
                  <a:lnTo>
                    <a:pt x="744855" y="88138"/>
                  </a:lnTo>
                  <a:lnTo>
                    <a:pt x="732536" y="88138"/>
                  </a:lnTo>
                  <a:lnTo>
                    <a:pt x="732536" y="130302"/>
                  </a:lnTo>
                  <a:lnTo>
                    <a:pt x="732790" y="131064"/>
                  </a:lnTo>
                  <a:lnTo>
                    <a:pt x="733171" y="131572"/>
                  </a:lnTo>
                  <a:lnTo>
                    <a:pt x="733679" y="131953"/>
                  </a:lnTo>
                  <a:lnTo>
                    <a:pt x="734568" y="132207"/>
                  </a:lnTo>
                  <a:lnTo>
                    <a:pt x="823849" y="132207"/>
                  </a:lnTo>
                  <a:lnTo>
                    <a:pt x="823849" y="121920"/>
                  </a:lnTo>
                  <a:close/>
                </a:path>
                <a:path w="954404" h="135889">
                  <a:moveTo>
                    <a:pt x="897128" y="10922"/>
                  </a:moveTo>
                  <a:lnTo>
                    <a:pt x="896874" y="10033"/>
                  </a:lnTo>
                  <a:lnTo>
                    <a:pt x="895985" y="9144"/>
                  </a:lnTo>
                  <a:lnTo>
                    <a:pt x="895096" y="8890"/>
                  </a:lnTo>
                  <a:lnTo>
                    <a:pt x="847852" y="8890"/>
                  </a:lnTo>
                  <a:lnTo>
                    <a:pt x="847852" y="19177"/>
                  </a:lnTo>
                  <a:lnTo>
                    <a:pt x="884936" y="19177"/>
                  </a:lnTo>
                  <a:lnTo>
                    <a:pt x="884034" y="31521"/>
                  </a:lnTo>
                  <a:lnTo>
                    <a:pt x="866584" y="73850"/>
                  </a:lnTo>
                  <a:lnTo>
                    <a:pt x="840105" y="97917"/>
                  </a:lnTo>
                  <a:lnTo>
                    <a:pt x="850011" y="105283"/>
                  </a:lnTo>
                  <a:lnTo>
                    <a:pt x="878522" y="76060"/>
                  </a:lnTo>
                  <a:lnTo>
                    <a:pt x="893572" y="40767"/>
                  </a:lnTo>
                  <a:lnTo>
                    <a:pt x="897128" y="12192"/>
                  </a:lnTo>
                  <a:lnTo>
                    <a:pt x="897128" y="10922"/>
                  </a:lnTo>
                  <a:close/>
                </a:path>
                <a:path w="954404" h="135889">
                  <a:moveTo>
                    <a:pt x="928370" y="2286"/>
                  </a:moveTo>
                  <a:lnTo>
                    <a:pt x="916686" y="2286"/>
                  </a:lnTo>
                  <a:lnTo>
                    <a:pt x="916686" y="29210"/>
                  </a:lnTo>
                  <a:lnTo>
                    <a:pt x="897382" y="29210"/>
                  </a:lnTo>
                  <a:lnTo>
                    <a:pt x="897382" y="39878"/>
                  </a:lnTo>
                  <a:lnTo>
                    <a:pt x="916686" y="39878"/>
                  </a:lnTo>
                  <a:lnTo>
                    <a:pt x="916686" y="64897"/>
                  </a:lnTo>
                  <a:lnTo>
                    <a:pt x="894334" y="64897"/>
                  </a:lnTo>
                  <a:lnTo>
                    <a:pt x="894334" y="75692"/>
                  </a:lnTo>
                  <a:lnTo>
                    <a:pt x="916686" y="75692"/>
                  </a:lnTo>
                  <a:lnTo>
                    <a:pt x="916686" y="128778"/>
                  </a:lnTo>
                  <a:lnTo>
                    <a:pt x="928370" y="128778"/>
                  </a:lnTo>
                  <a:lnTo>
                    <a:pt x="928370" y="2286"/>
                  </a:lnTo>
                  <a:close/>
                </a:path>
                <a:path w="954404" h="135889">
                  <a:moveTo>
                    <a:pt x="954405" y="0"/>
                  </a:moveTo>
                  <a:lnTo>
                    <a:pt x="942594" y="0"/>
                  </a:lnTo>
                  <a:lnTo>
                    <a:pt x="942594" y="135128"/>
                  </a:lnTo>
                  <a:lnTo>
                    <a:pt x="954405" y="135128"/>
                  </a:lnTo>
                  <a:lnTo>
                    <a:pt x="9544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63811" y="3858513"/>
              <a:ext cx="787781" cy="1391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15474" y="3853306"/>
              <a:ext cx="291083" cy="1463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2182" y="4187444"/>
              <a:ext cx="146050" cy="1779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73449" y="4195825"/>
              <a:ext cx="97282" cy="15455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581146" y="4187443"/>
              <a:ext cx="393065" cy="189865"/>
            </a:xfrm>
            <a:custGeom>
              <a:avLst/>
              <a:gdLst/>
              <a:ahLst/>
              <a:cxnLst/>
              <a:rect l="l" t="t" r="r" b="b"/>
              <a:pathLst>
                <a:path w="393064" h="189864">
                  <a:moveTo>
                    <a:pt x="117348" y="127762"/>
                  </a:moveTo>
                  <a:lnTo>
                    <a:pt x="86715" y="101473"/>
                  </a:lnTo>
                  <a:lnTo>
                    <a:pt x="68808" y="56337"/>
                  </a:lnTo>
                  <a:lnTo>
                    <a:pt x="68072" y="42545"/>
                  </a:lnTo>
                  <a:lnTo>
                    <a:pt x="68072" y="7366"/>
                  </a:lnTo>
                  <a:lnTo>
                    <a:pt x="51435" y="7366"/>
                  </a:lnTo>
                  <a:lnTo>
                    <a:pt x="50596" y="54838"/>
                  </a:lnTo>
                  <a:lnTo>
                    <a:pt x="38227" y="93853"/>
                  </a:lnTo>
                  <a:lnTo>
                    <a:pt x="11734" y="125056"/>
                  </a:lnTo>
                  <a:lnTo>
                    <a:pt x="0" y="133223"/>
                  </a:lnTo>
                  <a:lnTo>
                    <a:pt x="13335" y="143891"/>
                  </a:lnTo>
                  <a:lnTo>
                    <a:pt x="46913" y="109677"/>
                  </a:lnTo>
                  <a:lnTo>
                    <a:pt x="59309" y="83312"/>
                  </a:lnTo>
                  <a:lnTo>
                    <a:pt x="63017" y="92113"/>
                  </a:lnTo>
                  <a:lnTo>
                    <a:pt x="91643" y="128485"/>
                  </a:lnTo>
                  <a:lnTo>
                    <a:pt x="105537" y="139319"/>
                  </a:lnTo>
                  <a:lnTo>
                    <a:pt x="117348" y="127762"/>
                  </a:lnTo>
                  <a:close/>
                </a:path>
                <a:path w="393064" h="189864">
                  <a:moveTo>
                    <a:pt x="154178" y="0"/>
                  </a:moveTo>
                  <a:lnTo>
                    <a:pt x="138049" y="0"/>
                  </a:lnTo>
                  <a:lnTo>
                    <a:pt x="138049" y="179578"/>
                  </a:lnTo>
                  <a:lnTo>
                    <a:pt x="154178" y="179578"/>
                  </a:lnTo>
                  <a:lnTo>
                    <a:pt x="154178" y="0"/>
                  </a:lnTo>
                  <a:close/>
                </a:path>
                <a:path w="393064" h="189864">
                  <a:moveTo>
                    <a:pt x="275463" y="10922"/>
                  </a:moveTo>
                  <a:lnTo>
                    <a:pt x="275209" y="9906"/>
                  </a:lnTo>
                  <a:lnTo>
                    <a:pt x="273939" y="8636"/>
                  </a:lnTo>
                  <a:lnTo>
                    <a:pt x="272796" y="8382"/>
                  </a:lnTo>
                  <a:lnTo>
                    <a:pt x="193802" y="8382"/>
                  </a:lnTo>
                  <a:lnTo>
                    <a:pt x="193802" y="22352"/>
                  </a:lnTo>
                  <a:lnTo>
                    <a:pt x="257683" y="22352"/>
                  </a:lnTo>
                  <a:lnTo>
                    <a:pt x="254762" y="35090"/>
                  </a:lnTo>
                  <a:lnTo>
                    <a:pt x="233680" y="68326"/>
                  </a:lnTo>
                  <a:lnTo>
                    <a:pt x="197078" y="92849"/>
                  </a:lnTo>
                  <a:lnTo>
                    <a:pt x="181991" y="98679"/>
                  </a:lnTo>
                  <a:lnTo>
                    <a:pt x="192913" y="110744"/>
                  </a:lnTo>
                  <a:lnTo>
                    <a:pt x="231279" y="90322"/>
                  </a:lnTo>
                  <a:lnTo>
                    <a:pt x="259588" y="60286"/>
                  </a:lnTo>
                  <a:lnTo>
                    <a:pt x="274307" y="21602"/>
                  </a:lnTo>
                  <a:lnTo>
                    <a:pt x="275463" y="12573"/>
                  </a:lnTo>
                  <a:lnTo>
                    <a:pt x="275463" y="10922"/>
                  </a:lnTo>
                  <a:close/>
                </a:path>
                <a:path w="393064" h="189864">
                  <a:moveTo>
                    <a:pt x="330581" y="162179"/>
                  </a:moveTo>
                  <a:lnTo>
                    <a:pt x="228473" y="162179"/>
                  </a:lnTo>
                  <a:lnTo>
                    <a:pt x="228473" y="118237"/>
                  </a:lnTo>
                  <a:lnTo>
                    <a:pt x="212471" y="118237"/>
                  </a:lnTo>
                  <a:lnTo>
                    <a:pt x="212471" y="173355"/>
                  </a:lnTo>
                  <a:lnTo>
                    <a:pt x="212725" y="174498"/>
                  </a:lnTo>
                  <a:lnTo>
                    <a:pt x="213360" y="175006"/>
                  </a:lnTo>
                  <a:lnTo>
                    <a:pt x="213995" y="175641"/>
                  </a:lnTo>
                  <a:lnTo>
                    <a:pt x="215011" y="175895"/>
                  </a:lnTo>
                  <a:lnTo>
                    <a:pt x="330581" y="175895"/>
                  </a:lnTo>
                  <a:lnTo>
                    <a:pt x="330581" y="162179"/>
                  </a:lnTo>
                  <a:close/>
                </a:path>
                <a:path w="393064" h="189864">
                  <a:moveTo>
                    <a:pt x="349631" y="54102"/>
                  </a:moveTo>
                  <a:lnTo>
                    <a:pt x="324739" y="54102"/>
                  </a:lnTo>
                  <a:lnTo>
                    <a:pt x="324739" y="0"/>
                  </a:lnTo>
                  <a:lnTo>
                    <a:pt x="309118" y="0"/>
                  </a:lnTo>
                  <a:lnTo>
                    <a:pt x="309118" y="131318"/>
                  </a:lnTo>
                  <a:lnTo>
                    <a:pt x="324739" y="131318"/>
                  </a:lnTo>
                  <a:lnTo>
                    <a:pt x="324739" y="68326"/>
                  </a:lnTo>
                  <a:lnTo>
                    <a:pt x="349631" y="68326"/>
                  </a:lnTo>
                  <a:lnTo>
                    <a:pt x="349631" y="54102"/>
                  </a:lnTo>
                  <a:close/>
                </a:path>
                <a:path w="393064" h="189864">
                  <a:moveTo>
                    <a:pt x="393065" y="144399"/>
                  </a:moveTo>
                  <a:lnTo>
                    <a:pt x="392303" y="143510"/>
                  </a:lnTo>
                  <a:lnTo>
                    <a:pt x="369951" y="143510"/>
                  </a:lnTo>
                  <a:lnTo>
                    <a:pt x="369951" y="164465"/>
                  </a:lnTo>
                  <a:lnTo>
                    <a:pt x="380492" y="164465"/>
                  </a:lnTo>
                  <a:lnTo>
                    <a:pt x="380873" y="168148"/>
                  </a:lnTo>
                  <a:lnTo>
                    <a:pt x="380365" y="171958"/>
                  </a:lnTo>
                  <a:lnTo>
                    <a:pt x="377571" y="179197"/>
                  </a:lnTo>
                  <a:lnTo>
                    <a:pt x="375285" y="181483"/>
                  </a:lnTo>
                  <a:lnTo>
                    <a:pt x="372237" y="182499"/>
                  </a:lnTo>
                  <a:lnTo>
                    <a:pt x="372237" y="189484"/>
                  </a:lnTo>
                  <a:lnTo>
                    <a:pt x="378206" y="188595"/>
                  </a:lnTo>
                  <a:lnTo>
                    <a:pt x="383286" y="185674"/>
                  </a:lnTo>
                  <a:lnTo>
                    <a:pt x="391160" y="175895"/>
                  </a:lnTo>
                  <a:lnTo>
                    <a:pt x="393065" y="168656"/>
                  </a:lnTo>
                  <a:lnTo>
                    <a:pt x="393065" y="144399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59173" y="4192143"/>
              <a:ext cx="167259" cy="17576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519422" y="4186300"/>
              <a:ext cx="353695" cy="181610"/>
            </a:xfrm>
            <a:custGeom>
              <a:avLst/>
              <a:gdLst/>
              <a:ahLst/>
              <a:cxnLst/>
              <a:rect l="l" t="t" r="r" b="b"/>
              <a:pathLst>
                <a:path w="353695" h="181610">
                  <a:moveTo>
                    <a:pt x="235330" y="119380"/>
                  </a:moveTo>
                  <a:lnTo>
                    <a:pt x="211836" y="119380"/>
                  </a:lnTo>
                  <a:lnTo>
                    <a:pt x="211836" y="174625"/>
                  </a:lnTo>
                  <a:lnTo>
                    <a:pt x="212216" y="176149"/>
                  </a:lnTo>
                  <a:lnTo>
                    <a:pt x="212978" y="176911"/>
                  </a:lnTo>
                  <a:lnTo>
                    <a:pt x="213613" y="177673"/>
                  </a:lnTo>
                  <a:lnTo>
                    <a:pt x="215137" y="178054"/>
                  </a:lnTo>
                  <a:lnTo>
                    <a:pt x="335025" y="178054"/>
                  </a:lnTo>
                  <a:lnTo>
                    <a:pt x="335025" y="158623"/>
                  </a:lnTo>
                  <a:lnTo>
                    <a:pt x="235330" y="158623"/>
                  </a:lnTo>
                  <a:lnTo>
                    <a:pt x="235330" y="119380"/>
                  </a:lnTo>
                  <a:close/>
                </a:path>
                <a:path w="353695" h="181610">
                  <a:moveTo>
                    <a:pt x="329945" y="0"/>
                  </a:moveTo>
                  <a:lnTo>
                    <a:pt x="307086" y="0"/>
                  </a:lnTo>
                  <a:lnTo>
                    <a:pt x="307086" y="130682"/>
                  </a:lnTo>
                  <a:lnTo>
                    <a:pt x="329945" y="130682"/>
                  </a:lnTo>
                  <a:lnTo>
                    <a:pt x="329945" y="71755"/>
                  </a:lnTo>
                  <a:lnTo>
                    <a:pt x="353694" y="71755"/>
                  </a:lnTo>
                  <a:lnTo>
                    <a:pt x="353694" y="52197"/>
                  </a:lnTo>
                  <a:lnTo>
                    <a:pt x="329945" y="52197"/>
                  </a:lnTo>
                  <a:lnTo>
                    <a:pt x="329945" y="0"/>
                  </a:lnTo>
                  <a:close/>
                </a:path>
                <a:path w="353695" h="181610">
                  <a:moveTo>
                    <a:pt x="277622" y="7493"/>
                  </a:moveTo>
                  <a:lnTo>
                    <a:pt x="194437" y="7493"/>
                  </a:lnTo>
                  <a:lnTo>
                    <a:pt x="194437" y="26924"/>
                  </a:lnTo>
                  <a:lnTo>
                    <a:pt x="254380" y="26924"/>
                  </a:lnTo>
                  <a:lnTo>
                    <a:pt x="246804" y="50024"/>
                  </a:lnTo>
                  <a:lnTo>
                    <a:pt x="232441" y="69230"/>
                  </a:lnTo>
                  <a:lnTo>
                    <a:pt x="211268" y="84556"/>
                  </a:lnTo>
                  <a:lnTo>
                    <a:pt x="183261" y="96012"/>
                  </a:lnTo>
                  <a:lnTo>
                    <a:pt x="197612" y="113030"/>
                  </a:lnTo>
                  <a:lnTo>
                    <a:pt x="245350" y="86473"/>
                  </a:lnTo>
                  <a:lnTo>
                    <a:pt x="272272" y="47085"/>
                  </a:lnTo>
                  <a:lnTo>
                    <a:pt x="279526" y="13081"/>
                  </a:lnTo>
                  <a:lnTo>
                    <a:pt x="279526" y="9398"/>
                  </a:lnTo>
                  <a:lnTo>
                    <a:pt x="277622" y="7493"/>
                  </a:lnTo>
                  <a:close/>
                </a:path>
                <a:path w="353695" h="181610">
                  <a:moveTo>
                    <a:pt x="72898" y="6857"/>
                  </a:moveTo>
                  <a:lnTo>
                    <a:pt x="48767" y="6857"/>
                  </a:lnTo>
                  <a:lnTo>
                    <a:pt x="48698" y="46990"/>
                  </a:lnTo>
                  <a:lnTo>
                    <a:pt x="48051" y="58864"/>
                  </a:lnTo>
                  <a:lnTo>
                    <a:pt x="30468" y="105679"/>
                  </a:lnTo>
                  <a:lnTo>
                    <a:pt x="0" y="132969"/>
                  </a:lnTo>
                  <a:lnTo>
                    <a:pt x="19050" y="147955"/>
                  </a:lnTo>
                  <a:lnTo>
                    <a:pt x="45592" y="122555"/>
                  </a:lnTo>
                  <a:lnTo>
                    <a:pt x="49529" y="117982"/>
                  </a:lnTo>
                  <a:lnTo>
                    <a:pt x="52831" y="113411"/>
                  </a:lnTo>
                  <a:lnTo>
                    <a:pt x="55499" y="108838"/>
                  </a:lnTo>
                  <a:lnTo>
                    <a:pt x="58165" y="104393"/>
                  </a:lnTo>
                  <a:lnTo>
                    <a:pt x="60070" y="100330"/>
                  </a:lnTo>
                  <a:lnTo>
                    <a:pt x="61213" y="96647"/>
                  </a:lnTo>
                  <a:lnTo>
                    <a:pt x="86304" y="96647"/>
                  </a:lnTo>
                  <a:lnTo>
                    <a:pt x="73540" y="59541"/>
                  </a:lnTo>
                  <a:lnTo>
                    <a:pt x="72898" y="46990"/>
                  </a:lnTo>
                  <a:lnTo>
                    <a:pt x="72898" y="6857"/>
                  </a:lnTo>
                  <a:close/>
                </a:path>
                <a:path w="353695" h="181610">
                  <a:moveTo>
                    <a:pt x="86304" y="96647"/>
                  </a:moveTo>
                  <a:lnTo>
                    <a:pt x="61213" y="96647"/>
                  </a:lnTo>
                  <a:lnTo>
                    <a:pt x="63245" y="101346"/>
                  </a:lnTo>
                  <a:lnTo>
                    <a:pt x="78866" y="122936"/>
                  </a:lnTo>
                  <a:lnTo>
                    <a:pt x="82423" y="127000"/>
                  </a:lnTo>
                  <a:lnTo>
                    <a:pt x="102997" y="143891"/>
                  </a:lnTo>
                  <a:lnTo>
                    <a:pt x="119761" y="128397"/>
                  </a:lnTo>
                  <a:lnTo>
                    <a:pt x="108545" y="121013"/>
                  </a:lnTo>
                  <a:lnTo>
                    <a:pt x="98901" y="112760"/>
                  </a:lnTo>
                  <a:lnTo>
                    <a:pt x="90828" y="103626"/>
                  </a:lnTo>
                  <a:lnTo>
                    <a:pt x="86304" y="96647"/>
                  </a:lnTo>
                  <a:close/>
                </a:path>
                <a:path w="353695" h="181610">
                  <a:moveTo>
                    <a:pt x="158876" y="126"/>
                  </a:moveTo>
                  <a:lnTo>
                    <a:pt x="136016" y="126"/>
                  </a:lnTo>
                  <a:lnTo>
                    <a:pt x="136016" y="181610"/>
                  </a:lnTo>
                  <a:lnTo>
                    <a:pt x="158876" y="181610"/>
                  </a:lnTo>
                  <a:lnTo>
                    <a:pt x="158876" y="1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39792" y="4187443"/>
              <a:ext cx="742950" cy="189865"/>
            </a:xfrm>
            <a:custGeom>
              <a:avLst/>
              <a:gdLst/>
              <a:ahLst/>
              <a:cxnLst/>
              <a:rect l="l" t="t" r="r" b="b"/>
              <a:pathLst>
                <a:path w="742950" h="189864">
                  <a:moveTo>
                    <a:pt x="148971" y="162179"/>
                  </a:moveTo>
                  <a:lnTo>
                    <a:pt x="38100" y="162179"/>
                  </a:lnTo>
                  <a:lnTo>
                    <a:pt x="38100" y="115189"/>
                  </a:lnTo>
                  <a:lnTo>
                    <a:pt x="22479" y="115189"/>
                  </a:lnTo>
                  <a:lnTo>
                    <a:pt x="22479" y="173355"/>
                  </a:lnTo>
                  <a:lnTo>
                    <a:pt x="22860" y="174498"/>
                  </a:lnTo>
                  <a:lnTo>
                    <a:pt x="24003" y="175641"/>
                  </a:lnTo>
                  <a:lnTo>
                    <a:pt x="25146" y="175895"/>
                  </a:lnTo>
                  <a:lnTo>
                    <a:pt x="148971" y="175895"/>
                  </a:lnTo>
                  <a:lnTo>
                    <a:pt x="148971" y="162179"/>
                  </a:lnTo>
                  <a:close/>
                </a:path>
                <a:path w="742950" h="189864">
                  <a:moveTo>
                    <a:pt x="164592" y="81915"/>
                  </a:moveTo>
                  <a:lnTo>
                    <a:pt x="135763" y="81915"/>
                  </a:lnTo>
                  <a:lnTo>
                    <a:pt x="136779" y="77216"/>
                  </a:lnTo>
                  <a:lnTo>
                    <a:pt x="137795" y="71882"/>
                  </a:lnTo>
                  <a:lnTo>
                    <a:pt x="138811" y="65913"/>
                  </a:lnTo>
                  <a:lnTo>
                    <a:pt x="139954" y="59944"/>
                  </a:lnTo>
                  <a:lnTo>
                    <a:pt x="140843" y="53721"/>
                  </a:lnTo>
                  <a:lnTo>
                    <a:pt x="142621" y="40767"/>
                  </a:lnTo>
                  <a:lnTo>
                    <a:pt x="144145" y="28067"/>
                  </a:lnTo>
                  <a:lnTo>
                    <a:pt x="144780" y="21844"/>
                  </a:lnTo>
                  <a:lnTo>
                    <a:pt x="145796" y="9525"/>
                  </a:lnTo>
                  <a:lnTo>
                    <a:pt x="145796" y="7874"/>
                  </a:lnTo>
                  <a:lnTo>
                    <a:pt x="145415" y="6858"/>
                  </a:lnTo>
                  <a:lnTo>
                    <a:pt x="144780" y="6223"/>
                  </a:lnTo>
                  <a:lnTo>
                    <a:pt x="144272" y="5588"/>
                  </a:lnTo>
                  <a:lnTo>
                    <a:pt x="143129" y="5334"/>
                  </a:lnTo>
                  <a:lnTo>
                    <a:pt x="19304" y="5334"/>
                  </a:lnTo>
                  <a:lnTo>
                    <a:pt x="19304" y="19050"/>
                  </a:lnTo>
                  <a:lnTo>
                    <a:pt x="129286" y="19050"/>
                  </a:lnTo>
                  <a:lnTo>
                    <a:pt x="129032" y="23495"/>
                  </a:lnTo>
                  <a:lnTo>
                    <a:pt x="128524" y="28448"/>
                  </a:lnTo>
                  <a:lnTo>
                    <a:pt x="127254" y="39116"/>
                  </a:lnTo>
                  <a:lnTo>
                    <a:pt x="126492" y="44577"/>
                  </a:lnTo>
                  <a:lnTo>
                    <a:pt x="125730" y="50292"/>
                  </a:lnTo>
                  <a:lnTo>
                    <a:pt x="124841" y="56007"/>
                  </a:lnTo>
                  <a:lnTo>
                    <a:pt x="123063" y="66929"/>
                  </a:lnTo>
                  <a:lnTo>
                    <a:pt x="122047" y="72263"/>
                  </a:lnTo>
                  <a:lnTo>
                    <a:pt x="121158" y="77343"/>
                  </a:lnTo>
                  <a:lnTo>
                    <a:pt x="120396" y="81915"/>
                  </a:lnTo>
                  <a:lnTo>
                    <a:pt x="0" y="81915"/>
                  </a:lnTo>
                  <a:lnTo>
                    <a:pt x="0" y="95885"/>
                  </a:lnTo>
                  <a:lnTo>
                    <a:pt x="164592" y="95885"/>
                  </a:lnTo>
                  <a:lnTo>
                    <a:pt x="164592" y="81915"/>
                  </a:lnTo>
                  <a:close/>
                </a:path>
                <a:path w="742950" h="189864">
                  <a:moveTo>
                    <a:pt x="341630" y="143510"/>
                  </a:moveTo>
                  <a:lnTo>
                    <a:pt x="266954" y="143510"/>
                  </a:lnTo>
                  <a:lnTo>
                    <a:pt x="266954" y="110109"/>
                  </a:lnTo>
                  <a:lnTo>
                    <a:pt x="323088" y="110109"/>
                  </a:lnTo>
                  <a:lnTo>
                    <a:pt x="323088" y="96647"/>
                  </a:lnTo>
                  <a:lnTo>
                    <a:pt x="214630" y="96647"/>
                  </a:lnTo>
                  <a:lnTo>
                    <a:pt x="214630" y="65532"/>
                  </a:lnTo>
                  <a:lnTo>
                    <a:pt x="314833" y="65532"/>
                  </a:lnTo>
                  <a:lnTo>
                    <a:pt x="315976" y="65151"/>
                  </a:lnTo>
                  <a:lnTo>
                    <a:pt x="316484" y="64516"/>
                  </a:lnTo>
                  <a:lnTo>
                    <a:pt x="317119" y="64008"/>
                  </a:lnTo>
                  <a:lnTo>
                    <a:pt x="317500" y="62865"/>
                  </a:lnTo>
                  <a:lnTo>
                    <a:pt x="317500" y="11176"/>
                  </a:lnTo>
                  <a:lnTo>
                    <a:pt x="317119" y="10033"/>
                  </a:lnTo>
                  <a:lnTo>
                    <a:pt x="315976" y="8890"/>
                  </a:lnTo>
                  <a:lnTo>
                    <a:pt x="314833" y="8509"/>
                  </a:lnTo>
                  <a:lnTo>
                    <a:pt x="198628" y="8509"/>
                  </a:lnTo>
                  <a:lnTo>
                    <a:pt x="198628" y="21971"/>
                  </a:lnTo>
                  <a:lnTo>
                    <a:pt x="301625" y="21971"/>
                  </a:lnTo>
                  <a:lnTo>
                    <a:pt x="301625" y="52070"/>
                  </a:lnTo>
                  <a:lnTo>
                    <a:pt x="201676" y="52070"/>
                  </a:lnTo>
                  <a:lnTo>
                    <a:pt x="200660" y="52451"/>
                  </a:lnTo>
                  <a:lnTo>
                    <a:pt x="200025" y="53086"/>
                  </a:lnTo>
                  <a:lnTo>
                    <a:pt x="199390" y="53594"/>
                  </a:lnTo>
                  <a:lnTo>
                    <a:pt x="199136" y="54737"/>
                  </a:lnTo>
                  <a:lnTo>
                    <a:pt x="199136" y="107442"/>
                  </a:lnTo>
                  <a:lnTo>
                    <a:pt x="199390" y="108585"/>
                  </a:lnTo>
                  <a:lnTo>
                    <a:pt x="200025" y="109220"/>
                  </a:lnTo>
                  <a:lnTo>
                    <a:pt x="200660" y="109728"/>
                  </a:lnTo>
                  <a:lnTo>
                    <a:pt x="201676" y="110109"/>
                  </a:lnTo>
                  <a:lnTo>
                    <a:pt x="250571" y="110109"/>
                  </a:lnTo>
                  <a:lnTo>
                    <a:pt x="250571" y="143510"/>
                  </a:lnTo>
                  <a:lnTo>
                    <a:pt x="176530" y="143510"/>
                  </a:lnTo>
                  <a:lnTo>
                    <a:pt x="176530" y="157353"/>
                  </a:lnTo>
                  <a:lnTo>
                    <a:pt x="341630" y="157353"/>
                  </a:lnTo>
                  <a:lnTo>
                    <a:pt x="341630" y="143510"/>
                  </a:lnTo>
                  <a:close/>
                </a:path>
                <a:path w="742950" h="189864">
                  <a:moveTo>
                    <a:pt x="446659" y="12954"/>
                  </a:moveTo>
                  <a:lnTo>
                    <a:pt x="446278" y="11938"/>
                  </a:lnTo>
                  <a:lnTo>
                    <a:pt x="444754" y="10668"/>
                  </a:lnTo>
                  <a:lnTo>
                    <a:pt x="443611" y="10414"/>
                  </a:lnTo>
                  <a:lnTo>
                    <a:pt x="366776" y="10414"/>
                  </a:lnTo>
                  <a:lnTo>
                    <a:pt x="366776" y="24384"/>
                  </a:lnTo>
                  <a:lnTo>
                    <a:pt x="428625" y="24384"/>
                  </a:lnTo>
                  <a:lnTo>
                    <a:pt x="427685" y="33147"/>
                  </a:lnTo>
                  <a:lnTo>
                    <a:pt x="415277" y="73393"/>
                  </a:lnTo>
                  <a:lnTo>
                    <a:pt x="390969" y="106349"/>
                  </a:lnTo>
                  <a:lnTo>
                    <a:pt x="356362" y="131191"/>
                  </a:lnTo>
                  <a:lnTo>
                    <a:pt x="369443" y="142367"/>
                  </a:lnTo>
                  <a:lnTo>
                    <a:pt x="399923" y="119253"/>
                  </a:lnTo>
                  <a:lnTo>
                    <a:pt x="428599" y="81280"/>
                  </a:lnTo>
                  <a:lnTo>
                    <a:pt x="442366" y="45186"/>
                  </a:lnTo>
                  <a:lnTo>
                    <a:pt x="446659" y="14605"/>
                  </a:lnTo>
                  <a:lnTo>
                    <a:pt x="446659" y="12954"/>
                  </a:lnTo>
                  <a:close/>
                </a:path>
                <a:path w="742950" h="189864">
                  <a:moveTo>
                    <a:pt x="521970" y="72136"/>
                  </a:moveTo>
                  <a:lnTo>
                    <a:pt x="495427" y="72136"/>
                  </a:lnTo>
                  <a:lnTo>
                    <a:pt x="495427" y="0"/>
                  </a:lnTo>
                  <a:lnTo>
                    <a:pt x="479298" y="0"/>
                  </a:lnTo>
                  <a:lnTo>
                    <a:pt x="479298" y="179832"/>
                  </a:lnTo>
                  <a:lnTo>
                    <a:pt x="495427" y="179832"/>
                  </a:lnTo>
                  <a:lnTo>
                    <a:pt x="495427" y="86741"/>
                  </a:lnTo>
                  <a:lnTo>
                    <a:pt x="521970" y="86741"/>
                  </a:lnTo>
                  <a:lnTo>
                    <a:pt x="521970" y="72136"/>
                  </a:lnTo>
                  <a:close/>
                </a:path>
                <a:path w="742950" h="189864">
                  <a:moveTo>
                    <a:pt x="676275" y="43561"/>
                  </a:moveTo>
                  <a:lnTo>
                    <a:pt x="568198" y="43561"/>
                  </a:lnTo>
                  <a:lnTo>
                    <a:pt x="568198" y="635"/>
                  </a:lnTo>
                  <a:lnTo>
                    <a:pt x="552196" y="635"/>
                  </a:lnTo>
                  <a:lnTo>
                    <a:pt x="552196" y="54483"/>
                  </a:lnTo>
                  <a:lnTo>
                    <a:pt x="552577" y="55626"/>
                  </a:lnTo>
                  <a:lnTo>
                    <a:pt x="553212" y="56261"/>
                  </a:lnTo>
                  <a:lnTo>
                    <a:pt x="553720" y="56896"/>
                  </a:lnTo>
                  <a:lnTo>
                    <a:pt x="554863" y="57150"/>
                  </a:lnTo>
                  <a:lnTo>
                    <a:pt x="676275" y="57150"/>
                  </a:lnTo>
                  <a:lnTo>
                    <a:pt x="676275" y="43561"/>
                  </a:lnTo>
                  <a:close/>
                </a:path>
                <a:path w="742950" h="189864">
                  <a:moveTo>
                    <a:pt x="677164" y="147193"/>
                  </a:moveTo>
                  <a:lnTo>
                    <a:pt x="659472" y="121031"/>
                  </a:lnTo>
                  <a:lnTo>
                    <a:pt x="659472" y="154724"/>
                  </a:lnTo>
                  <a:lnTo>
                    <a:pt x="655066" y="160528"/>
                  </a:lnTo>
                  <a:lnTo>
                    <a:pt x="612648" y="170307"/>
                  </a:lnTo>
                  <a:lnTo>
                    <a:pt x="602513" y="169938"/>
                  </a:lnTo>
                  <a:lnTo>
                    <a:pt x="565899" y="154724"/>
                  </a:lnTo>
                  <a:lnTo>
                    <a:pt x="565912" y="139649"/>
                  </a:lnTo>
                  <a:lnTo>
                    <a:pt x="602513" y="124701"/>
                  </a:lnTo>
                  <a:lnTo>
                    <a:pt x="612648" y="124333"/>
                  </a:lnTo>
                  <a:lnTo>
                    <a:pt x="622401" y="124701"/>
                  </a:lnTo>
                  <a:lnTo>
                    <a:pt x="659358" y="139649"/>
                  </a:lnTo>
                  <a:lnTo>
                    <a:pt x="659472" y="154724"/>
                  </a:lnTo>
                  <a:lnTo>
                    <a:pt x="659472" y="121031"/>
                  </a:lnTo>
                  <a:lnTo>
                    <a:pt x="651002" y="116992"/>
                  </a:lnTo>
                  <a:lnTo>
                    <a:pt x="639978" y="113817"/>
                  </a:lnTo>
                  <a:lnTo>
                    <a:pt x="627189" y="111899"/>
                  </a:lnTo>
                  <a:lnTo>
                    <a:pt x="612648" y="111252"/>
                  </a:lnTo>
                  <a:lnTo>
                    <a:pt x="598017" y="111899"/>
                  </a:lnTo>
                  <a:lnTo>
                    <a:pt x="557504" y="126746"/>
                  </a:lnTo>
                  <a:lnTo>
                    <a:pt x="548132" y="147193"/>
                  </a:lnTo>
                  <a:lnTo>
                    <a:pt x="549173" y="154724"/>
                  </a:lnTo>
                  <a:lnTo>
                    <a:pt x="585177" y="180517"/>
                  </a:lnTo>
                  <a:lnTo>
                    <a:pt x="612648" y="183007"/>
                  </a:lnTo>
                  <a:lnTo>
                    <a:pt x="627265" y="182397"/>
                  </a:lnTo>
                  <a:lnTo>
                    <a:pt x="664121" y="170307"/>
                  </a:lnTo>
                  <a:lnTo>
                    <a:pt x="676109" y="154724"/>
                  </a:lnTo>
                  <a:lnTo>
                    <a:pt x="677164" y="147193"/>
                  </a:lnTo>
                  <a:close/>
                </a:path>
                <a:path w="742950" h="189864">
                  <a:moveTo>
                    <a:pt x="694944" y="79248"/>
                  </a:moveTo>
                  <a:lnTo>
                    <a:pt x="530606" y="79248"/>
                  </a:lnTo>
                  <a:lnTo>
                    <a:pt x="530606" y="92837"/>
                  </a:lnTo>
                  <a:lnTo>
                    <a:pt x="694944" y="92837"/>
                  </a:lnTo>
                  <a:lnTo>
                    <a:pt x="694944" y="79248"/>
                  </a:lnTo>
                  <a:close/>
                </a:path>
                <a:path w="742950" h="189864">
                  <a:moveTo>
                    <a:pt x="742823" y="144399"/>
                  </a:moveTo>
                  <a:lnTo>
                    <a:pt x="742061" y="143510"/>
                  </a:lnTo>
                  <a:lnTo>
                    <a:pt x="719709" y="143510"/>
                  </a:lnTo>
                  <a:lnTo>
                    <a:pt x="719709" y="164465"/>
                  </a:lnTo>
                  <a:lnTo>
                    <a:pt x="730250" y="164465"/>
                  </a:lnTo>
                  <a:lnTo>
                    <a:pt x="730631" y="168148"/>
                  </a:lnTo>
                  <a:lnTo>
                    <a:pt x="730123" y="171958"/>
                  </a:lnTo>
                  <a:lnTo>
                    <a:pt x="727329" y="179197"/>
                  </a:lnTo>
                  <a:lnTo>
                    <a:pt x="725043" y="181483"/>
                  </a:lnTo>
                  <a:lnTo>
                    <a:pt x="721995" y="182499"/>
                  </a:lnTo>
                  <a:lnTo>
                    <a:pt x="721995" y="189484"/>
                  </a:lnTo>
                  <a:lnTo>
                    <a:pt x="727964" y="188595"/>
                  </a:lnTo>
                  <a:lnTo>
                    <a:pt x="733044" y="185674"/>
                  </a:lnTo>
                  <a:lnTo>
                    <a:pt x="740918" y="175895"/>
                  </a:lnTo>
                  <a:lnTo>
                    <a:pt x="742823" y="168656"/>
                  </a:lnTo>
                  <a:lnTo>
                    <a:pt x="742823" y="144399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75452" y="4185284"/>
              <a:ext cx="1758314" cy="186055"/>
            </a:xfrm>
            <a:custGeom>
              <a:avLst/>
              <a:gdLst/>
              <a:ahLst/>
              <a:cxnLst/>
              <a:rect l="l" t="t" r="r" b="b"/>
              <a:pathLst>
                <a:path w="1758315" h="186054">
                  <a:moveTo>
                    <a:pt x="80899" y="381"/>
                  </a:moveTo>
                  <a:lnTo>
                    <a:pt x="24257" y="381"/>
                  </a:lnTo>
                  <a:lnTo>
                    <a:pt x="24257" y="17526"/>
                  </a:lnTo>
                  <a:lnTo>
                    <a:pt x="80899" y="17526"/>
                  </a:lnTo>
                  <a:lnTo>
                    <a:pt x="80899" y="381"/>
                  </a:lnTo>
                  <a:close/>
                </a:path>
                <a:path w="1758315" h="186054">
                  <a:moveTo>
                    <a:pt x="100076" y="90297"/>
                  </a:moveTo>
                  <a:lnTo>
                    <a:pt x="99974" y="77851"/>
                  </a:lnTo>
                  <a:lnTo>
                    <a:pt x="99060" y="74422"/>
                  </a:lnTo>
                  <a:lnTo>
                    <a:pt x="97028" y="70739"/>
                  </a:lnTo>
                  <a:lnTo>
                    <a:pt x="95783" y="68707"/>
                  </a:lnTo>
                  <a:lnTo>
                    <a:pt x="94869" y="67183"/>
                  </a:lnTo>
                  <a:lnTo>
                    <a:pt x="76581" y="56159"/>
                  </a:lnTo>
                  <a:lnTo>
                    <a:pt x="76581" y="77851"/>
                  </a:lnTo>
                  <a:lnTo>
                    <a:pt x="76581" y="86614"/>
                  </a:lnTo>
                  <a:lnTo>
                    <a:pt x="74422" y="90043"/>
                  </a:lnTo>
                  <a:lnTo>
                    <a:pt x="69977" y="92202"/>
                  </a:lnTo>
                  <a:lnTo>
                    <a:pt x="65786" y="94361"/>
                  </a:lnTo>
                  <a:lnTo>
                    <a:pt x="60071" y="95377"/>
                  </a:lnTo>
                  <a:lnTo>
                    <a:pt x="45593" y="95377"/>
                  </a:lnTo>
                  <a:lnTo>
                    <a:pt x="39878" y="94361"/>
                  </a:lnTo>
                  <a:lnTo>
                    <a:pt x="35560" y="92202"/>
                  </a:lnTo>
                  <a:lnTo>
                    <a:pt x="31369" y="90043"/>
                  </a:lnTo>
                  <a:lnTo>
                    <a:pt x="29210" y="86614"/>
                  </a:lnTo>
                  <a:lnTo>
                    <a:pt x="29210" y="77851"/>
                  </a:lnTo>
                  <a:lnTo>
                    <a:pt x="31369" y="74549"/>
                  </a:lnTo>
                  <a:lnTo>
                    <a:pt x="35560" y="72263"/>
                  </a:lnTo>
                  <a:lnTo>
                    <a:pt x="39878" y="69850"/>
                  </a:lnTo>
                  <a:lnTo>
                    <a:pt x="45593" y="68707"/>
                  </a:lnTo>
                  <a:lnTo>
                    <a:pt x="59944" y="68707"/>
                  </a:lnTo>
                  <a:lnTo>
                    <a:pt x="65659" y="69850"/>
                  </a:lnTo>
                  <a:lnTo>
                    <a:pt x="69977" y="72263"/>
                  </a:lnTo>
                  <a:lnTo>
                    <a:pt x="74422" y="74549"/>
                  </a:lnTo>
                  <a:lnTo>
                    <a:pt x="76581" y="77851"/>
                  </a:lnTo>
                  <a:lnTo>
                    <a:pt x="76581" y="56159"/>
                  </a:lnTo>
                  <a:lnTo>
                    <a:pt x="73025" y="55245"/>
                  </a:lnTo>
                  <a:lnTo>
                    <a:pt x="67183" y="53594"/>
                  </a:lnTo>
                  <a:lnTo>
                    <a:pt x="60452" y="52832"/>
                  </a:lnTo>
                  <a:lnTo>
                    <a:pt x="45212" y="52832"/>
                  </a:lnTo>
                  <a:lnTo>
                    <a:pt x="38354" y="53594"/>
                  </a:lnTo>
                  <a:lnTo>
                    <a:pt x="32512" y="55245"/>
                  </a:lnTo>
                  <a:lnTo>
                    <a:pt x="26670" y="56769"/>
                  </a:lnTo>
                  <a:lnTo>
                    <a:pt x="21717" y="58801"/>
                  </a:lnTo>
                  <a:lnTo>
                    <a:pt x="17780" y="61468"/>
                  </a:lnTo>
                  <a:lnTo>
                    <a:pt x="13716" y="64135"/>
                  </a:lnTo>
                  <a:lnTo>
                    <a:pt x="5715" y="90297"/>
                  </a:lnTo>
                  <a:lnTo>
                    <a:pt x="9779" y="97282"/>
                  </a:lnTo>
                  <a:lnTo>
                    <a:pt x="52832" y="111887"/>
                  </a:lnTo>
                  <a:lnTo>
                    <a:pt x="63500" y="111340"/>
                  </a:lnTo>
                  <a:lnTo>
                    <a:pt x="97116" y="95377"/>
                  </a:lnTo>
                  <a:lnTo>
                    <a:pt x="100076" y="90297"/>
                  </a:lnTo>
                  <a:close/>
                </a:path>
                <a:path w="1758315" h="186054">
                  <a:moveTo>
                    <a:pt x="106045" y="27559"/>
                  </a:moveTo>
                  <a:lnTo>
                    <a:pt x="0" y="27559"/>
                  </a:lnTo>
                  <a:lnTo>
                    <a:pt x="0" y="45212"/>
                  </a:lnTo>
                  <a:lnTo>
                    <a:pt x="106045" y="45212"/>
                  </a:lnTo>
                  <a:lnTo>
                    <a:pt x="106045" y="27559"/>
                  </a:lnTo>
                  <a:close/>
                </a:path>
                <a:path w="1758315" h="186054">
                  <a:moveTo>
                    <a:pt x="143129" y="127127"/>
                  </a:moveTo>
                  <a:lnTo>
                    <a:pt x="141224" y="125222"/>
                  </a:lnTo>
                  <a:lnTo>
                    <a:pt x="19812" y="125222"/>
                  </a:lnTo>
                  <a:lnTo>
                    <a:pt x="19812" y="144018"/>
                  </a:lnTo>
                  <a:lnTo>
                    <a:pt x="119380" y="144018"/>
                  </a:lnTo>
                  <a:lnTo>
                    <a:pt x="119380" y="183388"/>
                  </a:lnTo>
                  <a:lnTo>
                    <a:pt x="143129" y="183388"/>
                  </a:lnTo>
                  <a:lnTo>
                    <a:pt x="143129" y="127127"/>
                  </a:lnTo>
                  <a:close/>
                </a:path>
                <a:path w="1758315" h="186054">
                  <a:moveTo>
                    <a:pt x="166624" y="48641"/>
                  </a:moveTo>
                  <a:lnTo>
                    <a:pt x="143129" y="48641"/>
                  </a:lnTo>
                  <a:lnTo>
                    <a:pt x="143129" y="1143"/>
                  </a:lnTo>
                  <a:lnTo>
                    <a:pt x="120142" y="1143"/>
                  </a:lnTo>
                  <a:lnTo>
                    <a:pt x="120142" y="117856"/>
                  </a:lnTo>
                  <a:lnTo>
                    <a:pt x="143129" y="117856"/>
                  </a:lnTo>
                  <a:lnTo>
                    <a:pt x="143129" y="69088"/>
                  </a:lnTo>
                  <a:lnTo>
                    <a:pt x="166624" y="69088"/>
                  </a:lnTo>
                  <a:lnTo>
                    <a:pt x="166624" y="48641"/>
                  </a:lnTo>
                  <a:close/>
                </a:path>
                <a:path w="1758315" h="186054">
                  <a:moveTo>
                    <a:pt x="271018" y="13335"/>
                  </a:moveTo>
                  <a:lnTo>
                    <a:pt x="269113" y="11557"/>
                  </a:lnTo>
                  <a:lnTo>
                    <a:pt x="185293" y="11557"/>
                  </a:lnTo>
                  <a:lnTo>
                    <a:pt x="185293" y="30988"/>
                  </a:lnTo>
                  <a:lnTo>
                    <a:pt x="245491" y="30988"/>
                  </a:lnTo>
                  <a:lnTo>
                    <a:pt x="239445" y="62547"/>
                  </a:lnTo>
                  <a:lnTo>
                    <a:pt x="225717" y="90144"/>
                  </a:lnTo>
                  <a:lnTo>
                    <a:pt x="204355" y="113792"/>
                  </a:lnTo>
                  <a:lnTo>
                    <a:pt x="175387" y="133477"/>
                  </a:lnTo>
                  <a:lnTo>
                    <a:pt x="194564" y="148717"/>
                  </a:lnTo>
                  <a:lnTo>
                    <a:pt x="227037" y="122999"/>
                  </a:lnTo>
                  <a:lnTo>
                    <a:pt x="250190" y="92329"/>
                  </a:lnTo>
                  <a:lnTo>
                    <a:pt x="268795" y="37706"/>
                  </a:lnTo>
                  <a:lnTo>
                    <a:pt x="271018" y="17145"/>
                  </a:lnTo>
                  <a:lnTo>
                    <a:pt x="271018" y="13335"/>
                  </a:lnTo>
                  <a:close/>
                </a:path>
                <a:path w="1758315" h="186054">
                  <a:moveTo>
                    <a:pt x="324993" y="1143"/>
                  </a:moveTo>
                  <a:lnTo>
                    <a:pt x="302006" y="1143"/>
                  </a:lnTo>
                  <a:lnTo>
                    <a:pt x="302006" y="182626"/>
                  </a:lnTo>
                  <a:lnTo>
                    <a:pt x="324993" y="182626"/>
                  </a:lnTo>
                  <a:lnTo>
                    <a:pt x="324993" y="1143"/>
                  </a:lnTo>
                  <a:close/>
                </a:path>
                <a:path w="1758315" h="186054">
                  <a:moveTo>
                    <a:pt x="465201" y="64643"/>
                  </a:moveTo>
                  <a:lnTo>
                    <a:pt x="435864" y="68834"/>
                  </a:lnTo>
                  <a:lnTo>
                    <a:pt x="430149" y="69469"/>
                  </a:lnTo>
                  <a:lnTo>
                    <a:pt x="419481" y="70231"/>
                  </a:lnTo>
                  <a:lnTo>
                    <a:pt x="409829" y="70739"/>
                  </a:lnTo>
                  <a:lnTo>
                    <a:pt x="380873" y="70866"/>
                  </a:lnTo>
                  <a:lnTo>
                    <a:pt x="380873" y="27686"/>
                  </a:lnTo>
                  <a:lnTo>
                    <a:pt x="444627" y="27686"/>
                  </a:lnTo>
                  <a:lnTo>
                    <a:pt x="444627" y="8509"/>
                  </a:lnTo>
                  <a:lnTo>
                    <a:pt x="361696" y="8509"/>
                  </a:lnTo>
                  <a:lnTo>
                    <a:pt x="360299" y="8890"/>
                  </a:lnTo>
                  <a:lnTo>
                    <a:pt x="359410" y="9779"/>
                  </a:lnTo>
                  <a:lnTo>
                    <a:pt x="358648" y="10668"/>
                  </a:lnTo>
                  <a:lnTo>
                    <a:pt x="358267" y="12065"/>
                  </a:lnTo>
                  <a:lnTo>
                    <a:pt x="358292" y="86995"/>
                  </a:lnTo>
                  <a:lnTo>
                    <a:pt x="358648" y="88265"/>
                  </a:lnTo>
                  <a:lnTo>
                    <a:pt x="359283" y="89154"/>
                  </a:lnTo>
                  <a:lnTo>
                    <a:pt x="360045" y="89916"/>
                  </a:lnTo>
                  <a:lnTo>
                    <a:pt x="361569" y="90297"/>
                  </a:lnTo>
                  <a:lnTo>
                    <a:pt x="390525" y="90297"/>
                  </a:lnTo>
                  <a:lnTo>
                    <a:pt x="394208" y="90170"/>
                  </a:lnTo>
                  <a:lnTo>
                    <a:pt x="404622" y="90170"/>
                  </a:lnTo>
                  <a:lnTo>
                    <a:pt x="410972" y="89916"/>
                  </a:lnTo>
                  <a:lnTo>
                    <a:pt x="417576" y="89408"/>
                  </a:lnTo>
                  <a:lnTo>
                    <a:pt x="424180" y="89027"/>
                  </a:lnTo>
                  <a:lnTo>
                    <a:pt x="436626" y="87757"/>
                  </a:lnTo>
                  <a:lnTo>
                    <a:pt x="442722" y="86995"/>
                  </a:lnTo>
                  <a:lnTo>
                    <a:pt x="448310" y="86360"/>
                  </a:lnTo>
                  <a:lnTo>
                    <a:pt x="453263" y="85471"/>
                  </a:lnTo>
                  <a:lnTo>
                    <a:pt x="458343" y="84709"/>
                  </a:lnTo>
                  <a:lnTo>
                    <a:pt x="462280" y="83947"/>
                  </a:lnTo>
                  <a:lnTo>
                    <a:pt x="465201" y="83312"/>
                  </a:lnTo>
                  <a:lnTo>
                    <a:pt x="465201" y="70866"/>
                  </a:lnTo>
                  <a:lnTo>
                    <a:pt x="465201" y="64643"/>
                  </a:lnTo>
                  <a:close/>
                </a:path>
                <a:path w="1758315" h="186054">
                  <a:moveTo>
                    <a:pt x="498475" y="141605"/>
                  </a:moveTo>
                  <a:lnTo>
                    <a:pt x="496824" y="136271"/>
                  </a:lnTo>
                  <a:lnTo>
                    <a:pt x="493649" y="131445"/>
                  </a:lnTo>
                  <a:lnTo>
                    <a:pt x="490791" y="127381"/>
                  </a:lnTo>
                  <a:lnTo>
                    <a:pt x="490347" y="126746"/>
                  </a:lnTo>
                  <a:lnTo>
                    <a:pt x="485902" y="122809"/>
                  </a:lnTo>
                  <a:lnTo>
                    <a:pt x="480187" y="119507"/>
                  </a:lnTo>
                  <a:lnTo>
                    <a:pt x="474472" y="116332"/>
                  </a:lnTo>
                  <a:lnTo>
                    <a:pt x="473710" y="116052"/>
                  </a:lnTo>
                  <a:lnTo>
                    <a:pt x="473710" y="140843"/>
                  </a:lnTo>
                  <a:lnTo>
                    <a:pt x="473710" y="153543"/>
                  </a:lnTo>
                  <a:lnTo>
                    <a:pt x="434213" y="168021"/>
                  </a:lnTo>
                  <a:lnTo>
                    <a:pt x="428371" y="168021"/>
                  </a:lnTo>
                  <a:lnTo>
                    <a:pt x="394716" y="150495"/>
                  </a:lnTo>
                  <a:lnTo>
                    <a:pt x="394716" y="141097"/>
                  </a:lnTo>
                  <a:lnTo>
                    <a:pt x="434213" y="127381"/>
                  </a:lnTo>
                  <a:lnTo>
                    <a:pt x="442976" y="127723"/>
                  </a:lnTo>
                  <a:lnTo>
                    <a:pt x="473710" y="140843"/>
                  </a:lnTo>
                  <a:lnTo>
                    <a:pt x="473710" y="116052"/>
                  </a:lnTo>
                  <a:lnTo>
                    <a:pt x="434213" y="109347"/>
                  </a:lnTo>
                  <a:lnTo>
                    <a:pt x="427558" y="109524"/>
                  </a:lnTo>
                  <a:lnTo>
                    <a:pt x="388620" y="119507"/>
                  </a:lnTo>
                  <a:lnTo>
                    <a:pt x="370230" y="154051"/>
                  </a:lnTo>
                  <a:lnTo>
                    <a:pt x="371729" y="159385"/>
                  </a:lnTo>
                  <a:lnTo>
                    <a:pt x="374980" y="164211"/>
                  </a:lnTo>
                  <a:lnTo>
                    <a:pt x="378079" y="168910"/>
                  </a:lnTo>
                  <a:lnTo>
                    <a:pt x="414375" y="184467"/>
                  </a:lnTo>
                  <a:lnTo>
                    <a:pt x="434086" y="185801"/>
                  </a:lnTo>
                  <a:lnTo>
                    <a:pt x="440905" y="185661"/>
                  </a:lnTo>
                  <a:lnTo>
                    <a:pt x="480187" y="176149"/>
                  </a:lnTo>
                  <a:lnTo>
                    <a:pt x="490740" y="168021"/>
                  </a:lnTo>
                  <a:lnTo>
                    <a:pt x="493649" y="164084"/>
                  </a:lnTo>
                  <a:lnTo>
                    <a:pt x="496824" y="159512"/>
                  </a:lnTo>
                  <a:lnTo>
                    <a:pt x="498475" y="154051"/>
                  </a:lnTo>
                  <a:lnTo>
                    <a:pt x="498475" y="141605"/>
                  </a:lnTo>
                  <a:close/>
                </a:path>
                <a:path w="1758315" h="186054">
                  <a:moveTo>
                    <a:pt x="518287" y="36068"/>
                  </a:moveTo>
                  <a:lnTo>
                    <a:pt x="494665" y="36068"/>
                  </a:lnTo>
                  <a:lnTo>
                    <a:pt x="494665" y="1143"/>
                  </a:lnTo>
                  <a:lnTo>
                    <a:pt x="471678" y="1143"/>
                  </a:lnTo>
                  <a:lnTo>
                    <a:pt x="471678" y="107950"/>
                  </a:lnTo>
                  <a:lnTo>
                    <a:pt x="494665" y="107950"/>
                  </a:lnTo>
                  <a:lnTo>
                    <a:pt x="494665" y="55245"/>
                  </a:lnTo>
                  <a:lnTo>
                    <a:pt x="518287" y="55245"/>
                  </a:lnTo>
                  <a:lnTo>
                    <a:pt x="518287" y="36068"/>
                  </a:lnTo>
                  <a:close/>
                </a:path>
                <a:path w="1758315" h="186054">
                  <a:moveTo>
                    <a:pt x="700151" y="129413"/>
                  </a:moveTo>
                  <a:lnTo>
                    <a:pt x="666686" y="97663"/>
                  </a:lnTo>
                  <a:lnTo>
                    <a:pt x="653923" y="60566"/>
                  </a:lnTo>
                  <a:lnTo>
                    <a:pt x="653288" y="48006"/>
                  </a:lnTo>
                  <a:lnTo>
                    <a:pt x="653288" y="7874"/>
                  </a:lnTo>
                  <a:lnTo>
                    <a:pt x="629158" y="7874"/>
                  </a:lnTo>
                  <a:lnTo>
                    <a:pt x="629081" y="48006"/>
                  </a:lnTo>
                  <a:lnTo>
                    <a:pt x="617601" y="95885"/>
                  </a:lnTo>
                  <a:lnTo>
                    <a:pt x="592264" y="125755"/>
                  </a:lnTo>
                  <a:lnTo>
                    <a:pt x="580390" y="133985"/>
                  </a:lnTo>
                  <a:lnTo>
                    <a:pt x="599440" y="148971"/>
                  </a:lnTo>
                  <a:lnTo>
                    <a:pt x="625983" y="123571"/>
                  </a:lnTo>
                  <a:lnTo>
                    <a:pt x="629920" y="118999"/>
                  </a:lnTo>
                  <a:lnTo>
                    <a:pt x="633222" y="114427"/>
                  </a:lnTo>
                  <a:lnTo>
                    <a:pt x="635889" y="109855"/>
                  </a:lnTo>
                  <a:lnTo>
                    <a:pt x="638556" y="105410"/>
                  </a:lnTo>
                  <a:lnTo>
                    <a:pt x="640461" y="101346"/>
                  </a:lnTo>
                  <a:lnTo>
                    <a:pt x="641604" y="97663"/>
                  </a:lnTo>
                  <a:lnTo>
                    <a:pt x="643636" y="102362"/>
                  </a:lnTo>
                  <a:lnTo>
                    <a:pt x="659257" y="123952"/>
                  </a:lnTo>
                  <a:lnTo>
                    <a:pt x="662813" y="128016"/>
                  </a:lnTo>
                  <a:lnTo>
                    <a:pt x="683387" y="144907"/>
                  </a:lnTo>
                  <a:lnTo>
                    <a:pt x="700151" y="129413"/>
                  </a:lnTo>
                  <a:close/>
                </a:path>
                <a:path w="1758315" h="186054">
                  <a:moveTo>
                    <a:pt x="739267" y="1143"/>
                  </a:moveTo>
                  <a:lnTo>
                    <a:pt x="716407" y="1143"/>
                  </a:lnTo>
                  <a:lnTo>
                    <a:pt x="716407" y="182626"/>
                  </a:lnTo>
                  <a:lnTo>
                    <a:pt x="739267" y="182626"/>
                  </a:lnTo>
                  <a:lnTo>
                    <a:pt x="739267" y="1143"/>
                  </a:lnTo>
                  <a:close/>
                </a:path>
                <a:path w="1758315" h="186054">
                  <a:moveTo>
                    <a:pt x="859917" y="10414"/>
                  </a:moveTo>
                  <a:lnTo>
                    <a:pt x="858012" y="8509"/>
                  </a:lnTo>
                  <a:lnTo>
                    <a:pt x="774827" y="8509"/>
                  </a:lnTo>
                  <a:lnTo>
                    <a:pt x="774827" y="27940"/>
                  </a:lnTo>
                  <a:lnTo>
                    <a:pt x="834771" y="27940"/>
                  </a:lnTo>
                  <a:lnTo>
                    <a:pt x="827189" y="51041"/>
                  </a:lnTo>
                  <a:lnTo>
                    <a:pt x="812825" y="70256"/>
                  </a:lnTo>
                  <a:lnTo>
                    <a:pt x="791654" y="85572"/>
                  </a:lnTo>
                  <a:lnTo>
                    <a:pt x="763651" y="97028"/>
                  </a:lnTo>
                  <a:lnTo>
                    <a:pt x="778002" y="114046"/>
                  </a:lnTo>
                  <a:lnTo>
                    <a:pt x="825728" y="87490"/>
                  </a:lnTo>
                  <a:lnTo>
                    <a:pt x="852652" y="48107"/>
                  </a:lnTo>
                  <a:lnTo>
                    <a:pt x="859917" y="14097"/>
                  </a:lnTo>
                  <a:lnTo>
                    <a:pt x="859917" y="10414"/>
                  </a:lnTo>
                  <a:close/>
                </a:path>
                <a:path w="1758315" h="186054">
                  <a:moveTo>
                    <a:pt x="915416" y="159639"/>
                  </a:moveTo>
                  <a:lnTo>
                    <a:pt x="815721" y="159639"/>
                  </a:lnTo>
                  <a:lnTo>
                    <a:pt x="815721" y="120396"/>
                  </a:lnTo>
                  <a:lnTo>
                    <a:pt x="792226" y="120396"/>
                  </a:lnTo>
                  <a:lnTo>
                    <a:pt x="792226" y="175641"/>
                  </a:lnTo>
                  <a:lnTo>
                    <a:pt x="792594" y="177165"/>
                  </a:lnTo>
                  <a:lnTo>
                    <a:pt x="793369" y="177927"/>
                  </a:lnTo>
                  <a:lnTo>
                    <a:pt x="794004" y="178689"/>
                  </a:lnTo>
                  <a:lnTo>
                    <a:pt x="795528" y="179070"/>
                  </a:lnTo>
                  <a:lnTo>
                    <a:pt x="915416" y="179070"/>
                  </a:lnTo>
                  <a:lnTo>
                    <a:pt x="915416" y="159639"/>
                  </a:lnTo>
                  <a:close/>
                </a:path>
                <a:path w="1758315" h="186054">
                  <a:moveTo>
                    <a:pt x="934085" y="53213"/>
                  </a:moveTo>
                  <a:lnTo>
                    <a:pt x="910336" y="53213"/>
                  </a:lnTo>
                  <a:lnTo>
                    <a:pt x="910336" y="1016"/>
                  </a:lnTo>
                  <a:lnTo>
                    <a:pt x="887476" y="1016"/>
                  </a:lnTo>
                  <a:lnTo>
                    <a:pt x="887476" y="131699"/>
                  </a:lnTo>
                  <a:lnTo>
                    <a:pt x="910336" y="131699"/>
                  </a:lnTo>
                  <a:lnTo>
                    <a:pt x="910336" y="72771"/>
                  </a:lnTo>
                  <a:lnTo>
                    <a:pt x="934085" y="72771"/>
                  </a:lnTo>
                  <a:lnTo>
                    <a:pt x="934085" y="53213"/>
                  </a:lnTo>
                  <a:close/>
                </a:path>
                <a:path w="1758315" h="186054">
                  <a:moveTo>
                    <a:pt x="1096899" y="127381"/>
                  </a:moveTo>
                  <a:lnTo>
                    <a:pt x="1069086" y="97409"/>
                  </a:lnTo>
                  <a:lnTo>
                    <a:pt x="1060704" y="51054"/>
                  </a:lnTo>
                  <a:lnTo>
                    <a:pt x="1060704" y="31750"/>
                  </a:lnTo>
                  <a:lnTo>
                    <a:pt x="1088390" y="31750"/>
                  </a:lnTo>
                  <a:lnTo>
                    <a:pt x="1088390" y="12573"/>
                  </a:lnTo>
                  <a:lnTo>
                    <a:pt x="1009269" y="12573"/>
                  </a:lnTo>
                  <a:lnTo>
                    <a:pt x="1009269" y="31750"/>
                  </a:lnTo>
                  <a:lnTo>
                    <a:pt x="1036828" y="31750"/>
                  </a:lnTo>
                  <a:lnTo>
                    <a:pt x="1036789" y="51054"/>
                  </a:lnTo>
                  <a:lnTo>
                    <a:pt x="1031303" y="89496"/>
                  </a:lnTo>
                  <a:lnTo>
                    <a:pt x="1005700" y="127292"/>
                  </a:lnTo>
                  <a:lnTo>
                    <a:pt x="995680" y="134493"/>
                  </a:lnTo>
                  <a:lnTo>
                    <a:pt x="1014603" y="148717"/>
                  </a:lnTo>
                  <a:lnTo>
                    <a:pt x="1043520" y="115887"/>
                  </a:lnTo>
                  <a:lnTo>
                    <a:pt x="1048639" y="104394"/>
                  </a:lnTo>
                  <a:lnTo>
                    <a:pt x="1051433" y="111252"/>
                  </a:lnTo>
                  <a:lnTo>
                    <a:pt x="1081659" y="142875"/>
                  </a:lnTo>
                  <a:lnTo>
                    <a:pt x="1096899" y="127381"/>
                  </a:lnTo>
                  <a:close/>
                </a:path>
                <a:path w="1758315" h="186054">
                  <a:moveTo>
                    <a:pt x="1124458" y="4191"/>
                  </a:moveTo>
                  <a:lnTo>
                    <a:pt x="1102106" y="4191"/>
                  </a:lnTo>
                  <a:lnTo>
                    <a:pt x="1102106" y="57658"/>
                  </a:lnTo>
                  <a:lnTo>
                    <a:pt x="1076198" y="57658"/>
                  </a:lnTo>
                  <a:lnTo>
                    <a:pt x="1076198" y="78994"/>
                  </a:lnTo>
                  <a:lnTo>
                    <a:pt x="1102106" y="78994"/>
                  </a:lnTo>
                  <a:lnTo>
                    <a:pt x="1102106" y="174117"/>
                  </a:lnTo>
                  <a:lnTo>
                    <a:pt x="1124458" y="174117"/>
                  </a:lnTo>
                  <a:lnTo>
                    <a:pt x="1124458" y="4191"/>
                  </a:lnTo>
                  <a:close/>
                </a:path>
                <a:path w="1758315" h="186054">
                  <a:moveTo>
                    <a:pt x="1160018" y="1143"/>
                  </a:moveTo>
                  <a:lnTo>
                    <a:pt x="1138047" y="1143"/>
                  </a:lnTo>
                  <a:lnTo>
                    <a:pt x="1138047" y="182626"/>
                  </a:lnTo>
                  <a:lnTo>
                    <a:pt x="1160018" y="182626"/>
                  </a:lnTo>
                  <a:lnTo>
                    <a:pt x="1160018" y="1143"/>
                  </a:lnTo>
                  <a:close/>
                </a:path>
                <a:path w="1758315" h="186054">
                  <a:moveTo>
                    <a:pt x="1263523" y="381"/>
                  </a:moveTo>
                  <a:lnTo>
                    <a:pt x="1206881" y="381"/>
                  </a:lnTo>
                  <a:lnTo>
                    <a:pt x="1206881" y="17526"/>
                  </a:lnTo>
                  <a:lnTo>
                    <a:pt x="1263523" y="17526"/>
                  </a:lnTo>
                  <a:lnTo>
                    <a:pt x="1263523" y="381"/>
                  </a:lnTo>
                  <a:close/>
                </a:path>
                <a:path w="1758315" h="186054">
                  <a:moveTo>
                    <a:pt x="1282700" y="76581"/>
                  </a:moveTo>
                  <a:lnTo>
                    <a:pt x="1279677" y="71120"/>
                  </a:lnTo>
                  <a:lnTo>
                    <a:pt x="1278636" y="69215"/>
                  </a:lnTo>
                  <a:lnTo>
                    <a:pt x="1270381" y="63246"/>
                  </a:lnTo>
                  <a:lnTo>
                    <a:pt x="1263637" y="59245"/>
                  </a:lnTo>
                  <a:lnTo>
                    <a:pt x="1259205" y="57683"/>
                  </a:lnTo>
                  <a:lnTo>
                    <a:pt x="1259205" y="80772"/>
                  </a:lnTo>
                  <a:lnTo>
                    <a:pt x="1259205" y="90297"/>
                  </a:lnTo>
                  <a:lnTo>
                    <a:pt x="1257046" y="93853"/>
                  </a:lnTo>
                  <a:lnTo>
                    <a:pt x="1252601" y="96012"/>
                  </a:lnTo>
                  <a:lnTo>
                    <a:pt x="1248283" y="98298"/>
                  </a:lnTo>
                  <a:lnTo>
                    <a:pt x="1242568" y="99441"/>
                  </a:lnTo>
                  <a:lnTo>
                    <a:pt x="1228217" y="99441"/>
                  </a:lnTo>
                  <a:lnTo>
                    <a:pt x="1211834" y="80772"/>
                  </a:lnTo>
                  <a:lnTo>
                    <a:pt x="1213993" y="77343"/>
                  </a:lnTo>
                  <a:lnTo>
                    <a:pt x="1218184" y="74803"/>
                  </a:lnTo>
                  <a:lnTo>
                    <a:pt x="1222502" y="72390"/>
                  </a:lnTo>
                  <a:lnTo>
                    <a:pt x="1228217" y="71120"/>
                  </a:lnTo>
                  <a:lnTo>
                    <a:pt x="1242568" y="71120"/>
                  </a:lnTo>
                  <a:lnTo>
                    <a:pt x="1248283" y="72390"/>
                  </a:lnTo>
                  <a:lnTo>
                    <a:pt x="1252601" y="74803"/>
                  </a:lnTo>
                  <a:lnTo>
                    <a:pt x="1257046" y="77343"/>
                  </a:lnTo>
                  <a:lnTo>
                    <a:pt x="1259205" y="80772"/>
                  </a:lnTo>
                  <a:lnTo>
                    <a:pt x="1259205" y="57683"/>
                  </a:lnTo>
                  <a:lnTo>
                    <a:pt x="1255585" y="56388"/>
                  </a:lnTo>
                  <a:lnTo>
                    <a:pt x="1246187" y="54686"/>
                  </a:lnTo>
                  <a:lnTo>
                    <a:pt x="1235456" y="54102"/>
                  </a:lnTo>
                  <a:lnTo>
                    <a:pt x="1224686" y="54686"/>
                  </a:lnTo>
                  <a:lnTo>
                    <a:pt x="1188339" y="76581"/>
                  </a:lnTo>
                  <a:lnTo>
                    <a:pt x="1188339" y="93980"/>
                  </a:lnTo>
                  <a:lnTo>
                    <a:pt x="1224762" y="116154"/>
                  </a:lnTo>
                  <a:lnTo>
                    <a:pt x="1235456" y="116713"/>
                  </a:lnTo>
                  <a:lnTo>
                    <a:pt x="1246047" y="116154"/>
                  </a:lnTo>
                  <a:lnTo>
                    <a:pt x="1278128" y="99441"/>
                  </a:lnTo>
                  <a:lnTo>
                    <a:pt x="1279626" y="97370"/>
                  </a:lnTo>
                  <a:lnTo>
                    <a:pt x="1281925" y="91592"/>
                  </a:lnTo>
                  <a:lnTo>
                    <a:pt x="1282700" y="85344"/>
                  </a:lnTo>
                  <a:lnTo>
                    <a:pt x="1282700" y="76581"/>
                  </a:lnTo>
                  <a:close/>
                </a:path>
                <a:path w="1758315" h="186054">
                  <a:moveTo>
                    <a:pt x="1288669" y="28702"/>
                  </a:moveTo>
                  <a:lnTo>
                    <a:pt x="1182624" y="28702"/>
                  </a:lnTo>
                  <a:lnTo>
                    <a:pt x="1182624" y="46355"/>
                  </a:lnTo>
                  <a:lnTo>
                    <a:pt x="1288669" y="46355"/>
                  </a:lnTo>
                  <a:lnTo>
                    <a:pt x="1288669" y="28702"/>
                  </a:lnTo>
                  <a:close/>
                </a:path>
                <a:path w="1758315" h="186054">
                  <a:moveTo>
                    <a:pt x="1330960" y="159639"/>
                  </a:moveTo>
                  <a:lnTo>
                    <a:pt x="1230630" y="159639"/>
                  </a:lnTo>
                  <a:lnTo>
                    <a:pt x="1230630" y="127381"/>
                  </a:lnTo>
                  <a:lnTo>
                    <a:pt x="1207135" y="127381"/>
                  </a:lnTo>
                  <a:lnTo>
                    <a:pt x="1207135" y="175641"/>
                  </a:lnTo>
                  <a:lnTo>
                    <a:pt x="1207516" y="177165"/>
                  </a:lnTo>
                  <a:lnTo>
                    <a:pt x="1209040" y="178689"/>
                  </a:lnTo>
                  <a:lnTo>
                    <a:pt x="1210437" y="179070"/>
                  </a:lnTo>
                  <a:lnTo>
                    <a:pt x="1330960" y="179070"/>
                  </a:lnTo>
                  <a:lnTo>
                    <a:pt x="1330960" y="159639"/>
                  </a:lnTo>
                  <a:close/>
                </a:path>
                <a:path w="1758315" h="186054">
                  <a:moveTo>
                    <a:pt x="1349375" y="54483"/>
                  </a:moveTo>
                  <a:lnTo>
                    <a:pt x="1325753" y="54483"/>
                  </a:lnTo>
                  <a:lnTo>
                    <a:pt x="1325753" y="1143"/>
                  </a:lnTo>
                  <a:lnTo>
                    <a:pt x="1302766" y="1143"/>
                  </a:lnTo>
                  <a:lnTo>
                    <a:pt x="1302766" y="135763"/>
                  </a:lnTo>
                  <a:lnTo>
                    <a:pt x="1325753" y="135763"/>
                  </a:lnTo>
                  <a:lnTo>
                    <a:pt x="1325753" y="74803"/>
                  </a:lnTo>
                  <a:lnTo>
                    <a:pt x="1349375" y="74803"/>
                  </a:lnTo>
                  <a:lnTo>
                    <a:pt x="1349375" y="54483"/>
                  </a:lnTo>
                  <a:close/>
                </a:path>
                <a:path w="1758315" h="186054">
                  <a:moveTo>
                    <a:pt x="1566926" y="1143"/>
                  </a:moveTo>
                  <a:lnTo>
                    <a:pt x="1544193" y="1143"/>
                  </a:lnTo>
                  <a:lnTo>
                    <a:pt x="1544193" y="38862"/>
                  </a:lnTo>
                  <a:lnTo>
                    <a:pt x="1513586" y="38862"/>
                  </a:lnTo>
                  <a:lnTo>
                    <a:pt x="1491361" y="8280"/>
                  </a:lnTo>
                  <a:lnTo>
                    <a:pt x="1491361" y="44196"/>
                  </a:lnTo>
                  <a:lnTo>
                    <a:pt x="1491361" y="53213"/>
                  </a:lnTo>
                  <a:lnTo>
                    <a:pt x="1477264" y="71882"/>
                  </a:lnTo>
                  <a:lnTo>
                    <a:pt x="1474724" y="73279"/>
                  </a:lnTo>
                  <a:lnTo>
                    <a:pt x="1471422" y="73914"/>
                  </a:lnTo>
                  <a:lnTo>
                    <a:pt x="1463294" y="73914"/>
                  </a:lnTo>
                  <a:lnTo>
                    <a:pt x="1459865" y="73279"/>
                  </a:lnTo>
                  <a:lnTo>
                    <a:pt x="1456817" y="71755"/>
                  </a:lnTo>
                  <a:lnTo>
                    <a:pt x="1453896" y="70358"/>
                  </a:lnTo>
                  <a:lnTo>
                    <a:pt x="1443101" y="51308"/>
                  </a:lnTo>
                  <a:lnTo>
                    <a:pt x="1443101" y="40513"/>
                  </a:lnTo>
                  <a:lnTo>
                    <a:pt x="1445133" y="34290"/>
                  </a:lnTo>
                  <a:lnTo>
                    <a:pt x="1449197" y="29337"/>
                  </a:lnTo>
                  <a:lnTo>
                    <a:pt x="1453388" y="24384"/>
                  </a:lnTo>
                  <a:lnTo>
                    <a:pt x="1459357" y="21844"/>
                  </a:lnTo>
                  <a:lnTo>
                    <a:pt x="1470914" y="21844"/>
                  </a:lnTo>
                  <a:lnTo>
                    <a:pt x="1474343" y="22479"/>
                  </a:lnTo>
                  <a:lnTo>
                    <a:pt x="1480439" y="25273"/>
                  </a:lnTo>
                  <a:lnTo>
                    <a:pt x="1482979" y="27051"/>
                  </a:lnTo>
                  <a:lnTo>
                    <a:pt x="1485011" y="29464"/>
                  </a:lnTo>
                  <a:lnTo>
                    <a:pt x="1487043" y="31750"/>
                  </a:lnTo>
                  <a:lnTo>
                    <a:pt x="1488567" y="34544"/>
                  </a:lnTo>
                  <a:lnTo>
                    <a:pt x="1489710" y="37592"/>
                  </a:lnTo>
                  <a:lnTo>
                    <a:pt x="1490726" y="40767"/>
                  </a:lnTo>
                  <a:lnTo>
                    <a:pt x="1491361" y="44196"/>
                  </a:lnTo>
                  <a:lnTo>
                    <a:pt x="1491361" y="8280"/>
                  </a:lnTo>
                  <a:lnTo>
                    <a:pt x="1484579" y="5194"/>
                  </a:lnTo>
                  <a:lnTo>
                    <a:pt x="1476375" y="3213"/>
                  </a:lnTo>
                  <a:lnTo>
                    <a:pt x="1467231" y="2540"/>
                  </a:lnTo>
                  <a:lnTo>
                    <a:pt x="1460119" y="2540"/>
                  </a:lnTo>
                  <a:lnTo>
                    <a:pt x="1453769" y="3810"/>
                  </a:lnTo>
                  <a:lnTo>
                    <a:pt x="1442085" y="8636"/>
                  </a:lnTo>
                  <a:lnTo>
                    <a:pt x="1437132" y="11938"/>
                  </a:lnTo>
                  <a:lnTo>
                    <a:pt x="1433068" y="16002"/>
                  </a:lnTo>
                  <a:lnTo>
                    <a:pt x="1428877" y="20066"/>
                  </a:lnTo>
                  <a:lnTo>
                    <a:pt x="1425702" y="24765"/>
                  </a:lnTo>
                  <a:lnTo>
                    <a:pt x="1423543" y="30226"/>
                  </a:lnTo>
                  <a:lnTo>
                    <a:pt x="1421257" y="35687"/>
                  </a:lnTo>
                  <a:lnTo>
                    <a:pt x="1420304" y="40513"/>
                  </a:lnTo>
                  <a:lnTo>
                    <a:pt x="1420177" y="54610"/>
                  </a:lnTo>
                  <a:lnTo>
                    <a:pt x="1421257" y="60198"/>
                  </a:lnTo>
                  <a:lnTo>
                    <a:pt x="1423784" y="66421"/>
                  </a:lnTo>
                  <a:lnTo>
                    <a:pt x="1425702" y="71247"/>
                  </a:lnTo>
                  <a:lnTo>
                    <a:pt x="1428877" y="75946"/>
                  </a:lnTo>
                  <a:lnTo>
                    <a:pt x="1433195" y="80137"/>
                  </a:lnTo>
                  <a:lnTo>
                    <a:pt x="1437132" y="84074"/>
                  </a:lnTo>
                  <a:lnTo>
                    <a:pt x="1442085" y="87249"/>
                  </a:lnTo>
                  <a:lnTo>
                    <a:pt x="1453769" y="91821"/>
                  </a:lnTo>
                  <a:lnTo>
                    <a:pt x="1460119" y="92964"/>
                  </a:lnTo>
                  <a:lnTo>
                    <a:pt x="1473200" y="92964"/>
                  </a:lnTo>
                  <a:lnTo>
                    <a:pt x="1478915" y="92202"/>
                  </a:lnTo>
                  <a:lnTo>
                    <a:pt x="1483995" y="90424"/>
                  </a:lnTo>
                  <a:lnTo>
                    <a:pt x="1489202" y="88773"/>
                  </a:lnTo>
                  <a:lnTo>
                    <a:pt x="1506562" y="73914"/>
                  </a:lnTo>
                  <a:lnTo>
                    <a:pt x="1510284" y="68072"/>
                  </a:lnTo>
                  <a:lnTo>
                    <a:pt x="1512062" y="63500"/>
                  </a:lnTo>
                  <a:lnTo>
                    <a:pt x="1513205" y="58293"/>
                  </a:lnTo>
                  <a:lnTo>
                    <a:pt x="1544193" y="58293"/>
                  </a:lnTo>
                  <a:lnTo>
                    <a:pt x="1544193" y="97790"/>
                  </a:lnTo>
                  <a:lnTo>
                    <a:pt x="1566926" y="97790"/>
                  </a:lnTo>
                  <a:lnTo>
                    <a:pt x="1566926" y="58293"/>
                  </a:lnTo>
                  <a:lnTo>
                    <a:pt x="1566926" y="38862"/>
                  </a:lnTo>
                  <a:lnTo>
                    <a:pt x="1566926" y="1143"/>
                  </a:lnTo>
                  <a:close/>
                </a:path>
                <a:path w="1758315" h="186054">
                  <a:moveTo>
                    <a:pt x="1584579" y="168783"/>
                  </a:moveTo>
                  <a:lnTo>
                    <a:pt x="1558467" y="133032"/>
                  </a:lnTo>
                  <a:lnTo>
                    <a:pt x="1556766" y="116840"/>
                  </a:lnTo>
                  <a:lnTo>
                    <a:pt x="1556766" y="105410"/>
                  </a:lnTo>
                  <a:lnTo>
                    <a:pt x="1533271" y="105410"/>
                  </a:lnTo>
                  <a:lnTo>
                    <a:pt x="1533271" y="116840"/>
                  </a:lnTo>
                  <a:lnTo>
                    <a:pt x="1532864" y="124853"/>
                  </a:lnTo>
                  <a:lnTo>
                    <a:pt x="1514589" y="161353"/>
                  </a:lnTo>
                  <a:lnTo>
                    <a:pt x="1509141" y="165608"/>
                  </a:lnTo>
                  <a:lnTo>
                    <a:pt x="1509141" y="163068"/>
                  </a:lnTo>
                  <a:lnTo>
                    <a:pt x="1509141" y="142621"/>
                  </a:lnTo>
                  <a:lnTo>
                    <a:pt x="1509141" y="125222"/>
                  </a:lnTo>
                  <a:lnTo>
                    <a:pt x="1509141" y="105410"/>
                  </a:lnTo>
                  <a:lnTo>
                    <a:pt x="1487805" y="105410"/>
                  </a:lnTo>
                  <a:lnTo>
                    <a:pt x="1487805" y="125222"/>
                  </a:lnTo>
                  <a:lnTo>
                    <a:pt x="1487805" y="142621"/>
                  </a:lnTo>
                  <a:lnTo>
                    <a:pt x="1487805" y="163068"/>
                  </a:lnTo>
                  <a:lnTo>
                    <a:pt x="1462532" y="163068"/>
                  </a:lnTo>
                  <a:lnTo>
                    <a:pt x="1462532" y="142621"/>
                  </a:lnTo>
                  <a:lnTo>
                    <a:pt x="1487805" y="142621"/>
                  </a:lnTo>
                  <a:lnTo>
                    <a:pt x="1487805" y="125222"/>
                  </a:lnTo>
                  <a:lnTo>
                    <a:pt x="1462532" y="125222"/>
                  </a:lnTo>
                  <a:lnTo>
                    <a:pt x="1462532" y="105410"/>
                  </a:lnTo>
                  <a:lnTo>
                    <a:pt x="1441450" y="105410"/>
                  </a:lnTo>
                  <a:lnTo>
                    <a:pt x="1441450" y="177292"/>
                  </a:lnTo>
                  <a:lnTo>
                    <a:pt x="1441831" y="178689"/>
                  </a:lnTo>
                  <a:lnTo>
                    <a:pt x="1442593" y="179578"/>
                  </a:lnTo>
                  <a:lnTo>
                    <a:pt x="1443482" y="180340"/>
                  </a:lnTo>
                  <a:lnTo>
                    <a:pt x="1445006" y="180721"/>
                  </a:lnTo>
                  <a:lnTo>
                    <a:pt x="1505458" y="180721"/>
                  </a:lnTo>
                  <a:lnTo>
                    <a:pt x="1506982" y="180340"/>
                  </a:lnTo>
                  <a:lnTo>
                    <a:pt x="1507871" y="179578"/>
                  </a:lnTo>
                  <a:lnTo>
                    <a:pt x="1508760" y="178689"/>
                  </a:lnTo>
                  <a:lnTo>
                    <a:pt x="1509141" y="177292"/>
                  </a:lnTo>
                  <a:lnTo>
                    <a:pt x="1509141" y="173101"/>
                  </a:lnTo>
                  <a:lnTo>
                    <a:pt x="1519428" y="183388"/>
                  </a:lnTo>
                  <a:lnTo>
                    <a:pt x="1525905" y="178562"/>
                  </a:lnTo>
                  <a:lnTo>
                    <a:pt x="1531239" y="173609"/>
                  </a:lnTo>
                  <a:lnTo>
                    <a:pt x="1531658" y="173101"/>
                  </a:lnTo>
                  <a:lnTo>
                    <a:pt x="1535430" y="168529"/>
                  </a:lnTo>
                  <a:lnTo>
                    <a:pt x="1537754" y="165608"/>
                  </a:lnTo>
                  <a:lnTo>
                    <a:pt x="1539494" y="163449"/>
                  </a:lnTo>
                  <a:lnTo>
                    <a:pt x="1542542" y="158496"/>
                  </a:lnTo>
                  <a:lnTo>
                    <a:pt x="1544574" y="153543"/>
                  </a:lnTo>
                  <a:lnTo>
                    <a:pt x="1546225" y="157988"/>
                  </a:lnTo>
                  <a:lnTo>
                    <a:pt x="1549146" y="162814"/>
                  </a:lnTo>
                  <a:lnTo>
                    <a:pt x="1553210" y="167894"/>
                  </a:lnTo>
                  <a:lnTo>
                    <a:pt x="1557401" y="172974"/>
                  </a:lnTo>
                  <a:lnTo>
                    <a:pt x="1562735" y="178181"/>
                  </a:lnTo>
                  <a:lnTo>
                    <a:pt x="1569339" y="183642"/>
                  </a:lnTo>
                  <a:lnTo>
                    <a:pt x="1584579" y="168783"/>
                  </a:lnTo>
                  <a:close/>
                </a:path>
                <a:path w="1758315" h="186054">
                  <a:moveTo>
                    <a:pt x="1737233" y="118237"/>
                  </a:moveTo>
                  <a:lnTo>
                    <a:pt x="1735328" y="116332"/>
                  </a:lnTo>
                  <a:lnTo>
                    <a:pt x="1714119" y="116332"/>
                  </a:lnTo>
                  <a:lnTo>
                    <a:pt x="1714119" y="135382"/>
                  </a:lnTo>
                  <a:lnTo>
                    <a:pt x="1714119" y="161290"/>
                  </a:lnTo>
                  <a:lnTo>
                    <a:pt x="1634871" y="161290"/>
                  </a:lnTo>
                  <a:lnTo>
                    <a:pt x="1634871" y="135382"/>
                  </a:lnTo>
                  <a:lnTo>
                    <a:pt x="1714119" y="135382"/>
                  </a:lnTo>
                  <a:lnTo>
                    <a:pt x="1714119" y="116332"/>
                  </a:lnTo>
                  <a:lnTo>
                    <a:pt x="1615440" y="116332"/>
                  </a:lnTo>
                  <a:lnTo>
                    <a:pt x="1613916" y="116713"/>
                  </a:lnTo>
                  <a:lnTo>
                    <a:pt x="1612392" y="118491"/>
                  </a:lnTo>
                  <a:lnTo>
                    <a:pt x="1611884" y="119888"/>
                  </a:lnTo>
                  <a:lnTo>
                    <a:pt x="1611884" y="176784"/>
                  </a:lnTo>
                  <a:lnTo>
                    <a:pt x="1612392" y="178308"/>
                  </a:lnTo>
                  <a:lnTo>
                    <a:pt x="1613154" y="179070"/>
                  </a:lnTo>
                  <a:lnTo>
                    <a:pt x="1613916" y="179959"/>
                  </a:lnTo>
                  <a:lnTo>
                    <a:pt x="1615440" y="180340"/>
                  </a:lnTo>
                  <a:lnTo>
                    <a:pt x="1733550" y="180340"/>
                  </a:lnTo>
                  <a:lnTo>
                    <a:pt x="1734947" y="179959"/>
                  </a:lnTo>
                  <a:lnTo>
                    <a:pt x="1735836" y="179070"/>
                  </a:lnTo>
                  <a:lnTo>
                    <a:pt x="1736725" y="178308"/>
                  </a:lnTo>
                  <a:lnTo>
                    <a:pt x="1737233" y="176784"/>
                  </a:lnTo>
                  <a:lnTo>
                    <a:pt x="1737233" y="161290"/>
                  </a:lnTo>
                  <a:lnTo>
                    <a:pt x="1737233" y="135382"/>
                  </a:lnTo>
                  <a:lnTo>
                    <a:pt x="1737233" y="118237"/>
                  </a:lnTo>
                  <a:close/>
                </a:path>
                <a:path w="1758315" h="186054">
                  <a:moveTo>
                    <a:pt x="1740789" y="34036"/>
                  </a:moveTo>
                  <a:lnTo>
                    <a:pt x="1715897" y="6515"/>
                  </a:lnTo>
                  <a:lnTo>
                    <a:pt x="1715897" y="31750"/>
                  </a:lnTo>
                  <a:lnTo>
                    <a:pt x="1715897" y="37338"/>
                  </a:lnTo>
                  <a:lnTo>
                    <a:pt x="1680464" y="51435"/>
                  </a:lnTo>
                  <a:lnTo>
                    <a:pt x="1668272" y="51435"/>
                  </a:lnTo>
                  <a:lnTo>
                    <a:pt x="1632839" y="37338"/>
                  </a:lnTo>
                  <a:lnTo>
                    <a:pt x="1632839" y="28956"/>
                  </a:lnTo>
                  <a:lnTo>
                    <a:pt x="1674368" y="16510"/>
                  </a:lnTo>
                  <a:lnTo>
                    <a:pt x="1680464" y="16510"/>
                  </a:lnTo>
                  <a:lnTo>
                    <a:pt x="1712849" y="27051"/>
                  </a:lnTo>
                  <a:lnTo>
                    <a:pt x="1714881" y="29210"/>
                  </a:lnTo>
                  <a:lnTo>
                    <a:pt x="1688896" y="596"/>
                  </a:lnTo>
                  <a:lnTo>
                    <a:pt x="1674368" y="0"/>
                  </a:lnTo>
                  <a:lnTo>
                    <a:pt x="1659737" y="596"/>
                  </a:lnTo>
                  <a:lnTo>
                    <a:pt x="1617802" y="14630"/>
                  </a:lnTo>
                  <a:lnTo>
                    <a:pt x="1607947" y="34036"/>
                  </a:lnTo>
                  <a:lnTo>
                    <a:pt x="1609039" y="41541"/>
                  </a:lnTo>
                  <a:lnTo>
                    <a:pt x="1646339" y="66154"/>
                  </a:lnTo>
                  <a:lnTo>
                    <a:pt x="1674368" y="68453"/>
                  </a:lnTo>
                  <a:lnTo>
                    <a:pt x="1689188" y="67881"/>
                  </a:lnTo>
                  <a:lnTo>
                    <a:pt x="1730819" y="54114"/>
                  </a:lnTo>
                  <a:lnTo>
                    <a:pt x="1733346" y="51435"/>
                  </a:lnTo>
                  <a:lnTo>
                    <a:pt x="1736369" y="48234"/>
                  </a:lnTo>
                  <a:lnTo>
                    <a:pt x="1739684" y="41541"/>
                  </a:lnTo>
                  <a:lnTo>
                    <a:pt x="1740789" y="34036"/>
                  </a:lnTo>
                  <a:close/>
                </a:path>
                <a:path w="1758315" h="186054">
                  <a:moveTo>
                    <a:pt x="1758061" y="81280"/>
                  </a:moveTo>
                  <a:lnTo>
                    <a:pt x="1590802" y="81280"/>
                  </a:lnTo>
                  <a:lnTo>
                    <a:pt x="1590802" y="100457"/>
                  </a:lnTo>
                  <a:lnTo>
                    <a:pt x="1758061" y="100457"/>
                  </a:lnTo>
                  <a:lnTo>
                    <a:pt x="1758061" y="812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38753" y="4558918"/>
              <a:ext cx="546100" cy="190500"/>
            </a:xfrm>
            <a:custGeom>
              <a:avLst/>
              <a:gdLst/>
              <a:ahLst/>
              <a:cxnLst/>
              <a:rect l="l" t="t" r="r" b="b"/>
              <a:pathLst>
                <a:path w="546100" h="190500">
                  <a:moveTo>
                    <a:pt x="88899" y="115315"/>
                  </a:moveTo>
                  <a:lnTo>
                    <a:pt x="48641" y="126491"/>
                  </a:lnTo>
                  <a:lnTo>
                    <a:pt x="33146" y="152780"/>
                  </a:lnTo>
                  <a:lnTo>
                    <a:pt x="34121" y="160232"/>
                  </a:lnTo>
                  <a:lnTo>
                    <a:pt x="66484" y="187721"/>
                  </a:lnTo>
                  <a:lnTo>
                    <a:pt x="88899" y="190499"/>
                  </a:lnTo>
                  <a:lnTo>
                    <a:pt x="100899" y="189853"/>
                  </a:lnTo>
                  <a:lnTo>
                    <a:pt x="111744" y="187896"/>
                  </a:lnTo>
                  <a:lnTo>
                    <a:pt x="121421" y="184606"/>
                  </a:lnTo>
                  <a:lnTo>
                    <a:pt x="129920" y="179958"/>
                  </a:lnTo>
                  <a:lnTo>
                    <a:pt x="132925" y="177545"/>
                  </a:lnTo>
                  <a:lnTo>
                    <a:pt x="89281" y="177545"/>
                  </a:lnTo>
                  <a:lnTo>
                    <a:pt x="80639" y="177089"/>
                  </a:lnTo>
                  <a:lnTo>
                    <a:pt x="48386" y="159384"/>
                  </a:lnTo>
                  <a:lnTo>
                    <a:pt x="48474" y="146176"/>
                  </a:lnTo>
                  <a:lnTo>
                    <a:pt x="89281" y="128269"/>
                  </a:lnTo>
                  <a:lnTo>
                    <a:pt x="132001" y="128269"/>
                  </a:lnTo>
                  <a:lnTo>
                    <a:pt x="130047" y="126618"/>
                  </a:lnTo>
                  <a:lnTo>
                    <a:pt x="121546" y="121691"/>
                  </a:lnTo>
                  <a:lnTo>
                    <a:pt x="111855" y="118157"/>
                  </a:lnTo>
                  <a:lnTo>
                    <a:pt x="100972" y="116028"/>
                  </a:lnTo>
                  <a:lnTo>
                    <a:pt x="88899" y="115315"/>
                  </a:lnTo>
                  <a:close/>
                </a:path>
                <a:path w="546100" h="190500">
                  <a:moveTo>
                    <a:pt x="132001" y="128269"/>
                  </a:moveTo>
                  <a:lnTo>
                    <a:pt x="89281" y="128269"/>
                  </a:lnTo>
                  <a:lnTo>
                    <a:pt x="97547" y="128742"/>
                  </a:lnTo>
                  <a:lnTo>
                    <a:pt x="104997" y="130095"/>
                  </a:lnTo>
                  <a:lnTo>
                    <a:pt x="111926" y="132395"/>
                  </a:lnTo>
                  <a:lnTo>
                    <a:pt x="118236" y="135635"/>
                  </a:lnTo>
                  <a:lnTo>
                    <a:pt x="126237" y="140461"/>
                  </a:lnTo>
                  <a:lnTo>
                    <a:pt x="130301" y="146176"/>
                  </a:lnTo>
                  <a:lnTo>
                    <a:pt x="130301" y="159765"/>
                  </a:lnTo>
                  <a:lnTo>
                    <a:pt x="89281" y="177545"/>
                  </a:lnTo>
                  <a:lnTo>
                    <a:pt x="132925" y="177545"/>
                  </a:lnTo>
                  <a:lnTo>
                    <a:pt x="136921" y="174337"/>
                  </a:lnTo>
                  <a:lnTo>
                    <a:pt x="141922" y="167941"/>
                  </a:lnTo>
                  <a:lnTo>
                    <a:pt x="144922" y="160760"/>
                  </a:lnTo>
                  <a:lnTo>
                    <a:pt x="145922" y="152780"/>
                  </a:lnTo>
                  <a:lnTo>
                    <a:pt x="144924" y="145567"/>
                  </a:lnTo>
                  <a:lnTo>
                    <a:pt x="141938" y="138795"/>
                  </a:lnTo>
                  <a:lnTo>
                    <a:pt x="136975" y="132474"/>
                  </a:lnTo>
                  <a:lnTo>
                    <a:pt x="132001" y="128269"/>
                  </a:lnTo>
                  <a:close/>
                </a:path>
                <a:path w="546100" h="190500">
                  <a:moveTo>
                    <a:pt x="447674" y="127253"/>
                  </a:moveTo>
                  <a:lnTo>
                    <a:pt x="432816" y="127253"/>
                  </a:lnTo>
                  <a:lnTo>
                    <a:pt x="432816" y="183641"/>
                  </a:lnTo>
                  <a:lnTo>
                    <a:pt x="545592" y="183641"/>
                  </a:lnTo>
                  <a:lnTo>
                    <a:pt x="545592" y="170687"/>
                  </a:lnTo>
                  <a:lnTo>
                    <a:pt x="447674" y="170687"/>
                  </a:lnTo>
                  <a:lnTo>
                    <a:pt x="447674" y="127253"/>
                  </a:lnTo>
                  <a:close/>
                </a:path>
                <a:path w="546100" h="190500">
                  <a:moveTo>
                    <a:pt x="543559" y="104393"/>
                  </a:moveTo>
                  <a:lnTo>
                    <a:pt x="528700" y="104393"/>
                  </a:lnTo>
                  <a:lnTo>
                    <a:pt x="528700" y="134746"/>
                  </a:lnTo>
                  <a:lnTo>
                    <a:pt x="543559" y="134746"/>
                  </a:lnTo>
                  <a:lnTo>
                    <a:pt x="543559" y="104393"/>
                  </a:lnTo>
                  <a:close/>
                </a:path>
                <a:path w="546100" h="190500">
                  <a:moveTo>
                    <a:pt x="543559" y="0"/>
                  </a:moveTo>
                  <a:lnTo>
                    <a:pt x="528700" y="0"/>
                  </a:lnTo>
                  <a:lnTo>
                    <a:pt x="528700" y="91185"/>
                  </a:lnTo>
                  <a:lnTo>
                    <a:pt x="524129" y="92455"/>
                  </a:lnTo>
                  <a:lnTo>
                    <a:pt x="518921" y="93344"/>
                  </a:lnTo>
                  <a:lnTo>
                    <a:pt x="507237" y="94614"/>
                  </a:lnTo>
                  <a:lnTo>
                    <a:pt x="501395" y="94995"/>
                  </a:lnTo>
                  <a:lnTo>
                    <a:pt x="495807" y="95122"/>
                  </a:lnTo>
                  <a:lnTo>
                    <a:pt x="490093" y="95376"/>
                  </a:lnTo>
                  <a:lnTo>
                    <a:pt x="485012" y="95503"/>
                  </a:lnTo>
                  <a:lnTo>
                    <a:pt x="391286" y="95503"/>
                  </a:lnTo>
                  <a:lnTo>
                    <a:pt x="391286" y="108457"/>
                  </a:lnTo>
                  <a:lnTo>
                    <a:pt x="470534" y="108457"/>
                  </a:lnTo>
                  <a:lnTo>
                    <a:pt x="490412" y="108243"/>
                  </a:lnTo>
                  <a:lnTo>
                    <a:pt x="528700" y="104393"/>
                  </a:lnTo>
                  <a:lnTo>
                    <a:pt x="543559" y="104393"/>
                  </a:lnTo>
                  <a:lnTo>
                    <a:pt x="543559" y="0"/>
                  </a:lnTo>
                  <a:close/>
                </a:path>
                <a:path w="546100" h="190500">
                  <a:moveTo>
                    <a:pt x="460629" y="65531"/>
                  </a:moveTo>
                  <a:lnTo>
                    <a:pt x="445896" y="65531"/>
                  </a:lnTo>
                  <a:lnTo>
                    <a:pt x="445896" y="95503"/>
                  </a:lnTo>
                  <a:lnTo>
                    <a:pt x="460629" y="95503"/>
                  </a:lnTo>
                  <a:lnTo>
                    <a:pt x="460629" y="65531"/>
                  </a:lnTo>
                  <a:close/>
                </a:path>
                <a:path w="546100" h="190500">
                  <a:moveTo>
                    <a:pt x="498982" y="6476"/>
                  </a:moveTo>
                  <a:lnTo>
                    <a:pt x="408685" y="6476"/>
                  </a:lnTo>
                  <a:lnTo>
                    <a:pt x="408685" y="65531"/>
                  </a:lnTo>
                  <a:lnTo>
                    <a:pt x="498982" y="65531"/>
                  </a:lnTo>
                  <a:lnTo>
                    <a:pt x="498982" y="52450"/>
                  </a:lnTo>
                  <a:lnTo>
                    <a:pt x="423544" y="52450"/>
                  </a:lnTo>
                  <a:lnTo>
                    <a:pt x="423544" y="19430"/>
                  </a:lnTo>
                  <a:lnTo>
                    <a:pt x="498982" y="19430"/>
                  </a:lnTo>
                  <a:lnTo>
                    <a:pt x="498982" y="6476"/>
                  </a:lnTo>
                  <a:close/>
                </a:path>
                <a:path w="546100" h="190500">
                  <a:moveTo>
                    <a:pt x="342010" y="123443"/>
                  </a:moveTo>
                  <a:lnTo>
                    <a:pt x="227710" y="123443"/>
                  </a:lnTo>
                  <a:lnTo>
                    <a:pt x="227710" y="136397"/>
                  </a:lnTo>
                  <a:lnTo>
                    <a:pt x="327279" y="136397"/>
                  </a:lnTo>
                  <a:lnTo>
                    <a:pt x="327279" y="187959"/>
                  </a:lnTo>
                  <a:lnTo>
                    <a:pt x="342010" y="187959"/>
                  </a:lnTo>
                  <a:lnTo>
                    <a:pt x="342010" y="123443"/>
                  </a:lnTo>
                  <a:close/>
                </a:path>
                <a:path w="546100" h="190500">
                  <a:moveTo>
                    <a:pt x="179323" y="87121"/>
                  </a:moveTo>
                  <a:lnTo>
                    <a:pt x="0" y="87121"/>
                  </a:lnTo>
                  <a:lnTo>
                    <a:pt x="0" y="100075"/>
                  </a:lnTo>
                  <a:lnTo>
                    <a:pt x="179323" y="100075"/>
                  </a:lnTo>
                  <a:lnTo>
                    <a:pt x="179323" y="87121"/>
                  </a:lnTo>
                  <a:close/>
                </a:path>
                <a:path w="546100" h="190500">
                  <a:moveTo>
                    <a:pt x="144398" y="4698"/>
                  </a:moveTo>
                  <a:lnTo>
                    <a:pt x="33400" y="4698"/>
                  </a:lnTo>
                  <a:lnTo>
                    <a:pt x="33400" y="65277"/>
                  </a:lnTo>
                  <a:lnTo>
                    <a:pt x="146938" y="65277"/>
                  </a:lnTo>
                  <a:lnTo>
                    <a:pt x="146938" y="52323"/>
                  </a:lnTo>
                  <a:lnTo>
                    <a:pt x="48132" y="52323"/>
                  </a:lnTo>
                  <a:lnTo>
                    <a:pt x="48132" y="17652"/>
                  </a:lnTo>
                  <a:lnTo>
                    <a:pt x="144398" y="17652"/>
                  </a:lnTo>
                  <a:lnTo>
                    <a:pt x="144398" y="4698"/>
                  </a:lnTo>
                  <a:close/>
                </a:path>
                <a:path w="546100" h="190500">
                  <a:moveTo>
                    <a:pt x="375919" y="92455"/>
                  </a:moveTo>
                  <a:lnTo>
                    <a:pt x="196595" y="92455"/>
                  </a:lnTo>
                  <a:lnTo>
                    <a:pt x="196595" y="105409"/>
                  </a:lnTo>
                  <a:lnTo>
                    <a:pt x="375919" y="105409"/>
                  </a:lnTo>
                  <a:lnTo>
                    <a:pt x="375919" y="92455"/>
                  </a:lnTo>
                  <a:close/>
                </a:path>
                <a:path w="546100" h="190500">
                  <a:moveTo>
                    <a:pt x="293369" y="74167"/>
                  </a:moveTo>
                  <a:lnTo>
                    <a:pt x="278637" y="74167"/>
                  </a:lnTo>
                  <a:lnTo>
                    <a:pt x="278637" y="92455"/>
                  </a:lnTo>
                  <a:lnTo>
                    <a:pt x="293369" y="92455"/>
                  </a:lnTo>
                  <a:lnTo>
                    <a:pt x="293369" y="74167"/>
                  </a:lnTo>
                  <a:close/>
                </a:path>
                <a:path w="546100" h="190500">
                  <a:moveTo>
                    <a:pt x="340232" y="634"/>
                  </a:moveTo>
                  <a:lnTo>
                    <a:pt x="229234" y="634"/>
                  </a:lnTo>
                  <a:lnTo>
                    <a:pt x="229234" y="13588"/>
                  </a:lnTo>
                  <a:lnTo>
                    <a:pt x="325500" y="13588"/>
                  </a:lnTo>
                  <a:lnTo>
                    <a:pt x="325500" y="30352"/>
                  </a:lnTo>
                  <a:lnTo>
                    <a:pt x="229743" y="30352"/>
                  </a:lnTo>
                  <a:lnTo>
                    <a:pt x="229743" y="74167"/>
                  </a:lnTo>
                  <a:lnTo>
                    <a:pt x="344931" y="74167"/>
                  </a:lnTo>
                  <a:lnTo>
                    <a:pt x="344931" y="61213"/>
                  </a:lnTo>
                  <a:lnTo>
                    <a:pt x="244601" y="61213"/>
                  </a:lnTo>
                  <a:lnTo>
                    <a:pt x="244601" y="43433"/>
                  </a:lnTo>
                  <a:lnTo>
                    <a:pt x="340232" y="43433"/>
                  </a:lnTo>
                  <a:lnTo>
                    <a:pt x="340232" y="63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9341" y="4561205"/>
              <a:ext cx="525780" cy="181610"/>
            </a:xfrm>
            <a:custGeom>
              <a:avLst/>
              <a:gdLst/>
              <a:ahLst/>
              <a:cxnLst/>
              <a:rect l="l" t="t" r="r" b="b"/>
              <a:pathLst>
                <a:path w="525779" h="181610">
                  <a:moveTo>
                    <a:pt x="235331" y="119380"/>
                  </a:moveTo>
                  <a:lnTo>
                    <a:pt x="211836" y="119380"/>
                  </a:lnTo>
                  <a:lnTo>
                    <a:pt x="211836" y="174625"/>
                  </a:lnTo>
                  <a:lnTo>
                    <a:pt x="212217" y="176149"/>
                  </a:lnTo>
                  <a:lnTo>
                    <a:pt x="212979" y="176911"/>
                  </a:lnTo>
                  <a:lnTo>
                    <a:pt x="213613" y="177673"/>
                  </a:lnTo>
                  <a:lnTo>
                    <a:pt x="215137" y="178054"/>
                  </a:lnTo>
                  <a:lnTo>
                    <a:pt x="335025" y="178054"/>
                  </a:lnTo>
                  <a:lnTo>
                    <a:pt x="335025" y="158623"/>
                  </a:lnTo>
                  <a:lnTo>
                    <a:pt x="235331" y="158623"/>
                  </a:lnTo>
                  <a:lnTo>
                    <a:pt x="235331" y="119380"/>
                  </a:lnTo>
                  <a:close/>
                </a:path>
                <a:path w="525779" h="181610">
                  <a:moveTo>
                    <a:pt x="329946" y="0"/>
                  </a:moveTo>
                  <a:lnTo>
                    <a:pt x="307086" y="0"/>
                  </a:lnTo>
                  <a:lnTo>
                    <a:pt x="307086" y="130683"/>
                  </a:lnTo>
                  <a:lnTo>
                    <a:pt x="329946" y="130683"/>
                  </a:lnTo>
                  <a:lnTo>
                    <a:pt x="329946" y="71755"/>
                  </a:lnTo>
                  <a:lnTo>
                    <a:pt x="353695" y="71755"/>
                  </a:lnTo>
                  <a:lnTo>
                    <a:pt x="353695" y="52197"/>
                  </a:lnTo>
                  <a:lnTo>
                    <a:pt x="329946" y="52197"/>
                  </a:lnTo>
                  <a:lnTo>
                    <a:pt x="329946" y="0"/>
                  </a:lnTo>
                  <a:close/>
                </a:path>
                <a:path w="525779" h="181610">
                  <a:moveTo>
                    <a:pt x="277622" y="7493"/>
                  </a:moveTo>
                  <a:lnTo>
                    <a:pt x="194437" y="7493"/>
                  </a:lnTo>
                  <a:lnTo>
                    <a:pt x="194437" y="26924"/>
                  </a:lnTo>
                  <a:lnTo>
                    <a:pt x="254381" y="26924"/>
                  </a:lnTo>
                  <a:lnTo>
                    <a:pt x="246804" y="50024"/>
                  </a:lnTo>
                  <a:lnTo>
                    <a:pt x="232441" y="69230"/>
                  </a:lnTo>
                  <a:lnTo>
                    <a:pt x="211268" y="84556"/>
                  </a:lnTo>
                  <a:lnTo>
                    <a:pt x="183261" y="96012"/>
                  </a:lnTo>
                  <a:lnTo>
                    <a:pt x="197612" y="113030"/>
                  </a:lnTo>
                  <a:lnTo>
                    <a:pt x="245350" y="86473"/>
                  </a:lnTo>
                  <a:lnTo>
                    <a:pt x="272272" y="47085"/>
                  </a:lnTo>
                  <a:lnTo>
                    <a:pt x="279527" y="13081"/>
                  </a:lnTo>
                  <a:lnTo>
                    <a:pt x="279527" y="9398"/>
                  </a:lnTo>
                  <a:lnTo>
                    <a:pt x="277622" y="7493"/>
                  </a:lnTo>
                  <a:close/>
                </a:path>
                <a:path w="525779" h="181610">
                  <a:moveTo>
                    <a:pt x="525399" y="141986"/>
                  </a:moveTo>
                  <a:lnTo>
                    <a:pt x="358013" y="141986"/>
                  </a:lnTo>
                  <a:lnTo>
                    <a:pt x="358013" y="161544"/>
                  </a:lnTo>
                  <a:lnTo>
                    <a:pt x="525399" y="161544"/>
                  </a:lnTo>
                  <a:lnTo>
                    <a:pt x="525399" y="141986"/>
                  </a:lnTo>
                  <a:close/>
                </a:path>
                <a:path w="525779" h="181610">
                  <a:moveTo>
                    <a:pt x="422021" y="103378"/>
                  </a:moveTo>
                  <a:lnTo>
                    <a:pt x="398780" y="103378"/>
                  </a:lnTo>
                  <a:lnTo>
                    <a:pt x="398780" y="141986"/>
                  </a:lnTo>
                  <a:lnTo>
                    <a:pt x="422021" y="141986"/>
                  </a:lnTo>
                  <a:lnTo>
                    <a:pt x="422021" y="103378"/>
                  </a:lnTo>
                  <a:close/>
                </a:path>
                <a:path w="525779" h="181610">
                  <a:moveTo>
                    <a:pt x="485140" y="103124"/>
                  </a:moveTo>
                  <a:lnTo>
                    <a:pt x="462153" y="103124"/>
                  </a:lnTo>
                  <a:lnTo>
                    <a:pt x="462153" y="141986"/>
                  </a:lnTo>
                  <a:lnTo>
                    <a:pt x="485140" y="141986"/>
                  </a:lnTo>
                  <a:lnTo>
                    <a:pt x="485140" y="103124"/>
                  </a:lnTo>
                  <a:close/>
                </a:path>
                <a:path w="525779" h="181610">
                  <a:moveTo>
                    <a:pt x="511683" y="76327"/>
                  </a:moveTo>
                  <a:lnTo>
                    <a:pt x="371729" y="76327"/>
                  </a:lnTo>
                  <a:lnTo>
                    <a:pt x="371602" y="96393"/>
                  </a:lnTo>
                  <a:lnTo>
                    <a:pt x="511683" y="96393"/>
                  </a:lnTo>
                  <a:lnTo>
                    <a:pt x="511683" y="76327"/>
                  </a:lnTo>
                  <a:close/>
                </a:path>
                <a:path w="525779" h="181610">
                  <a:moveTo>
                    <a:pt x="418211" y="27686"/>
                  </a:moveTo>
                  <a:lnTo>
                    <a:pt x="395097" y="27686"/>
                  </a:lnTo>
                  <a:lnTo>
                    <a:pt x="395478" y="76327"/>
                  </a:lnTo>
                  <a:lnTo>
                    <a:pt x="418846" y="76327"/>
                  </a:lnTo>
                  <a:lnTo>
                    <a:pt x="418211" y="27686"/>
                  </a:lnTo>
                  <a:close/>
                </a:path>
                <a:path w="525779" h="181610">
                  <a:moveTo>
                    <a:pt x="487553" y="27686"/>
                  </a:moveTo>
                  <a:lnTo>
                    <a:pt x="464820" y="27686"/>
                  </a:lnTo>
                  <a:lnTo>
                    <a:pt x="464438" y="76327"/>
                  </a:lnTo>
                  <a:lnTo>
                    <a:pt x="487172" y="76327"/>
                  </a:lnTo>
                  <a:lnTo>
                    <a:pt x="487553" y="27686"/>
                  </a:lnTo>
                  <a:close/>
                </a:path>
                <a:path w="525779" h="181610">
                  <a:moveTo>
                    <a:pt x="507619" y="8255"/>
                  </a:moveTo>
                  <a:lnTo>
                    <a:pt x="375666" y="8255"/>
                  </a:lnTo>
                  <a:lnTo>
                    <a:pt x="375666" y="27686"/>
                  </a:lnTo>
                  <a:lnTo>
                    <a:pt x="507619" y="27686"/>
                  </a:lnTo>
                  <a:lnTo>
                    <a:pt x="507619" y="8255"/>
                  </a:lnTo>
                  <a:close/>
                </a:path>
                <a:path w="525779" h="181610">
                  <a:moveTo>
                    <a:pt x="72898" y="6858"/>
                  </a:moveTo>
                  <a:lnTo>
                    <a:pt x="48768" y="6858"/>
                  </a:lnTo>
                  <a:lnTo>
                    <a:pt x="48698" y="46990"/>
                  </a:lnTo>
                  <a:lnTo>
                    <a:pt x="48051" y="58864"/>
                  </a:lnTo>
                  <a:lnTo>
                    <a:pt x="30468" y="105679"/>
                  </a:lnTo>
                  <a:lnTo>
                    <a:pt x="0" y="132969"/>
                  </a:lnTo>
                  <a:lnTo>
                    <a:pt x="19050" y="147955"/>
                  </a:lnTo>
                  <a:lnTo>
                    <a:pt x="45593" y="122555"/>
                  </a:lnTo>
                  <a:lnTo>
                    <a:pt x="49530" y="117983"/>
                  </a:lnTo>
                  <a:lnTo>
                    <a:pt x="52832" y="113411"/>
                  </a:lnTo>
                  <a:lnTo>
                    <a:pt x="55499" y="108839"/>
                  </a:lnTo>
                  <a:lnTo>
                    <a:pt x="58166" y="104394"/>
                  </a:lnTo>
                  <a:lnTo>
                    <a:pt x="60071" y="100330"/>
                  </a:lnTo>
                  <a:lnTo>
                    <a:pt x="61213" y="96647"/>
                  </a:lnTo>
                  <a:lnTo>
                    <a:pt x="86304" y="96647"/>
                  </a:lnTo>
                  <a:lnTo>
                    <a:pt x="73540" y="59541"/>
                  </a:lnTo>
                  <a:lnTo>
                    <a:pt x="72898" y="46990"/>
                  </a:lnTo>
                  <a:lnTo>
                    <a:pt x="72898" y="6858"/>
                  </a:lnTo>
                  <a:close/>
                </a:path>
                <a:path w="525779" h="181610">
                  <a:moveTo>
                    <a:pt x="86304" y="96647"/>
                  </a:moveTo>
                  <a:lnTo>
                    <a:pt x="61213" y="96647"/>
                  </a:lnTo>
                  <a:lnTo>
                    <a:pt x="63246" y="101346"/>
                  </a:lnTo>
                  <a:lnTo>
                    <a:pt x="78867" y="122936"/>
                  </a:lnTo>
                  <a:lnTo>
                    <a:pt x="82423" y="127000"/>
                  </a:lnTo>
                  <a:lnTo>
                    <a:pt x="102997" y="143891"/>
                  </a:lnTo>
                  <a:lnTo>
                    <a:pt x="119761" y="128397"/>
                  </a:lnTo>
                  <a:lnTo>
                    <a:pt x="108545" y="121013"/>
                  </a:lnTo>
                  <a:lnTo>
                    <a:pt x="98901" y="112760"/>
                  </a:lnTo>
                  <a:lnTo>
                    <a:pt x="90828" y="103626"/>
                  </a:lnTo>
                  <a:lnTo>
                    <a:pt x="86304" y="96647"/>
                  </a:lnTo>
                  <a:close/>
                </a:path>
                <a:path w="525779" h="181610">
                  <a:moveTo>
                    <a:pt x="158877" y="127"/>
                  </a:moveTo>
                  <a:lnTo>
                    <a:pt x="136017" y="127"/>
                  </a:lnTo>
                  <a:lnTo>
                    <a:pt x="136017" y="181610"/>
                  </a:lnTo>
                  <a:lnTo>
                    <a:pt x="158877" y="181610"/>
                  </a:lnTo>
                  <a:lnTo>
                    <a:pt x="158877" y="1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23028" y="4558918"/>
              <a:ext cx="178181" cy="18503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683252" y="4557267"/>
              <a:ext cx="875665" cy="191770"/>
            </a:xfrm>
            <a:custGeom>
              <a:avLst/>
              <a:gdLst/>
              <a:ahLst/>
              <a:cxnLst/>
              <a:rect l="l" t="t" r="r" b="b"/>
              <a:pathLst>
                <a:path w="875664" h="191770">
                  <a:moveTo>
                    <a:pt x="95631" y="49276"/>
                  </a:moveTo>
                  <a:lnTo>
                    <a:pt x="94767" y="40347"/>
                  </a:lnTo>
                  <a:lnTo>
                    <a:pt x="92176" y="32232"/>
                  </a:lnTo>
                  <a:lnTo>
                    <a:pt x="87858" y="24917"/>
                  </a:lnTo>
                  <a:lnTo>
                    <a:pt x="82372" y="19050"/>
                  </a:lnTo>
                  <a:lnTo>
                    <a:pt x="81788" y="18415"/>
                  </a:lnTo>
                  <a:lnTo>
                    <a:pt x="80899" y="17767"/>
                  </a:lnTo>
                  <a:lnTo>
                    <a:pt x="80899" y="41275"/>
                  </a:lnTo>
                  <a:lnTo>
                    <a:pt x="80784" y="58280"/>
                  </a:lnTo>
                  <a:lnTo>
                    <a:pt x="77851" y="65151"/>
                  </a:lnTo>
                  <a:lnTo>
                    <a:pt x="65786" y="76454"/>
                  </a:lnTo>
                  <a:lnTo>
                    <a:pt x="57785" y="79248"/>
                  </a:lnTo>
                  <a:lnTo>
                    <a:pt x="38481" y="79248"/>
                  </a:lnTo>
                  <a:lnTo>
                    <a:pt x="30607" y="76454"/>
                  </a:lnTo>
                  <a:lnTo>
                    <a:pt x="24257" y="70993"/>
                  </a:lnTo>
                  <a:lnTo>
                    <a:pt x="17907" y="65405"/>
                  </a:lnTo>
                  <a:lnTo>
                    <a:pt x="14770" y="58280"/>
                  </a:lnTo>
                  <a:lnTo>
                    <a:pt x="14782" y="41275"/>
                  </a:lnTo>
                  <a:lnTo>
                    <a:pt x="47879" y="19050"/>
                  </a:lnTo>
                  <a:lnTo>
                    <a:pt x="57404" y="19050"/>
                  </a:lnTo>
                  <a:lnTo>
                    <a:pt x="65278" y="22098"/>
                  </a:lnTo>
                  <a:lnTo>
                    <a:pt x="71501" y="28194"/>
                  </a:lnTo>
                  <a:lnTo>
                    <a:pt x="77724" y="34163"/>
                  </a:lnTo>
                  <a:lnTo>
                    <a:pt x="47879" y="6096"/>
                  </a:lnTo>
                  <a:lnTo>
                    <a:pt x="38100" y="6870"/>
                  </a:lnTo>
                  <a:lnTo>
                    <a:pt x="3429" y="32232"/>
                  </a:lnTo>
                  <a:lnTo>
                    <a:pt x="0" y="49276"/>
                  </a:lnTo>
                  <a:lnTo>
                    <a:pt x="825" y="58039"/>
                  </a:lnTo>
                  <a:lnTo>
                    <a:pt x="29171" y="89217"/>
                  </a:lnTo>
                  <a:lnTo>
                    <a:pt x="47879" y="92202"/>
                  </a:lnTo>
                  <a:lnTo>
                    <a:pt x="57569" y="91490"/>
                  </a:lnTo>
                  <a:lnTo>
                    <a:pt x="66459" y="89331"/>
                  </a:lnTo>
                  <a:lnTo>
                    <a:pt x="74574" y="85725"/>
                  </a:lnTo>
                  <a:lnTo>
                    <a:pt x="81915" y="80645"/>
                  </a:lnTo>
                  <a:lnTo>
                    <a:pt x="83223" y="79248"/>
                  </a:lnTo>
                  <a:lnTo>
                    <a:pt x="87909" y="74269"/>
                  </a:lnTo>
                  <a:lnTo>
                    <a:pt x="92202" y="66916"/>
                  </a:lnTo>
                  <a:lnTo>
                    <a:pt x="94767" y="58597"/>
                  </a:lnTo>
                  <a:lnTo>
                    <a:pt x="95631" y="49276"/>
                  </a:lnTo>
                  <a:close/>
                </a:path>
                <a:path w="875664" h="191770">
                  <a:moveTo>
                    <a:pt x="146685" y="1651"/>
                  </a:moveTo>
                  <a:lnTo>
                    <a:pt x="131953" y="1651"/>
                  </a:lnTo>
                  <a:lnTo>
                    <a:pt x="131953" y="107315"/>
                  </a:lnTo>
                  <a:lnTo>
                    <a:pt x="146685" y="107315"/>
                  </a:lnTo>
                  <a:lnTo>
                    <a:pt x="146685" y="1651"/>
                  </a:lnTo>
                  <a:close/>
                </a:path>
                <a:path w="875664" h="191770">
                  <a:moveTo>
                    <a:pt x="167259" y="177419"/>
                  </a:moveTo>
                  <a:lnTo>
                    <a:pt x="134899" y="149847"/>
                  </a:lnTo>
                  <a:lnTo>
                    <a:pt x="130175" y="143891"/>
                  </a:lnTo>
                  <a:lnTo>
                    <a:pt x="130937" y="141097"/>
                  </a:lnTo>
                  <a:lnTo>
                    <a:pt x="131445" y="138430"/>
                  </a:lnTo>
                  <a:lnTo>
                    <a:pt x="131876" y="133731"/>
                  </a:lnTo>
                  <a:lnTo>
                    <a:pt x="131978" y="132334"/>
                  </a:lnTo>
                  <a:lnTo>
                    <a:pt x="132080" y="115316"/>
                  </a:lnTo>
                  <a:lnTo>
                    <a:pt x="117348" y="115316"/>
                  </a:lnTo>
                  <a:lnTo>
                    <a:pt x="117348" y="127508"/>
                  </a:lnTo>
                  <a:lnTo>
                    <a:pt x="116840" y="135064"/>
                  </a:lnTo>
                  <a:lnTo>
                    <a:pt x="93472" y="172466"/>
                  </a:lnTo>
                  <a:lnTo>
                    <a:pt x="89916" y="169926"/>
                  </a:lnTo>
                  <a:lnTo>
                    <a:pt x="85852" y="166116"/>
                  </a:lnTo>
                  <a:lnTo>
                    <a:pt x="81153" y="160909"/>
                  </a:lnTo>
                  <a:lnTo>
                    <a:pt x="77508" y="156972"/>
                  </a:lnTo>
                  <a:lnTo>
                    <a:pt x="76454" y="155829"/>
                  </a:lnTo>
                  <a:lnTo>
                    <a:pt x="71882" y="150114"/>
                  </a:lnTo>
                  <a:lnTo>
                    <a:pt x="67437" y="143891"/>
                  </a:lnTo>
                  <a:lnTo>
                    <a:pt x="68199" y="141605"/>
                  </a:lnTo>
                  <a:lnTo>
                    <a:pt x="68707" y="139192"/>
                  </a:lnTo>
                  <a:lnTo>
                    <a:pt x="69723" y="133731"/>
                  </a:lnTo>
                  <a:lnTo>
                    <a:pt x="69977" y="130683"/>
                  </a:lnTo>
                  <a:lnTo>
                    <a:pt x="69977" y="115316"/>
                  </a:lnTo>
                  <a:lnTo>
                    <a:pt x="55118" y="115316"/>
                  </a:lnTo>
                  <a:lnTo>
                    <a:pt x="54991" y="132969"/>
                  </a:lnTo>
                  <a:lnTo>
                    <a:pt x="54102" y="137795"/>
                  </a:lnTo>
                  <a:lnTo>
                    <a:pt x="51943" y="143256"/>
                  </a:lnTo>
                  <a:lnTo>
                    <a:pt x="49911" y="148717"/>
                  </a:lnTo>
                  <a:lnTo>
                    <a:pt x="46482" y="153924"/>
                  </a:lnTo>
                  <a:lnTo>
                    <a:pt x="17272" y="177419"/>
                  </a:lnTo>
                  <a:lnTo>
                    <a:pt x="26162" y="188341"/>
                  </a:lnTo>
                  <a:lnTo>
                    <a:pt x="57023" y="161925"/>
                  </a:lnTo>
                  <a:lnTo>
                    <a:pt x="60198" y="156972"/>
                  </a:lnTo>
                  <a:lnTo>
                    <a:pt x="64262" y="162814"/>
                  </a:lnTo>
                  <a:lnTo>
                    <a:pt x="69723" y="169037"/>
                  </a:lnTo>
                  <a:lnTo>
                    <a:pt x="83439" y="181991"/>
                  </a:lnTo>
                  <a:lnTo>
                    <a:pt x="89281" y="186817"/>
                  </a:lnTo>
                  <a:lnTo>
                    <a:pt x="93853" y="189738"/>
                  </a:lnTo>
                  <a:lnTo>
                    <a:pt x="99568" y="185674"/>
                  </a:lnTo>
                  <a:lnTo>
                    <a:pt x="105283" y="180594"/>
                  </a:lnTo>
                  <a:lnTo>
                    <a:pt x="111125" y="174371"/>
                  </a:lnTo>
                  <a:lnTo>
                    <a:pt x="112864" y="172466"/>
                  </a:lnTo>
                  <a:lnTo>
                    <a:pt x="116840" y="168148"/>
                  </a:lnTo>
                  <a:lnTo>
                    <a:pt x="121158" y="162306"/>
                  </a:lnTo>
                  <a:lnTo>
                    <a:pt x="123825" y="156972"/>
                  </a:lnTo>
                  <a:lnTo>
                    <a:pt x="127762" y="162026"/>
                  </a:lnTo>
                  <a:lnTo>
                    <a:pt x="158877" y="188341"/>
                  </a:lnTo>
                  <a:lnTo>
                    <a:pt x="167259" y="177419"/>
                  </a:lnTo>
                  <a:close/>
                </a:path>
                <a:path w="875664" h="191770">
                  <a:moveTo>
                    <a:pt x="338836" y="34290"/>
                  </a:moveTo>
                  <a:lnTo>
                    <a:pt x="324104" y="10795"/>
                  </a:lnTo>
                  <a:lnTo>
                    <a:pt x="324104" y="27559"/>
                  </a:lnTo>
                  <a:lnTo>
                    <a:pt x="324104" y="40894"/>
                  </a:lnTo>
                  <a:lnTo>
                    <a:pt x="282702" y="55626"/>
                  </a:lnTo>
                  <a:lnTo>
                    <a:pt x="274980" y="55270"/>
                  </a:lnTo>
                  <a:lnTo>
                    <a:pt x="241427" y="40894"/>
                  </a:lnTo>
                  <a:lnTo>
                    <a:pt x="241427" y="27559"/>
                  </a:lnTo>
                  <a:lnTo>
                    <a:pt x="282702" y="12954"/>
                  </a:lnTo>
                  <a:lnTo>
                    <a:pt x="290487" y="13309"/>
                  </a:lnTo>
                  <a:lnTo>
                    <a:pt x="324104" y="27559"/>
                  </a:lnTo>
                  <a:lnTo>
                    <a:pt x="324104" y="10795"/>
                  </a:lnTo>
                  <a:lnTo>
                    <a:pt x="282702" y="0"/>
                  </a:lnTo>
                  <a:lnTo>
                    <a:pt x="271881" y="596"/>
                  </a:lnTo>
                  <a:lnTo>
                    <a:pt x="236093" y="14452"/>
                  </a:lnTo>
                  <a:lnTo>
                    <a:pt x="226568" y="34290"/>
                  </a:lnTo>
                  <a:lnTo>
                    <a:pt x="227609" y="41706"/>
                  </a:lnTo>
                  <a:lnTo>
                    <a:pt x="261531" y="66217"/>
                  </a:lnTo>
                  <a:lnTo>
                    <a:pt x="282702" y="68580"/>
                  </a:lnTo>
                  <a:lnTo>
                    <a:pt x="293738" y="67970"/>
                  </a:lnTo>
                  <a:lnTo>
                    <a:pt x="304012" y="66141"/>
                  </a:lnTo>
                  <a:lnTo>
                    <a:pt x="313499" y="63119"/>
                  </a:lnTo>
                  <a:lnTo>
                    <a:pt x="322199" y="58928"/>
                  </a:lnTo>
                  <a:lnTo>
                    <a:pt x="326859" y="55626"/>
                  </a:lnTo>
                  <a:lnTo>
                    <a:pt x="329501" y="53759"/>
                  </a:lnTo>
                  <a:lnTo>
                    <a:pt x="334708" y="47942"/>
                  </a:lnTo>
                  <a:lnTo>
                    <a:pt x="337807" y="41465"/>
                  </a:lnTo>
                  <a:lnTo>
                    <a:pt x="338836" y="34290"/>
                  </a:lnTo>
                  <a:close/>
                </a:path>
                <a:path w="875664" h="191770">
                  <a:moveTo>
                    <a:pt x="343535" y="174371"/>
                  </a:moveTo>
                  <a:lnTo>
                    <a:pt x="241935" y="174371"/>
                  </a:lnTo>
                  <a:lnTo>
                    <a:pt x="241935" y="156083"/>
                  </a:lnTo>
                  <a:lnTo>
                    <a:pt x="339471" y="156083"/>
                  </a:lnTo>
                  <a:lnTo>
                    <a:pt x="339471" y="113284"/>
                  </a:lnTo>
                  <a:lnTo>
                    <a:pt x="226949" y="113284"/>
                  </a:lnTo>
                  <a:lnTo>
                    <a:pt x="226949" y="126365"/>
                  </a:lnTo>
                  <a:lnTo>
                    <a:pt x="324739" y="126365"/>
                  </a:lnTo>
                  <a:lnTo>
                    <a:pt x="324739" y="143129"/>
                  </a:lnTo>
                  <a:lnTo>
                    <a:pt x="227203" y="143129"/>
                  </a:lnTo>
                  <a:lnTo>
                    <a:pt x="227203" y="187325"/>
                  </a:lnTo>
                  <a:lnTo>
                    <a:pt x="343535" y="187325"/>
                  </a:lnTo>
                  <a:lnTo>
                    <a:pt x="343535" y="174371"/>
                  </a:lnTo>
                  <a:close/>
                </a:path>
                <a:path w="875664" h="191770">
                  <a:moveTo>
                    <a:pt x="373126" y="82169"/>
                  </a:moveTo>
                  <a:lnTo>
                    <a:pt x="193802" y="82169"/>
                  </a:lnTo>
                  <a:lnTo>
                    <a:pt x="193802" y="95123"/>
                  </a:lnTo>
                  <a:lnTo>
                    <a:pt x="373126" y="95123"/>
                  </a:lnTo>
                  <a:lnTo>
                    <a:pt x="373126" y="82169"/>
                  </a:lnTo>
                  <a:close/>
                </a:path>
                <a:path w="875664" h="191770">
                  <a:moveTo>
                    <a:pt x="544957" y="8382"/>
                  </a:moveTo>
                  <a:lnTo>
                    <a:pt x="462661" y="8382"/>
                  </a:lnTo>
                  <a:lnTo>
                    <a:pt x="462661" y="21336"/>
                  </a:lnTo>
                  <a:lnTo>
                    <a:pt x="527558" y="21336"/>
                  </a:lnTo>
                  <a:lnTo>
                    <a:pt x="526034" y="28956"/>
                  </a:lnTo>
                  <a:lnTo>
                    <a:pt x="523113" y="36703"/>
                  </a:lnTo>
                  <a:lnTo>
                    <a:pt x="518668" y="44196"/>
                  </a:lnTo>
                  <a:lnTo>
                    <a:pt x="514350" y="51816"/>
                  </a:lnTo>
                  <a:lnTo>
                    <a:pt x="486194" y="79273"/>
                  </a:lnTo>
                  <a:lnTo>
                    <a:pt x="453771" y="96774"/>
                  </a:lnTo>
                  <a:lnTo>
                    <a:pt x="462915" y="108077"/>
                  </a:lnTo>
                  <a:lnTo>
                    <a:pt x="496417" y="88988"/>
                  </a:lnTo>
                  <a:lnTo>
                    <a:pt x="525665" y="60223"/>
                  </a:lnTo>
                  <a:lnTo>
                    <a:pt x="543547" y="17170"/>
                  </a:lnTo>
                  <a:lnTo>
                    <a:pt x="544957" y="8382"/>
                  </a:lnTo>
                  <a:close/>
                </a:path>
                <a:path w="875664" h="191770">
                  <a:moveTo>
                    <a:pt x="600456" y="1651"/>
                  </a:moveTo>
                  <a:lnTo>
                    <a:pt x="586105" y="1651"/>
                  </a:lnTo>
                  <a:lnTo>
                    <a:pt x="586105" y="26162"/>
                  </a:lnTo>
                  <a:lnTo>
                    <a:pt x="546608" y="26162"/>
                  </a:lnTo>
                  <a:lnTo>
                    <a:pt x="546608" y="40005"/>
                  </a:lnTo>
                  <a:lnTo>
                    <a:pt x="586105" y="40005"/>
                  </a:lnTo>
                  <a:lnTo>
                    <a:pt x="586105" y="66548"/>
                  </a:lnTo>
                  <a:lnTo>
                    <a:pt x="542544" y="66548"/>
                  </a:lnTo>
                  <a:lnTo>
                    <a:pt x="542544" y="80264"/>
                  </a:lnTo>
                  <a:lnTo>
                    <a:pt x="586105" y="80264"/>
                  </a:lnTo>
                  <a:lnTo>
                    <a:pt x="586105" y="108077"/>
                  </a:lnTo>
                  <a:lnTo>
                    <a:pt x="600456" y="108077"/>
                  </a:lnTo>
                  <a:lnTo>
                    <a:pt x="600456" y="1651"/>
                  </a:lnTo>
                  <a:close/>
                </a:path>
                <a:path w="875664" h="191770">
                  <a:moveTo>
                    <a:pt x="601472" y="152019"/>
                  </a:moveTo>
                  <a:lnTo>
                    <a:pt x="586740" y="124675"/>
                  </a:lnTo>
                  <a:lnTo>
                    <a:pt x="586740" y="160147"/>
                  </a:lnTo>
                  <a:lnTo>
                    <a:pt x="582930" y="166497"/>
                  </a:lnTo>
                  <a:lnTo>
                    <a:pt x="548513" y="179070"/>
                  </a:lnTo>
                  <a:lnTo>
                    <a:pt x="540893" y="178600"/>
                  </a:lnTo>
                  <a:lnTo>
                    <a:pt x="510286" y="160147"/>
                  </a:lnTo>
                  <a:lnTo>
                    <a:pt x="510311" y="144208"/>
                  </a:lnTo>
                  <a:lnTo>
                    <a:pt x="548513" y="124841"/>
                  </a:lnTo>
                  <a:lnTo>
                    <a:pt x="556133" y="125349"/>
                  </a:lnTo>
                  <a:lnTo>
                    <a:pt x="586740" y="160147"/>
                  </a:lnTo>
                  <a:lnTo>
                    <a:pt x="586740" y="124675"/>
                  </a:lnTo>
                  <a:lnTo>
                    <a:pt x="548640" y="112268"/>
                  </a:lnTo>
                  <a:lnTo>
                    <a:pt x="537997" y="113017"/>
                  </a:lnTo>
                  <a:lnTo>
                    <a:pt x="499325" y="136956"/>
                  </a:lnTo>
                  <a:lnTo>
                    <a:pt x="495427" y="152019"/>
                  </a:lnTo>
                  <a:lnTo>
                    <a:pt x="496277" y="159829"/>
                  </a:lnTo>
                  <a:lnTo>
                    <a:pt x="525729" y="188518"/>
                  </a:lnTo>
                  <a:lnTo>
                    <a:pt x="548640" y="191389"/>
                  </a:lnTo>
                  <a:lnTo>
                    <a:pt x="560501" y="190677"/>
                  </a:lnTo>
                  <a:lnTo>
                    <a:pt x="570979" y="188518"/>
                  </a:lnTo>
                  <a:lnTo>
                    <a:pt x="579970" y="184962"/>
                  </a:lnTo>
                  <a:lnTo>
                    <a:pt x="587629" y="179959"/>
                  </a:lnTo>
                  <a:lnTo>
                    <a:pt x="588518" y="179070"/>
                  </a:lnTo>
                  <a:lnTo>
                    <a:pt x="593699" y="173926"/>
                  </a:lnTo>
                  <a:lnTo>
                    <a:pt x="598017" y="167233"/>
                  </a:lnTo>
                  <a:lnTo>
                    <a:pt x="600532" y="160147"/>
                  </a:lnTo>
                  <a:lnTo>
                    <a:pt x="600621" y="159829"/>
                  </a:lnTo>
                  <a:lnTo>
                    <a:pt x="601472" y="152019"/>
                  </a:lnTo>
                  <a:close/>
                </a:path>
                <a:path w="875664" h="191770">
                  <a:moveTo>
                    <a:pt x="791845" y="45847"/>
                  </a:moveTo>
                  <a:lnTo>
                    <a:pt x="790803" y="36576"/>
                  </a:lnTo>
                  <a:lnTo>
                    <a:pt x="787730" y="28257"/>
                  </a:lnTo>
                  <a:lnTo>
                    <a:pt x="782574" y="20891"/>
                  </a:lnTo>
                  <a:lnTo>
                    <a:pt x="776986" y="15951"/>
                  </a:lnTo>
                  <a:lnTo>
                    <a:pt x="776986" y="45847"/>
                  </a:lnTo>
                  <a:lnTo>
                    <a:pt x="776147" y="53073"/>
                  </a:lnTo>
                  <a:lnTo>
                    <a:pt x="742861" y="75755"/>
                  </a:lnTo>
                  <a:lnTo>
                    <a:pt x="735457" y="76200"/>
                  </a:lnTo>
                  <a:lnTo>
                    <a:pt x="727278" y="75730"/>
                  </a:lnTo>
                  <a:lnTo>
                    <a:pt x="694829" y="52755"/>
                  </a:lnTo>
                  <a:lnTo>
                    <a:pt x="694055" y="45847"/>
                  </a:lnTo>
                  <a:lnTo>
                    <a:pt x="694055" y="36576"/>
                  </a:lnTo>
                  <a:lnTo>
                    <a:pt x="727189" y="16002"/>
                  </a:lnTo>
                  <a:lnTo>
                    <a:pt x="735457" y="15494"/>
                  </a:lnTo>
                  <a:lnTo>
                    <a:pt x="743546" y="16002"/>
                  </a:lnTo>
                  <a:lnTo>
                    <a:pt x="776211" y="39243"/>
                  </a:lnTo>
                  <a:lnTo>
                    <a:pt x="776986" y="45847"/>
                  </a:lnTo>
                  <a:lnTo>
                    <a:pt x="776986" y="15951"/>
                  </a:lnTo>
                  <a:lnTo>
                    <a:pt x="735457" y="2413"/>
                  </a:lnTo>
                  <a:lnTo>
                    <a:pt x="724090" y="3175"/>
                  </a:lnTo>
                  <a:lnTo>
                    <a:pt x="688428" y="20891"/>
                  </a:lnTo>
                  <a:lnTo>
                    <a:pt x="679323" y="45847"/>
                  </a:lnTo>
                  <a:lnTo>
                    <a:pt x="680313" y="55029"/>
                  </a:lnTo>
                  <a:lnTo>
                    <a:pt x="713447" y="86258"/>
                  </a:lnTo>
                  <a:lnTo>
                    <a:pt x="735457" y="89281"/>
                  </a:lnTo>
                  <a:lnTo>
                    <a:pt x="746950" y="88531"/>
                  </a:lnTo>
                  <a:lnTo>
                    <a:pt x="757466" y="86245"/>
                  </a:lnTo>
                  <a:lnTo>
                    <a:pt x="767003" y="82423"/>
                  </a:lnTo>
                  <a:lnTo>
                    <a:pt x="775589" y="77089"/>
                  </a:lnTo>
                  <a:lnTo>
                    <a:pt x="776554" y="76200"/>
                  </a:lnTo>
                  <a:lnTo>
                    <a:pt x="782675" y="70573"/>
                  </a:lnTo>
                  <a:lnTo>
                    <a:pt x="787755" y="63182"/>
                  </a:lnTo>
                  <a:lnTo>
                    <a:pt x="790816" y="54952"/>
                  </a:lnTo>
                  <a:lnTo>
                    <a:pt x="791845" y="45847"/>
                  </a:lnTo>
                  <a:close/>
                </a:path>
                <a:path w="875664" h="191770">
                  <a:moveTo>
                    <a:pt x="827024" y="108839"/>
                  </a:moveTo>
                  <a:lnTo>
                    <a:pt x="647954" y="108839"/>
                  </a:lnTo>
                  <a:lnTo>
                    <a:pt x="647954" y="121793"/>
                  </a:lnTo>
                  <a:lnTo>
                    <a:pt x="730250" y="121793"/>
                  </a:lnTo>
                  <a:lnTo>
                    <a:pt x="730250" y="186563"/>
                  </a:lnTo>
                  <a:lnTo>
                    <a:pt x="744982" y="186563"/>
                  </a:lnTo>
                  <a:lnTo>
                    <a:pt x="744982" y="121793"/>
                  </a:lnTo>
                  <a:lnTo>
                    <a:pt x="827024" y="121793"/>
                  </a:lnTo>
                  <a:lnTo>
                    <a:pt x="827024" y="108839"/>
                  </a:lnTo>
                  <a:close/>
                </a:path>
                <a:path w="875664" h="191770">
                  <a:moveTo>
                    <a:pt x="875538" y="145415"/>
                  </a:moveTo>
                  <a:lnTo>
                    <a:pt x="857250" y="145415"/>
                  </a:lnTo>
                  <a:lnTo>
                    <a:pt x="845566" y="187325"/>
                  </a:lnTo>
                  <a:lnTo>
                    <a:pt x="856869" y="187325"/>
                  </a:lnTo>
                  <a:lnTo>
                    <a:pt x="875538" y="14541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39308" y="4561204"/>
              <a:ext cx="1941830" cy="185420"/>
            </a:xfrm>
            <a:custGeom>
              <a:avLst/>
              <a:gdLst/>
              <a:ahLst/>
              <a:cxnLst/>
              <a:rect l="l" t="t" r="r" b="b"/>
              <a:pathLst>
                <a:path w="1941829" h="185420">
                  <a:moveTo>
                    <a:pt x="69469" y="4191"/>
                  </a:moveTo>
                  <a:lnTo>
                    <a:pt x="18288" y="4191"/>
                  </a:lnTo>
                  <a:lnTo>
                    <a:pt x="18288" y="22606"/>
                  </a:lnTo>
                  <a:lnTo>
                    <a:pt x="69469" y="22606"/>
                  </a:lnTo>
                  <a:lnTo>
                    <a:pt x="69469" y="4191"/>
                  </a:lnTo>
                  <a:close/>
                </a:path>
                <a:path w="1941829" h="185420">
                  <a:moveTo>
                    <a:pt x="84709" y="104775"/>
                  </a:moveTo>
                  <a:lnTo>
                    <a:pt x="67106" y="69570"/>
                  </a:lnTo>
                  <a:lnTo>
                    <a:pt x="62611" y="67271"/>
                  </a:lnTo>
                  <a:lnTo>
                    <a:pt x="62611" y="98298"/>
                  </a:lnTo>
                  <a:lnTo>
                    <a:pt x="62611" y="111379"/>
                  </a:lnTo>
                  <a:lnTo>
                    <a:pt x="60960" y="116840"/>
                  </a:lnTo>
                  <a:lnTo>
                    <a:pt x="53975" y="125603"/>
                  </a:lnTo>
                  <a:lnTo>
                    <a:pt x="49530" y="127889"/>
                  </a:lnTo>
                  <a:lnTo>
                    <a:pt x="38481" y="127889"/>
                  </a:lnTo>
                  <a:lnTo>
                    <a:pt x="34036" y="125603"/>
                  </a:lnTo>
                  <a:lnTo>
                    <a:pt x="30734" y="121285"/>
                  </a:lnTo>
                  <a:lnTo>
                    <a:pt x="27432" y="116840"/>
                  </a:lnTo>
                  <a:lnTo>
                    <a:pt x="25781" y="111379"/>
                  </a:lnTo>
                  <a:lnTo>
                    <a:pt x="25781" y="98298"/>
                  </a:lnTo>
                  <a:lnTo>
                    <a:pt x="27432" y="92837"/>
                  </a:lnTo>
                  <a:lnTo>
                    <a:pt x="30734" y="88265"/>
                  </a:lnTo>
                  <a:lnTo>
                    <a:pt x="34036" y="83820"/>
                  </a:lnTo>
                  <a:lnTo>
                    <a:pt x="38481" y="81661"/>
                  </a:lnTo>
                  <a:lnTo>
                    <a:pt x="49530" y="81661"/>
                  </a:lnTo>
                  <a:lnTo>
                    <a:pt x="53975" y="83820"/>
                  </a:lnTo>
                  <a:lnTo>
                    <a:pt x="60960" y="92837"/>
                  </a:lnTo>
                  <a:lnTo>
                    <a:pt x="62611" y="98298"/>
                  </a:lnTo>
                  <a:lnTo>
                    <a:pt x="62611" y="67271"/>
                  </a:lnTo>
                  <a:lnTo>
                    <a:pt x="60236" y="66040"/>
                  </a:lnTo>
                  <a:lnTo>
                    <a:pt x="52590" y="63944"/>
                  </a:lnTo>
                  <a:lnTo>
                    <a:pt x="44196" y="63246"/>
                  </a:lnTo>
                  <a:lnTo>
                    <a:pt x="35661" y="63944"/>
                  </a:lnTo>
                  <a:lnTo>
                    <a:pt x="4368" y="95808"/>
                  </a:lnTo>
                  <a:lnTo>
                    <a:pt x="3683" y="104775"/>
                  </a:lnTo>
                  <a:lnTo>
                    <a:pt x="4343" y="113665"/>
                  </a:lnTo>
                  <a:lnTo>
                    <a:pt x="35471" y="145592"/>
                  </a:lnTo>
                  <a:lnTo>
                    <a:pt x="44196" y="146304"/>
                  </a:lnTo>
                  <a:lnTo>
                    <a:pt x="52806" y="145592"/>
                  </a:lnTo>
                  <a:lnTo>
                    <a:pt x="78930" y="127889"/>
                  </a:lnTo>
                  <a:lnTo>
                    <a:pt x="81927" y="121843"/>
                  </a:lnTo>
                  <a:lnTo>
                    <a:pt x="84010" y="113804"/>
                  </a:lnTo>
                  <a:lnTo>
                    <a:pt x="84709" y="104775"/>
                  </a:lnTo>
                  <a:close/>
                </a:path>
                <a:path w="1941829" h="185420">
                  <a:moveTo>
                    <a:pt x="88392" y="33782"/>
                  </a:moveTo>
                  <a:lnTo>
                    <a:pt x="0" y="33782"/>
                  </a:lnTo>
                  <a:lnTo>
                    <a:pt x="0" y="53086"/>
                  </a:lnTo>
                  <a:lnTo>
                    <a:pt x="88392" y="53086"/>
                  </a:lnTo>
                  <a:lnTo>
                    <a:pt x="88392" y="33782"/>
                  </a:lnTo>
                  <a:close/>
                </a:path>
                <a:path w="1941829" h="185420">
                  <a:moveTo>
                    <a:pt x="156210" y="127"/>
                  </a:moveTo>
                  <a:lnTo>
                    <a:pt x="134239" y="127"/>
                  </a:lnTo>
                  <a:lnTo>
                    <a:pt x="134239" y="69215"/>
                  </a:lnTo>
                  <a:lnTo>
                    <a:pt x="118364" y="69215"/>
                  </a:lnTo>
                  <a:lnTo>
                    <a:pt x="118364" y="3175"/>
                  </a:lnTo>
                  <a:lnTo>
                    <a:pt x="96266" y="3175"/>
                  </a:lnTo>
                  <a:lnTo>
                    <a:pt x="96266" y="173101"/>
                  </a:lnTo>
                  <a:lnTo>
                    <a:pt x="118364" y="173101"/>
                  </a:lnTo>
                  <a:lnTo>
                    <a:pt x="118364" y="91821"/>
                  </a:lnTo>
                  <a:lnTo>
                    <a:pt x="134239" y="91821"/>
                  </a:lnTo>
                  <a:lnTo>
                    <a:pt x="134239" y="181610"/>
                  </a:lnTo>
                  <a:lnTo>
                    <a:pt x="156210" y="181610"/>
                  </a:lnTo>
                  <a:lnTo>
                    <a:pt x="156210" y="91821"/>
                  </a:lnTo>
                  <a:lnTo>
                    <a:pt x="156210" y="69215"/>
                  </a:lnTo>
                  <a:lnTo>
                    <a:pt x="156210" y="127"/>
                  </a:lnTo>
                  <a:close/>
                </a:path>
                <a:path w="1941829" h="185420">
                  <a:moveTo>
                    <a:pt x="290449" y="63627"/>
                  </a:moveTo>
                  <a:lnTo>
                    <a:pt x="249936" y="68834"/>
                  </a:lnTo>
                  <a:lnTo>
                    <a:pt x="206121" y="69850"/>
                  </a:lnTo>
                  <a:lnTo>
                    <a:pt x="206121" y="26670"/>
                  </a:lnTo>
                  <a:lnTo>
                    <a:pt x="269875" y="26670"/>
                  </a:lnTo>
                  <a:lnTo>
                    <a:pt x="269875" y="7493"/>
                  </a:lnTo>
                  <a:lnTo>
                    <a:pt x="186944" y="7493"/>
                  </a:lnTo>
                  <a:lnTo>
                    <a:pt x="185547" y="7874"/>
                  </a:lnTo>
                  <a:lnTo>
                    <a:pt x="184658" y="8763"/>
                  </a:lnTo>
                  <a:lnTo>
                    <a:pt x="183896" y="9652"/>
                  </a:lnTo>
                  <a:lnTo>
                    <a:pt x="183515" y="11049"/>
                  </a:lnTo>
                  <a:lnTo>
                    <a:pt x="183540" y="85979"/>
                  </a:lnTo>
                  <a:lnTo>
                    <a:pt x="183896" y="87249"/>
                  </a:lnTo>
                  <a:lnTo>
                    <a:pt x="184531" y="88138"/>
                  </a:lnTo>
                  <a:lnTo>
                    <a:pt x="185293" y="88900"/>
                  </a:lnTo>
                  <a:lnTo>
                    <a:pt x="186817" y="89281"/>
                  </a:lnTo>
                  <a:lnTo>
                    <a:pt x="215773" y="89281"/>
                  </a:lnTo>
                  <a:lnTo>
                    <a:pt x="219456" y="89154"/>
                  </a:lnTo>
                  <a:lnTo>
                    <a:pt x="229870" y="89154"/>
                  </a:lnTo>
                  <a:lnTo>
                    <a:pt x="236220" y="88900"/>
                  </a:lnTo>
                  <a:lnTo>
                    <a:pt x="242824" y="88392"/>
                  </a:lnTo>
                  <a:lnTo>
                    <a:pt x="249428" y="88011"/>
                  </a:lnTo>
                  <a:lnTo>
                    <a:pt x="261874" y="86741"/>
                  </a:lnTo>
                  <a:lnTo>
                    <a:pt x="267970" y="85979"/>
                  </a:lnTo>
                  <a:lnTo>
                    <a:pt x="273558" y="85344"/>
                  </a:lnTo>
                  <a:lnTo>
                    <a:pt x="278511" y="84455"/>
                  </a:lnTo>
                  <a:lnTo>
                    <a:pt x="283591" y="83693"/>
                  </a:lnTo>
                  <a:lnTo>
                    <a:pt x="287528" y="82931"/>
                  </a:lnTo>
                  <a:lnTo>
                    <a:pt x="290449" y="82296"/>
                  </a:lnTo>
                  <a:lnTo>
                    <a:pt x="290449" y="69850"/>
                  </a:lnTo>
                  <a:lnTo>
                    <a:pt x="290449" y="63627"/>
                  </a:lnTo>
                  <a:close/>
                </a:path>
                <a:path w="1941829" h="185420">
                  <a:moveTo>
                    <a:pt x="323723" y="140589"/>
                  </a:moveTo>
                  <a:lnTo>
                    <a:pt x="322072" y="135255"/>
                  </a:lnTo>
                  <a:lnTo>
                    <a:pt x="318897" y="130429"/>
                  </a:lnTo>
                  <a:lnTo>
                    <a:pt x="316039" y="126365"/>
                  </a:lnTo>
                  <a:lnTo>
                    <a:pt x="315595" y="125730"/>
                  </a:lnTo>
                  <a:lnTo>
                    <a:pt x="311150" y="121793"/>
                  </a:lnTo>
                  <a:lnTo>
                    <a:pt x="305435" y="118491"/>
                  </a:lnTo>
                  <a:lnTo>
                    <a:pt x="299720" y="115316"/>
                  </a:lnTo>
                  <a:lnTo>
                    <a:pt x="298958" y="115036"/>
                  </a:lnTo>
                  <a:lnTo>
                    <a:pt x="298958" y="139827"/>
                  </a:lnTo>
                  <a:lnTo>
                    <a:pt x="298958" y="152527"/>
                  </a:lnTo>
                  <a:lnTo>
                    <a:pt x="259461" y="167005"/>
                  </a:lnTo>
                  <a:lnTo>
                    <a:pt x="253619" y="167005"/>
                  </a:lnTo>
                  <a:lnTo>
                    <a:pt x="219964" y="149479"/>
                  </a:lnTo>
                  <a:lnTo>
                    <a:pt x="219964" y="140081"/>
                  </a:lnTo>
                  <a:lnTo>
                    <a:pt x="259461" y="126365"/>
                  </a:lnTo>
                  <a:lnTo>
                    <a:pt x="268224" y="126707"/>
                  </a:lnTo>
                  <a:lnTo>
                    <a:pt x="298958" y="139827"/>
                  </a:lnTo>
                  <a:lnTo>
                    <a:pt x="298958" y="115036"/>
                  </a:lnTo>
                  <a:lnTo>
                    <a:pt x="259461" y="108331"/>
                  </a:lnTo>
                  <a:lnTo>
                    <a:pt x="252806" y="108508"/>
                  </a:lnTo>
                  <a:lnTo>
                    <a:pt x="213868" y="118491"/>
                  </a:lnTo>
                  <a:lnTo>
                    <a:pt x="195478" y="153035"/>
                  </a:lnTo>
                  <a:lnTo>
                    <a:pt x="196977" y="158369"/>
                  </a:lnTo>
                  <a:lnTo>
                    <a:pt x="200228" y="163195"/>
                  </a:lnTo>
                  <a:lnTo>
                    <a:pt x="203327" y="167894"/>
                  </a:lnTo>
                  <a:lnTo>
                    <a:pt x="239623" y="183451"/>
                  </a:lnTo>
                  <a:lnTo>
                    <a:pt x="259334" y="184785"/>
                  </a:lnTo>
                  <a:lnTo>
                    <a:pt x="266153" y="184645"/>
                  </a:lnTo>
                  <a:lnTo>
                    <a:pt x="305435" y="175133"/>
                  </a:lnTo>
                  <a:lnTo>
                    <a:pt x="315988" y="167005"/>
                  </a:lnTo>
                  <a:lnTo>
                    <a:pt x="318897" y="163068"/>
                  </a:lnTo>
                  <a:lnTo>
                    <a:pt x="322072" y="158496"/>
                  </a:lnTo>
                  <a:lnTo>
                    <a:pt x="323723" y="153035"/>
                  </a:lnTo>
                  <a:lnTo>
                    <a:pt x="323723" y="140589"/>
                  </a:lnTo>
                  <a:close/>
                </a:path>
                <a:path w="1941829" h="185420">
                  <a:moveTo>
                    <a:pt x="343535" y="35052"/>
                  </a:moveTo>
                  <a:lnTo>
                    <a:pt x="319913" y="35052"/>
                  </a:lnTo>
                  <a:lnTo>
                    <a:pt x="319913" y="127"/>
                  </a:lnTo>
                  <a:lnTo>
                    <a:pt x="296926" y="127"/>
                  </a:lnTo>
                  <a:lnTo>
                    <a:pt x="296926" y="106934"/>
                  </a:lnTo>
                  <a:lnTo>
                    <a:pt x="319913" y="106934"/>
                  </a:lnTo>
                  <a:lnTo>
                    <a:pt x="319913" y="54229"/>
                  </a:lnTo>
                  <a:lnTo>
                    <a:pt x="343535" y="54229"/>
                  </a:lnTo>
                  <a:lnTo>
                    <a:pt x="343535" y="35052"/>
                  </a:lnTo>
                  <a:close/>
                </a:path>
                <a:path w="1941829" h="185420">
                  <a:moveTo>
                    <a:pt x="525399" y="128397"/>
                  </a:moveTo>
                  <a:lnTo>
                    <a:pt x="491934" y="96647"/>
                  </a:lnTo>
                  <a:lnTo>
                    <a:pt x="479171" y="59550"/>
                  </a:lnTo>
                  <a:lnTo>
                    <a:pt x="478536" y="46990"/>
                  </a:lnTo>
                  <a:lnTo>
                    <a:pt x="478536" y="6858"/>
                  </a:lnTo>
                  <a:lnTo>
                    <a:pt x="454406" y="6858"/>
                  </a:lnTo>
                  <a:lnTo>
                    <a:pt x="454329" y="46990"/>
                  </a:lnTo>
                  <a:lnTo>
                    <a:pt x="442849" y="94869"/>
                  </a:lnTo>
                  <a:lnTo>
                    <a:pt x="417512" y="124739"/>
                  </a:lnTo>
                  <a:lnTo>
                    <a:pt x="405638" y="132969"/>
                  </a:lnTo>
                  <a:lnTo>
                    <a:pt x="424688" y="147955"/>
                  </a:lnTo>
                  <a:lnTo>
                    <a:pt x="451231" y="122555"/>
                  </a:lnTo>
                  <a:lnTo>
                    <a:pt x="455168" y="117983"/>
                  </a:lnTo>
                  <a:lnTo>
                    <a:pt x="458470" y="113411"/>
                  </a:lnTo>
                  <a:lnTo>
                    <a:pt x="461137" y="108839"/>
                  </a:lnTo>
                  <a:lnTo>
                    <a:pt x="463804" y="104394"/>
                  </a:lnTo>
                  <a:lnTo>
                    <a:pt x="465709" y="100330"/>
                  </a:lnTo>
                  <a:lnTo>
                    <a:pt x="466852" y="96647"/>
                  </a:lnTo>
                  <a:lnTo>
                    <a:pt x="468884" y="101346"/>
                  </a:lnTo>
                  <a:lnTo>
                    <a:pt x="484505" y="122936"/>
                  </a:lnTo>
                  <a:lnTo>
                    <a:pt x="488061" y="127000"/>
                  </a:lnTo>
                  <a:lnTo>
                    <a:pt x="508635" y="143891"/>
                  </a:lnTo>
                  <a:lnTo>
                    <a:pt x="525399" y="128397"/>
                  </a:lnTo>
                  <a:close/>
                </a:path>
                <a:path w="1941829" h="185420">
                  <a:moveTo>
                    <a:pt x="564515" y="127"/>
                  </a:moveTo>
                  <a:lnTo>
                    <a:pt x="541655" y="127"/>
                  </a:lnTo>
                  <a:lnTo>
                    <a:pt x="541655" y="181610"/>
                  </a:lnTo>
                  <a:lnTo>
                    <a:pt x="564515" y="181610"/>
                  </a:lnTo>
                  <a:lnTo>
                    <a:pt x="564515" y="127"/>
                  </a:lnTo>
                  <a:close/>
                </a:path>
                <a:path w="1941829" h="185420">
                  <a:moveTo>
                    <a:pt x="685165" y="9398"/>
                  </a:moveTo>
                  <a:lnTo>
                    <a:pt x="683260" y="7493"/>
                  </a:lnTo>
                  <a:lnTo>
                    <a:pt x="600075" y="7493"/>
                  </a:lnTo>
                  <a:lnTo>
                    <a:pt x="600075" y="26924"/>
                  </a:lnTo>
                  <a:lnTo>
                    <a:pt x="660019" y="26924"/>
                  </a:lnTo>
                  <a:lnTo>
                    <a:pt x="652437" y="50025"/>
                  </a:lnTo>
                  <a:lnTo>
                    <a:pt x="638073" y="69240"/>
                  </a:lnTo>
                  <a:lnTo>
                    <a:pt x="616902" y="84556"/>
                  </a:lnTo>
                  <a:lnTo>
                    <a:pt x="588899" y="96012"/>
                  </a:lnTo>
                  <a:lnTo>
                    <a:pt x="603250" y="113030"/>
                  </a:lnTo>
                  <a:lnTo>
                    <a:pt x="650976" y="86474"/>
                  </a:lnTo>
                  <a:lnTo>
                    <a:pt x="677900" y="47091"/>
                  </a:lnTo>
                  <a:lnTo>
                    <a:pt x="685165" y="13081"/>
                  </a:lnTo>
                  <a:lnTo>
                    <a:pt x="685165" y="9398"/>
                  </a:lnTo>
                  <a:close/>
                </a:path>
                <a:path w="1941829" h="185420">
                  <a:moveTo>
                    <a:pt x="740664" y="158623"/>
                  </a:moveTo>
                  <a:lnTo>
                    <a:pt x="640969" y="158623"/>
                  </a:lnTo>
                  <a:lnTo>
                    <a:pt x="640969" y="119380"/>
                  </a:lnTo>
                  <a:lnTo>
                    <a:pt x="617474" y="119380"/>
                  </a:lnTo>
                  <a:lnTo>
                    <a:pt x="617474" y="174625"/>
                  </a:lnTo>
                  <a:lnTo>
                    <a:pt x="617855" y="176149"/>
                  </a:lnTo>
                  <a:lnTo>
                    <a:pt x="618617" y="176911"/>
                  </a:lnTo>
                  <a:lnTo>
                    <a:pt x="619252" y="177673"/>
                  </a:lnTo>
                  <a:lnTo>
                    <a:pt x="620776" y="178054"/>
                  </a:lnTo>
                  <a:lnTo>
                    <a:pt x="740664" y="178054"/>
                  </a:lnTo>
                  <a:lnTo>
                    <a:pt x="740664" y="158623"/>
                  </a:lnTo>
                  <a:close/>
                </a:path>
                <a:path w="1941829" h="185420">
                  <a:moveTo>
                    <a:pt x="759333" y="52197"/>
                  </a:moveTo>
                  <a:lnTo>
                    <a:pt x="735584" y="52197"/>
                  </a:lnTo>
                  <a:lnTo>
                    <a:pt x="735584" y="0"/>
                  </a:lnTo>
                  <a:lnTo>
                    <a:pt x="712724" y="0"/>
                  </a:lnTo>
                  <a:lnTo>
                    <a:pt x="712724" y="130683"/>
                  </a:lnTo>
                  <a:lnTo>
                    <a:pt x="735584" y="130683"/>
                  </a:lnTo>
                  <a:lnTo>
                    <a:pt x="735584" y="71755"/>
                  </a:lnTo>
                  <a:lnTo>
                    <a:pt x="759333" y="71755"/>
                  </a:lnTo>
                  <a:lnTo>
                    <a:pt x="759333" y="52197"/>
                  </a:lnTo>
                  <a:close/>
                </a:path>
                <a:path w="1941829" h="185420">
                  <a:moveTo>
                    <a:pt x="914641" y="149987"/>
                  </a:moveTo>
                  <a:lnTo>
                    <a:pt x="913574" y="142468"/>
                  </a:lnTo>
                  <a:lnTo>
                    <a:pt x="910386" y="135699"/>
                  </a:lnTo>
                  <a:lnTo>
                    <a:pt x="907427" y="132334"/>
                  </a:lnTo>
                  <a:lnTo>
                    <a:pt x="905116" y="129705"/>
                  </a:lnTo>
                  <a:lnTo>
                    <a:pt x="897763" y="124460"/>
                  </a:lnTo>
                  <a:lnTo>
                    <a:pt x="888873" y="120573"/>
                  </a:lnTo>
                  <a:lnTo>
                    <a:pt x="888873" y="144018"/>
                  </a:lnTo>
                  <a:lnTo>
                    <a:pt x="888873" y="155829"/>
                  </a:lnTo>
                  <a:lnTo>
                    <a:pt x="847344" y="167132"/>
                  </a:lnTo>
                  <a:lnTo>
                    <a:pt x="838034" y="166878"/>
                  </a:lnTo>
                  <a:lnTo>
                    <a:pt x="805815" y="155829"/>
                  </a:lnTo>
                  <a:lnTo>
                    <a:pt x="805815" y="144018"/>
                  </a:lnTo>
                  <a:lnTo>
                    <a:pt x="847344" y="132334"/>
                  </a:lnTo>
                  <a:lnTo>
                    <a:pt x="856386" y="132600"/>
                  </a:lnTo>
                  <a:lnTo>
                    <a:pt x="888873" y="144018"/>
                  </a:lnTo>
                  <a:lnTo>
                    <a:pt x="888873" y="120573"/>
                  </a:lnTo>
                  <a:lnTo>
                    <a:pt x="888250" y="120294"/>
                  </a:lnTo>
                  <a:lnTo>
                    <a:pt x="876693" y="117322"/>
                  </a:lnTo>
                  <a:lnTo>
                    <a:pt x="863053" y="115531"/>
                  </a:lnTo>
                  <a:lnTo>
                    <a:pt x="847344" y="114935"/>
                  </a:lnTo>
                  <a:lnTo>
                    <a:pt x="831545" y="115531"/>
                  </a:lnTo>
                  <a:lnTo>
                    <a:pt x="789508" y="129705"/>
                  </a:lnTo>
                  <a:lnTo>
                    <a:pt x="780034" y="149987"/>
                  </a:lnTo>
                  <a:lnTo>
                    <a:pt x="781075" y="157594"/>
                  </a:lnTo>
                  <a:lnTo>
                    <a:pt x="817778" y="182664"/>
                  </a:lnTo>
                  <a:lnTo>
                    <a:pt x="847344" y="185039"/>
                  </a:lnTo>
                  <a:lnTo>
                    <a:pt x="863130" y="184454"/>
                  </a:lnTo>
                  <a:lnTo>
                    <a:pt x="905167" y="170357"/>
                  </a:lnTo>
                  <a:lnTo>
                    <a:pt x="907999" y="167132"/>
                  </a:lnTo>
                  <a:lnTo>
                    <a:pt x="910437" y="164376"/>
                  </a:lnTo>
                  <a:lnTo>
                    <a:pt x="913599" y="157594"/>
                  </a:lnTo>
                  <a:lnTo>
                    <a:pt x="914641" y="149987"/>
                  </a:lnTo>
                  <a:close/>
                </a:path>
                <a:path w="1941829" h="185420">
                  <a:moveTo>
                    <a:pt x="931037" y="84455"/>
                  </a:moveTo>
                  <a:lnTo>
                    <a:pt x="859536" y="84455"/>
                  </a:lnTo>
                  <a:lnTo>
                    <a:pt x="859536" y="64389"/>
                  </a:lnTo>
                  <a:lnTo>
                    <a:pt x="912241" y="64389"/>
                  </a:lnTo>
                  <a:lnTo>
                    <a:pt x="912241" y="45339"/>
                  </a:lnTo>
                  <a:lnTo>
                    <a:pt x="807974" y="45339"/>
                  </a:lnTo>
                  <a:lnTo>
                    <a:pt x="807974" y="23876"/>
                  </a:lnTo>
                  <a:lnTo>
                    <a:pt x="910336" y="23876"/>
                  </a:lnTo>
                  <a:lnTo>
                    <a:pt x="910336" y="4572"/>
                  </a:lnTo>
                  <a:lnTo>
                    <a:pt x="788289" y="4572"/>
                  </a:lnTo>
                  <a:lnTo>
                    <a:pt x="786765" y="5080"/>
                  </a:lnTo>
                  <a:lnTo>
                    <a:pt x="785876" y="5969"/>
                  </a:lnTo>
                  <a:lnTo>
                    <a:pt x="785114" y="6858"/>
                  </a:lnTo>
                  <a:lnTo>
                    <a:pt x="784733" y="8255"/>
                  </a:lnTo>
                  <a:lnTo>
                    <a:pt x="784733" y="60833"/>
                  </a:lnTo>
                  <a:lnTo>
                    <a:pt x="785114" y="62357"/>
                  </a:lnTo>
                  <a:lnTo>
                    <a:pt x="786511" y="64008"/>
                  </a:lnTo>
                  <a:lnTo>
                    <a:pt x="788035" y="64389"/>
                  </a:lnTo>
                  <a:lnTo>
                    <a:pt x="835152" y="64389"/>
                  </a:lnTo>
                  <a:lnTo>
                    <a:pt x="835152" y="84455"/>
                  </a:lnTo>
                  <a:lnTo>
                    <a:pt x="763778" y="84455"/>
                  </a:lnTo>
                  <a:lnTo>
                    <a:pt x="763778" y="103759"/>
                  </a:lnTo>
                  <a:lnTo>
                    <a:pt x="931037" y="103759"/>
                  </a:lnTo>
                  <a:lnTo>
                    <a:pt x="931037" y="84455"/>
                  </a:lnTo>
                  <a:close/>
                </a:path>
                <a:path w="1941829" h="185420">
                  <a:moveTo>
                    <a:pt x="1041781" y="44196"/>
                  </a:moveTo>
                  <a:lnTo>
                    <a:pt x="1040638" y="37973"/>
                  </a:lnTo>
                  <a:lnTo>
                    <a:pt x="1038479" y="32131"/>
                  </a:lnTo>
                  <a:lnTo>
                    <a:pt x="1036193" y="26416"/>
                  </a:lnTo>
                  <a:lnTo>
                    <a:pt x="1033551" y="22098"/>
                  </a:lnTo>
                  <a:lnTo>
                    <a:pt x="1033018" y="21209"/>
                  </a:lnTo>
                  <a:lnTo>
                    <a:pt x="1024763" y="12446"/>
                  </a:lnTo>
                  <a:lnTo>
                    <a:pt x="1019683" y="9017"/>
                  </a:lnTo>
                  <a:lnTo>
                    <a:pt x="1018921" y="8686"/>
                  </a:lnTo>
                  <a:lnTo>
                    <a:pt x="1018921" y="46736"/>
                  </a:lnTo>
                  <a:lnTo>
                    <a:pt x="1018921" y="58801"/>
                  </a:lnTo>
                  <a:lnTo>
                    <a:pt x="1016635" y="65659"/>
                  </a:lnTo>
                  <a:lnTo>
                    <a:pt x="1012190" y="71247"/>
                  </a:lnTo>
                  <a:lnTo>
                    <a:pt x="1007745" y="76962"/>
                  </a:lnTo>
                  <a:lnTo>
                    <a:pt x="1001395" y="79756"/>
                  </a:lnTo>
                  <a:lnTo>
                    <a:pt x="985266" y="79756"/>
                  </a:lnTo>
                  <a:lnTo>
                    <a:pt x="978916" y="76962"/>
                  </a:lnTo>
                  <a:lnTo>
                    <a:pt x="974471" y="71247"/>
                  </a:lnTo>
                  <a:lnTo>
                    <a:pt x="970013" y="65659"/>
                  </a:lnTo>
                  <a:lnTo>
                    <a:pt x="967740" y="58801"/>
                  </a:lnTo>
                  <a:lnTo>
                    <a:pt x="967740" y="46736"/>
                  </a:lnTo>
                  <a:lnTo>
                    <a:pt x="968362" y="42926"/>
                  </a:lnTo>
                  <a:lnTo>
                    <a:pt x="969518" y="39497"/>
                  </a:lnTo>
                  <a:lnTo>
                    <a:pt x="970661" y="35941"/>
                  </a:lnTo>
                  <a:lnTo>
                    <a:pt x="989190" y="22098"/>
                  </a:lnTo>
                  <a:lnTo>
                    <a:pt x="997331" y="22098"/>
                  </a:lnTo>
                  <a:lnTo>
                    <a:pt x="1017143" y="39497"/>
                  </a:lnTo>
                  <a:lnTo>
                    <a:pt x="1018286" y="42926"/>
                  </a:lnTo>
                  <a:lnTo>
                    <a:pt x="1018921" y="46736"/>
                  </a:lnTo>
                  <a:lnTo>
                    <a:pt x="1018921" y="8686"/>
                  </a:lnTo>
                  <a:lnTo>
                    <a:pt x="1013841" y="6477"/>
                  </a:lnTo>
                  <a:lnTo>
                    <a:pt x="1007872" y="3810"/>
                  </a:lnTo>
                  <a:lnTo>
                    <a:pt x="1001014" y="2540"/>
                  </a:lnTo>
                  <a:lnTo>
                    <a:pt x="985647" y="2540"/>
                  </a:lnTo>
                  <a:lnTo>
                    <a:pt x="978789" y="3810"/>
                  </a:lnTo>
                  <a:lnTo>
                    <a:pt x="972820" y="6477"/>
                  </a:lnTo>
                  <a:lnTo>
                    <a:pt x="966838" y="9017"/>
                  </a:lnTo>
                  <a:lnTo>
                    <a:pt x="945667" y="41097"/>
                  </a:lnTo>
                  <a:lnTo>
                    <a:pt x="944880" y="50800"/>
                  </a:lnTo>
                  <a:lnTo>
                    <a:pt x="944880" y="57404"/>
                  </a:lnTo>
                  <a:lnTo>
                    <a:pt x="945896" y="63754"/>
                  </a:lnTo>
                  <a:lnTo>
                    <a:pt x="948182" y="69596"/>
                  </a:lnTo>
                  <a:lnTo>
                    <a:pt x="950341" y="75438"/>
                  </a:lnTo>
                  <a:lnTo>
                    <a:pt x="953516" y="80518"/>
                  </a:lnTo>
                  <a:lnTo>
                    <a:pt x="957707" y="84836"/>
                  </a:lnTo>
                  <a:lnTo>
                    <a:pt x="961898" y="89281"/>
                  </a:lnTo>
                  <a:lnTo>
                    <a:pt x="966838" y="92837"/>
                  </a:lnTo>
                  <a:lnTo>
                    <a:pt x="972820" y="95377"/>
                  </a:lnTo>
                  <a:lnTo>
                    <a:pt x="978789" y="98044"/>
                  </a:lnTo>
                  <a:lnTo>
                    <a:pt x="985647" y="99314"/>
                  </a:lnTo>
                  <a:lnTo>
                    <a:pt x="1000760" y="99314"/>
                  </a:lnTo>
                  <a:lnTo>
                    <a:pt x="1007491" y="98044"/>
                  </a:lnTo>
                  <a:lnTo>
                    <a:pt x="1013460" y="95377"/>
                  </a:lnTo>
                  <a:lnTo>
                    <a:pt x="1019556" y="92837"/>
                  </a:lnTo>
                  <a:lnTo>
                    <a:pt x="1024636" y="89281"/>
                  </a:lnTo>
                  <a:lnTo>
                    <a:pt x="1028827" y="84836"/>
                  </a:lnTo>
                  <a:lnTo>
                    <a:pt x="1033018" y="80518"/>
                  </a:lnTo>
                  <a:lnTo>
                    <a:pt x="1033487" y="79756"/>
                  </a:lnTo>
                  <a:lnTo>
                    <a:pt x="1036193" y="75438"/>
                  </a:lnTo>
                  <a:lnTo>
                    <a:pt x="1038479" y="69596"/>
                  </a:lnTo>
                  <a:lnTo>
                    <a:pt x="1040638" y="63754"/>
                  </a:lnTo>
                  <a:lnTo>
                    <a:pt x="1041781" y="57404"/>
                  </a:lnTo>
                  <a:lnTo>
                    <a:pt x="1041781" y="44196"/>
                  </a:lnTo>
                  <a:close/>
                </a:path>
                <a:path w="1941829" h="185420">
                  <a:moveTo>
                    <a:pt x="1093216" y="158623"/>
                  </a:moveTo>
                  <a:lnTo>
                    <a:pt x="992886" y="158623"/>
                  </a:lnTo>
                  <a:lnTo>
                    <a:pt x="992886" y="117475"/>
                  </a:lnTo>
                  <a:lnTo>
                    <a:pt x="969391" y="117475"/>
                  </a:lnTo>
                  <a:lnTo>
                    <a:pt x="969391" y="174625"/>
                  </a:lnTo>
                  <a:lnTo>
                    <a:pt x="969772" y="176149"/>
                  </a:lnTo>
                  <a:lnTo>
                    <a:pt x="971296" y="177673"/>
                  </a:lnTo>
                  <a:lnTo>
                    <a:pt x="972693" y="178054"/>
                  </a:lnTo>
                  <a:lnTo>
                    <a:pt x="1093216" y="178054"/>
                  </a:lnTo>
                  <a:lnTo>
                    <a:pt x="1093216" y="158623"/>
                  </a:lnTo>
                  <a:close/>
                </a:path>
                <a:path w="1941829" h="185420">
                  <a:moveTo>
                    <a:pt x="1111250" y="45085"/>
                  </a:moveTo>
                  <a:lnTo>
                    <a:pt x="1087755" y="45085"/>
                  </a:lnTo>
                  <a:lnTo>
                    <a:pt x="1087755" y="127"/>
                  </a:lnTo>
                  <a:lnTo>
                    <a:pt x="1065022" y="127"/>
                  </a:lnTo>
                  <a:lnTo>
                    <a:pt x="1065022" y="132969"/>
                  </a:lnTo>
                  <a:lnTo>
                    <a:pt x="1087755" y="132969"/>
                  </a:lnTo>
                  <a:lnTo>
                    <a:pt x="1087755" y="65151"/>
                  </a:lnTo>
                  <a:lnTo>
                    <a:pt x="1111250" y="65151"/>
                  </a:lnTo>
                  <a:lnTo>
                    <a:pt x="1111250" y="45085"/>
                  </a:lnTo>
                  <a:close/>
                </a:path>
                <a:path w="1941829" h="185420">
                  <a:moveTo>
                    <a:pt x="1331849" y="158623"/>
                  </a:moveTo>
                  <a:lnTo>
                    <a:pt x="1224661" y="158623"/>
                  </a:lnTo>
                  <a:lnTo>
                    <a:pt x="1224661" y="112903"/>
                  </a:lnTo>
                  <a:lnTo>
                    <a:pt x="1201801" y="112903"/>
                  </a:lnTo>
                  <a:lnTo>
                    <a:pt x="1201801" y="174625"/>
                  </a:lnTo>
                  <a:lnTo>
                    <a:pt x="1202182" y="176149"/>
                  </a:lnTo>
                  <a:lnTo>
                    <a:pt x="1202944" y="176911"/>
                  </a:lnTo>
                  <a:lnTo>
                    <a:pt x="1203579" y="177673"/>
                  </a:lnTo>
                  <a:lnTo>
                    <a:pt x="1205103" y="178054"/>
                  </a:lnTo>
                  <a:lnTo>
                    <a:pt x="1331849" y="178054"/>
                  </a:lnTo>
                  <a:lnTo>
                    <a:pt x="1331849" y="158623"/>
                  </a:lnTo>
                  <a:close/>
                </a:path>
                <a:path w="1941829" h="185420">
                  <a:moveTo>
                    <a:pt x="1347089" y="80264"/>
                  </a:moveTo>
                  <a:lnTo>
                    <a:pt x="1319530" y="80264"/>
                  </a:lnTo>
                  <a:lnTo>
                    <a:pt x="1320800" y="75311"/>
                  </a:lnTo>
                  <a:lnTo>
                    <a:pt x="1321943" y="69850"/>
                  </a:lnTo>
                  <a:lnTo>
                    <a:pt x="1324229" y="57658"/>
                  </a:lnTo>
                  <a:lnTo>
                    <a:pt x="1326261" y="45339"/>
                  </a:lnTo>
                  <a:lnTo>
                    <a:pt x="1327150" y="38862"/>
                  </a:lnTo>
                  <a:lnTo>
                    <a:pt x="1328039" y="32639"/>
                  </a:lnTo>
                  <a:lnTo>
                    <a:pt x="1329309" y="20701"/>
                  </a:lnTo>
                  <a:lnTo>
                    <a:pt x="1329817" y="15367"/>
                  </a:lnTo>
                  <a:lnTo>
                    <a:pt x="1330325" y="10541"/>
                  </a:lnTo>
                  <a:lnTo>
                    <a:pt x="1330325" y="6731"/>
                  </a:lnTo>
                  <a:lnTo>
                    <a:pt x="1328420" y="4826"/>
                  </a:lnTo>
                  <a:lnTo>
                    <a:pt x="1197483" y="4826"/>
                  </a:lnTo>
                  <a:lnTo>
                    <a:pt x="1197483" y="24257"/>
                  </a:lnTo>
                  <a:lnTo>
                    <a:pt x="1305941" y="24257"/>
                  </a:lnTo>
                  <a:lnTo>
                    <a:pt x="1305534" y="30048"/>
                  </a:lnTo>
                  <a:lnTo>
                    <a:pt x="1300226" y="65786"/>
                  </a:lnTo>
                  <a:lnTo>
                    <a:pt x="1299210" y="70739"/>
                  </a:lnTo>
                  <a:lnTo>
                    <a:pt x="1298067" y="75438"/>
                  </a:lnTo>
                  <a:lnTo>
                    <a:pt x="1297051" y="80264"/>
                  </a:lnTo>
                  <a:lnTo>
                    <a:pt x="1179830" y="80264"/>
                  </a:lnTo>
                  <a:lnTo>
                    <a:pt x="1179830" y="99695"/>
                  </a:lnTo>
                  <a:lnTo>
                    <a:pt x="1347089" y="99695"/>
                  </a:lnTo>
                  <a:lnTo>
                    <a:pt x="1347089" y="80264"/>
                  </a:lnTo>
                  <a:close/>
                </a:path>
                <a:path w="1941829" h="185420">
                  <a:moveTo>
                    <a:pt x="1524127" y="142494"/>
                  </a:moveTo>
                  <a:lnTo>
                    <a:pt x="1451737" y="142494"/>
                  </a:lnTo>
                  <a:lnTo>
                    <a:pt x="1451737" y="114427"/>
                  </a:lnTo>
                  <a:lnTo>
                    <a:pt x="1505839" y="114427"/>
                  </a:lnTo>
                  <a:lnTo>
                    <a:pt x="1505839" y="95250"/>
                  </a:lnTo>
                  <a:lnTo>
                    <a:pt x="1400810" y="95250"/>
                  </a:lnTo>
                  <a:lnTo>
                    <a:pt x="1400810" y="70739"/>
                  </a:lnTo>
                  <a:lnTo>
                    <a:pt x="1497711" y="70739"/>
                  </a:lnTo>
                  <a:lnTo>
                    <a:pt x="1499235" y="70231"/>
                  </a:lnTo>
                  <a:lnTo>
                    <a:pt x="1501013" y="68707"/>
                  </a:lnTo>
                  <a:lnTo>
                    <a:pt x="1501394" y="67183"/>
                  </a:lnTo>
                  <a:lnTo>
                    <a:pt x="1501394" y="9525"/>
                  </a:lnTo>
                  <a:lnTo>
                    <a:pt x="1499489" y="7620"/>
                  </a:lnTo>
                  <a:lnTo>
                    <a:pt x="1378204" y="7620"/>
                  </a:lnTo>
                  <a:lnTo>
                    <a:pt x="1378204" y="26924"/>
                  </a:lnTo>
                  <a:lnTo>
                    <a:pt x="1479042" y="26924"/>
                  </a:lnTo>
                  <a:lnTo>
                    <a:pt x="1479042" y="51689"/>
                  </a:lnTo>
                  <a:lnTo>
                    <a:pt x="1381887" y="51689"/>
                  </a:lnTo>
                  <a:lnTo>
                    <a:pt x="1380363" y="52070"/>
                  </a:lnTo>
                  <a:lnTo>
                    <a:pt x="1379601" y="52959"/>
                  </a:lnTo>
                  <a:lnTo>
                    <a:pt x="1378712" y="53848"/>
                  </a:lnTo>
                  <a:lnTo>
                    <a:pt x="1378331" y="55245"/>
                  </a:lnTo>
                  <a:lnTo>
                    <a:pt x="1378331" y="110998"/>
                  </a:lnTo>
                  <a:lnTo>
                    <a:pt x="1378712" y="112395"/>
                  </a:lnTo>
                  <a:lnTo>
                    <a:pt x="1380363" y="114046"/>
                  </a:lnTo>
                  <a:lnTo>
                    <a:pt x="1381887" y="114427"/>
                  </a:lnTo>
                  <a:lnTo>
                    <a:pt x="1427861" y="114427"/>
                  </a:lnTo>
                  <a:lnTo>
                    <a:pt x="1427861" y="142494"/>
                  </a:lnTo>
                  <a:lnTo>
                    <a:pt x="1356614" y="142494"/>
                  </a:lnTo>
                  <a:lnTo>
                    <a:pt x="1356614" y="161671"/>
                  </a:lnTo>
                  <a:lnTo>
                    <a:pt x="1524127" y="161671"/>
                  </a:lnTo>
                  <a:lnTo>
                    <a:pt x="1524127" y="142494"/>
                  </a:lnTo>
                  <a:close/>
                </a:path>
                <a:path w="1941829" h="185420">
                  <a:moveTo>
                    <a:pt x="1741424" y="508"/>
                  </a:moveTo>
                  <a:lnTo>
                    <a:pt x="1718437" y="508"/>
                  </a:lnTo>
                  <a:lnTo>
                    <a:pt x="1718437" y="16383"/>
                  </a:lnTo>
                  <a:lnTo>
                    <a:pt x="1718437" y="32131"/>
                  </a:lnTo>
                  <a:lnTo>
                    <a:pt x="1718437" y="45720"/>
                  </a:lnTo>
                  <a:lnTo>
                    <a:pt x="1637157" y="45720"/>
                  </a:lnTo>
                  <a:lnTo>
                    <a:pt x="1637157" y="32131"/>
                  </a:lnTo>
                  <a:lnTo>
                    <a:pt x="1718437" y="32131"/>
                  </a:lnTo>
                  <a:lnTo>
                    <a:pt x="1718437" y="16383"/>
                  </a:lnTo>
                  <a:lnTo>
                    <a:pt x="1637157" y="16383"/>
                  </a:lnTo>
                  <a:lnTo>
                    <a:pt x="1637157" y="508"/>
                  </a:lnTo>
                  <a:lnTo>
                    <a:pt x="1614424" y="508"/>
                  </a:lnTo>
                  <a:lnTo>
                    <a:pt x="1614424" y="59309"/>
                  </a:lnTo>
                  <a:lnTo>
                    <a:pt x="1614805" y="60706"/>
                  </a:lnTo>
                  <a:lnTo>
                    <a:pt x="1615567" y="61595"/>
                  </a:lnTo>
                  <a:lnTo>
                    <a:pt x="1616329" y="62357"/>
                  </a:lnTo>
                  <a:lnTo>
                    <a:pt x="1617853" y="62738"/>
                  </a:lnTo>
                  <a:lnTo>
                    <a:pt x="1737741" y="62738"/>
                  </a:lnTo>
                  <a:lnTo>
                    <a:pt x="1739138" y="62357"/>
                  </a:lnTo>
                  <a:lnTo>
                    <a:pt x="1740027" y="61595"/>
                  </a:lnTo>
                  <a:lnTo>
                    <a:pt x="1740916" y="60706"/>
                  </a:lnTo>
                  <a:lnTo>
                    <a:pt x="1741424" y="59309"/>
                  </a:lnTo>
                  <a:lnTo>
                    <a:pt x="1741424" y="45720"/>
                  </a:lnTo>
                  <a:lnTo>
                    <a:pt x="1741424" y="32131"/>
                  </a:lnTo>
                  <a:lnTo>
                    <a:pt x="1741424" y="16383"/>
                  </a:lnTo>
                  <a:lnTo>
                    <a:pt x="1741424" y="508"/>
                  </a:lnTo>
                  <a:close/>
                </a:path>
                <a:path w="1941829" h="185420">
                  <a:moveTo>
                    <a:pt x="1761617" y="74168"/>
                  </a:moveTo>
                  <a:lnTo>
                    <a:pt x="1594358" y="74168"/>
                  </a:lnTo>
                  <a:lnTo>
                    <a:pt x="1594358" y="91821"/>
                  </a:lnTo>
                  <a:lnTo>
                    <a:pt x="1665986" y="91821"/>
                  </a:lnTo>
                  <a:lnTo>
                    <a:pt x="1665986" y="105791"/>
                  </a:lnTo>
                  <a:lnTo>
                    <a:pt x="1615059" y="105791"/>
                  </a:lnTo>
                  <a:lnTo>
                    <a:pt x="1615059" y="122936"/>
                  </a:lnTo>
                  <a:lnTo>
                    <a:pt x="1714754" y="122936"/>
                  </a:lnTo>
                  <a:lnTo>
                    <a:pt x="1714754" y="135001"/>
                  </a:lnTo>
                  <a:lnTo>
                    <a:pt x="1618615" y="135001"/>
                  </a:lnTo>
                  <a:lnTo>
                    <a:pt x="1617091" y="135382"/>
                  </a:lnTo>
                  <a:lnTo>
                    <a:pt x="1616329" y="136271"/>
                  </a:lnTo>
                  <a:lnTo>
                    <a:pt x="1615440" y="137160"/>
                  </a:lnTo>
                  <a:lnTo>
                    <a:pt x="1615059" y="138557"/>
                  </a:lnTo>
                  <a:lnTo>
                    <a:pt x="1615059" y="176784"/>
                  </a:lnTo>
                  <a:lnTo>
                    <a:pt x="1615440" y="178308"/>
                  </a:lnTo>
                  <a:lnTo>
                    <a:pt x="1616329" y="179070"/>
                  </a:lnTo>
                  <a:lnTo>
                    <a:pt x="1617091" y="179959"/>
                  </a:lnTo>
                  <a:lnTo>
                    <a:pt x="1618615" y="180340"/>
                  </a:lnTo>
                  <a:lnTo>
                    <a:pt x="1744599" y="180340"/>
                  </a:lnTo>
                  <a:lnTo>
                    <a:pt x="1744599" y="163322"/>
                  </a:lnTo>
                  <a:lnTo>
                    <a:pt x="1641094" y="163322"/>
                  </a:lnTo>
                  <a:lnTo>
                    <a:pt x="1641094" y="150495"/>
                  </a:lnTo>
                  <a:lnTo>
                    <a:pt x="1737106" y="150495"/>
                  </a:lnTo>
                  <a:lnTo>
                    <a:pt x="1738503" y="150114"/>
                  </a:lnTo>
                  <a:lnTo>
                    <a:pt x="1739392" y="149352"/>
                  </a:lnTo>
                  <a:lnTo>
                    <a:pt x="1740281" y="148463"/>
                  </a:lnTo>
                  <a:lnTo>
                    <a:pt x="1740789" y="147066"/>
                  </a:lnTo>
                  <a:lnTo>
                    <a:pt x="1740789" y="107696"/>
                  </a:lnTo>
                  <a:lnTo>
                    <a:pt x="1738884" y="105791"/>
                  </a:lnTo>
                  <a:lnTo>
                    <a:pt x="1689735" y="105791"/>
                  </a:lnTo>
                  <a:lnTo>
                    <a:pt x="1689735" y="91821"/>
                  </a:lnTo>
                  <a:lnTo>
                    <a:pt x="1761617" y="91821"/>
                  </a:lnTo>
                  <a:lnTo>
                    <a:pt x="1761617" y="74168"/>
                  </a:lnTo>
                  <a:close/>
                </a:path>
                <a:path w="1941829" h="185420">
                  <a:moveTo>
                    <a:pt x="1868932" y="12319"/>
                  </a:moveTo>
                  <a:lnTo>
                    <a:pt x="1867027" y="10541"/>
                  </a:lnTo>
                  <a:lnTo>
                    <a:pt x="1783334" y="10541"/>
                  </a:lnTo>
                  <a:lnTo>
                    <a:pt x="1783334" y="29972"/>
                  </a:lnTo>
                  <a:lnTo>
                    <a:pt x="1843405" y="29972"/>
                  </a:lnTo>
                  <a:lnTo>
                    <a:pt x="1837588" y="61099"/>
                  </a:lnTo>
                  <a:lnTo>
                    <a:pt x="1823948" y="88557"/>
                  </a:lnTo>
                  <a:lnTo>
                    <a:pt x="1802485" y="112344"/>
                  </a:lnTo>
                  <a:lnTo>
                    <a:pt x="1773174" y="132461"/>
                  </a:lnTo>
                  <a:lnTo>
                    <a:pt x="1792224" y="147701"/>
                  </a:lnTo>
                  <a:lnTo>
                    <a:pt x="1824329" y="122097"/>
                  </a:lnTo>
                  <a:lnTo>
                    <a:pt x="1847596" y="91821"/>
                  </a:lnTo>
                  <a:lnTo>
                    <a:pt x="1862353" y="56553"/>
                  </a:lnTo>
                  <a:lnTo>
                    <a:pt x="1868932" y="16129"/>
                  </a:lnTo>
                  <a:lnTo>
                    <a:pt x="1868932" y="12319"/>
                  </a:lnTo>
                  <a:close/>
                </a:path>
                <a:path w="1941829" h="185420">
                  <a:moveTo>
                    <a:pt x="1941830" y="70739"/>
                  </a:moveTo>
                  <a:lnTo>
                    <a:pt x="1917192" y="70739"/>
                  </a:lnTo>
                  <a:lnTo>
                    <a:pt x="1917192" y="0"/>
                  </a:lnTo>
                  <a:lnTo>
                    <a:pt x="1894459" y="0"/>
                  </a:lnTo>
                  <a:lnTo>
                    <a:pt x="1894459" y="181610"/>
                  </a:lnTo>
                  <a:lnTo>
                    <a:pt x="1917192" y="181610"/>
                  </a:lnTo>
                  <a:lnTo>
                    <a:pt x="1917192" y="91186"/>
                  </a:lnTo>
                  <a:lnTo>
                    <a:pt x="1941830" y="91186"/>
                  </a:lnTo>
                  <a:lnTo>
                    <a:pt x="1941830" y="707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9676" y="4911724"/>
              <a:ext cx="622300" cy="187960"/>
            </a:xfrm>
            <a:custGeom>
              <a:avLst/>
              <a:gdLst/>
              <a:ahLst/>
              <a:cxnLst/>
              <a:rect l="l" t="t" r="r" b="b"/>
              <a:pathLst>
                <a:path w="622300" h="187960">
                  <a:moveTo>
                    <a:pt x="72771" y="122428"/>
                  </a:moveTo>
                  <a:lnTo>
                    <a:pt x="69202" y="123063"/>
                  </a:lnTo>
                  <a:lnTo>
                    <a:pt x="65151" y="123698"/>
                  </a:lnTo>
                  <a:lnTo>
                    <a:pt x="60706" y="124079"/>
                  </a:lnTo>
                  <a:lnTo>
                    <a:pt x="56134" y="124587"/>
                  </a:lnTo>
                  <a:lnTo>
                    <a:pt x="51435" y="124968"/>
                  </a:lnTo>
                  <a:lnTo>
                    <a:pt x="46609" y="125476"/>
                  </a:lnTo>
                  <a:lnTo>
                    <a:pt x="41783" y="125857"/>
                  </a:lnTo>
                  <a:lnTo>
                    <a:pt x="36957" y="126111"/>
                  </a:lnTo>
                  <a:lnTo>
                    <a:pt x="23228" y="126492"/>
                  </a:lnTo>
                  <a:lnTo>
                    <a:pt x="15748" y="126492"/>
                  </a:lnTo>
                  <a:lnTo>
                    <a:pt x="15748" y="32131"/>
                  </a:lnTo>
                  <a:lnTo>
                    <a:pt x="60960" y="32131"/>
                  </a:lnTo>
                  <a:lnTo>
                    <a:pt x="60960" y="18669"/>
                  </a:lnTo>
                  <a:lnTo>
                    <a:pt x="2527" y="18669"/>
                  </a:lnTo>
                  <a:lnTo>
                    <a:pt x="1524" y="18923"/>
                  </a:lnTo>
                  <a:lnTo>
                    <a:pt x="254" y="20193"/>
                  </a:lnTo>
                  <a:lnTo>
                    <a:pt x="0" y="21209"/>
                  </a:lnTo>
                  <a:lnTo>
                    <a:pt x="88" y="138988"/>
                  </a:lnTo>
                  <a:lnTo>
                    <a:pt x="254" y="139700"/>
                  </a:lnTo>
                  <a:lnTo>
                    <a:pt x="1270" y="140716"/>
                  </a:lnTo>
                  <a:lnTo>
                    <a:pt x="2413" y="141097"/>
                  </a:lnTo>
                  <a:lnTo>
                    <a:pt x="13703" y="141097"/>
                  </a:lnTo>
                  <a:lnTo>
                    <a:pt x="52603" y="138988"/>
                  </a:lnTo>
                  <a:lnTo>
                    <a:pt x="72771" y="136398"/>
                  </a:lnTo>
                  <a:lnTo>
                    <a:pt x="72771" y="126492"/>
                  </a:lnTo>
                  <a:lnTo>
                    <a:pt x="72771" y="122428"/>
                  </a:lnTo>
                  <a:close/>
                </a:path>
                <a:path w="622300" h="187960">
                  <a:moveTo>
                    <a:pt x="136779" y="7239"/>
                  </a:moveTo>
                  <a:lnTo>
                    <a:pt x="121158" y="7239"/>
                  </a:lnTo>
                  <a:lnTo>
                    <a:pt x="121158" y="71501"/>
                  </a:lnTo>
                  <a:lnTo>
                    <a:pt x="97282" y="71501"/>
                  </a:lnTo>
                  <a:lnTo>
                    <a:pt x="97282" y="10287"/>
                  </a:lnTo>
                  <a:lnTo>
                    <a:pt x="81915" y="10287"/>
                  </a:lnTo>
                  <a:lnTo>
                    <a:pt x="81915" y="178308"/>
                  </a:lnTo>
                  <a:lnTo>
                    <a:pt x="97282" y="178308"/>
                  </a:lnTo>
                  <a:lnTo>
                    <a:pt x="97282" y="86868"/>
                  </a:lnTo>
                  <a:lnTo>
                    <a:pt x="121158" y="86868"/>
                  </a:lnTo>
                  <a:lnTo>
                    <a:pt x="121158" y="186817"/>
                  </a:lnTo>
                  <a:lnTo>
                    <a:pt x="136779" y="186817"/>
                  </a:lnTo>
                  <a:lnTo>
                    <a:pt x="136779" y="86868"/>
                  </a:lnTo>
                  <a:lnTo>
                    <a:pt x="136779" y="71501"/>
                  </a:lnTo>
                  <a:lnTo>
                    <a:pt x="136779" y="7239"/>
                  </a:lnTo>
                  <a:close/>
                </a:path>
                <a:path w="622300" h="187960">
                  <a:moveTo>
                    <a:pt x="245872" y="6858"/>
                  </a:moveTo>
                  <a:lnTo>
                    <a:pt x="192532" y="6858"/>
                  </a:lnTo>
                  <a:lnTo>
                    <a:pt x="192532" y="19812"/>
                  </a:lnTo>
                  <a:lnTo>
                    <a:pt x="245872" y="19812"/>
                  </a:lnTo>
                  <a:lnTo>
                    <a:pt x="245872" y="6858"/>
                  </a:lnTo>
                  <a:close/>
                </a:path>
                <a:path w="622300" h="187960">
                  <a:moveTo>
                    <a:pt x="264160" y="75692"/>
                  </a:moveTo>
                  <a:lnTo>
                    <a:pt x="259969" y="68326"/>
                  </a:lnTo>
                  <a:lnTo>
                    <a:pt x="256667" y="66040"/>
                  </a:lnTo>
                  <a:lnTo>
                    <a:pt x="251714" y="62611"/>
                  </a:lnTo>
                  <a:lnTo>
                    <a:pt x="247650" y="60286"/>
                  </a:lnTo>
                  <a:lnTo>
                    <a:pt x="247650" y="78994"/>
                  </a:lnTo>
                  <a:lnTo>
                    <a:pt x="247650" y="90551"/>
                  </a:lnTo>
                  <a:lnTo>
                    <a:pt x="245237" y="95123"/>
                  </a:lnTo>
                  <a:lnTo>
                    <a:pt x="240157" y="98425"/>
                  </a:lnTo>
                  <a:lnTo>
                    <a:pt x="235077" y="101981"/>
                  </a:lnTo>
                  <a:lnTo>
                    <a:pt x="228219" y="103759"/>
                  </a:lnTo>
                  <a:lnTo>
                    <a:pt x="210566" y="103759"/>
                  </a:lnTo>
                  <a:lnTo>
                    <a:pt x="203708" y="101981"/>
                  </a:lnTo>
                  <a:lnTo>
                    <a:pt x="198755" y="98425"/>
                  </a:lnTo>
                  <a:lnTo>
                    <a:pt x="193802" y="94996"/>
                  </a:lnTo>
                  <a:lnTo>
                    <a:pt x="191452" y="90551"/>
                  </a:lnTo>
                  <a:lnTo>
                    <a:pt x="191389" y="78994"/>
                  </a:lnTo>
                  <a:lnTo>
                    <a:pt x="193802" y="74422"/>
                  </a:lnTo>
                  <a:lnTo>
                    <a:pt x="198755" y="71120"/>
                  </a:lnTo>
                  <a:lnTo>
                    <a:pt x="203708" y="67691"/>
                  </a:lnTo>
                  <a:lnTo>
                    <a:pt x="210566" y="66040"/>
                  </a:lnTo>
                  <a:lnTo>
                    <a:pt x="228473" y="66040"/>
                  </a:lnTo>
                  <a:lnTo>
                    <a:pt x="235331" y="67691"/>
                  </a:lnTo>
                  <a:lnTo>
                    <a:pt x="240284" y="71120"/>
                  </a:lnTo>
                  <a:lnTo>
                    <a:pt x="245237" y="74422"/>
                  </a:lnTo>
                  <a:lnTo>
                    <a:pt x="247650" y="78994"/>
                  </a:lnTo>
                  <a:lnTo>
                    <a:pt x="247650" y="60286"/>
                  </a:lnTo>
                  <a:lnTo>
                    <a:pt x="245059" y="58788"/>
                  </a:lnTo>
                  <a:lnTo>
                    <a:pt x="237490" y="56045"/>
                  </a:lnTo>
                  <a:lnTo>
                    <a:pt x="228955" y="54406"/>
                  </a:lnTo>
                  <a:lnTo>
                    <a:pt x="219456" y="53848"/>
                  </a:lnTo>
                  <a:lnTo>
                    <a:pt x="210019" y="54406"/>
                  </a:lnTo>
                  <a:lnTo>
                    <a:pt x="174879" y="75692"/>
                  </a:lnTo>
                  <a:lnTo>
                    <a:pt x="174879" y="89281"/>
                  </a:lnTo>
                  <a:lnTo>
                    <a:pt x="176022" y="93472"/>
                  </a:lnTo>
                  <a:lnTo>
                    <a:pt x="178308" y="97282"/>
                  </a:lnTo>
                  <a:lnTo>
                    <a:pt x="180467" y="101092"/>
                  </a:lnTo>
                  <a:lnTo>
                    <a:pt x="212979" y="115951"/>
                  </a:lnTo>
                  <a:lnTo>
                    <a:pt x="226060" y="115951"/>
                  </a:lnTo>
                  <a:lnTo>
                    <a:pt x="255397" y="103759"/>
                  </a:lnTo>
                  <a:lnTo>
                    <a:pt x="258191" y="100965"/>
                  </a:lnTo>
                  <a:lnTo>
                    <a:pt x="259588" y="99187"/>
                  </a:lnTo>
                  <a:lnTo>
                    <a:pt x="260604" y="97282"/>
                  </a:lnTo>
                  <a:lnTo>
                    <a:pt x="263017" y="93345"/>
                  </a:lnTo>
                  <a:lnTo>
                    <a:pt x="264121" y="89281"/>
                  </a:lnTo>
                  <a:lnTo>
                    <a:pt x="264160" y="75692"/>
                  </a:lnTo>
                  <a:close/>
                </a:path>
                <a:path w="622300" h="187960">
                  <a:moveTo>
                    <a:pt x="271145" y="31369"/>
                  </a:moveTo>
                  <a:lnTo>
                    <a:pt x="168275" y="31369"/>
                  </a:lnTo>
                  <a:lnTo>
                    <a:pt x="168275" y="44196"/>
                  </a:lnTo>
                  <a:lnTo>
                    <a:pt x="271145" y="44196"/>
                  </a:lnTo>
                  <a:lnTo>
                    <a:pt x="271145" y="31369"/>
                  </a:lnTo>
                  <a:close/>
                </a:path>
                <a:path w="622300" h="187960">
                  <a:moveTo>
                    <a:pt x="307340" y="134366"/>
                  </a:moveTo>
                  <a:lnTo>
                    <a:pt x="306959" y="133223"/>
                  </a:lnTo>
                  <a:lnTo>
                    <a:pt x="306324" y="132588"/>
                  </a:lnTo>
                  <a:lnTo>
                    <a:pt x="305816" y="131953"/>
                  </a:lnTo>
                  <a:lnTo>
                    <a:pt x="304673" y="131699"/>
                  </a:lnTo>
                  <a:lnTo>
                    <a:pt x="189738" y="131699"/>
                  </a:lnTo>
                  <a:lnTo>
                    <a:pt x="189738" y="145669"/>
                  </a:lnTo>
                  <a:lnTo>
                    <a:pt x="291084" y="145669"/>
                  </a:lnTo>
                  <a:lnTo>
                    <a:pt x="291084" y="187833"/>
                  </a:lnTo>
                  <a:lnTo>
                    <a:pt x="307340" y="187833"/>
                  </a:lnTo>
                  <a:lnTo>
                    <a:pt x="307340" y="134366"/>
                  </a:lnTo>
                  <a:close/>
                </a:path>
                <a:path w="622300" h="187960">
                  <a:moveTo>
                    <a:pt x="332232" y="58293"/>
                  </a:moveTo>
                  <a:lnTo>
                    <a:pt x="307340" y="58293"/>
                  </a:lnTo>
                  <a:lnTo>
                    <a:pt x="307340" y="7239"/>
                  </a:lnTo>
                  <a:lnTo>
                    <a:pt x="291465" y="7239"/>
                  </a:lnTo>
                  <a:lnTo>
                    <a:pt x="291465" y="121920"/>
                  </a:lnTo>
                  <a:lnTo>
                    <a:pt x="307340" y="121920"/>
                  </a:lnTo>
                  <a:lnTo>
                    <a:pt x="307340" y="72263"/>
                  </a:lnTo>
                  <a:lnTo>
                    <a:pt x="332232" y="72263"/>
                  </a:lnTo>
                  <a:lnTo>
                    <a:pt x="332232" y="58293"/>
                  </a:lnTo>
                  <a:close/>
                </a:path>
                <a:path w="622300" h="187960">
                  <a:moveTo>
                    <a:pt x="448564" y="52070"/>
                  </a:moveTo>
                  <a:lnTo>
                    <a:pt x="432562" y="22987"/>
                  </a:lnTo>
                  <a:lnTo>
                    <a:pt x="432562" y="49784"/>
                  </a:lnTo>
                  <a:lnTo>
                    <a:pt x="432562" y="66802"/>
                  </a:lnTo>
                  <a:lnTo>
                    <a:pt x="430022" y="74168"/>
                  </a:lnTo>
                  <a:lnTo>
                    <a:pt x="425069" y="80391"/>
                  </a:lnTo>
                  <a:lnTo>
                    <a:pt x="419989" y="86487"/>
                  </a:lnTo>
                  <a:lnTo>
                    <a:pt x="412242" y="89535"/>
                  </a:lnTo>
                  <a:lnTo>
                    <a:pt x="391160" y="89535"/>
                  </a:lnTo>
                  <a:lnTo>
                    <a:pt x="370586" y="49784"/>
                  </a:lnTo>
                  <a:lnTo>
                    <a:pt x="373253" y="42418"/>
                  </a:lnTo>
                  <a:lnTo>
                    <a:pt x="378460" y="36068"/>
                  </a:lnTo>
                  <a:lnTo>
                    <a:pt x="383921" y="29845"/>
                  </a:lnTo>
                  <a:lnTo>
                    <a:pt x="391668" y="26670"/>
                  </a:lnTo>
                  <a:lnTo>
                    <a:pt x="412242" y="26670"/>
                  </a:lnTo>
                  <a:lnTo>
                    <a:pt x="419862" y="29845"/>
                  </a:lnTo>
                  <a:lnTo>
                    <a:pt x="424942" y="36068"/>
                  </a:lnTo>
                  <a:lnTo>
                    <a:pt x="430022" y="42418"/>
                  </a:lnTo>
                  <a:lnTo>
                    <a:pt x="432562" y="49784"/>
                  </a:lnTo>
                  <a:lnTo>
                    <a:pt x="432562" y="22987"/>
                  </a:lnTo>
                  <a:lnTo>
                    <a:pt x="432181" y="22606"/>
                  </a:lnTo>
                  <a:lnTo>
                    <a:pt x="427228" y="19431"/>
                  </a:lnTo>
                  <a:lnTo>
                    <a:pt x="415671" y="14605"/>
                  </a:lnTo>
                  <a:lnTo>
                    <a:pt x="409067" y="13335"/>
                  </a:lnTo>
                  <a:lnTo>
                    <a:pt x="394335" y="13335"/>
                  </a:lnTo>
                  <a:lnTo>
                    <a:pt x="360045" y="35560"/>
                  </a:lnTo>
                  <a:lnTo>
                    <a:pt x="354711" y="52070"/>
                  </a:lnTo>
                  <a:lnTo>
                    <a:pt x="354711" y="64389"/>
                  </a:lnTo>
                  <a:lnTo>
                    <a:pt x="376047" y="97282"/>
                  </a:lnTo>
                  <a:lnTo>
                    <a:pt x="381889" y="99568"/>
                  </a:lnTo>
                  <a:lnTo>
                    <a:pt x="387731" y="101981"/>
                  </a:lnTo>
                  <a:lnTo>
                    <a:pt x="394335" y="103124"/>
                  </a:lnTo>
                  <a:lnTo>
                    <a:pt x="408813" y="103124"/>
                  </a:lnTo>
                  <a:lnTo>
                    <a:pt x="415163" y="101981"/>
                  </a:lnTo>
                  <a:lnTo>
                    <a:pt x="420878" y="99568"/>
                  </a:lnTo>
                  <a:lnTo>
                    <a:pt x="426720" y="97282"/>
                  </a:lnTo>
                  <a:lnTo>
                    <a:pt x="448564" y="63627"/>
                  </a:lnTo>
                  <a:lnTo>
                    <a:pt x="448564" y="52070"/>
                  </a:lnTo>
                  <a:close/>
                </a:path>
                <a:path w="622300" h="187960">
                  <a:moveTo>
                    <a:pt x="467614" y="126492"/>
                  </a:moveTo>
                  <a:lnTo>
                    <a:pt x="424434" y="131064"/>
                  </a:lnTo>
                  <a:lnTo>
                    <a:pt x="403098" y="132334"/>
                  </a:lnTo>
                  <a:lnTo>
                    <a:pt x="399796" y="132334"/>
                  </a:lnTo>
                  <a:lnTo>
                    <a:pt x="365633" y="132715"/>
                  </a:lnTo>
                  <a:lnTo>
                    <a:pt x="345440" y="132715"/>
                  </a:lnTo>
                  <a:lnTo>
                    <a:pt x="345440" y="146685"/>
                  </a:lnTo>
                  <a:lnTo>
                    <a:pt x="365633" y="146685"/>
                  </a:lnTo>
                  <a:lnTo>
                    <a:pt x="380796" y="146596"/>
                  </a:lnTo>
                  <a:lnTo>
                    <a:pt x="422021" y="145034"/>
                  </a:lnTo>
                  <a:lnTo>
                    <a:pt x="467614" y="140208"/>
                  </a:lnTo>
                  <a:lnTo>
                    <a:pt x="467614" y="126492"/>
                  </a:lnTo>
                  <a:close/>
                </a:path>
                <a:path w="622300" h="187960">
                  <a:moveTo>
                    <a:pt x="490601" y="7239"/>
                  </a:moveTo>
                  <a:lnTo>
                    <a:pt x="474726" y="7239"/>
                  </a:lnTo>
                  <a:lnTo>
                    <a:pt x="474726" y="186817"/>
                  </a:lnTo>
                  <a:lnTo>
                    <a:pt x="490601" y="186817"/>
                  </a:lnTo>
                  <a:lnTo>
                    <a:pt x="490601" y="7239"/>
                  </a:lnTo>
                  <a:close/>
                </a:path>
                <a:path w="622300" h="187960">
                  <a:moveTo>
                    <a:pt x="621792" y="25146"/>
                  </a:moveTo>
                  <a:lnTo>
                    <a:pt x="611251" y="25146"/>
                  </a:lnTo>
                  <a:lnTo>
                    <a:pt x="610870" y="21336"/>
                  </a:lnTo>
                  <a:lnTo>
                    <a:pt x="611378" y="17653"/>
                  </a:lnTo>
                  <a:lnTo>
                    <a:pt x="614172" y="10287"/>
                  </a:lnTo>
                  <a:lnTo>
                    <a:pt x="616458" y="8001"/>
                  </a:lnTo>
                  <a:lnTo>
                    <a:pt x="619506" y="7112"/>
                  </a:lnTo>
                  <a:lnTo>
                    <a:pt x="619506" y="0"/>
                  </a:lnTo>
                  <a:lnTo>
                    <a:pt x="613664" y="889"/>
                  </a:lnTo>
                  <a:lnTo>
                    <a:pt x="608584" y="3810"/>
                  </a:lnTo>
                  <a:lnTo>
                    <a:pt x="600710" y="13716"/>
                  </a:lnTo>
                  <a:lnTo>
                    <a:pt x="598678" y="20955"/>
                  </a:lnTo>
                  <a:lnTo>
                    <a:pt x="598678" y="45212"/>
                  </a:lnTo>
                  <a:lnTo>
                    <a:pt x="599440" y="45974"/>
                  </a:lnTo>
                  <a:lnTo>
                    <a:pt x="621792" y="45974"/>
                  </a:lnTo>
                  <a:lnTo>
                    <a:pt x="621792" y="2514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90390" y="4917948"/>
              <a:ext cx="681990" cy="181610"/>
            </a:xfrm>
            <a:custGeom>
              <a:avLst/>
              <a:gdLst/>
              <a:ahLst/>
              <a:cxnLst/>
              <a:rect l="l" t="t" r="r" b="b"/>
              <a:pathLst>
                <a:path w="681989" h="181610">
                  <a:moveTo>
                    <a:pt x="225551" y="103631"/>
                  </a:moveTo>
                  <a:lnTo>
                    <a:pt x="203073" y="103631"/>
                  </a:lnTo>
                  <a:lnTo>
                    <a:pt x="203073" y="176149"/>
                  </a:lnTo>
                  <a:lnTo>
                    <a:pt x="203454" y="177545"/>
                  </a:lnTo>
                  <a:lnTo>
                    <a:pt x="205105" y="179196"/>
                  </a:lnTo>
                  <a:lnTo>
                    <a:pt x="206629" y="179577"/>
                  </a:lnTo>
                  <a:lnTo>
                    <a:pt x="320929" y="179577"/>
                  </a:lnTo>
                  <a:lnTo>
                    <a:pt x="322325" y="179196"/>
                  </a:lnTo>
                  <a:lnTo>
                    <a:pt x="323214" y="178434"/>
                  </a:lnTo>
                  <a:lnTo>
                    <a:pt x="324104" y="177545"/>
                  </a:lnTo>
                  <a:lnTo>
                    <a:pt x="324485" y="176149"/>
                  </a:lnTo>
                  <a:lnTo>
                    <a:pt x="324485" y="161162"/>
                  </a:lnTo>
                  <a:lnTo>
                    <a:pt x="225551" y="161162"/>
                  </a:lnTo>
                  <a:lnTo>
                    <a:pt x="225551" y="141350"/>
                  </a:lnTo>
                  <a:lnTo>
                    <a:pt x="324485" y="141350"/>
                  </a:lnTo>
                  <a:lnTo>
                    <a:pt x="324485" y="122808"/>
                  </a:lnTo>
                  <a:lnTo>
                    <a:pt x="225551" y="122808"/>
                  </a:lnTo>
                  <a:lnTo>
                    <a:pt x="225551" y="103631"/>
                  </a:lnTo>
                  <a:close/>
                </a:path>
                <a:path w="681989" h="181610">
                  <a:moveTo>
                    <a:pt x="324485" y="141350"/>
                  </a:moveTo>
                  <a:lnTo>
                    <a:pt x="302006" y="141350"/>
                  </a:lnTo>
                  <a:lnTo>
                    <a:pt x="302006" y="161162"/>
                  </a:lnTo>
                  <a:lnTo>
                    <a:pt x="324485" y="161162"/>
                  </a:lnTo>
                  <a:lnTo>
                    <a:pt x="324485" y="141350"/>
                  </a:lnTo>
                  <a:close/>
                </a:path>
                <a:path w="681989" h="181610">
                  <a:moveTo>
                    <a:pt x="324485" y="103631"/>
                  </a:moveTo>
                  <a:lnTo>
                    <a:pt x="302006" y="103631"/>
                  </a:lnTo>
                  <a:lnTo>
                    <a:pt x="302006" y="122808"/>
                  </a:lnTo>
                  <a:lnTo>
                    <a:pt x="324485" y="122808"/>
                  </a:lnTo>
                  <a:lnTo>
                    <a:pt x="324485" y="103631"/>
                  </a:lnTo>
                  <a:close/>
                </a:path>
                <a:path w="681989" h="181610">
                  <a:moveTo>
                    <a:pt x="403225" y="116585"/>
                  </a:moveTo>
                  <a:lnTo>
                    <a:pt x="380111" y="116585"/>
                  </a:lnTo>
                  <a:lnTo>
                    <a:pt x="380111" y="174497"/>
                  </a:lnTo>
                  <a:lnTo>
                    <a:pt x="380492" y="176021"/>
                  </a:lnTo>
                  <a:lnTo>
                    <a:pt x="381254" y="176783"/>
                  </a:lnTo>
                  <a:lnTo>
                    <a:pt x="381888" y="177545"/>
                  </a:lnTo>
                  <a:lnTo>
                    <a:pt x="383413" y="177926"/>
                  </a:lnTo>
                  <a:lnTo>
                    <a:pt x="506222" y="177926"/>
                  </a:lnTo>
                  <a:lnTo>
                    <a:pt x="506222" y="158495"/>
                  </a:lnTo>
                  <a:lnTo>
                    <a:pt x="403225" y="158495"/>
                  </a:lnTo>
                  <a:lnTo>
                    <a:pt x="403225" y="116585"/>
                  </a:lnTo>
                  <a:close/>
                </a:path>
                <a:path w="681989" h="181610">
                  <a:moveTo>
                    <a:pt x="502158" y="79501"/>
                  </a:moveTo>
                  <a:lnTo>
                    <a:pt x="479044" y="79501"/>
                  </a:lnTo>
                  <a:lnTo>
                    <a:pt x="479044" y="133222"/>
                  </a:lnTo>
                  <a:lnTo>
                    <a:pt x="502158" y="133222"/>
                  </a:lnTo>
                  <a:lnTo>
                    <a:pt x="502158" y="79501"/>
                  </a:lnTo>
                  <a:close/>
                </a:path>
                <a:path w="681989" h="181610">
                  <a:moveTo>
                    <a:pt x="410845" y="1650"/>
                  </a:moveTo>
                  <a:lnTo>
                    <a:pt x="395478" y="1650"/>
                  </a:lnTo>
                  <a:lnTo>
                    <a:pt x="388874" y="2920"/>
                  </a:lnTo>
                  <a:lnTo>
                    <a:pt x="377189" y="8254"/>
                  </a:lnTo>
                  <a:lnTo>
                    <a:pt x="372110" y="11810"/>
                  </a:lnTo>
                  <a:lnTo>
                    <a:pt x="367919" y="16256"/>
                  </a:lnTo>
                  <a:lnTo>
                    <a:pt x="363600" y="20700"/>
                  </a:lnTo>
                  <a:lnTo>
                    <a:pt x="360299" y="25907"/>
                  </a:lnTo>
                  <a:lnTo>
                    <a:pt x="355726" y="37591"/>
                  </a:lnTo>
                  <a:lnTo>
                    <a:pt x="354584" y="43814"/>
                  </a:lnTo>
                  <a:lnTo>
                    <a:pt x="354584" y="57150"/>
                  </a:lnTo>
                  <a:lnTo>
                    <a:pt x="355726" y="63372"/>
                  </a:lnTo>
                  <a:lnTo>
                    <a:pt x="360299" y="75056"/>
                  </a:lnTo>
                  <a:lnTo>
                    <a:pt x="363600" y="80263"/>
                  </a:lnTo>
                  <a:lnTo>
                    <a:pt x="367919" y="84708"/>
                  </a:lnTo>
                  <a:lnTo>
                    <a:pt x="372110" y="89153"/>
                  </a:lnTo>
                  <a:lnTo>
                    <a:pt x="377189" y="92709"/>
                  </a:lnTo>
                  <a:lnTo>
                    <a:pt x="383032" y="95250"/>
                  </a:lnTo>
                  <a:lnTo>
                    <a:pt x="388874" y="97916"/>
                  </a:lnTo>
                  <a:lnTo>
                    <a:pt x="395478" y="99187"/>
                  </a:lnTo>
                  <a:lnTo>
                    <a:pt x="411353" y="99187"/>
                  </a:lnTo>
                  <a:lnTo>
                    <a:pt x="418846" y="97408"/>
                  </a:lnTo>
                  <a:lnTo>
                    <a:pt x="432308" y="90296"/>
                  </a:lnTo>
                  <a:lnTo>
                    <a:pt x="437769" y="85597"/>
                  </a:lnTo>
                  <a:lnTo>
                    <a:pt x="441997" y="79628"/>
                  </a:lnTo>
                  <a:lnTo>
                    <a:pt x="394970" y="79628"/>
                  </a:lnTo>
                  <a:lnTo>
                    <a:pt x="388747" y="76834"/>
                  </a:lnTo>
                  <a:lnTo>
                    <a:pt x="384175" y="71119"/>
                  </a:lnTo>
                  <a:lnTo>
                    <a:pt x="379730" y="65404"/>
                  </a:lnTo>
                  <a:lnTo>
                    <a:pt x="377444" y="58419"/>
                  </a:lnTo>
                  <a:lnTo>
                    <a:pt x="377465" y="46354"/>
                  </a:lnTo>
                  <a:lnTo>
                    <a:pt x="384301" y="29718"/>
                  </a:lnTo>
                  <a:lnTo>
                    <a:pt x="386461" y="27050"/>
                  </a:lnTo>
                  <a:lnTo>
                    <a:pt x="389128" y="25018"/>
                  </a:lnTo>
                  <a:lnTo>
                    <a:pt x="392303" y="23494"/>
                  </a:lnTo>
                  <a:lnTo>
                    <a:pt x="395350" y="21843"/>
                  </a:lnTo>
                  <a:lnTo>
                    <a:pt x="398907" y="21081"/>
                  </a:lnTo>
                  <a:lnTo>
                    <a:pt x="502158" y="21081"/>
                  </a:lnTo>
                  <a:lnTo>
                    <a:pt x="502158" y="19303"/>
                  </a:lnTo>
                  <a:lnTo>
                    <a:pt x="440436" y="19303"/>
                  </a:lnTo>
                  <a:lnTo>
                    <a:pt x="436118" y="13969"/>
                  </a:lnTo>
                  <a:lnTo>
                    <a:pt x="430784" y="9778"/>
                  </a:lnTo>
                  <a:lnTo>
                    <a:pt x="424434" y="6476"/>
                  </a:lnTo>
                  <a:lnTo>
                    <a:pt x="418084" y="3301"/>
                  </a:lnTo>
                  <a:lnTo>
                    <a:pt x="410845" y="1650"/>
                  </a:lnTo>
                  <a:close/>
                </a:path>
                <a:path w="681989" h="181610">
                  <a:moveTo>
                    <a:pt x="502158" y="21081"/>
                  </a:moveTo>
                  <a:lnTo>
                    <a:pt x="406526" y="21081"/>
                  </a:lnTo>
                  <a:lnTo>
                    <a:pt x="410083" y="21843"/>
                  </a:lnTo>
                  <a:lnTo>
                    <a:pt x="413258" y="23494"/>
                  </a:lnTo>
                  <a:lnTo>
                    <a:pt x="426466" y="38988"/>
                  </a:lnTo>
                  <a:lnTo>
                    <a:pt x="427736" y="42671"/>
                  </a:lnTo>
                  <a:lnTo>
                    <a:pt x="428349" y="46354"/>
                  </a:lnTo>
                  <a:lnTo>
                    <a:pt x="428371" y="58419"/>
                  </a:lnTo>
                  <a:lnTo>
                    <a:pt x="426085" y="65404"/>
                  </a:lnTo>
                  <a:lnTo>
                    <a:pt x="416687" y="76834"/>
                  </a:lnTo>
                  <a:lnTo>
                    <a:pt x="410463" y="79628"/>
                  </a:lnTo>
                  <a:lnTo>
                    <a:pt x="441997" y="79628"/>
                  </a:lnTo>
                  <a:lnTo>
                    <a:pt x="502158" y="79501"/>
                  </a:lnTo>
                  <a:lnTo>
                    <a:pt x="502158" y="60578"/>
                  </a:lnTo>
                  <a:lnTo>
                    <a:pt x="450214" y="60578"/>
                  </a:lnTo>
                  <a:lnTo>
                    <a:pt x="450563" y="58419"/>
                  </a:lnTo>
                  <a:lnTo>
                    <a:pt x="450976" y="55625"/>
                  </a:lnTo>
                  <a:lnTo>
                    <a:pt x="451231" y="52196"/>
                  </a:lnTo>
                  <a:lnTo>
                    <a:pt x="451104" y="46354"/>
                  </a:lnTo>
                  <a:lnTo>
                    <a:pt x="450596" y="42163"/>
                  </a:lnTo>
                  <a:lnTo>
                    <a:pt x="449834" y="38100"/>
                  </a:lnTo>
                  <a:lnTo>
                    <a:pt x="502158" y="38100"/>
                  </a:lnTo>
                  <a:lnTo>
                    <a:pt x="502158" y="21081"/>
                  </a:lnTo>
                  <a:close/>
                </a:path>
                <a:path w="681989" h="181610">
                  <a:moveTo>
                    <a:pt x="502158" y="38100"/>
                  </a:moveTo>
                  <a:lnTo>
                    <a:pt x="479044" y="38100"/>
                  </a:lnTo>
                  <a:lnTo>
                    <a:pt x="479044" y="60578"/>
                  </a:lnTo>
                  <a:lnTo>
                    <a:pt x="502158" y="60578"/>
                  </a:lnTo>
                  <a:lnTo>
                    <a:pt x="502158" y="38100"/>
                  </a:lnTo>
                  <a:close/>
                </a:path>
                <a:path w="681989" h="181610">
                  <a:moveTo>
                    <a:pt x="502158" y="0"/>
                  </a:moveTo>
                  <a:lnTo>
                    <a:pt x="479044" y="0"/>
                  </a:lnTo>
                  <a:lnTo>
                    <a:pt x="479044" y="19303"/>
                  </a:lnTo>
                  <a:lnTo>
                    <a:pt x="502158" y="19303"/>
                  </a:lnTo>
                  <a:lnTo>
                    <a:pt x="502158" y="0"/>
                  </a:lnTo>
                  <a:close/>
                </a:path>
                <a:path w="681989" h="181610">
                  <a:moveTo>
                    <a:pt x="122047" y="99949"/>
                  </a:moveTo>
                  <a:lnTo>
                    <a:pt x="79248" y="104012"/>
                  </a:lnTo>
                  <a:lnTo>
                    <a:pt x="56514" y="104647"/>
                  </a:lnTo>
                  <a:lnTo>
                    <a:pt x="0" y="104647"/>
                  </a:lnTo>
                  <a:lnTo>
                    <a:pt x="0" y="124078"/>
                  </a:lnTo>
                  <a:lnTo>
                    <a:pt x="45212" y="124078"/>
                  </a:lnTo>
                  <a:lnTo>
                    <a:pt x="45212" y="177800"/>
                  </a:lnTo>
                  <a:lnTo>
                    <a:pt x="67818" y="177800"/>
                  </a:lnTo>
                  <a:lnTo>
                    <a:pt x="67818" y="123697"/>
                  </a:lnTo>
                  <a:lnTo>
                    <a:pt x="75459" y="123461"/>
                  </a:lnTo>
                  <a:lnTo>
                    <a:pt x="82946" y="123142"/>
                  </a:lnTo>
                  <a:lnTo>
                    <a:pt x="106807" y="121793"/>
                  </a:lnTo>
                  <a:lnTo>
                    <a:pt x="114935" y="120776"/>
                  </a:lnTo>
                  <a:lnTo>
                    <a:pt x="122047" y="119633"/>
                  </a:lnTo>
                  <a:lnTo>
                    <a:pt x="122047" y="99949"/>
                  </a:lnTo>
                  <a:close/>
                </a:path>
                <a:path w="681989" h="181610">
                  <a:moveTo>
                    <a:pt x="73533" y="48259"/>
                  </a:moveTo>
                  <a:lnTo>
                    <a:pt x="47244" y="48259"/>
                  </a:lnTo>
                  <a:lnTo>
                    <a:pt x="41316" y="56927"/>
                  </a:lnTo>
                  <a:lnTo>
                    <a:pt x="31734" y="64642"/>
                  </a:lnTo>
                  <a:lnTo>
                    <a:pt x="18508" y="71405"/>
                  </a:lnTo>
                  <a:lnTo>
                    <a:pt x="1650" y="77215"/>
                  </a:lnTo>
                  <a:lnTo>
                    <a:pt x="17399" y="93090"/>
                  </a:lnTo>
                  <a:lnTo>
                    <a:pt x="55912" y="71584"/>
                  </a:lnTo>
                  <a:lnTo>
                    <a:pt x="60198" y="65912"/>
                  </a:lnTo>
                  <a:lnTo>
                    <a:pt x="92197" y="65912"/>
                  </a:lnTo>
                  <a:lnTo>
                    <a:pt x="87122" y="63118"/>
                  </a:lnTo>
                  <a:lnTo>
                    <a:pt x="80391" y="58927"/>
                  </a:lnTo>
                  <a:lnTo>
                    <a:pt x="75819" y="53975"/>
                  </a:lnTo>
                  <a:lnTo>
                    <a:pt x="73533" y="48259"/>
                  </a:lnTo>
                  <a:close/>
                </a:path>
                <a:path w="681989" h="181610">
                  <a:moveTo>
                    <a:pt x="92197" y="65912"/>
                  </a:moveTo>
                  <a:lnTo>
                    <a:pt x="60198" y="65912"/>
                  </a:lnTo>
                  <a:lnTo>
                    <a:pt x="63626" y="70865"/>
                  </a:lnTo>
                  <a:lnTo>
                    <a:pt x="101473" y="89788"/>
                  </a:lnTo>
                  <a:lnTo>
                    <a:pt x="114554" y="74040"/>
                  </a:lnTo>
                  <a:lnTo>
                    <a:pt x="106338" y="71584"/>
                  </a:lnTo>
                  <a:lnTo>
                    <a:pt x="99028" y="68961"/>
                  </a:lnTo>
                  <a:lnTo>
                    <a:pt x="92622" y="66147"/>
                  </a:lnTo>
                  <a:lnTo>
                    <a:pt x="92197" y="65912"/>
                  </a:lnTo>
                  <a:close/>
                </a:path>
                <a:path w="681989" h="181610">
                  <a:moveTo>
                    <a:pt x="107442" y="30225"/>
                  </a:moveTo>
                  <a:lnTo>
                    <a:pt x="12700" y="30225"/>
                  </a:lnTo>
                  <a:lnTo>
                    <a:pt x="12700" y="48259"/>
                  </a:lnTo>
                  <a:lnTo>
                    <a:pt x="107442" y="48259"/>
                  </a:lnTo>
                  <a:lnTo>
                    <a:pt x="107442" y="30225"/>
                  </a:lnTo>
                  <a:close/>
                </a:path>
                <a:path w="681989" h="181610">
                  <a:moveTo>
                    <a:pt x="324738" y="57150"/>
                  </a:moveTo>
                  <a:lnTo>
                    <a:pt x="302006" y="57150"/>
                  </a:lnTo>
                  <a:lnTo>
                    <a:pt x="302006" y="96646"/>
                  </a:lnTo>
                  <a:lnTo>
                    <a:pt x="324738" y="96646"/>
                  </a:lnTo>
                  <a:lnTo>
                    <a:pt x="324738" y="57150"/>
                  </a:lnTo>
                  <a:close/>
                </a:path>
                <a:path w="681989" h="181610">
                  <a:moveTo>
                    <a:pt x="225044" y="1396"/>
                  </a:moveTo>
                  <a:lnTo>
                    <a:pt x="217932" y="1396"/>
                  </a:lnTo>
                  <a:lnTo>
                    <a:pt x="211582" y="2666"/>
                  </a:lnTo>
                  <a:lnTo>
                    <a:pt x="199898" y="7493"/>
                  </a:lnTo>
                  <a:lnTo>
                    <a:pt x="194945" y="10794"/>
                  </a:lnTo>
                  <a:lnTo>
                    <a:pt x="190881" y="14858"/>
                  </a:lnTo>
                  <a:lnTo>
                    <a:pt x="186689" y="18922"/>
                  </a:lnTo>
                  <a:lnTo>
                    <a:pt x="183514" y="23621"/>
                  </a:lnTo>
                  <a:lnTo>
                    <a:pt x="181356" y="29082"/>
                  </a:lnTo>
                  <a:lnTo>
                    <a:pt x="179070" y="34543"/>
                  </a:lnTo>
                  <a:lnTo>
                    <a:pt x="178125" y="39369"/>
                  </a:lnTo>
                  <a:lnTo>
                    <a:pt x="177999" y="53466"/>
                  </a:lnTo>
                  <a:lnTo>
                    <a:pt x="179070" y="59054"/>
                  </a:lnTo>
                  <a:lnTo>
                    <a:pt x="181607" y="65277"/>
                  </a:lnTo>
                  <a:lnTo>
                    <a:pt x="183514" y="70103"/>
                  </a:lnTo>
                  <a:lnTo>
                    <a:pt x="186689" y="74802"/>
                  </a:lnTo>
                  <a:lnTo>
                    <a:pt x="191008" y="78993"/>
                  </a:lnTo>
                  <a:lnTo>
                    <a:pt x="194945" y="82931"/>
                  </a:lnTo>
                  <a:lnTo>
                    <a:pt x="199898" y="86106"/>
                  </a:lnTo>
                  <a:lnTo>
                    <a:pt x="211582" y="90677"/>
                  </a:lnTo>
                  <a:lnTo>
                    <a:pt x="217932" y="91820"/>
                  </a:lnTo>
                  <a:lnTo>
                    <a:pt x="231012" y="91820"/>
                  </a:lnTo>
                  <a:lnTo>
                    <a:pt x="236728" y="91058"/>
                  </a:lnTo>
                  <a:lnTo>
                    <a:pt x="241808" y="89281"/>
                  </a:lnTo>
                  <a:lnTo>
                    <a:pt x="247014" y="87629"/>
                  </a:lnTo>
                  <a:lnTo>
                    <a:pt x="264379" y="72770"/>
                  </a:lnTo>
                  <a:lnTo>
                    <a:pt x="221107" y="72770"/>
                  </a:lnTo>
                  <a:lnTo>
                    <a:pt x="217678" y="72135"/>
                  </a:lnTo>
                  <a:lnTo>
                    <a:pt x="214630" y="70612"/>
                  </a:lnTo>
                  <a:lnTo>
                    <a:pt x="211709" y="69214"/>
                  </a:lnTo>
                  <a:lnTo>
                    <a:pt x="209169" y="67309"/>
                  </a:lnTo>
                  <a:lnTo>
                    <a:pt x="200913" y="50164"/>
                  </a:lnTo>
                  <a:lnTo>
                    <a:pt x="200913" y="39369"/>
                  </a:lnTo>
                  <a:lnTo>
                    <a:pt x="202946" y="33146"/>
                  </a:lnTo>
                  <a:lnTo>
                    <a:pt x="207010" y="28193"/>
                  </a:lnTo>
                  <a:lnTo>
                    <a:pt x="211200" y="23240"/>
                  </a:lnTo>
                  <a:lnTo>
                    <a:pt x="217170" y="20700"/>
                  </a:lnTo>
                  <a:lnTo>
                    <a:pt x="263964" y="20700"/>
                  </a:lnTo>
                  <a:lnTo>
                    <a:pt x="261629" y="17466"/>
                  </a:lnTo>
                  <a:lnTo>
                    <a:pt x="256032" y="11937"/>
                  </a:lnTo>
                  <a:lnTo>
                    <a:pt x="249672" y="7344"/>
                  </a:lnTo>
                  <a:lnTo>
                    <a:pt x="242395" y="4048"/>
                  </a:lnTo>
                  <a:lnTo>
                    <a:pt x="234189" y="2061"/>
                  </a:lnTo>
                  <a:lnTo>
                    <a:pt x="225044" y="1396"/>
                  </a:lnTo>
                  <a:close/>
                </a:path>
                <a:path w="681989" h="181610">
                  <a:moveTo>
                    <a:pt x="263964" y="20700"/>
                  </a:moveTo>
                  <a:lnTo>
                    <a:pt x="228726" y="20700"/>
                  </a:lnTo>
                  <a:lnTo>
                    <a:pt x="232156" y="21335"/>
                  </a:lnTo>
                  <a:lnTo>
                    <a:pt x="238251" y="24129"/>
                  </a:lnTo>
                  <a:lnTo>
                    <a:pt x="240792" y="25907"/>
                  </a:lnTo>
                  <a:lnTo>
                    <a:pt x="242824" y="28320"/>
                  </a:lnTo>
                  <a:lnTo>
                    <a:pt x="244856" y="30606"/>
                  </a:lnTo>
                  <a:lnTo>
                    <a:pt x="246380" y="33400"/>
                  </a:lnTo>
                  <a:lnTo>
                    <a:pt x="247523" y="36449"/>
                  </a:lnTo>
                  <a:lnTo>
                    <a:pt x="248538" y="39624"/>
                  </a:lnTo>
                  <a:lnTo>
                    <a:pt x="249174" y="43052"/>
                  </a:lnTo>
                  <a:lnTo>
                    <a:pt x="249174" y="52069"/>
                  </a:lnTo>
                  <a:lnTo>
                    <a:pt x="235076" y="70738"/>
                  </a:lnTo>
                  <a:lnTo>
                    <a:pt x="232537" y="72135"/>
                  </a:lnTo>
                  <a:lnTo>
                    <a:pt x="229235" y="72770"/>
                  </a:lnTo>
                  <a:lnTo>
                    <a:pt x="264379" y="72770"/>
                  </a:lnTo>
                  <a:lnTo>
                    <a:pt x="268097" y="66928"/>
                  </a:lnTo>
                  <a:lnTo>
                    <a:pt x="269875" y="62356"/>
                  </a:lnTo>
                  <a:lnTo>
                    <a:pt x="271018" y="57150"/>
                  </a:lnTo>
                  <a:lnTo>
                    <a:pt x="324738" y="57150"/>
                  </a:lnTo>
                  <a:lnTo>
                    <a:pt x="324738" y="37718"/>
                  </a:lnTo>
                  <a:lnTo>
                    <a:pt x="271399" y="37718"/>
                  </a:lnTo>
                  <a:lnTo>
                    <a:pt x="269301" y="30333"/>
                  </a:lnTo>
                  <a:lnTo>
                    <a:pt x="266049" y="23590"/>
                  </a:lnTo>
                  <a:lnTo>
                    <a:pt x="263964" y="20700"/>
                  </a:lnTo>
                  <a:close/>
                </a:path>
                <a:path w="681989" h="181610">
                  <a:moveTo>
                    <a:pt x="324738" y="0"/>
                  </a:moveTo>
                  <a:lnTo>
                    <a:pt x="302006" y="0"/>
                  </a:lnTo>
                  <a:lnTo>
                    <a:pt x="302006" y="37718"/>
                  </a:lnTo>
                  <a:lnTo>
                    <a:pt x="324738" y="37718"/>
                  </a:lnTo>
                  <a:lnTo>
                    <a:pt x="324738" y="0"/>
                  </a:lnTo>
                  <a:close/>
                </a:path>
                <a:path w="681989" h="181610">
                  <a:moveTo>
                    <a:pt x="646049" y="57150"/>
                  </a:moveTo>
                  <a:lnTo>
                    <a:pt x="623824" y="57150"/>
                  </a:lnTo>
                  <a:lnTo>
                    <a:pt x="623824" y="86359"/>
                  </a:lnTo>
                  <a:lnTo>
                    <a:pt x="595630" y="86359"/>
                  </a:lnTo>
                  <a:lnTo>
                    <a:pt x="595630" y="106171"/>
                  </a:lnTo>
                  <a:lnTo>
                    <a:pt x="623824" y="106171"/>
                  </a:lnTo>
                  <a:lnTo>
                    <a:pt x="623824" y="172974"/>
                  </a:lnTo>
                  <a:lnTo>
                    <a:pt x="646049" y="172974"/>
                  </a:lnTo>
                  <a:lnTo>
                    <a:pt x="646049" y="57150"/>
                  </a:lnTo>
                  <a:close/>
                </a:path>
                <a:path w="681989" h="181610">
                  <a:moveTo>
                    <a:pt x="601218" y="11937"/>
                  </a:moveTo>
                  <a:lnTo>
                    <a:pt x="534924" y="11937"/>
                  </a:lnTo>
                  <a:lnTo>
                    <a:pt x="534924" y="30987"/>
                  </a:lnTo>
                  <a:lnTo>
                    <a:pt x="579374" y="30987"/>
                  </a:lnTo>
                  <a:lnTo>
                    <a:pt x="578304" y="46557"/>
                  </a:lnTo>
                  <a:lnTo>
                    <a:pt x="565785" y="87883"/>
                  </a:lnTo>
                  <a:lnTo>
                    <a:pt x="538156" y="121548"/>
                  </a:lnTo>
                  <a:lnTo>
                    <a:pt x="525272" y="131190"/>
                  </a:lnTo>
                  <a:lnTo>
                    <a:pt x="545338" y="144779"/>
                  </a:lnTo>
                  <a:lnTo>
                    <a:pt x="573341" y="117205"/>
                  </a:lnTo>
                  <a:lnTo>
                    <a:pt x="591454" y="83534"/>
                  </a:lnTo>
                  <a:lnTo>
                    <a:pt x="598805" y="57150"/>
                  </a:lnTo>
                  <a:lnTo>
                    <a:pt x="646049" y="57150"/>
                  </a:lnTo>
                  <a:lnTo>
                    <a:pt x="646049" y="37337"/>
                  </a:lnTo>
                  <a:lnTo>
                    <a:pt x="601853" y="37337"/>
                  </a:lnTo>
                  <a:lnTo>
                    <a:pt x="602488" y="30987"/>
                  </a:lnTo>
                  <a:lnTo>
                    <a:pt x="602996" y="24383"/>
                  </a:lnTo>
                  <a:lnTo>
                    <a:pt x="603123" y="13843"/>
                  </a:lnTo>
                  <a:lnTo>
                    <a:pt x="601218" y="11937"/>
                  </a:lnTo>
                  <a:close/>
                </a:path>
                <a:path w="681989" h="181610">
                  <a:moveTo>
                    <a:pt x="646049" y="3047"/>
                  </a:moveTo>
                  <a:lnTo>
                    <a:pt x="623824" y="3047"/>
                  </a:lnTo>
                  <a:lnTo>
                    <a:pt x="623824" y="37337"/>
                  </a:lnTo>
                  <a:lnTo>
                    <a:pt x="646049" y="37337"/>
                  </a:lnTo>
                  <a:lnTo>
                    <a:pt x="646049" y="3047"/>
                  </a:lnTo>
                  <a:close/>
                </a:path>
                <a:path w="681989" h="181610">
                  <a:moveTo>
                    <a:pt x="87884" y="888"/>
                  </a:moveTo>
                  <a:lnTo>
                    <a:pt x="31750" y="888"/>
                  </a:lnTo>
                  <a:lnTo>
                    <a:pt x="31750" y="18668"/>
                  </a:lnTo>
                  <a:lnTo>
                    <a:pt x="87884" y="18668"/>
                  </a:lnTo>
                  <a:lnTo>
                    <a:pt x="87884" y="888"/>
                  </a:lnTo>
                  <a:close/>
                </a:path>
                <a:path w="681989" h="181610">
                  <a:moveTo>
                    <a:pt x="681482" y="0"/>
                  </a:moveTo>
                  <a:lnTo>
                    <a:pt x="659257" y="0"/>
                  </a:lnTo>
                  <a:lnTo>
                    <a:pt x="659257" y="181482"/>
                  </a:lnTo>
                  <a:lnTo>
                    <a:pt x="681482" y="181482"/>
                  </a:lnTo>
                  <a:lnTo>
                    <a:pt x="681482" y="0"/>
                  </a:lnTo>
                  <a:close/>
                </a:path>
                <a:path w="681989" h="181610">
                  <a:moveTo>
                    <a:pt x="150622" y="0"/>
                  </a:moveTo>
                  <a:lnTo>
                    <a:pt x="127888" y="0"/>
                  </a:lnTo>
                  <a:lnTo>
                    <a:pt x="127888" y="181482"/>
                  </a:lnTo>
                  <a:lnTo>
                    <a:pt x="150622" y="181482"/>
                  </a:lnTo>
                  <a:lnTo>
                    <a:pt x="1506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53533" y="4917186"/>
              <a:ext cx="1042035" cy="18567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75325" y="4916805"/>
              <a:ext cx="1278890" cy="18580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233166" y="4917312"/>
              <a:ext cx="4829810" cy="546100"/>
            </a:xfrm>
            <a:custGeom>
              <a:avLst/>
              <a:gdLst/>
              <a:ahLst/>
              <a:cxnLst/>
              <a:rect l="l" t="t" r="r" b="b"/>
              <a:pathLst>
                <a:path w="4829809" h="546100">
                  <a:moveTo>
                    <a:pt x="112522" y="455041"/>
                  </a:moveTo>
                  <a:lnTo>
                    <a:pt x="106426" y="452882"/>
                  </a:lnTo>
                  <a:lnTo>
                    <a:pt x="100584" y="449834"/>
                  </a:lnTo>
                  <a:lnTo>
                    <a:pt x="94869" y="446024"/>
                  </a:lnTo>
                  <a:lnTo>
                    <a:pt x="89014" y="442341"/>
                  </a:lnTo>
                  <a:lnTo>
                    <a:pt x="84074" y="437896"/>
                  </a:lnTo>
                  <a:lnTo>
                    <a:pt x="79756" y="432689"/>
                  </a:lnTo>
                  <a:lnTo>
                    <a:pt x="75425" y="427609"/>
                  </a:lnTo>
                  <a:lnTo>
                    <a:pt x="75044" y="426974"/>
                  </a:lnTo>
                  <a:lnTo>
                    <a:pt x="71882" y="421767"/>
                  </a:lnTo>
                  <a:lnTo>
                    <a:pt x="69202" y="415417"/>
                  </a:lnTo>
                  <a:lnTo>
                    <a:pt x="66662" y="409067"/>
                  </a:lnTo>
                  <a:lnTo>
                    <a:pt x="65278" y="402082"/>
                  </a:lnTo>
                  <a:lnTo>
                    <a:pt x="65278" y="371856"/>
                  </a:lnTo>
                  <a:lnTo>
                    <a:pt x="48641" y="371856"/>
                  </a:lnTo>
                  <a:lnTo>
                    <a:pt x="48641" y="403860"/>
                  </a:lnTo>
                  <a:lnTo>
                    <a:pt x="47371" y="411353"/>
                  </a:lnTo>
                  <a:lnTo>
                    <a:pt x="44704" y="417957"/>
                  </a:lnTo>
                  <a:lnTo>
                    <a:pt x="42151" y="424688"/>
                  </a:lnTo>
                  <a:lnTo>
                    <a:pt x="38608" y="430784"/>
                  </a:lnTo>
                  <a:lnTo>
                    <a:pt x="29845" y="441579"/>
                  </a:lnTo>
                  <a:lnTo>
                    <a:pt x="24625" y="446405"/>
                  </a:lnTo>
                  <a:lnTo>
                    <a:pt x="18796" y="450596"/>
                  </a:lnTo>
                  <a:lnTo>
                    <a:pt x="12954" y="454914"/>
                  </a:lnTo>
                  <a:lnTo>
                    <a:pt x="6731" y="458597"/>
                  </a:lnTo>
                  <a:lnTo>
                    <a:pt x="0" y="461645"/>
                  </a:lnTo>
                  <a:lnTo>
                    <a:pt x="12446" y="472821"/>
                  </a:lnTo>
                  <a:lnTo>
                    <a:pt x="46482" y="446024"/>
                  </a:lnTo>
                  <a:lnTo>
                    <a:pt x="57264" y="426974"/>
                  </a:lnTo>
                  <a:lnTo>
                    <a:pt x="59436" y="431927"/>
                  </a:lnTo>
                  <a:lnTo>
                    <a:pt x="89509" y="461048"/>
                  </a:lnTo>
                  <a:lnTo>
                    <a:pt x="101981" y="467614"/>
                  </a:lnTo>
                  <a:lnTo>
                    <a:pt x="112522" y="455041"/>
                  </a:lnTo>
                  <a:close/>
                </a:path>
                <a:path w="4829809" h="546100">
                  <a:moveTo>
                    <a:pt x="151638" y="367411"/>
                  </a:moveTo>
                  <a:lnTo>
                    <a:pt x="135890" y="367411"/>
                  </a:lnTo>
                  <a:lnTo>
                    <a:pt x="135890" y="403098"/>
                  </a:lnTo>
                  <a:lnTo>
                    <a:pt x="96393" y="403098"/>
                  </a:lnTo>
                  <a:lnTo>
                    <a:pt x="96393" y="417322"/>
                  </a:lnTo>
                  <a:lnTo>
                    <a:pt x="135890" y="417322"/>
                  </a:lnTo>
                  <a:lnTo>
                    <a:pt x="135890" y="498983"/>
                  </a:lnTo>
                  <a:lnTo>
                    <a:pt x="151638" y="498983"/>
                  </a:lnTo>
                  <a:lnTo>
                    <a:pt x="151638" y="367411"/>
                  </a:lnTo>
                  <a:close/>
                </a:path>
                <a:path w="4829809" h="546100">
                  <a:moveTo>
                    <a:pt x="156972" y="529590"/>
                  </a:moveTo>
                  <a:lnTo>
                    <a:pt x="51676" y="529590"/>
                  </a:lnTo>
                  <a:lnTo>
                    <a:pt x="51676" y="486029"/>
                  </a:lnTo>
                  <a:lnTo>
                    <a:pt x="35306" y="486029"/>
                  </a:lnTo>
                  <a:lnTo>
                    <a:pt x="35306" y="540766"/>
                  </a:lnTo>
                  <a:lnTo>
                    <a:pt x="35687" y="541909"/>
                  </a:lnTo>
                  <a:lnTo>
                    <a:pt x="36830" y="543052"/>
                  </a:lnTo>
                  <a:lnTo>
                    <a:pt x="37973" y="543306"/>
                  </a:lnTo>
                  <a:lnTo>
                    <a:pt x="156972" y="543306"/>
                  </a:lnTo>
                  <a:lnTo>
                    <a:pt x="156972" y="529590"/>
                  </a:lnTo>
                  <a:close/>
                </a:path>
                <a:path w="4829809" h="546100">
                  <a:moveTo>
                    <a:pt x="270510" y="373126"/>
                  </a:moveTo>
                  <a:lnTo>
                    <a:pt x="254889" y="373126"/>
                  </a:lnTo>
                  <a:lnTo>
                    <a:pt x="254889" y="398272"/>
                  </a:lnTo>
                  <a:lnTo>
                    <a:pt x="254889" y="411353"/>
                  </a:lnTo>
                  <a:lnTo>
                    <a:pt x="254889" y="437515"/>
                  </a:lnTo>
                  <a:lnTo>
                    <a:pt x="204597" y="437515"/>
                  </a:lnTo>
                  <a:lnTo>
                    <a:pt x="204597" y="411353"/>
                  </a:lnTo>
                  <a:lnTo>
                    <a:pt x="254889" y="411353"/>
                  </a:lnTo>
                  <a:lnTo>
                    <a:pt x="254889" y="398272"/>
                  </a:lnTo>
                  <a:lnTo>
                    <a:pt x="204597" y="398272"/>
                  </a:lnTo>
                  <a:lnTo>
                    <a:pt x="204597" y="373126"/>
                  </a:lnTo>
                  <a:lnTo>
                    <a:pt x="188976" y="373126"/>
                  </a:lnTo>
                  <a:lnTo>
                    <a:pt x="188976" y="448056"/>
                  </a:lnTo>
                  <a:lnTo>
                    <a:pt x="189357" y="449199"/>
                  </a:lnTo>
                  <a:lnTo>
                    <a:pt x="189865" y="449834"/>
                  </a:lnTo>
                  <a:lnTo>
                    <a:pt x="190500" y="450469"/>
                  </a:lnTo>
                  <a:lnTo>
                    <a:pt x="191643" y="450723"/>
                  </a:lnTo>
                  <a:lnTo>
                    <a:pt x="267843" y="450723"/>
                  </a:lnTo>
                  <a:lnTo>
                    <a:pt x="268986" y="450469"/>
                  </a:lnTo>
                  <a:lnTo>
                    <a:pt x="269621" y="449834"/>
                  </a:lnTo>
                  <a:lnTo>
                    <a:pt x="270129" y="449199"/>
                  </a:lnTo>
                  <a:lnTo>
                    <a:pt x="270510" y="448056"/>
                  </a:lnTo>
                  <a:lnTo>
                    <a:pt x="270510" y="437515"/>
                  </a:lnTo>
                  <a:lnTo>
                    <a:pt x="270510" y="411353"/>
                  </a:lnTo>
                  <a:lnTo>
                    <a:pt x="270510" y="398272"/>
                  </a:lnTo>
                  <a:lnTo>
                    <a:pt x="270510" y="373126"/>
                  </a:lnTo>
                  <a:close/>
                </a:path>
                <a:path w="4829809" h="546100">
                  <a:moveTo>
                    <a:pt x="326390" y="532765"/>
                  </a:moveTo>
                  <a:lnTo>
                    <a:pt x="225679" y="532765"/>
                  </a:lnTo>
                  <a:lnTo>
                    <a:pt x="225679" y="513334"/>
                  </a:lnTo>
                  <a:lnTo>
                    <a:pt x="319532" y="513334"/>
                  </a:lnTo>
                  <a:lnTo>
                    <a:pt x="320675" y="513080"/>
                  </a:lnTo>
                  <a:lnTo>
                    <a:pt x="321310" y="512445"/>
                  </a:lnTo>
                  <a:lnTo>
                    <a:pt x="321818" y="511810"/>
                  </a:lnTo>
                  <a:lnTo>
                    <a:pt x="322199" y="510794"/>
                  </a:lnTo>
                  <a:lnTo>
                    <a:pt x="322199" y="471424"/>
                  </a:lnTo>
                  <a:lnTo>
                    <a:pt x="321818" y="470281"/>
                  </a:lnTo>
                  <a:lnTo>
                    <a:pt x="321310" y="469646"/>
                  </a:lnTo>
                  <a:lnTo>
                    <a:pt x="320675" y="469138"/>
                  </a:lnTo>
                  <a:lnTo>
                    <a:pt x="319532" y="468757"/>
                  </a:lnTo>
                  <a:lnTo>
                    <a:pt x="208661" y="468757"/>
                  </a:lnTo>
                  <a:lnTo>
                    <a:pt x="208661" y="481965"/>
                  </a:lnTo>
                  <a:lnTo>
                    <a:pt x="305308" y="481965"/>
                  </a:lnTo>
                  <a:lnTo>
                    <a:pt x="305308" y="501015"/>
                  </a:lnTo>
                  <a:lnTo>
                    <a:pt x="211328" y="501015"/>
                  </a:lnTo>
                  <a:lnTo>
                    <a:pt x="210185" y="501269"/>
                  </a:lnTo>
                  <a:lnTo>
                    <a:pt x="208915" y="502539"/>
                  </a:lnTo>
                  <a:lnTo>
                    <a:pt x="208661" y="503682"/>
                  </a:lnTo>
                  <a:lnTo>
                    <a:pt x="208661" y="543179"/>
                  </a:lnTo>
                  <a:lnTo>
                    <a:pt x="208915" y="544322"/>
                  </a:lnTo>
                  <a:lnTo>
                    <a:pt x="209550" y="544830"/>
                  </a:lnTo>
                  <a:lnTo>
                    <a:pt x="210185" y="545465"/>
                  </a:lnTo>
                  <a:lnTo>
                    <a:pt x="211328" y="545846"/>
                  </a:lnTo>
                  <a:lnTo>
                    <a:pt x="326390" y="545846"/>
                  </a:lnTo>
                  <a:lnTo>
                    <a:pt x="326390" y="532765"/>
                  </a:lnTo>
                  <a:close/>
                </a:path>
                <a:path w="4829809" h="546100">
                  <a:moveTo>
                    <a:pt x="346329" y="400939"/>
                  </a:moveTo>
                  <a:lnTo>
                    <a:pt x="321818" y="400939"/>
                  </a:lnTo>
                  <a:lnTo>
                    <a:pt x="321818" y="367411"/>
                  </a:lnTo>
                  <a:lnTo>
                    <a:pt x="305816" y="367411"/>
                  </a:lnTo>
                  <a:lnTo>
                    <a:pt x="305816" y="459867"/>
                  </a:lnTo>
                  <a:lnTo>
                    <a:pt x="321818" y="459867"/>
                  </a:lnTo>
                  <a:lnTo>
                    <a:pt x="321818" y="414909"/>
                  </a:lnTo>
                  <a:lnTo>
                    <a:pt x="346329" y="414909"/>
                  </a:lnTo>
                  <a:lnTo>
                    <a:pt x="346329" y="400939"/>
                  </a:lnTo>
                  <a:close/>
                </a:path>
                <a:path w="4829809" h="546100">
                  <a:moveTo>
                    <a:pt x="3970782" y="118618"/>
                  </a:moveTo>
                  <a:lnTo>
                    <a:pt x="3969258" y="118872"/>
                  </a:lnTo>
                  <a:lnTo>
                    <a:pt x="3967480" y="119126"/>
                  </a:lnTo>
                  <a:lnTo>
                    <a:pt x="3965321" y="119380"/>
                  </a:lnTo>
                  <a:lnTo>
                    <a:pt x="3963289" y="119761"/>
                  </a:lnTo>
                  <a:lnTo>
                    <a:pt x="3957955" y="120269"/>
                  </a:lnTo>
                  <a:lnTo>
                    <a:pt x="3952621" y="120523"/>
                  </a:lnTo>
                  <a:lnTo>
                    <a:pt x="3949954" y="120523"/>
                  </a:lnTo>
                  <a:lnTo>
                    <a:pt x="3947287" y="120650"/>
                  </a:lnTo>
                  <a:lnTo>
                    <a:pt x="3938270" y="120650"/>
                  </a:lnTo>
                  <a:lnTo>
                    <a:pt x="3938270" y="26416"/>
                  </a:lnTo>
                  <a:lnTo>
                    <a:pt x="3969131" y="26416"/>
                  </a:lnTo>
                  <a:lnTo>
                    <a:pt x="3969131" y="12192"/>
                  </a:lnTo>
                  <a:lnTo>
                    <a:pt x="3925570" y="12192"/>
                  </a:lnTo>
                  <a:lnTo>
                    <a:pt x="3924427" y="12573"/>
                  </a:lnTo>
                  <a:lnTo>
                    <a:pt x="3923792" y="13081"/>
                  </a:lnTo>
                  <a:lnTo>
                    <a:pt x="3923157" y="13716"/>
                  </a:lnTo>
                  <a:lnTo>
                    <a:pt x="3923030" y="132969"/>
                  </a:lnTo>
                  <a:lnTo>
                    <a:pt x="3923157" y="133477"/>
                  </a:lnTo>
                  <a:lnTo>
                    <a:pt x="3924300" y="134620"/>
                  </a:lnTo>
                  <a:lnTo>
                    <a:pt x="3925443" y="134874"/>
                  </a:lnTo>
                  <a:lnTo>
                    <a:pt x="3939286" y="134874"/>
                  </a:lnTo>
                  <a:lnTo>
                    <a:pt x="3970782" y="132461"/>
                  </a:lnTo>
                  <a:lnTo>
                    <a:pt x="3970782" y="120650"/>
                  </a:lnTo>
                  <a:lnTo>
                    <a:pt x="3970782" y="118618"/>
                  </a:lnTo>
                  <a:close/>
                </a:path>
                <a:path w="4829809" h="546100">
                  <a:moveTo>
                    <a:pt x="4030980" y="116586"/>
                  </a:moveTo>
                  <a:lnTo>
                    <a:pt x="4028948" y="116967"/>
                  </a:lnTo>
                  <a:lnTo>
                    <a:pt x="4026408" y="117475"/>
                  </a:lnTo>
                  <a:lnTo>
                    <a:pt x="4023487" y="117856"/>
                  </a:lnTo>
                  <a:lnTo>
                    <a:pt x="4017264" y="118872"/>
                  </a:lnTo>
                  <a:lnTo>
                    <a:pt x="4006723" y="120015"/>
                  </a:lnTo>
                  <a:lnTo>
                    <a:pt x="3999357" y="120523"/>
                  </a:lnTo>
                  <a:lnTo>
                    <a:pt x="3995674" y="120650"/>
                  </a:lnTo>
                  <a:lnTo>
                    <a:pt x="3991991" y="120650"/>
                  </a:lnTo>
                  <a:lnTo>
                    <a:pt x="3991991" y="26416"/>
                  </a:lnTo>
                  <a:lnTo>
                    <a:pt x="4024884" y="26416"/>
                  </a:lnTo>
                  <a:lnTo>
                    <a:pt x="4024884" y="12192"/>
                  </a:lnTo>
                  <a:lnTo>
                    <a:pt x="3978783" y="12192"/>
                  </a:lnTo>
                  <a:lnTo>
                    <a:pt x="3977767" y="12573"/>
                  </a:lnTo>
                  <a:lnTo>
                    <a:pt x="3977132" y="13081"/>
                  </a:lnTo>
                  <a:lnTo>
                    <a:pt x="3976497" y="13716"/>
                  </a:lnTo>
                  <a:lnTo>
                    <a:pt x="3976243" y="14859"/>
                  </a:lnTo>
                  <a:lnTo>
                    <a:pt x="3976332" y="132588"/>
                  </a:lnTo>
                  <a:lnTo>
                    <a:pt x="3976497" y="133223"/>
                  </a:lnTo>
                  <a:lnTo>
                    <a:pt x="3977005" y="133858"/>
                  </a:lnTo>
                  <a:lnTo>
                    <a:pt x="3977513" y="134366"/>
                  </a:lnTo>
                  <a:lnTo>
                    <a:pt x="3978656" y="134620"/>
                  </a:lnTo>
                  <a:lnTo>
                    <a:pt x="3987546" y="134620"/>
                  </a:lnTo>
                  <a:lnTo>
                    <a:pt x="3996436" y="134366"/>
                  </a:lnTo>
                  <a:lnTo>
                    <a:pt x="4005580" y="133858"/>
                  </a:lnTo>
                  <a:lnTo>
                    <a:pt x="4009898" y="133477"/>
                  </a:lnTo>
                  <a:lnTo>
                    <a:pt x="4014089" y="132969"/>
                  </a:lnTo>
                  <a:lnTo>
                    <a:pt x="4018026" y="132588"/>
                  </a:lnTo>
                  <a:lnTo>
                    <a:pt x="4025392" y="131572"/>
                  </a:lnTo>
                  <a:lnTo>
                    <a:pt x="4028567" y="131064"/>
                  </a:lnTo>
                  <a:lnTo>
                    <a:pt x="4030980" y="130556"/>
                  </a:lnTo>
                  <a:lnTo>
                    <a:pt x="4030980" y="120650"/>
                  </a:lnTo>
                  <a:lnTo>
                    <a:pt x="4030980" y="116586"/>
                  </a:lnTo>
                  <a:close/>
                </a:path>
                <a:path w="4829809" h="546100">
                  <a:moveTo>
                    <a:pt x="4079240" y="64897"/>
                  </a:moveTo>
                  <a:lnTo>
                    <a:pt x="4054602" y="64897"/>
                  </a:lnTo>
                  <a:lnTo>
                    <a:pt x="4054602" y="1651"/>
                  </a:lnTo>
                  <a:lnTo>
                    <a:pt x="4039235" y="1651"/>
                  </a:lnTo>
                  <a:lnTo>
                    <a:pt x="4039235" y="181483"/>
                  </a:lnTo>
                  <a:lnTo>
                    <a:pt x="4054602" y="181483"/>
                  </a:lnTo>
                  <a:lnTo>
                    <a:pt x="4054602" y="79248"/>
                  </a:lnTo>
                  <a:lnTo>
                    <a:pt x="4079240" y="79248"/>
                  </a:lnTo>
                  <a:lnTo>
                    <a:pt x="4079240" y="64897"/>
                  </a:lnTo>
                  <a:close/>
                </a:path>
                <a:path w="4829809" h="546100">
                  <a:moveTo>
                    <a:pt x="4203446" y="116332"/>
                  </a:moveTo>
                  <a:lnTo>
                    <a:pt x="4159631" y="121920"/>
                  </a:lnTo>
                  <a:lnTo>
                    <a:pt x="4138168" y="122936"/>
                  </a:lnTo>
                  <a:lnTo>
                    <a:pt x="4113657" y="122936"/>
                  </a:lnTo>
                  <a:lnTo>
                    <a:pt x="4113657" y="80264"/>
                  </a:lnTo>
                  <a:lnTo>
                    <a:pt x="4174744" y="80137"/>
                  </a:lnTo>
                  <a:lnTo>
                    <a:pt x="4175760" y="79756"/>
                  </a:lnTo>
                  <a:lnTo>
                    <a:pt x="4176395" y="79248"/>
                  </a:lnTo>
                  <a:lnTo>
                    <a:pt x="4177030" y="78613"/>
                  </a:lnTo>
                  <a:lnTo>
                    <a:pt x="4177284" y="77470"/>
                  </a:lnTo>
                  <a:lnTo>
                    <a:pt x="4177284" y="13081"/>
                  </a:lnTo>
                  <a:lnTo>
                    <a:pt x="4177030" y="11938"/>
                  </a:lnTo>
                  <a:lnTo>
                    <a:pt x="4175760" y="10668"/>
                  </a:lnTo>
                  <a:lnTo>
                    <a:pt x="4174744" y="10414"/>
                  </a:lnTo>
                  <a:lnTo>
                    <a:pt x="4098417" y="10414"/>
                  </a:lnTo>
                  <a:lnTo>
                    <a:pt x="4098417" y="24384"/>
                  </a:lnTo>
                  <a:lnTo>
                    <a:pt x="4161282" y="24384"/>
                  </a:lnTo>
                  <a:lnTo>
                    <a:pt x="4161282" y="66548"/>
                  </a:lnTo>
                  <a:lnTo>
                    <a:pt x="4100703" y="66548"/>
                  </a:lnTo>
                  <a:lnTo>
                    <a:pt x="4099560" y="66802"/>
                  </a:lnTo>
                  <a:lnTo>
                    <a:pt x="4098925" y="67437"/>
                  </a:lnTo>
                  <a:lnTo>
                    <a:pt x="4098417" y="68072"/>
                  </a:lnTo>
                  <a:lnTo>
                    <a:pt x="4098036" y="69215"/>
                  </a:lnTo>
                  <a:lnTo>
                    <a:pt x="4098163" y="135001"/>
                  </a:lnTo>
                  <a:lnTo>
                    <a:pt x="4098417" y="135763"/>
                  </a:lnTo>
                  <a:lnTo>
                    <a:pt x="4098925" y="136398"/>
                  </a:lnTo>
                  <a:lnTo>
                    <a:pt x="4099560" y="136906"/>
                  </a:lnTo>
                  <a:lnTo>
                    <a:pt x="4100703" y="137287"/>
                  </a:lnTo>
                  <a:lnTo>
                    <a:pt x="4133215" y="137287"/>
                  </a:lnTo>
                  <a:lnTo>
                    <a:pt x="4140962" y="137033"/>
                  </a:lnTo>
                  <a:lnTo>
                    <a:pt x="4156329" y="136271"/>
                  </a:lnTo>
                  <a:lnTo>
                    <a:pt x="4163568" y="135763"/>
                  </a:lnTo>
                  <a:lnTo>
                    <a:pt x="4170426" y="135001"/>
                  </a:lnTo>
                  <a:lnTo>
                    <a:pt x="4177284" y="134366"/>
                  </a:lnTo>
                  <a:lnTo>
                    <a:pt x="4183507" y="133604"/>
                  </a:lnTo>
                  <a:lnTo>
                    <a:pt x="4188968" y="132842"/>
                  </a:lnTo>
                  <a:lnTo>
                    <a:pt x="4199255" y="131191"/>
                  </a:lnTo>
                  <a:lnTo>
                    <a:pt x="4203446" y="130429"/>
                  </a:lnTo>
                  <a:lnTo>
                    <a:pt x="4203446" y="122936"/>
                  </a:lnTo>
                  <a:lnTo>
                    <a:pt x="4203446" y="116332"/>
                  </a:lnTo>
                  <a:close/>
                </a:path>
                <a:path w="4829809" h="546100">
                  <a:moveTo>
                    <a:pt x="4255135" y="67691"/>
                  </a:moveTo>
                  <a:lnTo>
                    <a:pt x="4228592" y="67691"/>
                  </a:lnTo>
                  <a:lnTo>
                    <a:pt x="4228592" y="1651"/>
                  </a:lnTo>
                  <a:lnTo>
                    <a:pt x="4212336" y="1651"/>
                  </a:lnTo>
                  <a:lnTo>
                    <a:pt x="4212336" y="181864"/>
                  </a:lnTo>
                  <a:lnTo>
                    <a:pt x="4228592" y="181864"/>
                  </a:lnTo>
                  <a:lnTo>
                    <a:pt x="4228592" y="82550"/>
                  </a:lnTo>
                  <a:lnTo>
                    <a:pt x="4255135" y="82550"/>
                  </a:lnTo>
                  <a:lnTo>
                    <a:pt x="4255135" y="67691"/>
                  </a:lnTo>
                  <a:close/>
                </a:path>
                <a:path w="4829809" h="546100">
                  <a:moveTo>
                    <a:pt x="4468876" y="38354"/>
                  </a:moveTo>
                  <a:lnTo>
                    <a:pt x="4467872" y="30264"/>
                  </a:lnTo>
                  <a:lnTo>
                    <a:pt x="4464875" y="22948"/>
                  </a:lnTo>
                  <a:lnTo>
                    <a:pt x="4459871" y="16408"/>
                  </a:lnTo>
                  <a:lnTo>
                    <a:pt x="4455503" y="12827"/>
                  </a:lnTo>
                  <a:lnTo>
                    <a:pt x="4452874" y="10668"/>
                  </a:lnTo>
                  <a:lnTo>
                    <a:pt x="4451591" y="10007"/>
                  </a:lnTo>
                  <a:lnTo>
                    <a:pt x="4451591" y="46494"/>
                  </a:lnTo>
                  <a:lnTo>
                    <a:pt x="4447413" y="52578"/>
                  </a:lnTo>
                  <a:lnTo>
                    <a:pt x="4405884" y="62484"/>
                  </a:lnTo>
                  <a:lnTo>
                    <a:pt x="4395686" y="62115"/>
                  </a:lnTo>
                  <a:lnTo>
                    <a:pt x="4359783" y="46494"/>
                  </a:lnTo>
                  <a:lnTo>
                    <a:pt x="4359783" y="34163"/>
                  </a:lnTo>
                  <a:lnTo>
                    <a:pt x="4386961" y="14478"/>
                  </a:lnTo>
                  <a:lnTo>
                    <a:pt x="4392676" y="13335"/>
                  </a:lnTo>
                  <a:lnTo>
                    <a:pt x="4398899" y="12827"/>
                  </a:lnTo>
                  <a:lnTo>
                    <a:pt x="4412742" y="12827"/>
                  </a:lnTo>
                  <a:lnTo>
                    <a:pt x="4418965" y="13335"/>
                  </a:lnTo>
                  <a:lnTo>
                    <a:pt x="4424553" y="14605"/>
                  </a:lnTo>
                  <a:lnTo>
                    <a:pt x="4430141" y="15748"/>
                  </a:lnTo>
                  <a:lnTo>
                    <a:pt x="4451591" y="46494"/>
                  </a:lnTo>
                  <a:lnTo>
                    <a:pt x="4451591" y="10007"/>
                  </a:lnTo>
                  <a:lnTo>
                    <a:pt x="4443920" y="6007"/>
                  </a:lnTo>
                  <a:lnTo>
                    <a:pt x="4433087" y="2667"/>
                  </a:lnTo>
                  <a:lnTo>
                    <a:pt x="4420400" y="673"/>
                  </a:lnTo>
                  <a:lnTo>
                    <a:pt x="4405884" y="0"/>
                  </a:lnTo>
                  <a:lnTo>
                    <a:pt x="4391279" y="673"/>
                  </a:lnTo>
                  <a:lnTo>
                    <a:pt x="4351680" y="16408"/>
                  </a:lnTo>
                  <a:lnTo>
                    <a:pt x="4342638" y="38354"/>
                  </a:lnTo>
                  <a:lnTo>
                    <a:pt x="4343603" y="46494"/>
                  </a:lnTo>
                  <a:lnTo>
                    <a:pt x="4377880" y="72961"/>
                  </a:lnTo>
                  <a:lnTo>
                    <a:pt x="4405884" y="75438"/>
                  </a:lnTo>
                  <a:lnTo>
                    <a:pt x="4420768" y="74828"/>
                  </a:lnTo>
                  <a:lnTo>
                    <a:pt x="4433608" y="72961"/>
                  </a:lnTo>
                  <a:lnTo>
                    <a:pt x="4444441" y="69875"/>
                  </a:lnTo>
                  <a:lnTo>
                    <a:pt x="4453255" y="65532"/>
                  </a:lnTo>
                  <a:lnTo>
                    <a:pt x="4457090" y="62484"/>
                  </a:lnTo>
                  <a:lnTo>
                    <a:pt x="4460087" y="60109"/>
                  </a:lnTo>
                  <a:lnTo>
                    <a:pt x="4464964" y="53759"/>
                  </a:lnTo>
                  <a:lnTo>
                    <a:pt x="4467898" y="46482"/>
                  </a:lnTo>
                  <a:lnTo>
                    <a:pt x="4468876" y="38354"/>
                  </a:lnTo>
                  <a:close/>
                </a:path>
                <a:path w="4829809" h="546100">
                  <a:moveTo>
                    <a:pt x="4472559" y="163830"/>
                  </a:moveTo>
                  <a:lnTo>
                    <a:pt x="4361053" y="163830"/>
                  </a:lnTo>
                  <a:lnTo>
                    <a:pt x="4361053" y="126492"/>
                  </a:lnTo>
                  <a:lnTo>
                    <a:pt x="4345432" y="126492"/>
                  </a:lnTo>
                  <a:lnTo>
                    <a:pt x="4345432" y="175006"/>
                  </a:lnTo>
                  <a:lnTo>
                    <a:pt x="4345686" y="176149"/>
                  </a:lnTo>
                  <a:lnTo>
                    <a:pt x="4346321" y="176657"/>
                  </a:lnTo>
                  <a:lnTo>
                    <a:pt x="4346956" y="177292"/>
                  </a:lnTo>
                  <a:lnTo>
                    <a:pt x="4348099" y="177546"/>
                  </a:lnTo>
                  <a:lnTo>
                    <a:pt x="4472559" y="177546"/>
                  </a:lnTo>
                  <a:lnTo>
                    <a:pt x="4472559" y="163830"/>
                  </a:lnTo>
                  <a:close/>
                </a:path>
                <a:path w="4829809" h="546100">
                  <a:moveTo>
                    <a:pt x="4487926" y="92456"/>
                  </a:moveTo>
                  <a:lnTo>
                    <a:pt x="4323334" y="92456"/>
                  </a:lnTo>
                  <a:lnTo>
                    <a:pt x="4323334" y="106299"/>
                  </a:lnTo>
                  <a:lnTo>
                    <a:pt x="4400169" y="106299"/>
                  </a:lnTo>
                  <a:lnTo>
                    <a:pt x="4400169" y="145034"/>
                  </a:lnTo>
                  <a:lnTo>
                    <a:pt x="4416171" y="145034"/>
                  </a:lnTo>
                  <a:lnTo>
                    <a:pt x="4416171" y="106299"/>
                  </a:lnTo>
                  <a:lnTo>
                    <a:pt x="4487926" y="106299"/>
                  </a:lnTo>
                  <a:lnTo>
                    <a:pt x="4487926" y="92456"/>
                  </a:lnTo>
                  <a:close/>
                </a:path>
                <a:path w="4829809" h="546100">
                  <a:moveTo>
                    <a:pt x="4650105" y="1651"/>
                  </a:moveTo>
                  <a:lnTo>
                    <a:pt x="4634103" y="1651"/>
                  </a:lnTo>
                  <a:lnTo>
                    <a:pt x="4634357" y="21336"/>
                  </a:lnTo>
                  <a:lnTo>
                    <a:pt x="4634103" y="21336"/>
                  </a:lnTo>
                  <a:lnTo>
                    <a:pt x="4634103" y="34671"/>
                  </a:lnTo>
                  <a:lnTo>
                    <a:pt x="4634103" y="62230"/>
                  </a:lnTo>
                  <a:lnTo>
                    <a:pt x="4598162" y="62230"/>
                  </a:lnTo>
                  <a:lnTo>
                    <a:pt x="4598797" y="60198"/>
                  </a:lnTo>
                  <a:lnTo>
                    <a:pt x="4599241" y="57785"/>
                  </a:lnTo>
                  <a:lnTo>
                    <a:pt x="4599940" y="53848"/>
                  </a:lnTo>
                  <a:lnTo>
                    <a:pt x="4600067" y="45466"/>
                  </a:lnTo>
                  <a:lnTo>
                    <a:pt x="4599305" y="40640"/>
                  </a:lnTo>
                  <a:lnTo>
                    <a:pt x="4597781" y="34671"/>
                  </a:lnTo>
                  <a:lnTo>
                    <a:pt x="4634103" y="34671"/>
                  </a:lnTo>
                  <a:lnTo>
                    <a:pt x="4634103" y="21336"/>
                  </a:lnTo>
                  <a:lnTo>
                    <a:pt x="4590669" y="21336"/>
                  </a:lnTo>
                  <a:lnTo>
                    <a:pt x="4587938" y="17653"/>
                  </a:lnTo>
                  <a:lnTo>
                    <a:pt x="4586732" y="16002"/>
                  </a:lnTo>
                  <a:lnTo>
                    <a:pt x="4584065" y="13855"/>
                  </a:lnTo>
                  <a:lnTo>
                    <a:pt x="4584065" y="40640"/>
                  </a:lnTo>
                  <a:lnTo>
                    <a:pt x="4583963" y="58166"/>
                  </a:lnTo>
                  <a:lnTo>
                    <a:pt x="4581271" y="65405"/>
                  </a:lnTo>
                  <a:lnTo>
                    <a:pt x="4570603" y="77851"/>
                  </a:lnTo>
                  <a:lnTo>
                    <a:pt x="4563237" y="80899"/>
                  </a:lnTo>
                  <a:lnTo>
                    <a:pt x="4544060" y="80899"/>
                  </a:lnTo>
                  <a:lnTo>
                    <a:pt x="4536567" y="77851"/>
                  </a:lnTo>
                  <a:lnTo>
                    <a:pt x="4531360" y="71628"/>
                  </a:lnTo>
                  <a:lnTo>
                    <a:pt x="4526153" y="65278"/>
                  </a:lnTo>
                  <a:lnTo>
                    <a:pt x="4523651" y="57912"/>
                  </a:lnTo>
                  <a:lnTo>
                    <a:pt x="4523651" y="40640"/>
                  </a:lnTo>
                  <a:lnTo>
                    <a:pt x="4526153" y="33401"/>
                  </a:lnTo>
                  <a:lnTo>
                    <a:pt x="4531360" y="27051"/>
                  </a:lnTo>
                  <a:lnTo>
                    <a:pt x="4536567" y="20828"/>
                  </a:lnTo>
                  <a:lnTo>
                    <a:pt x="4544060" y="17653"/>
                  </a:lnTo>
                  <a:lnTo>
                    <a:pt x="4563237" y="17653"/>
                  </a:lnTo>
                  <a:lnTo>
                    <a:pt x="4570603" y="20828"/>
                  </a:lnTo>
                  <a:lnTo>
                    <a:pt x="4581271" y="33274"/>
                  </a:lnTo>
                  <a:lnTo>
                    <a:pt x="4584065" y="40640"/>
                  </a:lnTo>
                  <a:lnTo>
                    <a:pt x="4584065" y="13855"/>
                  </a:lnTo>
                  <a:lnTo>
                    <a:pt x="4581525" y="11811"/>
                  </a:lnTo>
                  <a:lnTo>
                    <a:pt x="4575175" y="8509"/>
                  </a:lnTo>
                  <a:lnTo>
                    <a:pt x="4568825" y="5334"/>
                  </a:lnTo>
                  <a:lnTo>
                    <a:pt x="4561713" y="3683"/>
                  </a:lnTo>
                  <a:lnTo>
                    <a:pt x="4546981" y="3683"/>
                  </a:lnTo>
                  <a:lnTo>
                    <a:pt x="4512818" y="26162"/>
                  </a:lnTo>
                  <a:lnTo>
                    <a:pt x="4507230" y="43053"/>
                  </a:lnTo>
                  <a:lnTo>
                    <a:pt x="4507230" y="55499"/>
                  </a:lnTo>
                  <a:lnTo>
                    <a:pt x="4529201" y="88773"/>
                  </a:lnTo>
                  <a:lnTo>
                    <a:pt x="4546981" y="94869"/>
                  </a:lnTo>
                  <a:lnTo>
                    <a:pt x="4561967" y="94869"/>
                  </a:lnTo>
                  <a:lnTo>
                    <a:pt x="4588230" y="80899"/>
                  </a:lnTo>
                  <a:lnTo>
                    <a:pt x="4591939" y="75692"/>
                  </a:lnTo>
                  <a:lnTo>
                    <a:pt x="4634103" y="75692"/>
                  </a:lnTo>
                  <a:lnTo>
                    <a:pt x="4634103" y="110109"/>
                  </a:lnTo>
                  <a:lnTo>
                    <a:pt x="4650105" y="110109"/>
                  </a:lnTo>
                  <a:lnTo>
                    <a:pt x="4650105" y="75692"/>
                  </a:lnTo>
                  <a:lnTo>
                    <a:pt x="4650105" y="62230"/>
                  </a:lnTo>
                  <a:lnTo>
                    <a:pt x="4650105" y="34671"/>
                  </a:lnTo>
                  <a:lnTo>
                    <a:pt x="4650105" y="21336"/>
                  </a:lnTo>
                  <a:lnTo>
                    <a:pt x="4650105" y="1651"/>
                  </a:lnTo>
                  <a:close/>
                </a:path>
                <a:path w="4829809" h="546100">
                  <a:moveTo>
                    <a:pt x="4652391" y="148463"/>
                  </a:moveTo>
                  <a:lnTo>
                    <a:pt x="4635500" y="122047"/>
                  </a:lnTo>
                  <a:lnTo>
                    <a:pt x="4635500" y="141478"/>
                  </a:lnTo>
                  <a:lnTo>
                    <a:pt x="4635500" y="155829"/>
                  </a:lnTo>
                  <a:lnTo>
                    <a:pt x="4599686" y="171196"/>
                  </a:lnTo>
                  <a:lnTo>
                    <a:pt x="4590288" y="171577"/>
                  </a:lnTo>
                  <a:lnTo>
                    <a:pt x="4580763" y="171183"/>
                  </a:lnTo>
                  <a:lnTo>
                    <a:pt x="4545330" y="155194"/>
                  </a:lnTo>
                  <a:lnTo>
                    <a:pt x="4545330" y="140716"/>
                  </a:lnTo>
                  <a:lnTo>
                    <a:pt x="4580763" y="125336"/>
                  </a:lnTo>
                  <a:lnTo>
                    <a:pt x="4590288" y="124968"/>
                  </a:lnTo>
                  <a:lnTo>
                    <a:pt x="4599165" y="125374"/>
                  </a:lnTo>
                  <a:lnTo>
                    <a:pt x="4635500" y="141478"/>
                  </a:lnTo>
                  <a:lnTo>
                    <a:pt x="4635500" y="122047"/>
                  </a:lnTo>
                  <a:lnTo>
                    <a:pt x="4626381" y="117627"/>
                  </a:lnTo>
                  <a:lnTo>
                    <a:pt x="4615789" y="114452"/>
                  </a:lnTo>
                  <a:lnTo>
                    <a:pt x="4603762" y="112534"/>
                  </a:lnTo>
                  <a:lnTo>
                    <a:pt x="4590288" y="111887"/>
                  </a:lnTo>
                  <a:lnTo>
                    <a:pt x="4576750" y="112509"/>
                  </a:lnTo>
                  <a:lnTo>
                    <a:pt x="4537811" y="127279"/>
                  </a:lnTo>
                  <a:lnTo>
                    <a:pt x="4528439" y="148209"/>
                  </a:lnTo>
                  <a:lnTo>
                    <a:pt x="4528439" y="153797"/>
                  </a:lnTo>
                  <a:lnTo>
                    <a:pt x="4556887" y="180086"/>
                  </a:lnTo>
                  <a:lnTo>
                    <a:pt x="4590288" y="184277"/>
                  </a:lnTo>
                  <a:lnTo>
                    <a:pt x="4603801" y="183680"/>
                  </a:lnTo>
                  <a:lnTo>
                    <a:pt x="4615789" y="181889"/>
                  </a:lnTo>
                  <a:lnTo>
                    <a:pt x="4626381" y="178866"/>
                  </a:lnTo>
                  <a:lnTo>
                    <a:pt x="4635500" y="174625"/>
                  </a:lnTo>
                  <a:lnTo>
                    <a:pt x="4639792" y="171577"/>
                  </a:lnTo>
                  <a:lnTo>
                    <a:pt x="4642853" y="169418"/>
                  </a:lnTo>
                  <a:lnTo>
                    <a:pt x="4648136" y="163309"/>
                  </a:lnTo>
                  <a:lnTo>
                    <a:pt x="4651311" y="156324"/>
                  </a:lnTo>
                  <a:lnTo>
                    <a:pt x="4652391" y="148463"/>
                  </a:lnTo>
                  <a:close/>
                </a:path>
                <a:path w="4829809" h="546100">
                  <a:moveTo>
                    <a:pt x="4807204" y="83312"/>
                  </a:moveTo>
                  <a:lnTo>
                    <a:pt x="4769104" y="87122"/>
                  </a:lnTo>
                  <a:lnTo>
                    <a:pt x="4764024" y="87249"/>
                  </a:lnTo>
                  <a:lnTo>
                    <a:pt x="4759071" y="87503"/>
                  </a:lnTo>
                  <a:lnTo>
                    <a:pt x="4754880" y="87630"/>
                  </a:lnTo>
                  <a:lnTo>
                    <a:pt x="4751705" y="87630"/>
                  </a:lnTo>
                  <a:lnTo>
                    <a:pt x="4751705" y="62484"/>
                  </a:lnTo>
                  <a:lnTo>
                    <a:pt x="4792472" y="62484"/>
                  </a:lnTo>
                  <a:lnTo>
                    <a:pt x="4792472" y="49657"/>
                  </a:lnTo>
                  <a:lnTo>
                    <a:pt x="4714240" y="49657"/>
                  </a:lnTo>
                  <a:lnTo>
                    <a:pt x="4714240" y="21336"/>
                  </a:lnTo>
                  <a:lnTo>
                    <a:pt x="4789805" y="21336"/>
                  </a:lnTo>
                  <a:lnTo>
                    <a:pt x="4789805" y="8382"/>
                  </a:lnTo>
                  <a:lnTo>
                    <a:pt x="4701286" y="8382"/>
                  </a:lnTo>
                  <a:lnTo>
                    <a:pt x="4700143" y="8636"/>
                  </a:lnTo>
                  <a:lnTo>
                    <a:pt x="4698873" y="9906"/>
                  </a:lnTo>
                  <a:lnTo>
                    <a:pt x="4698619" y="11049"/>
                  </a:lnTo>
                  <a:lnTo>
                    <a:pt x="4698619" y="60071"/>
                  </a:lnTo>
                  <a:lnTo>
                    <a:pt x="4698873" y="61087"/>
                  </a:lnTo>
                  <a:lnTo>
                    <a:pt x="4699381" y="61722"/>
                  </a:lnTo>
                  <a:lnTo>
                    <a:pt x="4699889" y="62230"/>
                  </a:lnTo>
                  <a:lnTo>
                    <a:pt x="4701032" y="62484"/>
                  </a:lnTo>
                  <a:lnTo>
                    <a:pt x="4735703" y="62484"/>
                  </a:lnTo>
                  <a:lnTo>
                    <a:pt x="4735703" y="88265"/>
                  </a:lnTo>
                  <a:lnTo>
                    <a:pt x="4683633" y="88265"/>
                  </a:lnTo>
                  <a:lnTo>
                    <a:pt x="4683633" y="101981"/>
                  </a:lnTo>
                  <a:lnTo>
                    <a:pt x="4732401" y="101981"/>
                  </a:lnTo>
                  <a:lnTo>
                    <a:pt x="4740783" y="101854"/>
                  </a:lnTo>
                  <a:lnTo>
                    <a:pt x="4749165" y="101473"/>
                  </a:lnTo>
                  <a:lnTo>
                    <a:pt x="4757674" y="101219"/>
                  </a:lnTo>
                  <a:lnTo>
                    <a:pt x="4765675" y="100711"/>
                  </a:lnTo>
                  <a:lnTo>
                    <a:pt x="4773422" y="99949"/>
                  </a:lnTo>
                  <a:lnTo>
                    <a:pt x="4781042" y="99441"/>
                  </a:lnTo>
                  <a:lnTo>
                    <a:pt x="4793742" y="98298"/>
                  </a:lnTo>
                  <a:lnTo>
                    <a:pt x="4804156" y="97155"/>
                  </a:lnTo>
                  <a:lnTo>
                    <a:pt x="4807204" y="96774"/>
                  </a:lnTo>
                  <a:lnTo>
                    <a:pt x="4807204" y="87630"/>
                  </a:lnTo>
                  <a:lnTo>
                    <a:pt x="4807204" y="83312"/>
                  </a:lnTo>
                  <a:close/>
                </a:path>
                <a:path w="4829809" h="546100">
                  <a:moveTo>
                    <a:pt x="4829302" y="121920"/>
                  </a:moveTo>
                  <a:lnTo>
                    <a:pt x="4829048" y="120777"/>
                  </a:lnTo>
                  <a:lnTo>
                    <a:pt x="4827778" y="119507"/>
                  </a:lnTo>
                  <a:lnTo>
                    <a:pt x="4826635" y="119253"/>
                  </a:lnTo>
                  <a:lnTo>
                    <a:pt x="4813300" y="119253"/>
                  </a:lnTo>
                  <a:lnTo>
                    <a:pt x="4813300" y="132588"/>
                  </a:lnTo>
                  <a:lnTo>
                    <a:pt x="4813300" y="166116"/>
                  </a:lnTo>
                  <a:lnTo>
                    <a:pt x="4728337" y="166116"/>
                  </a:lnTo>
                  <a:lnTo>
                    <a:pt x="4728337" y="132588"/>
                  </a:lnTo>
                  <a:lnTo>
                    <a:pt x="4813300" y="132588"/>
                  </a:lnTo>
                  <a:lnTo>
                    <a:pt x="4813300" y="119253"/>
                  </a:lnTo>
                  <a:lnTo>
                    <a:pt x="4715002" y="119253"/>
                  </a:lnTo>
                  <a:lnTo>
                    <a:pt x="4713859" y="119507"/>
                  </a:lnTo>
                  <a:lnTo>
                    <a:pt x="4713351" y="120142"/>
                  </a:lnTo>
                  <a:lnTo>
                    <a:pt x="4712716" y="120777"/>
                  </a:lnTo>
                  <a:lnTo>
                    <a:pt x="4712335" y="121920"/>
                  </a:lnTo>
                  <a:lnTo>
                    <a:pt x="4712335" y="176657"/>
                  </a:lnTo>
                  <a:lnTo>
                    <a:pt x="4712716" y="177673"/>
                  </a:lnTo>
                  <a:lnTo>
                    <a:pt x="4713351" y="178308"/>
                  </a:lnTo>
                  <a:lnTo>
                    <a:pt x="4713859" y="178943"/>
                  </a:lnTo>
                  <a:lnTo>
                    <a:pt x="4715002" y="179197"/>
                  </a:lnTo>
                  <a:lnTo>
                    <a:pt x="4826635" y="179197"/>
                  </a:lnTo>
                  <a:lnTo>
                    <a:pt x="4827778" y="178943"/>
                  </a:lnTo>
                  <a:lnTo>
                    <a:pt x="4829048" y="177673"/>
                  </a:lnTo>
                  <a:lnTo>
                    <a:pt x="4829302" y="176657"/>
                  </a:lnTo>
                  <a:lnTo>
                    <a:pt x="4829302" y="166116"/>
                  </a:lnTo>
                  <a:lnTo>
                    <a:pt x="4829302" y="132588"/>
                  </a:lnTo>
                  <a:lnTo>
                    <a:pt x="4829302" y="121920"/>
                  </a:lnTo>
                  <a:close/>
                </a:path>
                <a:path w="4829809" h="546100">
                  <a:moveTo>
                    <a:pt x="4829556" y="1651"/>
                  </a:moveTo>
                  <a:lnTo>
                    <a:pt x="4813300" y="1651"/>
                  </a:lnTo>
                  <a:lnTo>
                    <a:pt x="4813300" y="109474"/>
                  </a:lnTo>
                  <a:lnTo>
                    <a:pt x="4829556" y="109474"/>
                  </a:lnTo>
                  <a:lnTo>
                    <a:pt x="4829556" y="165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45153" y="5284724"/>
              <a:ext cx="154178" cy="17957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838320" y="5428234"/>
              <a:ext cx="23495" cy="46355"/>
            </a:xfrm>
            <a:custGeom>
              <a:avLst/>
              <a:gdLst/>
              <a:ahLst/>
              <a:cxnLst/>
              <a:rect l="l" t="t" r="r" b="b"/>
              <a:pathLst>
                <a:path w="23495" h="46354">
                  <a:moveTo>
                    <a:pt x="22351" y="0"/>
                  </a:moveTo>
                  <a:lnTo>
                    <a:pt x="0" y="0"/>
                  </a:lnTo>
                  <a:lnTo>
                    <a:pt x="0" y="20954"/>
                  </a:lnTo>
                  <a:lnTo>
                    <a:pt x="10540" y="20954"/>
                  </a:lnTo>
                  <a:lnTo>
                    <a:pt x="10921" y="24637"/>
                  </a:lnTo>
                  <a:lnTo>
                    <a:pt x="10413" y="28447"/>
                  </a:lnTo>
                  <a:lnTo>
                    <a:pt x="7619" y="35686"/>
                  </a:lnTo>
                  <a:lnTo>
                    <a:pt x="5333" y="37972"/>
                  </a:lnTo>
                  <a:lnTo>
                    <a:pt x="2286" y="38988"/>
                  </a:lnTo>
                  <a:lnTo>
                    <a:pt x="2286" y="45973"/>
                  </a:lnTo>
                  <a:lnTo>
                    <a:pt x="8254" y="45084"/>
                  </a:lnTo>
                  <a:lnTo>
                    <a:pt x="13334" y="42163"/>
                  </a:lnTo>
                  <a:lnTo>
                    <a:pt x="21208" y="32384"/>
                  </a:lnTo>
                  <a:lnTo>
                    <a:pt x="23113" y="25145"/>
                  </a:lnTo>
                  <a:lnTo>
                    <a:pt x="23113" y="888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13632" y="1225295"/>
              <a:ext cx="2507615" cy="4243705"/>
            </a:xfrm>
            <a:custGeom>
              <a:avLst/>
              <a:gdLst/>
              <a:ahLst/>
              <a:cxnLst/>
              <a:rect l="l" t="t" r="r" b="b"/>
              <a:pathLst>
                <a:path w="2507615" h="4243705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2507615" h="4243705">
                  <a:moveTo>
                    <a:pt x="118491" y="4057650"/>
                  </a:moveTo>
                  <a:lnTo>
                    <a:pt x="61849" y="4057650"/>
                  </a:lnTo>
                  <a:lnTo>
                    <a:pt x="61849" y="4074795"/>
                  </a:lnTo>
                  <a:lnTo>
                    <a:pt x="118491" y="4074795"/>
                  </a:lnTo>
                  <a:lnTo>
                    <a:pt x="118491" y="4057650"/>
                  </a:lnTo>
                  <a:close/>
                </a:path>
                <a:path w="2507615" h="4243705">
                  <a:moveTo>
                    <a:pt x="137668" y="4147566"/>
                  </a:moveTo>
                  <a:lnTo>
                    <a:pt x="137566" y="4135120"/>
                  </a:lnTo>
                  <a:lnTo>
                    <a:pt x="136652" y="4131691"/>
                  </a:lnTo>
                  <a:lnTo>
                    <a:pt x="134620" y="4128008"/>
                  </a:lnTo>
                  <a:lnTo>
                    <a:pt x="133375" y="4125976"/>
                  </a:lnTo>
                  <a:lnTo>
                    <a:pt x="132461" y="4124452"/>
                  </a:lnTo>
                  <a:lnTo>
                    <a:pt x="114173" y="4113428"/>
                  </a:lnTo>
                  <a:lnTo>
                    <a:pt x="114173" y="4135120"/>
                  </a:lnTo>
                  <a:lnTo>
                    <a:pt x="114173" y="4143883"/>
                  </a:lnTo>
                  <a:lnTo>
                    <a:pt x="112014" y="4147312"/>
                  </a:lnTo>
                  <a:lnTo>
                    <a:pt x="107569" y="4149471"/>
                  </a:lnTo>
                  <a:lnTo>
                    <a:pt x="103378" y="4151630"/>
                  </a:lnTo>
                  <a:lnTo>
                    <a:pt x="97663" y="4152646"/>
                  </a:lnTo>
                  <a:lnTo>
                    <a:pt x="83185" y="4152646"/>
                  </a:lnTo>
                  <a:lnTo>
                    <a:pt x="77470" y="4151630"/>
                  </a:lnTo>
                  <a:lnTo>
                    <a:pt x="73152" y="4149471"/>
                  </a:lnTo>
                  <a:lnTo>
                    <a:pt x="68961" y="4147312"/>
                  </a:lnTo>
                  <a:lnTo>
                    <a:pt x="66802" y="4143883"/>
                  </a:lnTo>
                  <a:lnTo>
                    <a:pt x="66802" y="4135120"/>
                  </a:lnTo>
                  <a:lnTo>
                    <a:pt x="68961" y="4131818"/>
                  </a:lnTo>
                  <a:lnTo>
                    <a:pt x="73152" y="4129532"/>
                  </a:lnTo>
                  <a:lnTo>
                    <a:pt x="77470" y="4127119"/>
                  </a:lnTo>
                  <a:lnTo>
                    <a:pt x="83185" y="4125976"/>
                  </a:lnTo>
                  <a:lnTo>
                    <a:pt x="97536" y="4125976"/>
                  </a:lnTo>
                  <a:lnTo>
                    <a:pt x="103251" y="4127119"/>
                  </a:lnTo>
                  <a:lnTo>
                    <a:pt x="107569" y="4129532"/>
                  </a:lnTo>
                  <a:lnTo>
                    <a:pt x="112014" y="4131818"/>
                  </a:lnTo>
                  <a:lnTo>
                    <a:pt x="114173" y="4135120"/>
                  </a:lnTo>
                  <a:lnTo>
                    <a:pt x="114173" y="4113428"/>
                  </a:lnTo>
                  <a:lnTo>
                    <a:pt x="110617" y="4112514"/>
                  </a:lnTo>
                  <a:lnTo>
                    <a:pt x="104775" y="4110863"/>
                  </a:lnTo>
                  <a:lnTo>
                    <a:pt x="98044" y="4110101"/>
                  </a:lnTo>
                  <a:lnTo>
                    <a:pt x="82804" y="4110101"/>
                  </a:lnTo>
                  <a:lnTo>
                    <a:pt x="75946" y="4110863"/>
                  </a:lnTo>
                  <a:lnTo>
                    <a:pt x="70104" y="4112514"/>
                  </a:lnTo>
                  <a:lnTo>
                    <a:pt x="64262" y="4114038"/>
                  </a:lnTo>
                  <a:lnTo>
                    <a:pt x="59309" y="4116070"/>
                  </a:lnTo>
                  <a:lnTo>
                    <a:pt x="55372" y="4118737"/>
                  </a:lnTo>
                  <a:lnTo>
                    <a:pt x="51308" y="4121404"/>
                  </a:lnTo>
                  <a:lnTo>
                    <a:pt x="43307" y="4147566"/>
                  </a:lnTo>
                  <a:lnTo>
                    <a:pt x="47371" y="4154551"/>
                  </a:lnTo>
                  <a:lnTo>
                    <a:pt x="90424" y="4169156"/>
                  </a:lnTo>
                  <a:lnTo>
                    <a:pt x="101092" y="4168610"/>
                  </a:lnTo>
                  <a:lnTo>
                    <a:pt x="134708" y="4152646"/>
                  </a:lnTo>
                  <a:lnTo>
                    <a:pt x="137668" y="4147566"/>
                  </a:lnTo>
                  <a:close/>
                </a:path>
                <a:path w="2507615" h="4243705">
                  <a:moveTo>
                    <a:pt x="143637" y="4084828"/>
                  </a:moveTo>
                  <a:lnTo>
                    <a:pt x="37592" y="4084828"/>
                  </a:lnTo>
                  <a:lnTo>
                    <a:pt x="37592" y="4102481"/>
                  </a:lnTo>
                  <a:lnTo>
                    <a:pt x="143637" y="4102481"/>
                  </a:lnTo>
                  <a:lnTo>
                    <a:pt x="143637" y="4084828"/>
                  </a:lnTo>
                  <a:close/>
                </a:path>
                <a:path w="2507615" h="4243705">
                  <a:moveTo>
                    <a:pt x="180721" y="4184396"/>
                  </a:moveTo>
                  <a:lnTo>
                    <a:pt x="178816" y="4182491"/>
                  </a:lnTo>
                  <a:lnTo>
                    <a:pt x="57404" y="4182491"/>
                  </a:lnTo>
                  <a:lnTo>
                    <a:pt x="57404" y="4201287"/>
                  </a:lnTo>
                  <a:lnTo>
                    <a:pt x="156972" y="4201287"/>
                  </a:lnTo>
                  <a:lnTo>
                    <a:pt x="156972" y="4240657"/>
                  </a:lnTo>
                  <a:lnTo>
                    <a:pt x="180721" y="4240657"/>
                  </a:lnTo>
                  <a:lnTo>
                    <a:pt x="180721" y="4184396"/>
                  </a:lnTo>
                  <a:close/>
                </a:path>
                <a:path w="2507615" h="4243705">
                  <a:moveTo>
                    <a:pt x="204216" y="4105910"/>
                  </a:moveTo>
                  <a:lnTo>
                    <a:pt x="180721" y="4105910"/>
                  </a:lnTo>
                  <a:lnTo>
                    <a:pt x="180721" y="4058412"/>
                  </a:lnTo>
                  <a:lnTo>
                    <a:pt x="157734" y="4058412"/>
                  </a:lnTo>
                  <a:lnTo>
                    <a:pt x="157734" y="4175125"/>
                  </a:lnTo>
                  <a:lnTo>
                    <a:pt x="180721" y="4175125"/>
                  </a:lnTo>
                  <a:lnTo>
                    <a:pt x="180721" y="4126357"/>
                  </a:lnTo>
                  <a:lnTo>
                    <a:pt x="204216" y="4126357"/>
                  </a:lnTo>
                  <a:lnTo>
                    <a:pt x="204216" y="4105910"/>
                  </a:lnTo>
                  <a:close/>
                </a:path>
                <a:path w="2507615" h="4243705">
                  <a:moveTo>
                    <a:pt x="310896" y="22860"/>
                  </a:moveTo>
                  <a:lnTo>
                    <a:pt x="309041" y="13995"/>
                  </a:lnTo>
                  <a:lnTo>
                    <a:pt x="303987" y="6718"/>
                  </a:lnTo>
                  <a:lnTo>
                    <a:pt x="296481" y="1816"/>
                  </a:lnTo>
                  <a:lnTo>
                    <a:pt x="287274" y="0"/>
                  </a:lnTo>
                  <a:lnTo>
                    <a:pt x="278053" y="1816"/>
                  </a:lnTo>
                  <a:lnTo>
                    <a:pt x="270548" y="6718"/>
                  </a:lnTo>
                  <a:lnTo>
                    <a:pt x="265493" y="13995"/>
                  </a:lnTo>
                  <a:lnTo>
                    <a:pt x="263652" y="22860"/>
                  </a:lnTo>
                  <a:lnTo>
                    <a:pt x="265493" y="31737"/>
                  </a:lnTo>
                  <a:lnTo>
                    <a:pt x="270548" y="39014"/>
                  </a:lnTo>
                  <a:lnTo>
                    <a:pt x="278053" y="43916"/>
                  </a:lnTo>
                  <a:lnTo>
                    <a:pt x="287274" y="45720"/>
                  </a:lnTo>
                  <a:lnTo>
                    <a:pt x="296481" y="43916"/>
                  </a:lnTo>
                  <a:lnTo>
                    <a:pt x="303987" y="39014"/>
                  </a:lnTo>
                  <a:lnTo>
                    <a:pt x="309041" y="31737"/>
                  </a:lnTo>
                  <a:lnTo>
                    <a:pt x="310896" y="22860"/>
                  </a:lnTo>
                  <a:close/>
                </a:path>
                <a:path w="2507615" h="4243705">
                  <a:moveTo>
                    <a:pt x="324231" y="4186174"/>
                  </a:moveTo>
                  <a:lnTo>
                    <a:pt x="313321" y="4179036"/>
                  </a:lnTo>
                  <a:lnTo>
                    <a:pt x="303860" y="4171099"/>
                  </a:lnTo>
                  <a:lnTo>
                    <a:pt x="295846" y="4162361"/>
                  </a:lnTo>
                  <a:lnTo>
                    <a:pt x="290347" y="4154297"/>
                  </a:lnTo>
                  <a:lnTo>
                    <a:pt x="289306" y="4152773"/>
                  </a:lnTo>
                  <a:lnTo>
                    <a:pt x="277710" y="4105910"/>
                  </a:lnTo>
                  <a:lnTo>
                    <a:pt x="277622" y="4088257"/>
                  </a:lnTo>
                  <a:lnTo>
                    <a:pt x="314960" y="4088257"/>
                  </a:lnTo>
                  <a:lnTo>
                    <a:pt x="314960" y="4069207"/>
                  </a:lnTo>
                  <a:lnTo>
                    <a:pt x="217043" y="4069207"/>
                  </a:lnTo>
                  <a:lnTo>
                    <a:pt x="217043" y="4088257"/>
                  </a:lnTo>
                  <a:lnTo>
                    <a:pt x="253238" y="4088257"/>
                  </a:lnTo>
                  <a:lnTo>
                    <a:pt x="253174" y="4104005"/>
                  </a:lnTo>
                  <a:lnTo>
                    <a:pt x="246100" y="4143756"/>
                  </a:lnTo>
                  <a:lnTo>
                    <a:pt x="214960" y="4183265"/>
                  </a:lnTo>
                  <a:lnTo>
                    <a:pt x="203581" y="4191000"/>
                  </a:lnTo>
                  <a:lnTo>
                    <a:pt x="222885" y="4206240"/>
                  </a:lnTo>
                  <a:lnTo>
                    <a:pt x="254241" y="4174706"/>
                  </a:lnTo>
                  <a:lnTo>
                    <a:pt x="265430" y="4154297"/>
                  </a:lnTo>
                  <a:lnTo>
                    <a:pt x="268732" y="4161117"/>
                  </a:lnTo>
                  <a:lnTo>
                    <a:pt x="295148" y="4192397"/>
                  </a:lnTo>
                  <a:lnTo>
                    <a:pt x="299212" y="4195953"/>
                  </a:lnTo>
                  <a:lnTo>
                    <a:pt x="303530" y="4199001"/>
                  </a:lnTo>
                  <a:lnTo>
                    <a:pt x="307848" y="4201795"/>
                  </a:lnTo>
                  <a:lnTo>
                    <a:pt x="324231" y="4186174"/>
                  </a:lnTo>
                  <a:close/>
                </a:path>
                <a:path w="2507615" h="4243705">
                  <a:moveTo>
                    <a:pt x="381127" y="4126738"/>
                  </a:moveTo>
                  <a:lnTo>
                    <a:pt x="356108" y="4126738"/>
                  </a:lnTo>
                  <a:lnTo>
                    <a:pt x="356108" y="4058285"/>
                  </a:lnTo>
                  <a:lnTo>
                    <a:pt x="333121" y="4058285"/>
                  </a:lnTo>
                  <a:lnTo>
                    <a:pt x="333121" y="4239895"/>
                  </a:lnTo>
                  <a:lnTo>
                    <a:pt x="356108" y="4239895"/>
                  </a:lnTo>
                  <a:lnTo>
                    <a:pt x="356108" y="4147185"/>
                  </a:lnTo>
                  <a:lnTo>
                    <a:pt x="381127" y="4147185"/>
                  </a:lnTo>
                  <a:lnTo>
                    <a:pt x="381127" y="4126738"/>
                  </a:lnTo>
                  <a:close/>
                </a:path>
                <a:path w="2507615" h="4243705">
                  <a:moveTo>
                    <a:pt x="530606" y="4169029"/>
                  </a:moveTo>
                  <a:lnTo>
                    <a:pt x="528701" y="4167124"/>
                  </a:lnTo>
                  <a:lnTo>
                    <a:pt x="507873" y="4167124"/>
                  </a:lnTo>
                  <a:lnTo>
                    <a:pt x="507873" y="4186174"/>
                  </a:lnTo>
                  <a:lnTo>
                    <a:pt x="507873" y="4218305"/>
                  </a:lnTo>
                  <a:lnTo>
                    <a:pt x="429006" y="4218305"/>
                  </a:lnTo>
                  <a:lnTo>
                    <a:pt x="429006" y="4186174"/>
                  </a:lnTo>
                  <a:lnTo>
                    <a:pt x="507873" y="4186174"/>
                  </a:lnTo>
                  <a:lnTo>
                    <a:pt x="507873" y="4167124"/>
                  </a:lnTo>
                  <a:lnTo>
                    <a:pt x="409702" y="4167124"/>
                  </a:lnTo>
                  <a:lnTo>
                    <a:pt x="408178" y="4167505"/>
                  </a:lnTo>
                  <a:lnTo>
                    <a:pt x="407416" y="4168394"/>
                  </a:lnTo>
                  <a:lnTo>
                    <a:pt x="406527" y="4169283"/>
                  </a:lnTo>
                  <a:lnTo>
                    <a:pt x="406146" y="4170680"/>
                  </a:lnTo>
                  <a:lnTo>
                    <a:pt x="406146" y="4234053"/>
                  </a:lnTo>
                  <a:lnTo>
                    <a:pt x="406527" y="4235577"/>
                  </a:lnTo>
                  <a:lnTo>
                    <a:pt x="407416" y="4236339"/>
                  </a:lnTo>
                  <a:lnTo>
                    <a:pt x="408178" y="4237228"/>
                  </a:lnTo>
                  <a:lnTo>
                    <a:pt x="409702" y="4237609"/>
                  </a:lnTo>
                  <a:lnTo>
                    <a:pt x="526923" y="4237609"/>
                  </a:lnTo>
                  <a:lnTo>
                    <a:pt x="528447" y="4237228"/>
                  </a:lnTo>
                  <a:lnTo>
                    <a:pt x="529336" y="4236339"/>
                  </a:lnTo>
                  <a:lnTo>
                    <a:pt x="530225" y="4235577"/>
                  </a:lnTo>
                  <a:lnTo>
                    <a:pt x="530606" y="4234053"/>
                  </a:lnTo>
                  <a:lnTo>
                    <a:pt x="530606" y="4218305"/>
                  </a:lnTo>
                  <a:lnTo>
                    <a:pt x="530606" y="4186174"/>
                  </a:lnTo>
                  <a:lnTo>
                    <a:pt x="530606" y="4169029"/>
                  </a:lnTo>
                  <a:close/>
                </a:path>
                <a:path w="2507615" h="4243705">
                  <a:moveTo>
                    <a:pt x="552069" y="4128516"/>
                  </a:moveTo>
                  <a:lnTo>
                    <a:pt x="525780" y="4128516"/>
                  </a:lnTo>
                  <a:lnTo>
                    <a:pt x="526669" y="4124071"/>
                  </a:lnTo>
                  <a:lnTo>
                    <a:pt x="527685" y="4119245"/>
                  </a:lnTo>
                  <a:lnTo>
                    <a:pt x="529793" y="4108196"/>
                  </a:lnTo>
                  <a:lnTo>
                    <a:pt x="530606" y="4103370"/>
                  </a:lnTo>
                  <a:lnTo>
                    <a:pt x="531368" y="4098163"/>
                  </a:lnTo>
                  <a:lnTo>
                    <a:pt x="532257" y="4092956"/>
                  </a:lnTo>
                  <a:lnTo>
                    <a:pt x="534162" y="4077589"/>
                  </a:lnTo>
                  <a:lnTo>
                    <a:pt x="534543" y="4073017"/>
                  </a:lnTo>
                  <a:lnTo>
                    <a:pt x="534797" y="4068826"/>
                  </a:lnTo>
                  <a:lnTo>
                    <a:pt x="534797" y="4065016"/>
                  </a:lnTo>
                  <a:lnTo>
                    <a:pt x="533019" y="4063111"/>
                  </a:lnTo>
                  <a:lnTo>
                    <a:pt x="402971" y="4063111"/>
                  </a:lnTo>
                  <a:lnTo>
                    <a:pt x="402971" y="4082415"/>
                  </a:lnTo>
                  <a:lnTo>
                    <a:pt x="510540" y="4082415"/>
                  </a:lnTo>
                  <a:lnTo>
                    <a:pt x="510540" y="4085082"/>
                  </a:lnTo>
                  <a:lnTo>
                    <a:pt x="510286" y="4088257"/>
                  </a:lnTo>
                  <a:lnTo>
                    <a:pt x="509524" y="4095750"/>
                  </a:lnTo>
                  <a:lnTo>
                    <a:pt x="509016" y="4099687"/>
                  </a:lnTo>
                  <a:lnTo>
                    <a:pt x="508254" y="4104005"/>
                  </a:lnTo>
                  <a:lnTo>
                    <a:pt x="507669" y="4108704"/>
                  </a:lnTo>
                  <a:lnTo>
                    <a:pt x="507111" y="4112514"/>
                  </a:lnTo>
                  <a:lnTo>
                    <a:pt x="506222" y="4116705"/>
                  </a:lnTo>
                  <a:lnTo>
                    <a:pt x="505333" y="4121023"/>
                  </a:lnTo>
                  <a:lnTo>
                    <a:pt x="504444" y="4124960"/>
                  </a:lnTo>
                  <a:lnTo>
                    <a:pt x="503682" y="4128516"/>
                  </a:lnTo>
                  <a:lnTo>
                    <a:pt x="384810" y="4128516"/>
                  </a:lnTo>
                  <a:lnTo>
                    <a:pt x="384810" y="4148074"/>
                  </a:lnTo>
                  <a:lnTo>
                    <a:pt x="552069" y="4148074"/>
                  </a:lnTo>
                  <a:lnTo>
                    <a:pt x="552069" y="4128516"/>
                  </a:lnTo>
                  <a:close/>
                </a:path>
                <a:path w="2507615" h="4243705">
                  <a:moveTo>
                    <a:pt x="609600" y="22860"/>
                  </a:moveTo>
                  <a:lnTo>
                    <a:pt x="607745" y="13995"/>
                  </a:lnTo>
                  <a:lnTo>
                    <a:pt x="602691" y="6718"/>
                  </a:lnTo>
                  <a:lnTo>
                    <a:pt x="595185" y="1816"/>
                  </a:lnTo>
                  <a:lnTo>
                    <a:pt x="585978" y="0"/>
                  </a:lnTo>
                  <a:lnTo>
                    <a:pt x="576757" y="1816"/>
                  </a:lnTo>
                  <a:lnTo>
                    <a:pt x="569252" y="6718"/>
                  </a:lnTo>
                  <a:lnTo>
                    <a:pt x="564197" y="13995"/>
                  </a:lnTo>
                  <a:lnTo>
                    <a:pt x="562356" y="22860"/>
                  </a:lnTo>
                  <a:lnTo>
                    <a:pt x="564197" y="31737"/>
                  </a:lnTo>
                  <a:lnTo>
                    <a:pt x="569252" y="39014"/>
                  </a:lnTo>
                  <a:lnTo>
                    <a:pt x="576757" y="43916"/>
                  </a:lnTo>
                  <a:lnTo>
                    <a:pt x="585978" y="45720"/>
                  </a:lnTo>
                  <a:lnTo>
                    <a:pt x="595185" y="43916"/>
                  </a:lnTo>
                  <a:lnTo>
                    <a:pt x="602691" y="39014"/>
                  </a:lnTo>
                  <a:lnTo>
                    <a:pt x="607745" y="31737"/>
                  </a:lnTo>
                  <a:lnTo>
                    <a:pt x="609600" y="22860"/>
                  </a:lnTo>
                  <a:close/>
                </a:path>
                <a:path w="2507615" h="4243705">
                  <a:moveTo>
                    <a:pt x="681101" y="4185920"/>
                  </a:moveTo>
                  <a:lnTo>
                    <a:pt x="647458" y="4154297"/>
                  </a:lnTo>
                  <a:lnTo>
                    <a:pt x="635304" y="4116933"/>
                  </a:lnTo>
                  <a:lnTo>
                    <a:pt x="634619" y="4103878"/>
                  </a:lnTo>
                  <a:lnTo>
                    <a:pt x="634619" y="4088003"/>
                  </a:lnTo>
                  <a:lnTo>
                    <a:pt x="671449" y="4088003"/>
                  </a:lnTo>
                  <a:lnTo>
                    <a:pt x="671449" y="4068953"/>
                  </a:lnTo>
                  <a:lnTo>
                    <a:pt x="573659" y="4068953"/>
                  </a:lnTo>
                  <a:lnTo>
                    <a:pt x="573659" y="4088003"/>
                  </a:lnTo>
                  <a:lnTo>
                    <a:pt x="610108" y="4088003"/>
                  </a:lnTo>
                  <a:lnTo>
                    <a:pt x="610069" y="4103878"/>
                  </a:lnTo>
                  <a:lnTo>
                    <a:pt x="602259" y="4144200"/>
                  </a:lnTo>
                  <a:lnTo>
                    <a:pt x="576249" y="4179620"/>
                  </a:lnTo>
                  <a:lnTo>
                    <a:pt x="560578" y="4190746"/>
                  </a:lnTo>
                  <a:lnTo>
                    <a:pt x="579501" y="4205986"/>
                  </a:lnTo>
                  <a:lnTo>
                    <a:pt x="583819" y="4202938"/>
                  </a:lnTo>
                  <a:lnTo>
                    <a:pt x="588137" y="4199382"/>
                  </a:lnTo>
                  <a:lnTo>
                    <a:pt x="592328" y="4195445"/>
                  </a:lnTo>
                  <a:lnTo>
                    <a:pt x="596684" y="4191470"/>
                  </a:lnTo>
                  <a:lnTo>
                    <a:pt x="622427" y="4154297"/>
                  </a:lnTo>
                  <a:lnTo>
                    <a:pt x="625373" y="4160913"/>
                  </a:lnTo>
                  <a:lnTo>
                    <a:pt x="651090" y="4191508"/>
                  </a:lnTo>
                  <a:lnTo>
                    <a:pt x="664845" y="4201541"/>
                  </a:lnTo>
                  <a:lnTo>
                    <a:pt x="681101" y="4185920"/>
                  </a:lnTo>
                  <a:close/>
                </a:path>
                <a:path w="2507615" h="4243705">
                  <a:moveTo>
                    <a:pt x="718185" y="4058412"/>
                  </a:moveTo>
                  <a:lnTo>
                    <a:pt x="695198" y="4058412"/>
                  </a:lnTo>
                  <a:lnTo>
                    <a:pt x="695198" y="4239895"/>
                  </a:lnTo>
                  <a:lnTo>
                    <a:pt x="718185" y="4239895"/>
                  </a:lnTo>
                  <a:lnTo>
                    <a:pt x="718185" y="4058412"/>
                  </a:lnTo>
                  <a:close/>
                </a:path>
                <a:path w="2507615" h="4243705">
                  <a:moveTo>
                    <a:pt x="847471" y="4090924"/>
                  </a:moveTo>
                  <a:lnTo>
                    <a:pt x="824738" y="4060736"/>
                  </a:lnTo>
                  <a:lnTo>
                    <a:pt x="824738" y="4085971"/>
                  </a:lnTo>
                  <a:lnTo>
                    <a:pt x="824738" y="4096004"/>
                  </a:lnTo>
                  <a:lnTo>
                    <a:pt x="822960" y="4099814"/>
                  </a:lnTo>
                  <a:lnTo>
                    <a:pt x="819277" y="4102481"/>
                  </a:lnTo>
                  <a:lnTo>
                    <a:pt x="815975" y="4105021"/>
                  </a:lnTo>
                  <a:lnTo>
                    <a:pt x="810133" y="4106291"/>
                  </a:lnTo>
                  <a:lnTo>
                    <a:pt x="794131" y="4106291"/>
                  </a:lnTo>
                  <a:lnTo>
                    <a:pt x="788543" y="4105021"/>
                  </a:lnTo>
                  <a:lnTo>
                    <a:pt x="781558" y="4099814"/>
                  </a:lnTo>
                  <a:lnTo>
                    <a:pt x="779780" y="4096004"/>
                  </a:lnTo>
                  <a:lnTo>
                    <a:pt x="779780" y="4085971"/>
                  </a:lnTo>
                  <a:lnTo>
                    <a:pt x="781558" y="4082161"/>
                  </a:lnTo>
                  <a:lnTo>
                    <a:pt x="785114" y="4079494"/>
                  </a:lnTo>
                  <a:lnTo>
                    <a:pt x="788543" y="4076827"/>
                  </a:lnTo>
                  <a:lnTo>
                    <a:pt x="794131" y="4075430"/>
                  </a:lnTo>
                  <a:lnTo>
                    <a:pt x="810006" y="4075430"/>
                  </a:lnTo>
                  <a:lnTo>
                    <a:pt x="815848" y="4076827"/>
                  </a:lnTo>
                  <a:lnTo>
                    <a:pt x="822960" y="4082161"/>
                  </a:lnTo>
                  <a:lnTo>
                    <a:pt x="824738" y="4085971"/>
                  </a:lnTo>
                  <a:lnTo>
                    <a:pt x="824738" y="4060736"/>
                  </a:lnTo>
                  <a:lnTo>
                    <a:pt x="820902" y="4059224"/>
                  </a:lnTo>
                  <a:lnTo>
                    <a:pt x="811961" y="4057383"/>
                  </a:lnTo>
                  <a:lnTo>
                    <a:pt x="801878" y="4056761"/>
                  </a:lnTo>
                  <a:lnTo>
                    <a:pt x="792035" y="4057383"/>
                  </a:lnTo>
                  <a:lnTo>
                    <a:pt x="757669" y="4083901"/>
                  </a:lnTo>
                  <a:lnTo>
                    <a:pt x="756920" y="4090924"/>
                  </a:lnTo>
                  <a:lnTo>
                    <a:pt x="756945" y="4096004"/>
                  </a:lnTo>
                  <a:lnTo>
                    <a:pt x="788797" y="4123436"/>
                  </a:lnTo>
                  <a:lnTo>
                    <a:pt x="795020" y="4124325"/>
                  </a:lnTo>
                  <a:lnTo>
                    <a:pt x="801878" y="4124325"/>
                  </a:lnTo>
                  <a:lnTo>
                    <a:pt x="840600" y="4110240"/>
                  </a:lnTo>
                  <a:lnTo>
                    <a:pt x="846709" y="4098099"/>
                  </a:lnTo>
                  <a:lnTo>
                    <a:pt x="847471" y="4090924"/>
                  </a:lnTo>
                  <a:close/>
                </a:path>
                <a:path w="2507615" h="4243705">
                  <a:moveTo>
                    <a:pt x="866521" y="4129151"/>
                  </a:moveTo>
                  <a:lnTo>
                    <a:pt x="862076" y="4130040"/>
                  </a:lnTo>
                  <a:lnTo>
                    <a:pt x="856615" y="4130675"/>
                  </a:lnTo>
                  <a:lnTo>
                    <a:pt x="843407" y="4131945"/>
                  </a:lnTo>
                  <a:lnTo>
                    <a:pt x="836803" y="4132453"/>
                  </a:lnTo>
                  <a:lnTo>
                    <a:pt x="829818" y="4133088"/>
                  </a:lnTo>
                  <a:lnTo>
                    <a:pt x="822960" y="4133469"/>
                  </a:lnTo>
                  <a:lnTo>
                    <a:pt x="810514" y="4133977"/>
                  </a:lnTo>
                  <a:lnTo>
                    <a:pt x="799846" y="4134231"/>
                  </a:lnTo>
                  <a:lnTo>
                    <a:pt x="743966" y="4134231"/>
                  </a:lnTo>
                  <a:lnTo>
                    <a:pt x="743966" y="4152900"/>
                  </a:lnTo>
                  <a:lnTo>
                    <a:pt x="782066" y="4152900"/>
                  </a:lnTo>
                  <a:lnTo>
                    <a:pt x="782066" y="4181475"/>
                  </a:lnTo>
                  <a:lnTo>
                    <a:pt x="804926" y="4181475"/>
                  </a:lnTo>
                  <a:lnTo>
                    <a:pt x="804926" y="4152519"/>
                  </a:lnTo>
                  <a:lnTo>
                    <a:pt x="813739" y="4152290"/>
                  </a:lnTo>
                  <a:lnTo>
                    <a:pt x="830605" y="4151579"/>
                  </a:lnTo>
                  <a:lnTo>
                    <a:pt x="866521" y="4147820"/>
                  </a:lnTo>
                  <a:lnTo>
                    <a:pt x="866521" y="4129151"/>
                  </a:lnTo>
                  <a:close/>
                </a:path>
                <a:path w="2507615" h="4243705">
                  <a:moveTo>
                    <a:pt x="894969" y="4058412"/>
                  </a:moveTo>
                  <a:lnTo>
                    <a:pt x="871982" y="4058412"/>
                  </a:lnTo>
                  <a:lnTo>
                    <a:pt x="871982" y="4161790"/>
                  </a:lnTo>
                  <a:lnTo>
                    <a:pt x="832231" y="4161790"/>
                  </a:lnTo>
                  <a:lnTo>
                    <a:pt x="832231" y="4179443"/>
                  </a:lnTo>
                  <a:lnTo>
                    <a:pt x="871982" y="4179443"/>
                  </a:lnTo>
                  <a:lnTo>
                    <a:pt x="871982" y="4197477"/>
                  </a:lnTo>
                  <a:lnTo>
                    <a:pt x="894969" y="4197477"/>
                  </a:lnTo>
                  <a:lnTo>
                    <a:pt x="894969" y="4058412"/>
                  </a:lnTo>
                  <a:close/>
                </a:path>
                <a:path w="2507615" h="4243705">
                  <a:moveTo>
                    <a:pt x="898398" y="4216908"/>
                  </a:moveTo>
                  <a:lnTo>
                    <a:pt x="795020" y="4216908"/>
                  </a:lnTo>
                  <a:lnTo>
                    <a:pt x="795020" y="4187698"/>
                  </a:lnTo>
                  <a:lnTo>
                    <a:pt x="771525" y="4187698"/>
                  </a:lnTo>
                  <a:lnTo>
                    <a:pt x="771525" y="4232910"/>
                  </a:lnTo>
                  <a:lnTo>
                    <a:pt x="771906" y="4234434"/>
                  </a:lnTo>
                  <a:lnTo>
                    <a:pt x="772541" y="4235196"/>
                  </a:lnTo>
                  <a:lnTo>
                    <a:pt x="773303" y="4235958"/>
                  </a:lnTo>
                  <a:lnTo>
                    <a:pt x="774827" y="4236339"/>
                  </a:lnTo>
                  <a:lnTo>
                    <a:pt x="898398" y="4236339"/>
                  </a:lnTo>
                  <a:lnTo>
                    <a:pt x="898398" y="4216908"/>
                  </a:lnTo>
                  <a:close/>
                </a:path>
                <a:path w="2507615" h="4243705">
                  <a:moveTo>
                    <a:pt x="1082675" y="4142740"/>
                  </a:moveTo>
                  <a:lnTo>
                    <a:pt x="1054227" y="4142740"/>
                  </a:lnTo>
                  <a:lnTo>
                    <a:pt x="1055497" y="4137533"/>
                  </a:lnTo>
                  <a:lnTo>
                    <a:pt x="1056640" y="4131564"/>
                  </a:lnTo>
                  <a:lnTo>
                    <a:pt x="1057656" y="4124960"/>
                  </a:lnTo>
                  <a:lnTo>
                    <a:pt x="1058811" y="4118229"/>
                  </a:lnTo>
                  <a:lnTo>
                    <a:pt x="1059815" y="4111498"/>
                  </a:lnTo>
                  <a:lnTo>
                    <a:pt x="1060704" y="4104640"/>
                  </a:lnTo>
                  <a:lnTo>
                    <a:pt x="1061720" y="4097782"/>
                  </a:lnTo>
                  <a:lnTo>
                    <a:pt x="1062482" y="4091305"/>
                  </a:lnTo>
                  <a:lnTo>
                    <a:pt x="1063498" y="4079113"/>
                  </a:lnTo>
                  <a:lnTo>
                    <a:pt x="1063879" y="4074033"/>
                  </a:lnTo>
                  <a:lnTo>
                    <a:pt x="1064260" y="4069842"/>
                  </a:lnTo>
                  <a:lnTo>
                    <a:pt x="1064260" y="4066032"/>
                  </a:lnTo>
                  <a:lnTo>
                    <a:pt x="1062355" y="4064127"/>
                  </a:lnTo>
                  <a:lnTo>
                    <a:pt x="932815" y="4064127"/>
                  </a:lnTo>
                  <a:lnTo>
                    <a:pt x="932815" y="4083558"/>
                  </a:lnTo>
                  <a:lnTo>
                    <a:pt x="1039622" y="4083558"/>
                  </a:lnTo>
                  <a:lnTo>
                    <a:pt x="1039495" y="4087622"/>
                  </a:lnTo>
                  <a:lnTo>
                    <a:pt x="1034034" y="4128643"/>
                  </a:lnTo>
                  <a:lnTo>
                    <a:pt x="1030732" y="4142740"/>
                  </a:lnTo>
                  <a:lnTo>
                    <a:pt x="915035" y="4142740"/>
                  </a:lnTo>
                  <a:lnTo>
                    <a:pt x="915035" y="4162044"/>
                  </a:lnTo>
                  <a:lnTo>
                    <a:pt x="985774" y="4162044"/>
                  </a:lnTo>
                  <a:lnTo>
                    <a:pt x="985774" y="4239895"/>
                  </a:lnTo>
                  <a:lnTo>
                    <a:pt x="1009015" y="4239895"/>
                  </a:lnTo>
                  <a:lnTo>
                    <a:pt x="1009015" y="4162044"/>
                  </a:lnTo>
                  <a:lnTo>
                    <a:pt x="1082675" y="4162044"/>
                  </a:lnTo>
                  <a:lnTo>
                    <a:pt x="1082675" y="4142740"/>
                  </a:lnTo>
                  <a:close/>
                </a:path>
                <a:path w="2507615" h="4243705">
                  <a:moveTo>
                    <a:pt x="1190117" y="4067683"/>
                  </a:moveTo>
                  <a:lnTo>
                    <a:pt x="1188212" y="4065778"/>
                  </a:lnTo>
                  <a:lnTo>
                    <a:pt x="1105027" y="4065778"/>
                  </a:lnTo>
                  <a:lnTo>
                    <a:pt x="1105027" y="4085209"/>
                  </a:lnTo>
                  <a:lnTo>
                    <a:pt x="1164971" y="4085209"/>
                  </a:lnTo>
                  <a:lnTo>
                    <a:pt x="1157389" y="4108310"/>
                  </a:lnTo>
                  <a:lnTo>
                    <a:pt x="1143025" y="4127525"/>
                  </a:lnTo>
                  <a:lnTo>
                    <a:pt x="1121854" y="4142841"/>
                  </a:lnTo>
                  <a:lnTo>
                    <a:pt x="1093851" y="4154297"/>
                  </a:lnTo>
                  <a:lnTo>
                    <a:pt x="1108202" y="4171315"/>
                  </a:lnTo>
                  <a:lnTo>
                    <a:pt x="1155928" y="4144759"/>
                  </a:lnTo>
                  <a:lnTo>
                    <a:pt x="1182852" y="4105376"/>
                  </a:lnTo>
                  <a:lnTo>
                    <a:pt x="1190117" y="4071366"/>
                  </a:lnTo>
                  <a:lnTo>
                    <a:pt x="1190117" y="4067683"/>
                  </a:lnTo>
                  <a:close/>
                </a:path>
                <a:path w="2507615" h="4243705">
                  <a:moveTo>
                    <a:pt x="1245616" y="4216908"/>
                  </a:moveTo>
                  <a:lnTo>
                    <a:pt x="1145921" y="4216908"/>
                  </a:lnTo>
                  <a:lnTo>
                    <a:pt x="1145921" y="4177665"/>
                  </a:lnTo>
                  <a:lnTo>
                    <a:pt x="1122426" y="4177665"/>
                  </a:lnTo>
                  <a:lnTo>
                    <a:pt x="1122426" y="4232910"/>
                  </a:lnTo>
                  <a:lnTo>
                    <a:pt x="1122807" y="4234434"/>
                  </a:lnTo>
                  <a:lnTo>
                    <a:pt x="1123569" y="4235196"/>
                  </a:lnTo>
                  <a:lnTo>
                    <a:pt x="1124204" y="4235958"/>
                  </a:lnTo>
                  <a:lnTo>
                    <a:pt x="1125728" y="4236339"/>
                  </a:lnTo>
                  <a:lnTo>
                    <a:pt x="1245616" y="4236339"/>
                  </a:lnTo>
                  <a:lnTo>
                    <a:pt x="1245616" y="4216908"/>
                  </a:lnTo>
                  <a:close/>
                </a:path>
                <a:path w="2507615" h="4243705">
                  <a:moveTo>
                    <a:pt x="1264285" y="4110482"/>
                  </a:moveTo>
                  <a:lnTo>
                    <a:pt x="1240536" y="4110482"/>
                  </a:lnTo>
                  <a:lnTo>
                    <a:pt x="1240536" y="4058285"/>
                  </a:lnTo>
                  <a:lnTo>
                    <a:pt x="1217676" y="4058285"/>
                  </a:lnTo>
                  <a:lnTo>
                    <a:pt x="1217676" y="4188968"/>
                  </a:lnTo>
                  <a:lnTo>
                    <a:pt x="1240536" y="4188968"/>
                  </a:lnTo>
                  <a:lnTo>
                    <a:pt x="1240536" y="4130040"/>
                  </a:lnTo>
                  <a:lnTo>
                    <a:pt x="1264285" y="4130040"/>
                  </a:lnTo>
                  <a:lnTo>
                    <a:pt x="1264285" y="4110482"/>
                  </a:lnTo>
                  <a:close/>
                </a:path>
                <a:path w="2507615" h="4243705">
                  <a:moveTo>
                    <a:pt x="1431671" y="4184650"/>
                  </a:moveTo>
                  <a:lnTo>
                    <a:pt x="1403858" y="4154678"/>
                  </a:lnTo>
                  <a:lnTo>
                    <a:pt x="1395476" y="4108323"/>
                  </a:lnTo>
                  <a:lnTo>
                    <a:pt x="1395476" y="4089019"/>
                  </a:lnTo>
                  <a:lnTo>
                    <a:pt x="1423162" y="4089019"/>
                  </a:lnTo>
                  <a:lnTo>
                    <a:pt x="1423162" y="4069842"/>
                  </a:lnTo>
                  <a:lnTo>
                    <a:pt x="1344041" y="4069842"/>
                  </a:lnTo>
                  <a:lnTo>
                    <a:pt x="1344041" y="4089019"/>
                  </a:lnTo>
                  <a:lnTo>
                    <a:pt x="1371600" y="4089019"/>
                  </a:lnTo>
                  <a:lnTo>
                    <a:pt x="1371561" y="4108323"/>
                  </a:lnTo>
                  <a:lnTo>
                    <a:pt x="1366075" y="4146766"/>
                  </a:lnTo>
                  <a:lnTo>
                    <a:pt x="1340472" y="4184561"/>
                  </a:lnTo>
                  <a:lnTo>
                    <a:pt x="1330452" y="4191762"/>
                  </a:lnTo>
                  <a:lnTo>
                    <a:pt x="1349375" y="4205986"/>
                  </a:lnTo>
                  <a:lnTo>
                    <a:pt x="1378292" y="4173156"/>
                  </a:lnTo>
                  <a:lnTo>
                    <a:pt x="1383411" y="4161663"/>
                  </a:lnTo>
                  <a:lnTo>
                    <a:pt x="1386205" y="4168521"/>
                  </a:lnTo>
                  <a:lnTo>
                    <a:pt x="1416431" y="4200144"/>
                  </a:lnTo>
                  <a:lnTo>
                    <a:pt x="1431671" y="4184650"/>
                  </a:lnTo>
                  <a:close/>
                </a:path>
                <a:path w="2507615" h="4243705">
                  <a:moveTo>
                    <a:pt x="1459230" y="4061460"/>
                  </a:moveTo>
                  <a:lnTo>
                    <a:pt x="1436878" y="4061460"/>
                  </a:lnTo>
                  <a:lnTo>
                    <a:pt x="1436878" y="4114927"/>
                  </a:lnTo>
                  <a:lnTo>
                    <a:pt x="1410970" y="4114927"/>
                  </a:lnTo>
                  <a:lnTo>
                    <a:pt x="1410970" y="4136263"/>
                  </a:lnTo>
                  <a:lnTo>
                    <a:pt x="1436878" y="4136263"/>
                  </a:lnTo>
                  <a:lnTo>
                    <a:pt x="1436878" y="4231386"/>
                  </a:lnTo>
                  <a:lnTo>
                    <a:pt x="1459230" y="4231386"/>
                  </a:lnTo>
                  <a:lnTo>
                    <a:pt x="1459230" y="4061460"/>
                  </a:lnTo>
                  <a:close/>
                </a:path>
                <a:path w="2507615" h="4243705">
                  <a:moveTo>
                    <a:pt x="1494790" y="4058412"/>
                  </a:moveTo>
                  <a:lnTo>
                    <a:pt x="1472819" y="4058412"/>
                  </a:lnTo>
                  <a:lnTo>
                    <a:pt x="1472819" y="4239895"/>
                  </a:lnTo>
                  <a:lnTo>
                    <a:pt x="1494790" y="4239895"/>
                  </a:lnTo>
                  <a:lnTo>
                    <a:pt x="1494790" y="4058412"/>
                  </a:lnTo>
                  <a:close/>
                </a:path>
                <a:path w="2507615" h="4243705">
                  <a:moveTo>
                    <a:pt x="1598295" y="4057650"/>
                  </a:moveTo>
                  <a:lnTo>
                    <a:pt x="1541653" y="4057650"/>
                  </a:lnTo>
                  <a:lnTo>
                    <a:pt x="1541653" y="4074795"/>
                  </a:lnTo>
                  <a:lnTo>
                    <a:pt x="1598295" y="4074795"/>
                  </a:lnTo>
                  <a:lnTo>
                    <a:pt x="1598295" y="4057650"/>
                  </a:lnTo>
                  <a:close/>
                </a:path>
                <a:path w="2507615" h="4243705">
                  <a:moveTo>
                    <a:pt x="1617472" y="4133850"/>
                  </a:moveTo>
                  <a:lnTo>
                    <a:pt x="1614449" y="4128389"/>
                  </a:lnTo>
                  <a:lnTo>
                    <a:pt x="1613408" y="4126484"/>
                  </a:lnTo>
                  <a:lnTo>
                    <a:pt x="1605153" y="4120515"/>
                  </a:lnTo>
                  <a:lnTo>
                    <a:pt x="1598409" y="4116527"/>
                  </a:lnTo>
                  <a:lnTo>
                    <a:pt x="1593977" y="4114952"/>
                  </a:lnTo>
                  <a:lnTo>
                    <a:pt x="1593977" y="4138041"/>
                  </a:lnTo>
                  <a:lnTo>
                    <a:pt x="1593977" y="4147566"/>
                  </a:lnTo>
                  <a:lnTo>
                    <a:pt x="1591818" y="4151122"/>
                  </a:lnTo>
                  <a:lnTo>
                    <a:pt x="1587373" y="4153281"/>
                  </a:lnTo>
                  <a:lnTo>
                    <a:pt x="1583055" y="4155567"/>
                  </a:lnTo>
                  <a:lnTo>
                    <a:pt x="1577340" y="4156710"/>
                  </a:lnTo>
                  <a:lnTo>
                    <a:pt x="1562989" y="4156710"/>
                  </a:lnTo>
                  <a:lnTo>
                    <a:pt x="1546606" y="4138041"/>
                  </a:lnTo>
                  <a:lnTo>
                    <a:pt x="1548765" y="4134612"/>
                  </a:lnTo>
                  <a:lnTo>
                    <a:pt x="1552956" y="4132072"/>
                  </a:lnTo>
                  <a:lnTo>
                    <a:pt x="1557274" y="4129659"/>
                  </a:lnTo>
                  <a:lnTo>
                    <a:pt x="1562989" y="4128389"/>
                  </a:lnTo>
                  <a:lnTo>
                    <a:pt x="1577340" y="4128389"/>
                  </a:lnTo>
                  <a:lnTo>
                    <a:pt x="1583055" y="4129659"/>
                  </a:lnTo>
                  <a:lnTo>
                    <a:pt x="1587373" y="4132072"/>
                  </a:lnTo>
                  <a:lnTo>
                    <a:pt x="1591818" y="4134612"/>
                  </a:lnTo>
                  <a:lnTo>
                    <a:pt x="1593977" y="4138041"/>
                  </a:lnTo>
                  <a:lnTo>
                    <a:pt x="1593977" y="4114952"/>
                  </a:lnTo>
                  <a:lnTo>
                    <a:pt x="1590357" y="4113657"/>
                  </a:lnTo>
                  <a:lnTo>
                    <a:pt x="1580959" y="4111942"/>
                  </a:lnTo>
                  <a:lnTo>
                    <a:pt x="1570228" y="4111371"/>
                  </a:lnTo>
                  <a:lnTo>
                    <a:pt x="1559458" y="4111942"/>
                  </a:lnTo>
                  <a:lnTo>
                    <a:pt x="1523111" y="4133850"/>
                  </a:lnTo>
                  <a:lnTo>
                    <a:pt x="1523111" y="4151249"/>
                  </a:lnTo>
                  <a:lnTo>
                    <a:pt x="1559534" y="4173410"/>
                  </a:lnTo>
                  <a:lnTo>
                    <a:pt x="1570228" y="4173982"/>
                  </a:lnTo>
                  <a:lnTo>
                    <a:pt x="1580819" y="4173410"/>
                  </a:lnTo>
                  <a:lnTo>
                    <a:pt x="1612900" y="4156710"/>
                  </a:lnTo>
                  <a:lnTo>
                    <a:pt x="1614398" y="4154640"/>
                  </a:lnTo>
                  <a:lnTo>
                    <a:pt x="1616697" y="4148861"/>
                  </a:lnTo>
                  <a:lnTo>
                    <a:pt x="1617472" y="4142613"/>
                  </a:lnTo>
                  <a:lnTo>
                    <a:pt x="1617472" y="4133850"/>
                  </a:lnTo>
                  <a:close/>
                </a:path>
                <a:path w="2507615" h="4243705">
                  <a:moveTo>
                    <a:pt x="1623441" y="4085971"/>
                  </a:moveTo>
                  <a:lnTo>
                    <a:pt x="1517396" y="4085971"/>
                  </a:lnTo>
                  <a:lnTo>
                    <a:pt x="1517396" y="4103624"/>
                  </a:lnTo>
                  <a:lnTo>
                    <a:pt x="1623441" y="4103624"/>
                  </a:lnTo>
                  <a:lnTo>
                    <a:pt x="1623441" y="4085971"/>
                  </a:lnTo>
                  <a:close/>
                </a:path>
                <a:path w="2507615" h="4243705">
                  <a:moveTo>
                    <a:pt x="1665732" y="4216908"/>
                  </a:moveTo>
                  <a:lnTo>
                    <a:pt x="1565402" y="4216908"/>
                  </a:lnTo>
                  <a:lnTo>
                    <a:pt x="1565402" y="4184650"/>
                  </a:lnTo>
                  <a:lnTo>
                    <a:pt x="1541907" y="4184650"/>
                  </a:lnTo>
                  <a:lnTo>
                    <a:pt x="1541907" y="4232910"/>
                  </a:lnTo>
                  <a:lnTo>
                    <a:pt x="1542288" y="4234434"/>
                  </a:lnTo>
                  <a:lnTo>
                    <a:pt x="1543812" y="4235958"/>
                  </a:lnTo>
                  <a:lnTo>
                    <a:pt x="1545209" y="4236339"/>
                  </a:lnTo>
                  <a:lnTo>
                    <a:pt x="1665732" y="4236339"/>
                  </a:lnTo>
                  <a:lnTo>
                    <a:pt x="1665732" y="4216908"/>
                  </a:lnTo>
                  <a:close/>
                </a:path>
                <a:path w="2507615" h="4243705">
                  <a:moveTo>
                    <a:pt x="1684147" y="4111752"/>
                  </a:moveTo>
                  <a:lnTo>
                    <a:pt x="1660525" y="4111752"/>
                  </a:lnTo>
                  <a:lnTo>
                    <a:pt x="1660525" y="4058412"/>
                  </a:lnTo>
                  <a:lnTo>
                    <a:pt x="1637538" y="4058412"/>
                  </a:lnTo>
                  <a:lnTo>
                    <a:pt x="1637538" y="4193032"/>
                  </a:lnTo>
                  <a:lnTo>
                    <a:pt x="1660525" y="4193032"/>
                  </a:lnTo>
                  <a:lnTo>
                    <a:pt x="1660525" y="4132072"/>
                  </a:lnTo>
                  <a:lnTo>
                    <a:pt x="1684147" y="4132072"/>
                  </a:lnTo>
                  <a:lnTo>
                    <a:pt x="1684147" y="4111752"/>
                  </a:lnTo>
                  <a:close/>
                </a:path>
                <a:path w="2507615" h="4243705">
                  <a:moveTo>
                    <a:pt x="1829943" y="4068572"/>
                  </a:moveTo>
                  <a:lnTo>
                    <a:pt x="1807591" y="4068572"/>
                  </a:lnTo>
                  <a:lnTo>
                    <a:pt x="1807591" y="4112006"/>
                  </a:lnTo>
                  <a:lnTo>
                    <a:pt x="1807591" y="4131564"/>
                  </a:lnTo>
                  <a:lnTo>
                    <a:pt x="1807591" y="4176014"/>
                  </a:lnTo>
                  <a:lnTo>
                    <a:pt x="1782953" y="4176014"/>
                  </a:lnTo>
                  <a:lnTo>
                    <a:pt x="1782953" y="4131564"/>
                  </a:lnTo>
                  <a:lnTo>
                    <a:pt x="1807591" y="4131564"/>
                  </a:lnTo>
                  <a:lnTo>
                    <a:pt x="1807591" y="4112006"/>
                  </a:lnTo>
                  <a:lnTo>
                    <a:pt x="1782953" y="4112006"/>
                  </a:lnTo>
                  <a:lnTo>
                    <a:pt x="1782953" y="4068572"/>
                  </a:lnTo>
                  <a:lnTo>
                    <a:pt x="1760855" y="4068572"/>
                  </a:lnTo>
                  <a:lnTo>
                    <a:pt x="1760855" y="4191889"/>
                  </a:lnTo>
                  <a:lnTo>
                    <a:pt x="1761236" y="4193413"/>
                  </a:lnTo>
                  <a:lnTo>
                    <a:pt x="1761871" y="4194302"/>
                  </a:lnTo>
                  <a:lnTo>
                    <a:pt x="1762633" y="4195064"/>
                  </a:lnTo>
                  <a:lnTo>
                    <a:pt x="1764157" y="4195445"/>
                  </a:lnTo>
                  <a:lnTo>
                    <a:pt x="1826260" y="4195445"/>
                  </a:lnTo>
                  <a:lnTo>
                    <a:pt x="1827784" y="4195064"/>
                  </a:lnTo>
                  <a:lnTo>
                    <a:pt x="1829435" y="4193413"/>
                  </a:lnTo>
                  <a:lnTo>
                    <a:pt x="1829943" y="4191889"/>
                  </a:lnTo>
                  <a:lnTo>
                    <a:pt x="1829943" y="4176014"/>
                  </a:lnTo>
                  <a:lnTo>
                    <a:pt x="1829943" y="4131564"/>
                  </a:lnTo>
                  <a:lnTo>
                    <a:pt x="1829943" y="4112006"/>
                  </a:lnTo>
                  <a:lnTo>
                    <a:pt x="1829943" y="4068572"/>
                  </a:lnTo>
                  <a:close/>
                </a:path>
                <a:path w="2507615" h="4243705">
                  <a:moveTo>
                    <a:pt x="1905127" y="4058412"/>
                  </a:moveTo>
                  <a:lnTo>
                    <a:pt x="1883029" y="4058412"/>
                  </a:lnTo>
                  <a:lnTo>
                    <a:pt x="1883029" y="4117975"/>
                  </a:lnTo>
                  <a:lnTo>
                    <a:pt x="1867027" y="4117975"/>
                  </a:lnTo>
                  <a:lnTo>
                    <a:pt x="1867027" y="4061460"/>
                  </a:lnTo>
                  <a:lnTo>
                    <a:pt x="1844675" y="4061460"/>
                  </a:lnTo>
                  <a:lnTo>
                    <a:pt x="1844675" y="4231386"/>
                  </a:lnTo>
                  <a:lnTo>
                    <a:pt x="1867027" y="4231386"/>
                  </a:lnTo>
                  <a:lnTo>
                    <a:pt x="1867027" y="4141343"/>
                  </a:lnTo>
                  <a:lnTo>
                    <a:pt x="1883029" y="4141343"/>
                  </a:lnTo>
                  <a:lnTo>
                    <a:pt x="1883029" y="4239895"/>
                  </a:lnTo>
                  <a:lnTo>
                    <a:pt x="1905127" y="4239895"/>
                  </a:lnTo>
                  <a:lnTo>
                    <a:pt x="1905127" y="4141343"/>
                  </a:lnTo>
                  <a:lnTo>
                    <a:pt x="1905127" y="4117975"/>
                  </a:lnTo>
                  <a:lnTo>
                    <a:pt x="1905127" y="4058412"/>
                  </a:lnTo>
                  <a:close/>
                </a:path>
                <a:path w="2507615" h="4243705">
                  <a:moveTo>
                    <a:pt x="2022983" y="4184650"/>
                  </a:moveTo>
                  <a:lnTo>
                    <a:pt x="1995170" y="4154678"/>
                  </a:lnTo>
                  <a:lnTo>
                    <a:pt x="1986788" y="4108323"/>
                  </a:lnTo>
                  <a:lnTo>
                    <a:pt x="1986788" y="4089019"/>
                  </a:lnTo>
                  <a:lnTo>
                    <a:pt x="2014474" y="4089019"/>
                  </a:lnTo>
                  <a:lnTo>
                    <a:pt x="2014474" y="4069842"/>
                  </a:lnTo>
                  <a:lnTo>
                    <a:pt x="1935353" y="4069842"/>
                  </a:lnTo>
                  <a:lnTo>
                    <a:pt x="1935353" y="4089019"/>
                  </a:lnTo>
                  <a:lnTo>
                    <a:pt x="1962912" y="4089019"/>
                  </a:lnTo>
                  <a:lnTo>
                    <a:pt x="1962873" y="4108323"/>
                  </a:lnTo>
                  <a:lnTo>
                    <a:pt x="1957387" y="4146766"/>
                  </a:lnTo>
                  <a:lnTo>
                    <a:pt x="1931784" y="4184561"/>
                  </a:lnTo>
                  <a:lnTo>
                    <a:pt x="1921764" y="4191762"/>
                  </a:lnTo>
                  <a:lnTo>
                    <a:pt x="1940687" y="4205986"/>
                  </a:lnTo>
                  <a:lnTo>
                    <a:pt x="1969604" y="4173156"/>
                  </a:lnTo>
                  <a:lnTo>
                    <a:pt x="1974723" y="4161663"/>
                  </a:lnTo>
                  <a:lnTo>
                    <a:pt x="1977517" y="4168521"/>
                  </a:lnTo>
                  <a:lnTo>
                    <a:pt x="2007743" y="4200144"/>
                  </a:lnTo>
                  <a:lnTo>
                    <a:pt x="2022983" y="4184650"/>
                  </a:lnTo>
                  <a:close/>
                </a:path>
                <a:path w="2507615" h="4243705">
                  <a:moveTo>
                    <a:pt x="2050542" y="4061460"/>
                  </a:moveTo>
                  <a:lnTo>
                    <a:pt x="2028190" y="4061460"/>
                  </a:lnTo>
                  <a:lnTo>
                    <a:pt x="2028190" y="4114927"/>
                  </a:lnTo>
                  <a:lnTo>
                    <a:pt x="2002282" y="4114927"/>
                  </a:lnTo>
                  <a:lnTo>
                    <a:pt x="2002282" y="4136263"/>
                  </a:lnTo>
                  <a:lnTo>
                    <a:pt x="2028190" y="4136263"/>
                  </a:lnTo>
                  <a:lnTo>
                    <a:pt x="2028190" y="4231386"/>
                  </a:lnTo>
                  <a:lnTo>
                    <a:pt x="2050542" y="4231386"/>
                  </a:lnTo>
                  <a:lnTo>
                    <a:pt x="2050542" y="4061460"/>
                  </a:lnTo>
                  <a:close/>
                </a:path>
                <a:path w="2507615" h="4243705">
                  <a:moveTo>
                    <a:pt x="2086102" y="4058412"/>
                  </a:moveTo>
                  <a:lnTo>
                    <a:pt x="2064131" y="4058412"/>
                  </a:lnTo>
                  <a:lnTo>
                    <a:pt x="2064131" y="4239895"/>
                  </a:lnTo>
                  <a:lnTo>
                    <a:pt x="2086102" y="4239895"/>
                  </a:lnTo>
                  <a:lnTo>
                    <a:pt x="2086102" y="4058412"/>
                  </a:lnTo>
                  <a:close/>
                </a:path>
                <a:path w="2507615" h="4243705">
                  <a:moveTo>
                    <a:pt x="2261108" y="4070604"/>
                  </a:moveTo>
                  <a:lnTo>
                    <a:pt x="2259203" y="4068826"/>
                  </a:lnTo>
                  <a:lnTo>
                    <a:pt x="2175510" y="4068826"/>
                  </a:lnTo>
                  <a:lnTo>
                    <a:pt x="2175510" y="4088257"/>
                  </a:lnTo>
                  <a:lnTo>
                    <a:pt x="2235581" y="4088257"/>
                  </a:lnTo>
                  <a:lnTo>
                    <a:pt x="2229764" y="4119384"/>
                  </a:lnTo>
                  <a:lnTo>
                    <a:pt x="2216124" y="4146842"/>
                  </a:lnTo>
                  <a:lnTo>
                    <a:pt x="2194661" y="4170629"/>
                  </a:lnTo>
                  <a:lnTo>
                    <a:pt x="2165350" y="4190746"/>
                  </a:lnTo>
                  <a:lnTo>
                    <a:pt x="2184400" y="4205986"/>
                  </a:lnTo>
                  <a:lnTo>
                    <a:pt x="2216505" y="4180382"/>
                  </a:lnTo>
                  <a:lnTo>
                    <a:pt x="2239772" y="4150106"/>
                  </a:lnTo>
                  <a:lnTo>
                    <a:pt x="2254529" y="4114838"/>
                  </a:lnTo>
                  <a:lnTo>
                    <a:pt x="2261108" y="4074414"/>
                  </a:lnTo>
                  <a:lnTo>
                    <a:pt x="2261108" y="4070604"/>
                  </a:lnTo>
                  <a:close/>
                </a:path>
                <a:path w="2507615" h="4243705">
                  <a:moveTo>
                    <a:pt x="2334006" y="4129024"/>
                  </a:moveTo>
                  <a:lnTo>
                    <a:pt x="2309368" y="4129024"/>
                  </a:lnTo>
                  <a:lnTo>
                    <a:pt x="2309368" y="4058285"/>
                  </a:lnTo>
                  <a:lnTo>
                    <a:pt x="2286635" y="4058285"/>
                  </a:lnTo>
                  <a:lnTo>
                    <a:pt x="2286635" y="4239895"/>
                  </a:lnTo>
                  <a:lnTo>
                    <a:pt x="2309368" y="4239895"/>
                  </a:lnTo>
                  <a:lnTo>
                    <a:pt x="2309368" y="4149471"/>
                  </a:lnTo>
                  <a:lnTo>
                    <a:pt x="2334006" y="4149471"/>
                  </a:lnTo>
                  <a:lnTo>
                    <a:pt x="2334006" y="4129024"/>
                  </a:lnTo>
                  <a:close/>
                </a:path>
                <a:path w="2507615" h="4243705">
                  <a:moveTo>
                    <a:pt x="2489200" y="4097909"/>
                  </a:moveTo>
                  <a:lnTo>
                    <a:pt x="2384171" y="4097909"/>
                  </a:lnTo>
                  <a:lnTo>
                    <a:pt x="2384171" y="4058666"/>
                  </a:lnTo>
                  <a:lnTo>
                    <a:pt x="2360803" y="4058666"/>
                  </a:lnTo>
                  <a:lnTo>
                    <a:pt x="2360803" y="4113276"/>
                  </a:lnTo>
                  <a:lnTo>
                    <a:pt x="2361184" y="4114800"/>
                  </a:lnTo>
                  <a:lnTo>
                    <a:pt x="2361946" y="4115562"/>
                  </a:lnTo>
                  <a:lnTo>
                    <a:pt x="2362708" y="4116451"/>
                  </a:lnTo>
                  <a:lnTo>
                    <a:pt x="2364105" y="4116832"/>
                  </a:lnTo>
                  <a:lnTo>
                    <a:pt x="2489200" y="4116832"/>
                  </a:lnTo>
                  <a:lnTo>
                    <a:pt x="2489200" y="4097909"/>
                  </a:lnTo>
                  <a:close/>
                </a:path>
                <a:path w="2507615" h="4243705">
                  <a:moveTo>
                    <a:pt x="2490978" y="4206240"/>
                  </a:moveTo>
                  <a:lnTo>
                    <a:pt x="2489898" y="4198048"/>
                  </a:lnTo>
                  <a:lnTo>
                    <a:pt x="2486723" y="4190796"/>
                  </a:lnTo>
                  <a:lnTo>
                    <a:pt x="2483497" y="4186936"/>
                  </a:lnTo>
                  <a:lnTo>
                    <a:pt x="2481440" y="4184472"/>
                  </a:lnTo>
                  <a:lnTo>
                    <a:pt x="2474087" y="4179062"/>
                  </a:lnTo>
                  <a:lnTo>
                    <a:pt x="2465197" y="4175023"/>
                  </a:lnTo>
                  <a:lnTo>
                    <a:pt x="2465197" y="4199509"/>
                  </a:lnTo>
                  <a:lnTo>
                    <a:pt x="2465197" y="4212844"/>
                  </a:lnTo>
                  <a:lnTo>
                    <a:pt x="2423668" y="4225671"/>
                  </a:lnTo>
                  <a:lnTo>
                    <a:pt x="2414384" y="4225391"/>
                  </a:lnTo>
                  <a:lnTo>
                    <a:pt x="2382139" y="4212844"/>
                  </a:lnTo>
                  <a:lnTo>
                    <a:pt x="2382139" y="4199509"/>
                  </a:lnTo>
                  <a:lnTo>
                    <a:pt x="2423668" y="4186936"/>
                  </a:lnTo>
                  <a:lnTo>
                    <a:pt x="2432710" y="4187228"/>
                  </a:lnTo>
                  <a:lnTo>
                    <a:pt x="2465197" y="4199509"/>
                  </a:lnTo>
                  <a:lnTo>
                    <a:pt x="2465197" y="4175023"/>
                  </a:lnTo>
                  <a:lnTo>
                    <a:pt x="2464574" y="4174731"/>
                  </a:lnTo>
                  <a:lnTo>
                    <a:pt x="2453017" y="4171632"/>
                  </a:lnTo>
                  <a:lnTo>
                    <a:pt x="2439378" y="4169778"/>
                  </a:lnTo>
                  <a:lnTo>
                    <a:pt x="2423668" y="4169156"/>
                  </a:lnTo>
                  <a:lnTo>
                    <a:pt x="2407869" y="4169778"/>
                  </a:lnTo>
                  <a:lnTo>
                    <a:pt x="2365832" y="4184472"/>
                  </a:lnTo>
                  <a:lnTo>
                    <a:pt x="2356358" y="4206240"/>
                  </a:lnTo>
                  <a:lnTo>
                    <a:pt x="2357399" y="4214368"/>
                  </a:lnTo>
                  <a:lnTo>
                    <a:pt x="2394102" y="4240847"/>
                  </a:lnTo>
                  <a:lnTo>
                    <a:pt x="2423668" y="4243324"/>
                  </a:lnTo>
                  <a:lnTo>
                    <a:pt x="2439454" y="4242714"/>
                  </a:lnTo>
                  <a:lnTo>
                    <a:pt x="2481491" y="4227944"/>
                  </a:lnTo>
                  <a:lnTo>
                    <a:pt x="2483370" y="4225671"/>
                  </a:lnTo>
                  <a:lnTo>
                    <a:pt x="2486761" y="4221594"/>
                  </a:lnTo>
                  <a:lnTo>
                    <a:pt x="2489924" y="4214368"/>
                  </a:lnTo>
                  <a:lnTo>
                    <a:pt x="2490978" y="4206240"/>
                  </a:lnTo>
                  <a:close/>
                </a:path>
                <a:path w="2507615" h="4243705">
                  <a:moveTo>
                    <a:pt x="2507361" y="4135247"/>
                  </a:moveTo>
                  <a:lnTo>
                    <a:pt x="2340102" y="4135247"/>
                  </a:lnTo>
                  <a:lnTo>
                    <a:pt x="2340102" y="4154297"/>
                  </a:lnTo>
                  <a:lnTo>
                    <a:pt x="2507361" y="4154297"/>
                  </a:lnTo>
                  <a:lnTo>
                    <a:pt x="2507361" y="41352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157598" y="1802638"/>
            <a:ext cx="6240780" cy="1165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spc="-55" dirty="0">
                <a:latin typeface="함초롬돋움"/>
                <a:cs typeface="함초롬돋움"/>
              </a:rPr>
              <a:t>*</a:t>
            </a:r>
            <a:r>
              <a:rPr sz="1050" spc="-2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참여대학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 err="1">
                <a:latin typeface="함초롬돋움"/>
                <a:cs typeface="함초롬돋움"/>
              </a:rPr>
              <a:t>재학생만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 err="1" smtClean="0">
                <a:latin typeface="함초롬돋움"/>
                <a:cs typeface="함초롬돋움"/>
              </a:rPr>
              <a:t>가능</a:t>
            </a:r>
            <a:endParaRPr lang="en-US" sz="1050" spc="-100" dirty="0" smtClean="0">
              <a:latin typeface="함초롬돋움"/>
              <a:cs typeface="함초롬돋움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endParaRPr sz="105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전공과</a:t>
            </a:r>
            <a:r>
              <a:rPr sz="1600" b="1" spc="4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관련된</a:t>
            </a:r>
            <a:r>
              <a:rPr sz="16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교외</a:t>
            </a:r>
            <a:r>
              <a:rPr sz="1600" b="1" spc="4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근로기관에서</a:t>
            </a:r>
            <a:r>
              <a:rPr sz="1600" b="1" spc="8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근로활동</a:t>
            </a:r>
            <a:r>
              <a:rPr sz="1600" b="1" spc="5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600" b="1" spc="-9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수행</a:t>
            </a:r>
            <a:endParaRPr sz="1600" dirty="0">
              <a:latin typeface="Sandoll 국대떡볶이 02 Bold"/>
              <a:cs typeface="Sandoll 국대떡볶이 02 Bold"/>
            </a:endParaRPr>
          </a:p>
          <a:p>
            <a:pPr marR="20955" algn="r">
              <a:lnSpc>
                <a:spcPct val="100000"/>
              </a:lnSpc>
              <a:spcBef>
                <a:spcPts val="580"/>
              </a:spcBef>
            </a:pPr>
            <a:r>
              <a:rPr sz="1050" spc="-55" dirty="0">
                <a:latin typeface="함초롬돋움"/>
                <a:cs typeface="함초롬돋움"/>
              </a:rPr>
              <a:t>*</a:t>
            </a:r>
            <a:r>
              <a:rPr sz="1050" spc="-2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구체적인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운영방</a:t>
            </a:r>
            <a:r>
              <a:rPr sz="1050" spc="-110" dirty="0">
                <a:latin typeface="함초롬돋움"/>
                <a:cs typeface="함초롬돋움"/>
              </a:rPr>
              <a:t>안</a:t>
            </a:r>
            <a:r>
              <a:rPr sz="1050" spc="-100" dirty="0">
                <a:latin typeface="함초롬돋움"/>
                <a:cs typeface="함초롬돋움"/>
              </a:rPr>
              <a:t>은</a:t>
            </a:r>
            <a:r>
              <a:rPr sz="1050" spc="-6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대학</a:t>
            </a:r>
            <a:r>
              <a:rPr sz="1050" spc="-4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자체</a:t>
            </a:r>
            <a:r>
              <a:rPr sz="1050" spc="-4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운영기</a:t>
            </a:r>
            <a:r>
              <a:rPr sz="1050" spc="-110" dirty="0">
                <a:latin typeface="함초롬돋움"/>
                <a:cs typeface="함초롬돋움"/>
              </a:rPr>
              <a:t>준</a:t>
            </a:r>
            <a:r>
              <a:rPr sz="1050" spc="-100" dirty="0">
                <a:latin typeface="함초롬돋움"/>
                <a:cs typeface="함초롬돋움"/>
              </a:rPr>
              <a:t>에</a:t>
            </a:r>
            <a:r>
              <a:rPr sz="1050" spc="-65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따라</a:t>
            </a:r>
            <a:r>
              <a:rPr sz="1050" spc="-40" dirty="0">
                <a:latin typeface="함초롬돋움"/>
                <a:cs typeface="함초롬돋움"/>
              </a:rPr>
              <a:t> </a:t>
            </a:r>
            <a:r>
              <a:rPr sz="1050" spc="-100" dirty="0">
                <a:latin typeface="함초롬돋움"/>
                <a:cs typeface="함초롬돋움"/>
              </a:rPr>
              <a:t>진행</a:t>
            </a:r>
            <a:endParaRPr sz="1050" dirty="0">
              <a:latin typeface="함초롬돋움"/>
              <a:cs typeface="함초롬돋움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00602" y="1273886"/>
            <a:ext cx="5114798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취업연계</a:t>
            </a:r>
            <a:r>
              <a:rPr sz="24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중점대학유형이</a:t>
            </a:r>
            <a:r>
              <a:rPr sz="24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무엇인가요?</a:t>
            </a:r>
            <a:endParaRPr sz="24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752344" y="1225296"/>
            <a:ext cx="3176270" cy="4471670"/>
            <a:chOff x="2752344" y="1225296"/>
            <a:chExt cx="3176270" cy="4471670"/>
          </a:xfrm>
        </p:grpSpPr>
        <p:sp>
          <p:nvSpPr>
            <p:cNvPr id="56" name="object 56"/>
            <p:cNvSpPr/>
            <p:nvPr/>
          </p:nvSpPr>
          <p:spPr>
            <a:xfrm>
              <a:off x="4757928" y="1225295"/>
              <a:ext cx="1170940" cy="74930"/>
            </a:xfrm>
            <a:custGeom>
              <a:avLst/>
              <a:gdLst/>
              <a:ahLst/>
              <a:cxnLst/>
              <a:rect l="l" t="t" r="r" b="b"/>
              <a:pathLst>
                <a:path w="1170939" h="74930">
                  <a:moveTo>
                    <a:pt x="47244" y="22860"/>
                  </a:moveTo>
                  <a:lnTo>
                    <a:pt x="45389" y="13995"/>
                  </a:lnTo>
                  <a:lnTo>
                    <a:pt x="40335" y="6718"/>
                  </a:lnTo>
                  <a:lnTo>
                    <a:pt x="32829" y="1816"/>
                  </a:lnTo>
                  <a:lnTo>
                    <a:pt x="23622" y="0"/>
                  </a:lnTo>
                  <a:lnTo>
                    <a:pt x="14401" y="1816"/>
                  </a:lnTo>
                  <a:lnTo>
                    <a:pt x="6896" y="6718"/>
                  </a:lnTo>
                  <a:lnTo>
                    <a:pt x="1841" y="13995"/>
                  </a:lnTo>
                  <a:lnTo>
                    <a:pt x="0" y="22860"/>
                  </a:lnTo>
                  <a:lnTo>
                    <a:pt x="1841" y="31737"/>
                  </a:lnTo>
                  <a:lnTo>
                    <a:pt x="6896" y="39014"/>
                  </a:lnTo>
                  <a:lnTo>
                    <a:pt x="14401" y="43916"/>
                  </a:lnTo>
                  <a:lnTo>
                    <a:pt x="23622" y="45720"/>
                  </a:lnTo>
                  <a:lnTo>
                    <a:pt x="32829" y="43916"/>
                  </a:lnTo>
                  <a:lnTo>
                    <a:pt x="40335" y="39014"/>
                  </a:lnTo>
                  <a:lnTo>
                    <a:pt x="45389" y="31737"/>
                  </a:lnTo>
                  <a:lnTo>
                    <a:pt x="47244" y="22860"/>
                  </a:lnTo>
                  <a:close/>
                </a:path>
                <a:path w="1170939" h="74930">
                  <a:moveTo>
                    <a:pt x="307848" y="51816"/>
                  </a:moveTo>
                  <a:lnTo>
                    <a:pt x="305993" y="42951"/>
                  </a:lnTo>
                  <a:lnTo>
                    <a:pt x="300939" y="35674"/>
                  </a:lnTo>
                  <a:lnTo>
                    <a:pt x="293433" y="30772"/>
                  </a:lnTo>
                  <a:lnTo>
                    <a:pt x="284226" y="28956"/>
                  </a:lnTo>
                  <a:lnTo>
                    <a:pt x="275005" y="30772"/>
                  </a:lnTo>
                  <a:lnTo>
                    <a:pt x="267500" y="35674"/>
                  </a:lnTo>
                  <a:lnTo>
                    <a:pt x="262445" y="42951"/>
                  </a:lnTo>
                  <a:lnTo>
                    <a:pt x="260604" y="51816"/>
                  </a:lnTo>
                  <a:lnTo>
                    <a:pt x="262445" y="60693"/>
                  </a:lnTo>
                  <a:lnTo>
                    <a:pt x="267500" y="67970"/>
                  </a:lnTo>
                  <a:lnTo>
                    <a:pt x="275005" y="72872"/>
                  </a:lnTo>
                  <a:lnTo>
                    <a:pt x="284226" y="74676"/>
                  </a:lnTo>
                  <a:lnTo>
                    <a:pt x="293433" y="72872"/>
                  </a:lnTo>
                  <a:lnTo>
                    <a:pt x="300939" y="67970"/>
                  </a:lnTo>
                  <a:lnTo>
                    <a:pt x="305993" y="60693"/>
                  </a:lnTo>
                  <a:lnTo>
                    <a:pt x="307848" y="51816"/>
                  </a:lnTo>
                  <a:close/>
                </a:path>
                <a:path w="1170939" h="74930">
                  <a:moveTo>
                    <a:pt x="589788" y="51816"/>
                  </a:moveTo>
                  <a:lnTo>
                    <a:pt x="587933" y="42951"/>
                  </a:lnTo>
                  <a:lnTo>
                    <a:pt x="582879" y="35674"/>
                  </a:lnTo>
                  <a:lnTo>
                    <a:pt x="575373" y="30772"/>
                  </a:lnTo>
                  <a:lnTo>
                    <a:pt x="566166" y="28956"/>
                  </a:lnTo>
                  <a:lnTo>
                    <a:pt x="556945" y="30772"/>
                  </a:lnTo>
                  <a:lnTo>
                    <a:pt x="549440" y="35674"/>
                  </a:lnTo>
                  <a:lnTo>
                    <a:pt x="544385" y="42951"/>
                  </a:lnTo>
                  <a:lnTo>
                    <a:pt x="542544" y="51816"/>
                  </a:lnTo>
                  <a:lnTo>
                    <a:pt x="544385" y="60693"/>
                  </a:lnTo>
                  <a:lnTo>
                    <a:pt x="549440" y="67970"/>
                  </a:lnTo>
                  <a:lnTo>
                    <a:pt x="556945" y="72872"/>
                  </a:lnTo>
                  <a:lnTo>
                    <a:pt x="566166" y="74676"/>
                  </a:lnTo>
                  <a:lnTo>
                    <a:pt x="575373" y="72872"/>
                  </a:lnTo>
                  <a:lnTo>
                    <a:pt x="582879" y="67970"/>
                  </a:lnTo>
                  <a:lnTo>
                    <a:pt x="587933" y="60693"/>
                  </a:lnTo>
                  <a:lnTo>
                    <a:pt x="589788" y="51816"/>
                  </a:lnTo>
                  <a:close/>
                </a:path>
                <a:path w="1170939" h="74930">
                  <a:moveTo>
                    <a:pt x="888492" y="51816"/>
                  </a:moveTo>
                  <a:lnTo>
                    <a:pt x="886637" y="42951"/>
                  </a:lnTo>
                  <a:lnTo>
                    <a:pt x="881583" y="35674"/>
                  </a:lnTo>
                  <a:lnTo>
                    <a:pt x="874077" y="30772"/>
                  </a:lnTo>
                  <a:lnTo>
                    <a:pt x="864870" y="28956"/>
                  </a:lnTo>
                  <a:lnTo>
                    <a:pt x="855649" y="30772"/>
                  </a:lnTo>
                  <a:lnTo>
                    <a:pt x="848144" y="35674"/>
                  </a:lnTo>
                  <a:lnTo>
                    <a:pt x="843089" y="42951"/>
                  </a:lnTo>
                  <a:lnTo>
                    <a:pt x="841248" y="51816"/>
                  </a:lnTo>
                  <a:lnTo>
                    <a:pt x="843089" y="60693"/>
                  </a:lnTo>
                  <a:lnTo>
                    <a:pt x="848144" y="67970"/>
                  </a:lnTo>
                  <a:lnTo>
                    <a:pt x="855649" y="72872"/>
                  </a:lnTo>
                  <a:lnTo>
                    <a:pt x="864870" y="74676"/>
                  </a:lnTo>
                  <a:lnTo>
                    <a:pt x="874077" y="72872"/>
                  </a:lnTo>
                  <a:lnTo>
                    <a:pt x="881583" y="67970"/>
                  </a:lnTo>
                  <a:lnTo>
                    <a:pt x="886637" y="60693"/>
                  </a:lnTo>
                  <a:lnTo>
                    <a:pt x="888492" y="51816"/>
                  </a:lnTo>
                  <a:close/>
                </a:path>
                <a:path w="1170939" h="74930">
                  <a:moveTo>
                    <a:pt x="1170432" y="51816"/>
                  </a:moveTo>
                  <a:lnTo>
                    <a:pt x="1168577" y="42951"/>
                  </a:lnTo>
                  <a:lnTo>
                    <a:pt x="1163523" y="35674"/>
                  </a:lnTo>
                  <a:lnTo>
                    <a:pt x="1156017" y="30772"/>
                  </a:lnTo>
                  <a:lnTo>
                    <a:pt x="1146810" y="28956"/>
                  </a:lnTo>
                  <a:lnTo>
                    <a:pt x="1137589" y="30772"/>
                  </a:lnTo>
                  <a:lnTo>
                    <a:pt x="1130084" y="35674"/>
                  </a:lnTo>
                  <a:lnTo>
                    <a:pt x="1125029" y="42951"/>
                  </a:lnTo>
                  <a:lnTo>
                    <a:pt x="1123188" y="51816"/>
                  </a:lnTo>
                  <a:lnTo>
                    <a:pt x="1125029" y="60693"/>
                  </a:lnTo>
                  <a:lnTo>
                    <a:pt x="1130084" y="67970"/>
                  </a:lnTo>
                  <a:lnTo>
                    <a:pt x="1137589" y="72872"/>
                  </a:lnTo>
                  <a:lnTo>
                    <a:pt x="1146810" y="74676"/>
                  </a:lnTo>
                  <a:lnTo>
                    <a:pt x="1156017" y="72872"/>
                  </a:lnTo>
                  <a:lnTo>
                    <a:pt x="1163523" y="67970"/>
                  </a:lnTo>
                  <a:lnTo>
                    <a:pt x="1168577" y="60693"/>
                  </a:lnTo>
                  <a:lnTo>
                    <a:pt x="1170432" y="518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2344" y="5067299"/>
              <a:ext cx="518159" cy="629412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59" name="TextBox 58"/>
          <p:cNvSpPr txBox="1"/>
          <p:nvPr/>
        </p:nvSpPr>
        <p:spPr>
          <a:xfrm>
            <a:off x="4176521" y="4077325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                                                            (</a:t>
            </a:r>
            <a:r>
              <a:rPr lang="ko-KR" altLang="en-US" sz="1200" dirty="0" err="1" smtClean="0"/>
              <a:t>학기중</a:t>
            </a:r>
            <a:r>
              <a:rPr lang="ko-KR" altLang="en-US" sz="1200" dirty="0" smtClean="0"/>
              <a:t> 주</a:t>
            </a:r>
            <a:r>
              <a:rPr lang="ko-KR" altLang="en-US" dirty="0" smtClean="0"/>
              <a:t> </a:t>
            </a:r>
            <a:r>
              <a:rPr lang="en-US" altLang="ko-KR" dirty="0" smtClean="0"/>
              <a:t>20</a:t>
            </a:r>
            <a:r>
              <a:rPr lang="ko-KR" altLang="en-US" sz="1200" dirty="0" smtClean="0"/>
              <a:t>시간 </a:t>
            </a:r>
            <a:r>
              <a:rPr lang="en-US" altLang="ko-KR" sz="1200" dirty="0" smtClean="0"/>
              <a:t>/ </a:t>
            </a:r>
            <a:r>
              <a:rPr lang="ko-KR" altLang="en-US" sz="1200" dirty="0" err="1" smtClean="0"/>
              <a:t>방학중</a:t>
            </a:r>
            <a:r>
              <a:rPr lang="ko-KR" altLang="en-US" sz="1200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sz="1200" dirty="0" smtClean="0"/>
              <a:t>시간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3724910" cy="251460"/>
            </a:xfrm>
            <a:custGeom>
              <a:avLst/>
              <a:gdLst/>
              <a:ahLst/>
              <a:cxnLst/>
              <a:rect l="l" t="t" r="r" b="b"/>
              <a:pathLst>
                <a:path w="3724910" h="251459">
                  <a:moveTo>
                    <a:pt x="3724655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3724655" y="251460"/>
                  </a:lnTo>
                  <a:lnTo>
                    <a:pt x="3724655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587" y="307847"/>
              <a:ext cx="48895" cy="250190"/>
            </a:xfrm>
            <a:custGeom>
              <a:avLst/>
              <a:gdLst/>
              <a:ahLst/>
              <a:cxnLst/>
              <a:rect l="l" t="t" r="r" b="b"/>
              <a:pathLst>
                <a:path w="48894" h="250190">
                  <a:moveTo>
                    <a:pt x="4876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8768" y="24993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591" y="1005839"/>
              <a:ext cx="4933188" cy="13990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5757" y="268935"/>
            <a:ext cx="10121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63290" algn="l"/>
                <a:tab pos="10107930" algn="l"/>
              </a:tabLst>
            </a:pPr>
            <a:r>
              <a:rPr sz="1600" b="0" spc="-55" dirty="0">
                <a:latin typeface="함초롬돋움"/>
                <a:cs typeface="함초롬돋움"/>
              </a:rPr>
              <a:t>[</a:t>
            </a:r>
            <a:r>
              <a:rPr sz="1600" b="0" spc="-160" dirty="0">
                <a:latin typeface="함초롬돋움"/>
                <a:cs typeface="함초롬돋움"/>
              </a:rPr>
              <a:t>별</a:t>
            </a:r>
            <a:r>
              <a:rPr sz="1600" b="0" spc="-165" dirty="0">
                <a:latin typeface="함초롬돋움"/>
                <a:cs typeface="함초롬돋움"/>
              </a:rPr>
              <a:t>첨</a:t>
            </a:r>
            <a:r>
              <a:rPr sz="1600" b="0" spc="-40" dirty="0">
                <a:latin typeface="함초롬돋움"/>
                <a:cs typeface="함초롬돋움"/>
              </a:rPr>
              <a:t>]</a:t>
            </a:r>
            <a:r>
              <a:rPr sz="1600" b="0" spc="-165" dirty="0">
                <a:latin typeface="함초롬돋움"/>
                <a:cs typeface="함초롬돋움"/>
              </a:rPr>
              <a:t>봉사유</a:t>
            </a:r>
            <a:r>
              <a:rPr sz="1600" b="0" spc="-160" dirty="0">
                <a:latin typeface="함초롬돋움"/>
                <a:cs typeface="함초롬돋움"/>
              </a:rPr>
              <a:t>형</a:t>
            </a:r>
            <a:r>
              <a:rPr sz="1600" b="0" spc="45" dirty="0">
                <a:latin typeface="함초롬돋움"/>
                <a:cs typeface="함초롬돋움"/>
              </a:rPr>
              <a:t> </a:t>
            </a:r>
            <a:r>
              <a:rPr sz="1600" b="0" spc="-160" dirty="0">
                <a:latin typeface="함초롬돋움"/>
                <a:cs typeface="함초롬돋움"/>
              </a:rPr>
              <a:t>및</a:t>
            </a:r>
            <a:r>
              <a:rPr sz="1600" b="0" spc="-15" dirty="0">
                <a:latin typeface="함초롬돋움"/>
                <a:cs typeface="함초롬돋움"/>
              </a:rPr>
              <a:t> </a:t>
            </a:r>
            <a:r>
              <a:rPr sz="1600" b="0" spc="-165" dirty="0">
                <a:latin typeface="함초롬돋움"/>
                <a:cs typeface="함초롬돋움"/>
              </a:rPr>
              <a:t>취업연계유</a:t>
            </a:r>
            <a:r>
              <a:rPr sz="1600" b="0" spc="-160" dirty="0">
                <a:latin typeface="함초롬돋움"/>
                <a:cs typeface="함초롬돋움"/>
              </a:rPr>
              <a:t>형</a:t>
            </a:r>
            <a:r>
              <a:rPr sz="1600" b="0" spc="35" dirty="0">
                <a:latin typeface="함초롬돋움"/>
                <a:cs typeface="함초롬돋움"/>
              </a:rPr>
              <a:t> </a:t>
            </a:r>
            <a:r>
              <a:rPr sz="1600" b="0" spc="-165" dirty="0">
                <a:latin typeface="함초롬돋움"/>
                <a:cs typeface="함초롬돋움"/>
              </a:rPr>
              <a:t>신청방</a:t>
            </a:r>
            <a:r>
              <a:rPr sz="1600" b="0" spc="-160" dirty="0">
                <a:latin typeface="함초롬돋움"/>
                <a:cs typeface="함초롬돋움"/>
              </a:rPr>
              <a:t>법</a:t>
            </a:r>
            <a:r>
              <a:rPr sz="1600" b="0" dirty="0">
                <a:latin typeface="함초롬돋움"/>
                <a:cs typeface="함초롬돋움"/>
              </a:rPr>
              <a:t>	</a:t>
            </a:r>
            <a:r>
              <a:rPr sz="1600" b="0" u="heavy" spc="-5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0" u="heavy" dirty="0"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6139" y="1266190"/>
            <a:ext cx="455206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봉사유형</a:t>
            </a:r>
            <a:r>
              <a:rPr sz="2400" b="1" spc="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및</a:t>
            </a:r>
            <a:r>
              <a:rPr sz="2400" b="1" spc="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취업연계유형</a:t>
            </a:r>
            <a:r>
              <a:rPr sz="2400" b="1" spc="2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2400" b="1" spc="-13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신청방법</a:t>
            </a:r>
            <a:endParaRPr sz="2400" dirty="0">
              <a:latin typeface="Sandoll 국대떡볶이 02 Bold"/>
              <a:cs typeface="Sandoll 국대떡볶이 02 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74166" y="2322322"/>
            <a:ext cx="10043795" cy="3942079"/>
            <a:chOff x="1074166" y="2322322"/>
            <a:chExt cx="10043795" cy="3942079"/>
          </a:xfrm>
        </p:grpSpPr>
        <p:sp>
          <p:nvSpPr>
            <p:cNvPr id="11" name="object 11"/>
            <p:cNvSpPr/>
            <p:nvPr/>
          </p:nvSpPr>
          <p:spPr>
            <a:xfrm>
              <a:off x="1080516" y="2328672"/>
              <a:ext cx="10031095" cy="3929379"/>
            </a:xfrm>
            <a:custGeom>
              <a:avLst/>
              <a:gdLst/>
              <a:ahLst/>
              <a:cxnLst/>
              <a:rect l="l" t="t" r="r" b="b"/>
              <a:pathLst>
                <a:path w="10031095" h="3929379">
                  <a:moveTo>
                    <a:pt x="0" y="271906"/>
                  </a:moveTo>
                  <a:lnTo>
                    <a:pt x="4380" y="223012"/>
                  </a:lnTo>
                  <a:lnTo>
                    <a:pt x="17010" y="177001"/>
                  </a:lnTo>
                  <a:lnTo>
                    <a:pt x="37121" y="134638"/>
                  </a:lnTo>
                  <a:lnTo>
                    <a:pt x="63946" y="96691"/>
                  </a:lnTo>
                  <a:lnTo>
                    <a:pt x="96717" y="63925"/>
                  </a:lnTo>
                  <a:lnTo>
                    <a:pt x="134667" y="37107"/>
                  </a:lnTo>
                  <a:lnTo>
                    <a:pt x="177026" y="17003"/>
                  </a:lnTo>
                  <a:lnTo>
                    <a:pt x="223029" y="4378"/>
                  </a:lnTo>
                  <a:lnTo>
                    <a:pt x="271906" y="0"/>
                  </a:lnTo>
                  <a:lnTo>
                    <a:pt x="9759061" y="0"/>
                  </a:lnTo>
                  <a:lnTo>
                    <a:pt x="9807955" y="4378"/>
                  </a:lnTo>
                  <a:lnTo>
                    <a:pt x="9853966" y="17003"/>
                  </a:lnTo>
                  <a:lnTo>
                    <a:pt x="9896329" y="37107"/>
                  </a:lnTo>
                  <a:lnTo>
                    <a:pt x="9934276" y="63925"/>
                  </a:lnTo>
                  <a:lnTo>
                    <a:pt x="9967042" y="96691"/>
                  </a:lnTo>
                  <a:lnTo>
                    <a:pt x="9993860" y="134638"/>
                  </a:lnTo>
                  <a:lnTo>
                    <a:pt x="10013964" y="177001"/>
                  </a:lnTo>
                  <a:lnTo>
                    <a:pt x="10026589" y="223012"/>
                  </a:lnTo>
                  <a:lnTo>
                    <a:pt x="10030967" y="271906"/>
                  </a:lnTo>
                  <a:lnTo>
                    <a:pt x="10030967" y="3656990"/>
                  </a:lnTo>
                  <a:lnTo>
                    <a:pt x="10026589" y="3705860"/>
                  </a:lnTo>
                  <a:lnTo>
                    <a:pt x="10013964" y="3751857"/>
                  </a:lnTo>
                  <a:lnTo>
                    <a:pt x="9993860" y="3794212"/>
                  </a:lnTo>
                  <a:lnTo>
                    <a:pt x="9967042" y="3832158"/>
                  </a:lnTo>
                  <a:lnTo>
                    <a:pt x="9934276" y="3864927"/>
                  </a:lnTo>
                  <a:lnTo>
                    <a:pt x="9896329" y="3891751"/>
                  </a:lnTo>
                  <a:lnTo>
                    <a:pt x="9853966" y="3911861"/>
                  </a:lnTo>
                  <a:lnTo>
                    <a:pt x="9807955" y="3924491"/>
                  </a:lnTo>
                  <a:lnTo>
                    <a:pt x="9759061" y="3928872"/>
                  </a:lnTo>
                  <a:lnTo>
                    <a:pt x="271906" y="3928872"/>
                  </a:lnTo>
                  <a:lnTo>
                    <a:pt x="223029" y="3924491"/>
                  </a:lnTo>
                  <a:lnTo>
                    <a:pt x="177026" y="3911861"/>
                  </a:lnTo>
                  <a:lnTo>
                    <a:pt x="134667" y="3891751"/>
                  </a:lnTo>
                  <a:lnTo>
                    <a:pt x="96717" y="3864927"/>
                  </a:lnTo>
                  <a:lnTo>
                    <a:pt x="63946" y="3832158"/>
                  </a:lnTo>
                  <a:lnTo>
                    <a:pt x="37121" y="3794212"/>
                  </a:lnTo>
                  <a:lnTo>
                    <a:pt x="17010" y="3751857"/>
                  </a:lnTo>
                  <a:lnTo>
                    <a:pt x="4380" y="3705860"/>
                  </a:lnTo>
                  <a:lnTo>
                    <a:pt x="0" y="3656990"/>
                  </a:lnTo>
                  <a:lnTo>
                    <a:pt x="0" y="271906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9012" y="2567939"/>
              <a:ext cx="3944111" cy="33116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82418" y="5066538"/>
              <a:ext cx="1143000" cy="396240"/>
            </a:xfrm>
            <a:custGeom>
              <a:avLst/>
              <a:gdLst/>
              <a:ahLst/>
              <a:cxnLst/>
              <a:rect l="l" t="t" r="r" b="b"/>
              <a:pathLst>
                <a:path w="1143000" h="396239">
                  <a:moveTo>
                    <a:pt x="0" y="396240"/>
                  </a:moveTo>
                  <a:lnTo>
                    <a:pt x="1143000" y="39624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8004" y="4817351"/>
              <a:ext cx="405396" cy="4053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9255" y="4899634"/>
              <a:ext cx="161505" cy="24996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51532" y="485089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51532" y="485089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60498" y="4930394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418" y="0"/>
                  </a:moveTo>
                  <a:lnTo>
                    <a:pt x="31368" y="0"/>
                  </a:lnTo>
                  <a:lnTo>
                    <a:pt x="0" y="25399"/>
                  </a:lnTo>
                  <a:lnTo>
                    <a:pt x="12572" y="38353"/>
                  </a:lnTo>
                  <a:lnTo>
                    <a:pt x="29337" y="24383"/>
                  </a:lnTo>
                  <a:lnTo>
                    <a:pt x="29337" y="138302"/>
                  </a:lnTo>
                  <a:lnTo>
                    <a:pt x="50418" y="138302"/>
                  </a:lnTo>
                  <a:lnTo>
                    <a:pt x="50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74419" y="1930907"/>
            <a:ext cx="10043160" cy="31750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63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5"/>
              </a:spcBef>
            </a:pPr>
            <a:r>
              <a:rPr sz="1400" spc="-190" dirty="0">
                <a:solidFill>
                  <a:srgbClr val="FFFFFF"/>
                </a:solidFill>
                <a:latin typeface="함초롬돋움"/>
                <a:cs typeface="함초롬돋움"/>
              </a:rPr>
              <a:t>경로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ㅣ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한국장학재단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함초롬돋움"/>
                <a:cs typeface="함초롬돋움"/>
              </a:rPr>
              <a:t>공식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함초롬돋움"/>
                <a:cs typeface="함초롬돋움"/>
              </a:rPr>
              <a:t>홈페이지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함초롬돋움"/>
                <a:cs typeface="함초롬돋움"/>
              </a:rPr>
              <a:t>(https://www.kosaf.go.kr)</a:t>
            </a:r>
            <a:r>
              <a:rPr sz="1400" spc="3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함초롬돋움"/>
                <a:cs typeface="함초롬돋움"/>
              </a:rPr>
              <a:t>장학금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함초롬돋움"/>
                <a:cs typeface="함초롬돋움"/>
              </a:rPr>
              <a:t>국가근로</a:t>
            </a:r>
            <a:r>
              <a:rPr sz="1400" spc="-254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함초롬돋움"/>
                <a:cs typeface="함초롬돋움"/>
              </a:rPr>
              <a:t>및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취업연계장학금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29" dirty="0">
                <a:solidFill>
                  <a:srgbClr val="FFFFFF"/>
                </a:solidFill>
                <a:latin typeface="함초롬돋움"/>
                <a:cs typeface="함초롬돋움"/>
              </a:rPr>
              <a:t> 국가근로장학금</a:t>
            </a:r>
            <a:r>
              <a:rPr sz="1400" spc="-240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함초롬돋움"/>
                <a:cs typeface="함초롬돋움"/>
              </a:rPr>
              <a:t>&gt;</a:t>
            </a:r>
            <a:r>
              <a:rPr sz="1400" spc="-235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신청하기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46928" y="2685547"/>
            <a:ext cx="5159375" cy="28778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5"/>
              </a:spcBef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285" dirty="0">
                <a:solidFill>
                  <a:srgbClr val="282828"/>
                </a:solidFill>
                <a:latin typeface="함초롬돋움"/>
                <a:cs typeface="함초롬돋움"/>
              </a:rPr>
              <a:t>국가근로장학금</a:t>
            </a:r>
            <a:r>
              <a:rPr sz="1600" spc="-120" dirty="0">
                <a:solidFill>
                  <a:srgbClr val="282828"/>
                </a:solidFill>
                <a:latin typeface="함초롬돋움"/>
                <a:cs typeface="함초롬돋움"/>
              </a:rPr>
              <a:t>(</a:t>
            </a:r>
            <a:r>
              <a:rPr sz="1600" spc="-275" dirty="0">
                <a:solidFill>
                  <a:srgbClr val="282828"/>
                </a:solidFill>
                <a:latin typeface="함초롬돋움"/>
                <a:cs typeface="함초롬돋움"/>
              </a:rPr>
              <a:t>취</a:t>
            </a:r>
            <a:r>
              <a:rPr sz="1600" spc="-285" dirty="0">
                <a:solidFill>
                  <a:srgbClr val="282828"/>
                </a:solidFill>
                <a:latin typeface="함초롬돋움"/>
                <a:cs typeface="함초롬돋움"/>
              </a:rPr>
              <a:t>업</a:t>
            </a:r>
            <a:r>
              <a:rPr sz="1600" spc="-275" dirty="0">
                <a:solidFill>
                  <a:srgbClr val="282828"/>
                </a:solidFill>
                <a:latin typeface="함초롬돋움"/>
                <a:cs typeface="함초롬돋움"/>
              </a:rPr>
              <a:t>연계</a:t>
            </a:r>
            <a:r>
              <a:rPr sz="1600" spc="-285" dirty="0">
                <a:solidFill>
                  <a:srgbClr val="282828"/>
                </a:solidFill>
                <a:latin typeface="함초롬돋움"/>
                <a:cs typeface="함초롬돋움"/>
              </a:rPr>
              <a:t>중</a:t>
            </a:r>
            <a:r>
              <a:rPr sz="1600" spc="-275" dirty="0">
                <a:solidFill>
                  <a:srgbClr val="282828"/>
                </a:solidFill>
                <a:latin typeface="함초롬돋움"/>
                <a:cs typeface="함초롬돋움"/>
              </a:rPr>
              <a:t>점대</a:t>
            </a:r>
            <a:r>
              <a:rPr sz="1600" spc="-290" dirty="0">
                <a:solidFill>
                  <a:srgbClr val="282828"/>
                </a:solidFill>
                <a:latin typeface="함초롬돋움"/>
                <a:cs typeface="함초롬돋움"/>
              </a:rPr>
              <a:t>학</a:t>
            </a:r>
            <a:r>
              <a:rPr sz="1600" spc="65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600" spc="-20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85" dirty="0">
                <a:solidFill>
                  <a:srgbClr val="282828"/>
                </a:solidFill>
                <a:latin typeface="함초롬돋움"/>
                <a:cs typeface="함초롬돋움"/>
              </a:rPr>
              <a:t>권역별취업연계</a:t>
            </a:r>
            <a:r>
              <a:rPr sz="1600" spc="-275" dirty="0">
                <a:solidFill>
                  <a:srgbClr val="282828"/>
                </a:solidFill>
                <a:latin typeface="함초롬돋움"/>
                <a:cs typeface="함초롬돋움"/>
              </a:rPr>
              <a:t>활</a:t>
            </a:r>
            <a:r>
              <a:rPr sz="1600" spc="-285" dirty="0">
                <a:solidFill>
                  <a:srgbClr val="282828"/>
                </a:solidFill>
                <a:latin typeface="함초롬돋움"/>
                <a:cs typeface="함초롬돋움"/>
              </a:rPr>
              <a:t>성</a:t>
            </a:r>
            <a:r>
              <a:rPr sz="1600" spc="-280" dirty="0">
                <a:solidFill>
                  <a:srgbClr val="282828"/>
                </a:solidFill>
                <a:latin typeface="함초롬돋움"/>
                <a:cs typeface="함초롬돋움"/>
              </a:rPr>
              <a:t>화</a:t>
            </a:r>
            <a:r>
              <a:rPr sz="1600" spc="65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endParaRPr sz="16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960"/>
              </a:spcBef>
              <a:tabLst>
                <a:tab pos="4571365" algn="l"/>
              </a:tabLst>
            </a:pPr>
            <a:r>
              <a:rPr sz="1600" spc="-250" dirty="0">
                <a:solidFill>
                  <a:srgbClr val="282828"/>
                </a:solidFill>
                <a:latin typeface="함초롬돋움"/>
                <a:cs typeface="함초롬돋움"/>
              </a:rPr>
              <a:t>장애대학생봉사유형,</a:t>
            </a:r>
            <a:r>
              <a:rPr sz="1600" spc="-19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60" dirty="0">
                <a:solidFill>
                  <a:srgbClr val="282828"/>
                </a:solidFill>
                <a:latin typeface="함초롬돋움"/>
                <a:cs typeface="함초롬돋움"/>
              </a:rPr>
              <a:t>외국인유학생봉사유형)</a:t>
            </a:r>
            <a:r>
              <a:rPr sz="1600" spc="-18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29" dirty="0">
                <a:solidFill>
                  <a:srgbClr val="282828"/>
                </a:solidFill>
                <a:latin typeface="함초롬돋움"/>
                <a:cs typeface="함초롬돋움"/>
              </a:rPr>
              <a:t>신청하기(	</a:t>
            </a:r>
            <a:r>
              <a:rPr sz="1600" spc="-10" dirty="0">
                <a:solidFill>
                  <a:srgbClr val="282828"/>
                </a:solidFill>
                <a:latin typeface="함초롬돋움"/>
                <a:cs typeface="함초롬돋움"/>
              </a:rPr>
              <a:t>)</a:t>
            </a:r>
            <a:endParaRPr sz="16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860"/>
              </a:spcBef>
            </a:pPr>
            <a:r>
              <a:rPr sz="1200" spc="250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2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기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존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110" dirty="0">
                <a:solidFill>
                  <a:srgbClr val="282828"/>
                </a:solidFill>
                <a:latin typeface="함초롬돋움"/>
                <a:cs typeface="함초롬돋움"/>
              </a:rPr>
              <a:t>1</a:t>
            </a:r>
            <a:r>
              <a:rPr sz="1200" spc="-7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200" spc="-110" dirty="0">
                <a:solidFill>
                  <a:srgbClr val="282828"/>
                </a:solidFill>
                <a:latin typeface="함초롬돋움"/>
                <a:cs typeface="함초롬돋움"/>
              </a:rPr>
              <a:t>2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차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 통합신청기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2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내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 국가근로장학금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200" spc="-21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신청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2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경우</a:t>
            </a:r>
            <a:r>
              <a:rPr sz="1200" spc="5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2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0" dirty="0">
                <a:solidFill>
                  <a:srgbClr val="FF0000"/>
                </a:solidFill>
                <a:latin typeface="함초롬돋움"/>
                <a:cs typeface="함초롬돋움"/>
              </a:rPr>
              <a:t>신청불필요</a:t>
            </a:r>
            <a:endParaRPr sz="12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720"/>
              </a:spcBef>
            </a:pPr>
            <a:r>
              <a:rPr sz="1200" spc="250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2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신청하고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자</a:t>
            </a:r>
            <a:r>
              <a:rPr sz="12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하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는</a:t>
            </a:r>
            <a:r>
              <a:rPr sz="12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0" dirty="0">
                <a:solidFill>
                  <a:srgbClr val="282828"/>
                </a:solidFill>
                <a:latin typeface="함초롬돋움"/>
                <a:cs typeface="함초롬돋움"/>
              </a:rPr>
              <a:t>유형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 정확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히</a:t>
            </a:r>
            <a:r>
              <a:rPr sz="12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신청해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야</a:t>
            </a:r>
            <a:r>
              <a:rPr sz="12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하며</a:t>
            </a:r>
            <a:r>
              <a:rPr sz="1200" spc="5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2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선택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2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유형으로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만</a:t>
            </a:r>
            <a:r>
              <a:rPr sz="12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근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 가능</a:t>
            </a:r>
            <a:endParaRPr sz="1200">
              <a:latin typeface="함초롬돋움"/>
              <a:cs typeface="함초롬돋움"/>
            </a:endParaRPr>
          </a:p>
          <a:p>
            <a:pPr marL="502920" marR="791210" indent="-204470">
              <a:lnSpc>
                <a:spcPct val="150000"/>
              </a:lnSpc>
            </a:pPr>
            <a:r>
              <a:rPr sz="1200" spc="250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200" spc="-2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일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반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 교내근로</a:t>
            </a:r>
            <a:r>
              <a:rPr sz="1200" spc="50" dirty="0">
                <a:solidFill>
                  <a:srgbClr val="FF0000"/>
                </a:solidFill>
                <a:latin typeface="함초롬돋움"/>
                <a:cs typeface="함초롬돋움"/>
              </a:rPr>
              <a:t>,</a:t>
            </a:r>
            <a:r>
              <a:rPr sz="1200" spc="-229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일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반</a:t>
            </a:r>
            <a:r>
              <a:rPr sz="1200" spc="-229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교외근로</a:t>
            </a:r>
            <a:r>
              <a:rPr sz="1200" spc="50" dirty="0">
                <a:solidFill>
                  <a:srgbClr val="FF0000"/>
                </a:solidFill>
                <a:latin typeface="함초롬돋움"/>
                <a:cs typeface="함초롬돋움"/>
              </a:rPr>
              <a:t>,</a:t>
            </a:r>
            <a:r>
              <a:rPr sz="1200" spc="-229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방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학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 집중근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로</a:t>
            </a:r>
            <a:r>
              <a:rPr sz="1200" spc="-235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프로그램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에</a:t>
            </a:r>
            <a:r>
              <a:rPr sz="1200" spc="-220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참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여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 불가능하며</a:t>
            </a:r>
            <a:r>
              <a:rPr sz="1200" spc="55" dirty="0">
                <a:solidFill>
                  <a:srgbClr val="FF0000"/>
                </a:solidFill>
                <a:latin typeface="함초롬돋움"/>
                <a:cs typeface="함초롬돋움"/>
              </a:rPr>
              <a:t>, 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전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체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 유형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에</a:t>
            </a:r>
            <a:r>
              <a:rPr sz="1200" spc="-235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참여하고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자</a:t>
            </a:r>
            <a:r>
              <a:rPr sz="1200" spc="-220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하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는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 경우</a:t>
            </a:r>
            <a:r>
              <a:rPr sz="1200" spc="50" dirty="0">
                <a:solidFill>
                  <a:srgbClr val="FF0000"/>
                </a:solidFill>
                <a:latin typeface="함초롬돋움"/>
                <a:cs typeface="함초롬돋움"/>
              </a:rPr>
              <a:t>,</a:t>
            </a:r>
            <a:r>
              <a:rPr sz="1200" spc="-240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110" dirty="0">
                <a:solidFill>
                  <a:srgbClr val="FF0000"/>
                </a:solidFill>
                <a:latin typeface="함초롬돋움"/>
                <a:cs typeface="함초롬돋움"/>
              </a:rPr>
              <a:t>1</a:t>
            </a:r>
            <a:r>
              <a:rPr sz="1200" spc="-70" dirty="0">
                <a:solidFill>
                  <a:srgbClr val="FF0000"/>
                </a:solidFill>
                <a:latin typeface="함초롬돋움"/>
                <a:cs typeface="함초롬돋움"/>
              </a:rPr>
              <a:t>,</a:t>
            </a:r>
            <a:r>
              <a:rPr sz="1200" spc="-110" dirty="0">
                <a:solidFill>
                  <a:srgbClr val="FF0000"/>
                </a:solidFill>
                <a:latin typeface="함초롬돋움"/>
                <a:cs typeface="함초롬돋움"/>
              </a:rPr>
              <a:t>2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차</a:t>
            </a:r>
            <a:r>
              <a:rPr sz="1200" spc="-235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통합신청기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간</a:t>
            </a:r>
            <a:r>
              <a:rPr sz="1200" spc="-225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함초롬돋움"/>
                <a:cs typeface="함초롬돋움"/>
              </a:rPr>
              <a:t>내</a:t>
            </a:r>
            <a:r>
              <a:rPr sz="1200" spc="-240" dirty="0">
                <a:solidFill>
                  <a:srgbClr val="FF0000"/>
                </a:solidFill>
                <a:latin typeface="함초롬돋움"/>
                <a:cs typeface="함초롬돋움"/>
              </a:rPr>
              <a:t>신</a:t>
            </a:r>
            <a:r>
              <a:rPr sz="1200" spc="-120" dirty="0">
                <a:solidFill>
                  <a:srgbClr val="FF0000"/>
                </a:solidFill>
                <a:latin typeface="함초롬돋움"/>
                <a:cs typeface="함초롬돋움"/>
              </a:rPr>
              <a:t>청</a:t>
            </a:r>
            <a:r>
              <a:rPr sz="1200" spc="-235" dirty="0">
                <a:solidFill>
                  <a:srgbClr val="FF0000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FF0000"/>
                </a:solidFill>
                <a:latin typeface="함초롬돋움"/>
                <a:cs typeface="함초롬돋움"/>
              </a:rPr>
              <a:t>필요</a:t>
            </a:r>
            <a:endParaRPr sz="12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함초롬돋움"/>
              <a:cs typeface="함초롬돋움"/>
            </a:endParaRPr>
          </a:p>
          <a:p>
            <a:pPr marL="299085" indent="-287020">
              <a:lnSpc>
                <a:spcPct val="100000"/>
              </a:lnSpc>
              <a:buClr>
                <a:srgbClr val="4471C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225" dirty="0">
                <a:solidFill>
                  <a:srgbClr val="282828"/>
                </a:solidFill>
                <a:latin typeface="함초롬돋움"/>
                <a:cs typeface="함초롬돋움"/>
              </a:rPr>
              <a:t>해당</a:t>
            </a:r>
            <a:r>
              <a:rPr sz="16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45" dirty="0">
                <a:solidFill>
                  <a:srgbClr val="282828"/>
                </a:solidFill>
                <a:latin typeface="함초롬돋움"/>
                <a:cs typeface="함초롬돋움"/>
              </a:rPr>
              <a:t>유형을</a:t>
            </a:r>
            <a:r>
              <a:rPr sz="16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54" dirty="0">
                <a:solidFill>
                  <a:srgbClr val="282828"/>
                </a:solidFill>
                <a:latin typeface="함초롬돋움"/>
                <a:cs typeface="함초롬돋움"/>
              </a:rPr>
              <a:t>운영하는</a:t>
            </a:r>
            <a:r>
              <a:rPr sz="1600" spc="-21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45" dirty="0">
                <a:solidFill>
                  <a:srgbClr val="282828"/>
                </a:solidFill>
                <a:latin typeface="함초롬돋움"/>
                <a:cs typeface="함초롬돋움"/>
              </a:rPr>
              <a:t>대학의</a:t>
            </a:r>
            <a:r>
              <a:rPr sz="16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45" dirty="0">
                <a:solidFill>
                  <a:srgbClr val="282828"/>
                </a:solidFill>
                <a:latin typeface="함초롬돋움"/>
                <a:cs typeface="함초롬돋움"/>
              </a:rPr>
              <a:t>학생만</a:t>
            </a:r>
            <a:r>
              <a:rPr sz="16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25" dirty="0">
                <a:solidFill>
                  <a:srgbClr val="282828"/>
                </a:solidFill>
                <a:latin typeface="함초롬돋움"/>
                <a:cs typeface="함초롬돋움"/>
              </a:rPr>
              <a:t>신청</a:t>
            </a:r>
            <a:r>
              <a:rPr sz="16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45" dirty="0">
                <a:solidFill>
                  <a:srgbClr val="282828"/>
                </a:solidFill>
                <a:latin typeface="함초롬돋움"/>
                <a:cs typeface="함초롬돋움"/>
              </a:rPr>
              <a:t>가능(운영여부</a:t>
            </a:r>
            <a:r>
              <a:rPr sz="1600" spc="-20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225" dirty="0">
                <a:solidFill>
                  <a:srgbClr val="282828"/>
                </a:solidFill>
                <a:latin typeface="함초롬돋움"/>
                <a:cs typeface="함초롬돋움"/>
              </a:rPr>
              <a:t>확인</a:t>
            </a:r>
            <a:r>
              <a:rPr sz="16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600" spc="-190" dirty="0">
                <a:solidFill>
                  <a:srgbClr val="282828"/>
                </a:solidFill>
                <a:latin typeface="함초롬돋움"/>
                <a:cs typeface="함초롬돋움"/>
              </a:rPr>
              <a:t>필요)</a:t>
            </a:r>
            <a:endParaRPr sz="1600">
              <a:latin typeface="함초롬돋움"/>
              <a:cs typeface="함초롬돋움"/>
            </a:endParaRPr>
          </a:p>
          <a:p>
            <a:pPr marL="299085">
              <a:lnSpc>
                <a:spcPct val="100000"/>
              </a:lnSpc>
              <a:spcBef>
                <a:spcPts val="855"/>
              </a:spcBef>
            </a:pPr>
            <a:r>
              <a:rPr sz="1200" spc="250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200" spc="-2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대학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별</a:t>
            </a:r>
            <a:r>
              <a:rPr sz="12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운영방식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200" spc="-229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상이함으로</a:t>
            </a:r>
            <a:r>
              <a:rPr sz="1200" spc="5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200" spc="-22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대학에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서</a:t>
            </a:r>
            <a:r>
              <a:rPr sz="12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안내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한</a:t>
            </a:r>
            <a:r>
              <a:rPr sz="12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기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200" spc="-120" dirty="0">
                <a:solidFill>
                  <a:srgbClr val="282828"/>
                </a:solidFill>
                <a:latin typeface="함초롬돋움"/>
                <a:cs typeface="함초롬돋움"/>
              </a:rPr>
              <a:t>내</a:t>
            </a:r>
            <a:r>
              <a:rPr sz="1200" spc="-245" dirty="0">
                <a:solidFill>
                  <a:srgbClr val="282828"/>
                </a:solidFill>
                <a:latin typeface="함초롬돋움"/>
                <a:cs typeface="함초롬돋움"/>
              </a:rPr>
              <a:t> 신청필요</a:t>
            </a:r>
            <a:endParaRPr sz="1200">
              <a:latin typeface="함초롬돋움"/>
              <a:cs typeface="함초롬돋움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422892" y="3154654"/>
            <a:ext cx="323215" cy="323215"/>
            <a:chOff x="9422892" y="3154654"/>
            <a:chExt cx="323215" cy="32321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2892" y="3154654"/>
              <a:ext cx="323113" cy="3231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00616" y="3207994"/>
              <a:ext cx="150875" cy="2225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48800" y="3180587"/>
              <a:ext cx="220979" cy="220979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3724910" cy="251460"/>
            </a:xfrm>
            <a:custGeom>
              <a:avLst/>
              <a:gdLst/>
              <a:ahLst/>
              <a:cxnLst/>
              <a:rect l="l" t="t" r="r" b="b"/>
              <a:pathLst>
                <a:path w="3724910" h="251459">
                  <a:moveTo>
                    <a:pt x="3724655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3724655" y="251460"/>
                  </a:lnTo>
                  <a:lnTo>
                    <a:pt x="3724655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587" y="307847"/>
              <a:ext cx="48895" cy="250190"/>
            </a:xfrm>
            <a:custGeom>
              <a:avLst/>
              <a:gdLst/>
              <a:ahLst/>
              <a:cxnLst/>
              <a:rect l="l" t="t" r="r" b="b"/>
              <a:pathLst>
                <a:path w="48894" h="250190">
                  <a:moveTo>
                    <a:pt x="4876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8768" y="24993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591" y="1005839"/>
              <a:ext cx="4933188" cy="13990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-76200" y="276544"/>
            <a:ext cx="42703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자주하는 질문 </a:t>
            </a:r>
            <a:r>
              <a:rPr lang="en-US" altLang="ko-KR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FAQ</a:t>
            </a:r>
            <a:endParaRPr sz="32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4559613" y="1144722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입력 방법 </a:t>
            </a:r>
            <a:r>
              <a:rPr lang="en-US" altLang="ko-KR" sz="32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(</a:t>
            </a:r>
            <a:r>
              <a:rPr lang="ko-KR" altLang="en-US" sz="32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채널</a:t>
            </a:r>
            <a:r>
              <a:rPr lang="en-US" altLang="ko-KR" sz="32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) </a:t>
            </a:r>
            <a:r>
              <a:rPr lang="ko-KR" altLang="en-US" sz="32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문의</a:t>
            </a:r>
            <a:endParaRPr lang="en-US" altLang="ko-KR" sz="32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886" y="1841220"/>
            <a:ext cx="9448800" cy="447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24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3724910" cy="251460"/>
            </a:xfrm>
            <a:custGeom>
              <a:avLst/>
              <a:gdLst/>
              <a:ahLst/>
              <a:cxnLst/>
              <a:rect l="l" t="t" r="r" b="b"/>
              <a:pathLst>
                <a:path w="3724910" h="251459">
                  <a:moveTo>
                    <a:pt x="3724655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3724655" y="251460"/>
                  </a:lnTo>
                  <a:lnTo>
                    <a:pt x="3724655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587" y="307847"/>
              <a:ext cx="48895" cy="250190"/>
            </a:xfrm>
            <a:custGeom>
              <a:avLst/>
              <a:gdLst/>
              <a:ahLst/>
              <a:cxnLst/>
              <a:rect l="l" t="t" r="r" b="b"/>
              <a:pathLst>
                <a:path w="48894" h="250190">
                  <a:moveTo>
                    <a:pt x="4876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8768" y="24993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591" y="1005839"/>
              <a:ext cx="4933188" cy="13990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-76200" y="276544"/>
            <a:ext cx="42703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자주하는 질문 </a:t>
            </a:r>
            <a:r>
              <a:rPr lang="en-US" altLang="ko-KR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FAQ</a:t>
            </a:r>
            <a:endParaRPr sz="32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57</a:t>
            </a:fld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4559613" y="1144722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업무스케줄</a:t>
            </a:r>
            <a:r>
              <a:rPr lang="ko-KR" altLang="en-US" sz="32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관련 문의</a:t>
            </a:r>
            <a:endParaRPr lang="en-US" altLang="ko-KR" sz="32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73" y="2017145"/>
            <a:ext cx="9496425" cy="45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34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3724910" cy="251460"/>
            </a:xfrm>
            <a:custGeom>
              <a:avLst/>
              <a:gdLst/>
              <a:ahLst/>
              <a:cxnLst/>
              <a:rect l="l" t="t" r="r" b="b"/>
              <a:pathLst>
                <a:path w="3724910" h="251459">
                  <a:moveTo>
                    <a:pt x="3724655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3724655" y="251460"/>
                  </a:lnTo>
                  <a:lnTo>
                    <a:pt x="3724655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587" y="307847"/>
              <a:ext cx="48895" cy="250190"/>
            </a:xfrm>
            <a:custGeom>
              <a:avLst/>
              <a:gdLst/>
              <a:ahLst/>
              <a:cxnLst/>
              <a:rect l="l" t="t" r="r" b="b"/>
              <a:pathLst>
                <a:path w="48894" h="250190">
                  <a:moveTo>
                    <a:pt x="4876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8768" y="24993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591" y="1005839"/>
              <a:ext cx="4933188" cy="13990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-76200" y="276544"/>
            <a:ext cx="42703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자주하는 질문 </a:t>
            </a:r>
            <a:r>
              <a:rPr lang="en-US" altLang="ko-KR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FAQ</a:t>
            </a:r>
            <a:endParaRPr sz="32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4559613" y="1144722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출근부 입력 관련 문의</a:t>
            </a:r>
            <a:endParaRPr lang="en-US" altLang="ko-KR" sz="32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173" y="1868380"/>
            <a:ext cx="9420225" cy="45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007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3724910" cy="251460"/>
            </a:xfrm>
            <a:custGeom>
              <a:avLst/>
              <a:gdLst/>
              <a:ahLst/>
              <a:cxnLst/>
              <a:rect l="l" t="t" r="r" b="b"/>
              <a:pathLst>
                <a:path w="3724910" h="251459">
                  <a:moveTo>
                    <a:pt x="3724655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3724655" y="251460"/>
                  </a:lnTo>
                  <a:lnTo>
                    <a:pt x="3724655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587" y="307847"/>
              <a:ext cx="48895" cy="250190"/>
            </a:xfrm>
            <a:custGeom>
              <a:avLst/>
              <a:gdLst/>
              <a:ahLst/>
              <a:cxnLst/>
              <a:rect l="l" t="t" r="r" b="b"/>
              <a:pathLst>
                <a:path w="48894" h="250190">
                  <a:moveTo>
                    <a:pt x="4876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8768" y="24993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591" y="1005839"/>
              <a:ext cx="4933188" cy="13990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-76200" y="276544"/>
            <a:ext cx="42703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자주하는 질문 </a:t>
            </a:r>
            <a:r>
              <a:rPr lang="en-US" altLang="ko-KR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FAQ</a:t>
            </a:r>
            <a:endParaRPr sz="32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59</a:t>
            </a:fld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4559613" y="1144722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출근부 입력 관련 문의</a:t>
            </a:r>
            <a:endParaRPr lang="en-US" altLang="ko-KR" sz="32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648" y="2012703"/>
            <a:ext cx="9439275" cy="45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3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973" y="277825"/>
            <a:ext cx="9930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16795" algn="l"/>
              </a:tabLst>
            </a:pPr>
            <a:r>
              <a:rPr sz="1800" spc="85" dirty="0"/>
              <a:t>1.</a:t>
            </a:r>
            <a:r>
              <a:rPr sz="1800" spc="-5" dirty="0"/>
              <a:t> </a:t>
            </a:r>
            <a:r>
              <a:rPr sz="1800" spc="-90" dirty="0"/>
              <a:t>국가근로장학금이란?	</a:t>
            </a:r>
            <a:r>
              <a:rPr sz="1800" u="sng" spc="-55" dirty="0">
                <a:uFill>
                  <a:solidFill>
                    <a:srgbClr val="929292"/>
                  </a:solidFill>
                </a:uFill>
              </a:rPr>
              <a:t> </a:t>
            </a:r>
            <a:r>
              <a:rPr sz="1800" u="sng" spc="-90" dirty="0">
                <a:uFill>
                  <a:solidFill>
                    <a:srgbClr val="929292"/>
                  </a:solidFill>
                </a:uFill>
              </a:rPr>
              <a:t>	</a:t>
            </a:r>
            <a:endParaRPr sz="1800" dirty="0"/>
          </a:p>
        </p:txBody>
      </p:sp>
      <p:sp>
        <p:nvSpPr>
          <p:cNvPr id="24" name="object 24"/>
          <p:cNvSpPr/>
          <p:nvPr/>
        </p:nvSpPr>
        <p:spPr>
          <a:xfrm>
            <a:off x="2214245" y="1295400"/>
            <a:ext cx="8072755" cy="2711450"/>
          </a:xfrm>
          <a:custGeom>
            <a:avLst/>
            <a:gdLst/>
            <a:ahLst/>
            <a:cxnLst/>
            <a:rect l="l" t="t" r="r" b="b"/>
            <a:pathLst>
              <a:path w="8072755" h="2711450">
                <a:moveTo>
                  <a:pt x="0" y="208915"/>
                </a:moveTo>
                <a:lnTo>
                  <a:pt x="5514" y="160993"/>
                </a:lnTo>
                <a:lnTo>
                  <a:pt x="21223" y="117012"/>
                </a:lnTo>
                <a:lnTo>
                  <a:pt x="45876" y="78223"/>
                </a:lnTo>
                <a:lnTo>
                  <a:pt x="78223" y="45876"/>
                </a:lnTo>
                <a:lnTo>
                  <a:pt x="117012" y="21223"/>
                </a:lnTo>
                <a:lnTo>
                  <a:pt x="160993" y="5514"/>
                </a:lnTo>
                <a:lnTo>
                  <a:pt x="208914" y="0"/>
                </a:lnTo>
                <a:lnTo>
                  <a:pt x="7863713" y="0"/>
                </a:lnTo>
                <a:lnTo>
                  <a:pt x="7911634" y="5514"/>
                </a:lnTo>
                <a:lnTo>
                  <a:pt x="7955615" y="21223"/>
                </a:lnTo>
                <a:lnTo>
                  <a:pt x="7994404" y="45876"/>
                </a:lnTo>
                <a:lnTo>
                  <a:pt x="8026751" y="78223"/>
                </a:lnTo>
                <a:lnTo>
                  <a:pt x="8051404" y="117012"/>
                </a:lnTo>
                <a:lnTo>
                  <a:pt x="8067113" y="160993"/>
                </a:lnTo>
                <a:lnTo>
                  <a:pt x="8072628" y="208915"/>
                </a:lnTo>
                <a:lnTo>
                  <a:pt x="8072628" y="2502293"/>
                </a:lnTo>
                <a:lnTo>
                  <a:pt x="8067113" y="2550194"/>
                </a:lnTo>
                <a:lnTo>
                  <a:pt x="8051404" y="2594166"/>
                </a:lnTo>
                <a:lnTo>
                  <a:pt x="8026751" y="2632953"/>
                </a:lnTo>
                <a:lnTo>
                  <a:pt x="7994404" y="2665304"/>
                </a:lnTo>
                <a:lnTo>
                  <a:pt x="7955615" y="2689963"/>
                </a:lnTo>
                <a:lnTo>
                  <a:pt x="7911634" y="2705679"/>
                </a:lnTo>
                <a:lnTo>
                  <a:pt x="7863713" y="2711196"/>
                </a:lnTo>
                <a:lnTo>
                  <a:pt x="208914" y="2711196"/>
                </a:lnTo>
                <a:lnTo>
                  <a:pt x="160993" y="2705679"/>
                </a:lnTo>
                <a:lnTo>
                  <a:pt x="117012" y="2689963"/>
                </a:lnTo>
                <a:lnTo>
                  <a:pt x="78223" y="2665304"/>
                </a:lnTo>
                <a:lnTo>
                  <a:pt x="45876" y="2632953"/>
                </a:lnTo>
                <a:lnTo>
                  <a:pt x="21223" y="2594166"/>
                </a:lnTo>
                <a:lnTo>
                  <a:pt x="5514" y="2550194"/>
                </a:lnTo>
                <a:lnTo>
                  <a:pt x="0" y="2502293"/>
                </a:lnTo>
                <a:lnTo>
                  <a:pt x="0" y="208915"/>
                </a:lnTo>
                <a:close/>
              </a:path>
            </a:pathLst>
          </a:custGeom>
          <a:ln w="12192">
            <a:solidFill>
              <a:srgbClr val="28282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29072" y="2894076"/>
            <a:ext cx="1225550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1435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405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교내근로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41236" y="2894076"/>
            <a:ext cx="1358265" cy="38417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8191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45"/>
              </a:spcBef>
            </a:pPr>
            <a:r>
              <a:rPr sz="1600" b="1" spc="-210" dirty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교외근로</a:t>
            </a:r>
            <a:endParaRPr sz="1600">
              <a:latin typeface="Sandoll 국대떡볶이 02 Bold"/>
              <a:cs typeface="Sandoll 국대떡볶이 02 Bol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192655" y="1010159"/>
            <a:ext cx="1140460" cy="354330"/>
            <a:chOff x="2244598" y="3555238"/>
            <a:chExt cx="1140460" cy="354330"/>
          </a:xfrm>
        </p:grpSpPr>
        <p:sp>
          <p:nvSpPr>
            <p:cNvPr id="30" name="object 30"/>
            <p:cNvSpPr/>
            <p:nvPr/>
          </p:nvSpPr>
          <p:spPr>
            <a:xfrm>
              <a:off x="2250948" y="3561588"/>
              <a:ext cx="1127760" cy="341630"/>
            </a:xfrm>
            <a:custGeom>
              <a:avLst/>
              <a:gdLst/>
              <a:ahLst/>
              <a:cxnLst/>
              <a:rect l="l" t="t" r="r" b="b"/>
              <a:pathLst>
                <a:path w="1127760" h="341629">
                  <a:moveTo>
                    <a:pt x="1070864" y="0"/>
                  </a:moveTo>
                  <a:lnTo>
                    <a:pt x="56895" y="0"/>
                  </a:lnTo>
                  <a:lnTo>
                    <a:pt x="34772" y="4478"/>
                  </a:lnTo>
                  <a:lnTo>
                    <a:pt x="16684" y="16684"/>
                  </a:lnTo>
                  <a:lnTo>
                    <a:pt x="4478" y="34772"/>
                  </a:lnTo>
                  <a:lnTo>
                    <a:pt x="0" y="56895"/>
                  </a:lnTo>
                  <a:lnTo>
                    <a:pt x="0" y="284480"/>
                  </a:lnTo>
                  <a:lnTo>
                    <a:pt x="4478" y="306603"/>
                  </a:lnTo>
                  <a:lnTo>
                    <a:pt x="16684" y="324691"/>
                  </a:lnTo>
                  <a:lnTo>
                    <a:pt x="34772" y="336897"/>
                  </a:lnTo>
                  <a:lnTo>
                    <a:pt x="56895" y="341375"/>
                  </a:lnTo>
                  <a:lnTo>
                    <a:pt x="1070864" y="341375"/>
                  </a:lnTo>
                  <a:lnTo>
                    <a:pt x="1092987" y="336897"/>
                  </a:lnTo>
                  <a:lnTo>
                    <a:pt x="1111075" y="324691"/>
                  </a:lnTo>
                  <a:lnTo>
                    <a:pt x="1123281" y="306603"/>
                  </a:lnTo>
                  <a:lnTo>
                    <a:pt x="1127760" y="284480"/>
                  </a:lnTo>
                  <a:lnTo>
                    <a:pt x="1127760" y="56895"/>
                  </a:lnTo>
                  <a:lnTo>
                    <a:pt x="1123281" y="34772"/>
                  </a:lnTo>
                  <a:lnTo>
                    <a:pt x="1111075" y="16684"/>
                  </a:lnTo>
                  <a:lnTo>
                    <a:pt x="1092987" y="4478"/>
                  </a:lnTo>
                  <a:lnTo>
                    <a:pt x="1070864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50948" y="3561588"/>
              <a:ext cx="1127760" cy="341630"/>
            </a:xfrm>
            <a:custGeom>
              <a:avLst/>
              <a:gdLst/>
              <a:ahLst/>
              <a:cxnLst/>
              <a:rect l="l" t="t" r="r" b="b"/>
              <a:pathLst>
                <a:path w="1127760" h="341629">
                  <a:moveTo>
                    <a:pt x="0" y="56895"/>
                  </a:moveTo>
                  <a:lnTo>
                    <a:pt x="4478" y="34772"/>
                  </a:lnTo>
                  <a:lnTo>
                    <a:pt x="16684" y="16684"/>
                  </a:lnTo>
                  <a:lnTo>
                    <a:pt x="34772" y="4478"/>
                  </a:lnTo>
                  <a:lnTo>
                    <a:pt x="56895" y="0"/>
                  </a:lnTo>
                  <a:lnTo>
                    <a:pt x="1070864" y="0"/>
                  </a:lnTo>
                  <a:lnTo>
                    <a:pt x="1092987" y="4478"/>
                  </a:lnTo>
                  <a:lnTo>
                    <a:pt x="1111075" y="16684"/>
                  </a:lnTo>
                  <a:lnTo>
                    <a:pt x="1123281" y="34772"/>
                  </a:lnTo>
                  <a:lnTo>
                    <a:pt x="1127760" y="56895"/>
                  </a:lnTo>
                  <a:lnTo>
                    <a:pt x="1127760" y="284480"/>
                  </a:lnTo>
                  <a:lnTo>
                    <a:pt x="1123281" y="306603"/>
                  </a:lnTo>
                  <a:lnTo>
                    <a:pt x="1111075" y="324691"/>
                  </a:lnTo>
                  <a:lnTo>
                    <a:pt x="1092987" y="336897"/>
                  </a:lnTo>
                  <a:lnTo>
                    <a:pt x="1070864" y="341375"/>
                  </a:lnTo>
                  <a:lnTo>
                    <a:pt x="56895" y="341375"/>
                  </a:lnTo>
                  <a:lnTo>
                    <a:pt x="34772" y="336897"/>
                  </a:lnTo>
                  <a:lnTo>
                    <a:pt x="16684" y="324691"/>
                  </a:lnTo>
                  <a:lnTo>
                    <a:pt x="4478" y="306603"/>
                  </a:lnTo>
                  <a:lnTo>
                    <a:pt x="0" y="284480"/>
                  </a:lnTo>
                  <a:lnTo>
                    <a:pt x="0" y="56895"/>
                  </a:lnTo>
                  <a:close/>
                </a:path>
              </a:pathLst>
            </a:custGeom>
            <a:ln w="12191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325242" y="1017779"/>
            <a:ext cx="6943090" cy="176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25" dirty="0" err="1" smtClean="0">
                <a:solidFill>
                  <a:srgbClr val="F8DF51"/>
                </a:solidFill>
                <a:latin typeface="Sandoll 국대떡볶이 02 Bold"/>
                <a:cs typeface="Sandoll 국대떡볶이 02 Bold"/>
              </a:rPr>
              <a:t>근로장학금</a:t>
            </a:r>
            <a:endParaRPr sz="1600" dirty="0" smtClean="0">
              <a:latin typeface="Sandoll 국대떡볶이 02 Bold"/>
              <a:cs typeface="Sandoll 국대떡볶이 02 Bold"/>
            </a:endParaRPr>
          </a:p>
          <a:p>
            <a:pPr marL="328295" indent="-287020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328295" algn="l"/>
                <a:tab pos="328930" algn="l"/>
              </a:tabLst>
            </a:pPr>
            <a:r>
              <a:rPr sz="1800" b="1" spc="-215" dirty="0" err="1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온라인으</a:t>
            </a:r>
            <a:r>
              <a:rPr sz="1800" b="1" spc="-95" dirty="0" err="1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로</a:t>
            </a:r>
            <a:r>
              <a:rPr sz="1800" b="1" spc="-18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등록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된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출근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부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시간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근거하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여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국가근로장학금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을</a:t>
            </a:r>
            <a:r>
              <a:rPr sz="1800" b="1" spc="-17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산정함</a:t>
            </a:r>
            <a:endParaRPr sz="1800" dirty="0">
              <a:latin typeface="Sandoll 국대떡볶이 02 Bold"/>
              <a:cs typeface="Sandoll 국대떡볶이 02 Bold"/>
            </a:endParaRPr>
          </a:p>
          <a:p>
            <a:pPr marL="290195">
              <a:lnSpc>
                <a:spcPct val="100000"/>
              </a:lnSpc>
              <a:spcBef>
                <a:spcPts val="470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온라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출근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부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미입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력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장학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금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지급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불가능함으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근로활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동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전후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출근부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를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반드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입력해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야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함</a:t>
            </a:r>
            <a:endParaRPr sz="1400" dirty="0">
              <a:latin typeface="함초롬돋움"/>
              <a:cs typeface="함초롬돋움"/>
            </a:endParaRPr>
          </a:p>
          <a:p>
            <a:pPr marL="67945">
              <a:lnSpc>
                <a:spcPts val="203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맑은 고딕"/>
                <a:cs typeface="맑은 고딕"/>
              </a:rPr>
              <a:t>근로장학금</a:t>
            </a:r>
            <a:r>
              <a:rPr sz="1400" spc="-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FFFFFF"/>
                </a:solidFill>
                <a:latin typeface="맑은 고딕"/>
                <a:cs typeface="맑은 고딕"/>
              </a:rPr>
              <a:t>지급액:</a:t>
            </a:r>
            <a:r>
              <a:rPr sz="1400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FFFFFF"/>
                </a:solidFill>
                <a:latin typeface="맑은 고딕"/>
                <a:cs typeface="맑은 고딕"/>
              </a:rPr>
              <a:t>“시급</a:t>
            </a:r>
            <a:r>
              <a:rPr sz="1400" spc="-4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FFFFFF"/>
                </a:solidFill>
                <a:latin typeface="맑은 고딕"/>
                <a:cs typeface="맑은 고딕"/>
              </a:rPr>
              <a:t>단가</a:t>
            </a:r>
            <a:r>
              <a:rPr sz="1400" spc="-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FFFFFF"/>
                </a:solidFill>
                <a:latin typeface="맑은 고딕"/>
                <a:cs typeface="맑은 고딕"/>
              </a:rPr>
              <a:t>×</a:t>
            </a:r>
            <a:r>
              <a:rPr sz="1400" spc="-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맑은 고딕"/>
                <a:cs typeface="맑은 고딕"/>
              </a:rPr>
              <a:t>인정</a:t>
            </a:r>
            <a:r>
              <a:rPr sz="1400" spc="-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맑은 고딕"/>
                <a:cs typeface="맑은 고딕"/>
              </a:rPr>
              <a:t>근</a:t>
            </a:r>
            <a:r>
              <a:rPr sz="1800" spc="-5" dirty="0">
                <a:solidFill>
                  <a:srgbClr val="FFFFFF"/>
                </a:solidFill>
                <a:latin typeface="맑은 고딕"/>
                <a:cs typeface="맑은 고딕"/>
              </a:rPr>
              <a:t>로시간</a:t>
            </a:r>
            <a:r>
              <a:rPr sz="1800" spc="-7" baseline="25462" dirty="0">
                <a:solidFill>
                  <a:srgbClr val="FFFFFF"/>
                </a:solidFill>
                <a:latin typeface="맑은 고딕"/>
                <a:cs typeface="맑은 고딕"/>
              </a:rPr>
              <a:t>*</a:t>
            </a:r>
            <a:r>
              <a:rPr sz="1800" spc="-5" dirty="0">
                <a:solidFill>
                  <a:srgbClr val="FFFFFF"/>
                </a:solidFill>
                <a:latin typeface="맑은 고딕"/>
                <a:cs typeface="맑은 고딕"/>
              </a:rPr>
              <a:t>”</a:t>
            </a:r>
            <a:endParaRPr sz="1800" dirty="0">
              <a:latin typeface="맑은 고딕"/>
              <a:cs typeface="맑은 고딕"/>
            </a:endParaRPr>
          </a:p>
          <a:p>
            <a:pPr marL="328295" indent="-287020">
              <a:lnSpc>
                <a:spcPts val="2030"/>
              </a:lnSpc>
              <a:buFont typeface="Arial"/>
              <a:buChar char="•"/>
              <a:tabLst>
                <a:tab pos="328295" algn="l"/>
                <a:tab pos="328930" algn="l"/>
              </a:tabLst>
            </a:pPr>
            <a:r>
              <a:rPr sz="1800" b="1" spc="-229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3</a:t>
            </a:r>
            <a:r>
              <a:rPr sz="1800" b="1" spc="-23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0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분</a:t>
            </a:r>
            <a:r>
              <a:rPr sz="1800" b="1" spc="-18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단위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가</a:t>
            </a:r>
            <a:r>
              <a:rPr sz="1800" b="1" spc="-1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21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기준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이며</a:t>
            </a:r>
            <a:r>
              <a:rPr sz="1800" spc="75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월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별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총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근로시간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에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따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라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인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정</a:t>
            </a:r>
            <a:r>
              <a:rPr sz="1800" spc="-24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근로시간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800" spc="-23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달라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질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180" dirty="0">
                <a:solidFill>
                  <a:srgbClr val="282828"/>
                </a:solidFill>
                <a:latin typeface="함초롬돋움"/>
                <a:cs typeface="함초롬돋움"/>
              </a:rPr>
              <a:t>수</a:t>
            </a:r>
            <a:r>
              <a:rPr sz="1800" spc="-25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800" spc="-300" dirty="0">
                <a:solidFill>
                  <a:srgbClr val="282828"/>
                </a:solidFill>
                <a:latin typeface="함초롬돋움"/>
                <a:cs typeface="함초롬돋움"/>
              </a:rPr>
              <a:t>있음</a:t>
            </a:r>
            <a:endParaRPr sz="1800" dirty="0">
              <a:latin typeface="함초롬돋움"/>
              <a:cs typeface="함초롬돋움"/>
            </a:endParaRPr>
          </a:p>
          <a:p>
            <a:pPr marL="327025">
              <a:lnSpc>
                <a:spcPct val="100000"/>
              </a:lnSpc>
              <a:spcBef>
                <a:spcPts val="65"/>
              </a:spcBef>
            </a:pPr>
            <a:r>
              <a:rPr sz="1400" spc="295" dirty="0">
                <a:solidFill>
                  <a:srgbClr val="282828"/>
                </a:solidFill>
                <a:latin typeface="함초롬돋움"/>
                <a:cs typeface="함초롬돋움"/>
              </a:rPr>
              <a:t>※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35" dirty="0">
                <a:solidFill>
                  <a:srgbClr val="282828"/>
                </a:solidFill>
                <a:latin typeface="함초롬돋움"/>
                <a:cs typeface="함초롬돋움"/>
              </a:rPr>
              <a:t>월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총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근로시간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이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40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45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분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일</a:t>
            </a:r>
            <a:r>
              <a:rPr sz="1400" spc="-28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경우</a:t>
            </a:r>
            <a:r>
              <a:rPr sz="1400" spc="60" dirty="0">
                <a:solidFill>
                  <a:srgbClr val="282828"/>
                </a:solidFill>
                <a:latin typeface="함초롬돋움"/>
                <a:cs typeface="함초롬돋움"/>
              </a:rPr>
              <a:t>,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40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시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30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분만큼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의</a:t>
            </a:r>
            <a:r>
              <a:rPr sz="1400" spc="-270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장학금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을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 지급함</a:t>
            </a:r>
            <a:r>
              <a:rPr sz="1400" spc="-130" dirty="0">
                <a:solidFill>
                  <a:srgbClr val="282828"/>
                </a:solidFill>
                <a:latin typeface="함초롬돋움"/>
                <a:cs typeface="함초롬돋움"/>
              </a:rPr>
              <a:t>(</a:t>
            </a:r>
            <a:r>
              <a:rPr sz="1400" spc="-100" dirty="0">
                <a:solidFill>
                  <a:srgbClr val="282828"/>
                </a:solidFill>
                <a:latin typeface="함초롬돋움"/>
                <a:cs typeface="함초롬돋움"/>
              </a:rPr>
              <a:t>15</a:t>
            </a:r>
            <a:r>
              <a:rPr sz="1400" spc="-135" dirty="0">
                <a:solidFill>
                  <a:srgbClr val="282828"/>
                </a:solidFill>
                <a:latin typeface="함초롬돋움"/>
                <a:cs typeface="함초롬돋움"/>
              </a:rPr>
              <a:t>분</a:t>
            </a:r>
            <a:r>
              <a:rPr sz="1400" spc="-265" dirty="0">
                <a:solidFill>
                  <a:srgbClr val="282828"/>
                </a:solidFill>
                <a:latin typeface="함초롬돋움"/>
                <a:cs typeface="함초롬돋움"/>
              </a:rPr>
              <a:t> </a:t>
            </a:r>
            <a:r>
              <a:rPr sz="1400" spc="-254" dirty="0">
                <a:solidFill>
                  <a:srgbClr val="282828"/>
                </a:solidFill>
                <a:latin typeface="함초롬돋움"/>
                <a:cs typeface="함초롬돋움"/>
              </a:rPr>
              <a:t>절</a:t>
            </a:r>
            <a:r>
              <a:rPr sz="1400" spc="-260" dirty="0">
                <a:solidFill>
                  <a:srgbClr val="282828"/>
                </a:solidFill>
                <a:latin typeface="함초롬돋움"/>
                <a:cs typeface="함초롬돋움"/>
              </a:rPr>
              <a:t>사</a:t>
            </a:r>
            <a:r>
              <a:rPr sz="1400" spc="-5" dirty="0">
                <a:solidFill>
                  <a:srgbClr val="282828"/>
                </a:solidFill>
                <a:latin typeface="함초롬돋움"/>
                <a:cs typeface="함초롬돋움"/>
              </a:rPr>
              <a:t>)</a:t>
            </a:r>
            <a:endParaRPr sz="1400" dirty="0">
              <a:latin typeface="함초롬돋움"/>
              <a:cs typeface="함초롬돋움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14245" y="3300476"/>
            <a:ext cx="2733167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2565" algn="ctr">
              <a:lnSpc>
                <a:spcPct val="100000"/>
              </a:lnSpc>
              <a:spcBef>
                <a:spcPts val="100"/>
              </a:spcBef>
            </a:pPr>
            <a:r>
              <a:rPr sz="1800" spc="5" dirty="0" err="1">
                <a:latin typeface="나눔손글씨 펜"/>
                <a:cs typeface="나눔손글씨 펜"/>
              </a:rPr>
              <a:t>시간당</a:t>
            </a:r>
            <a:r>
              <a:rPr sz="1800" spc="5" dirty="0">
                <a:latin typeface="나눔손글씨 펜"/>
                <a:cs typeface="나눔손글씨 펜"/>
              </a:rPr>
              <a:t> </a:t>
            </a:r>
            <a:r>
              <a:rPr sz="1800" spc="10" dirty="0">
                <a:latin typeface="나눔손글씨 펜"/>
                <a:cs typeface="나눔손글씨 펜"/>
              </a:rPr>
              <a:t> </a:t>
            </a:r>
            <a:endParaRPr lang="en-US" sz="1800" spc="10" dirty="0" smtClean="0">
              <a:latin typeface="나눔손글씨 펜"/>
              <a:cs typeface="나눔손글씨 펜"/>
            </a:endParaRPr>
          </a:p>
          <a:p>
            <a:pPr marL="12700" marR="5080" indent="202565" algn="ctr">
              <a:lnSpc>
                <a:spcPct val="100000"/>
              </a:lnSpc>
              <a:spcBef>
                <a:spcPts val="100"/>
              </a:spcBef>
            </a:pPr>
            <a:r>
              <a:rPr sz="1800" dirty="0" err="1" smtClean="0">
                <a:latin typeface="나눔손글씨 펜"/>
                <a:cs typeface="나눔손글씨 펜"/>
              </a:rPr>
              <a:t>근로장학금</a:t>
            </a:r>
            <a:r>
              <a:rPr sz="1800" spc="-114" dirty="0" smtClean="0">
                <a:latin typeface="나눔손글씨 펜"/>
                <a:cs typeface="나눔손글씨 펜"/>
              </a:rPr>
              <a:t> </a:t>
            </a:r>
            <a:r>
              <a:rPr sz="1800" spc="5" dirty="0">
                <a:latin typeface="나눔손글씨 펜"/>
                <a:cs typeface="나눔손글씨 펜"/>
              </a:rPr>
              <a:t>시급</a:t>
            </a:r>
            <a:endParaRPr sz="1800" dirty="0">
              <a:latin typeface="나눔손글씨 펜"/>
              <a:cs typeface="나눔손글씨 펜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14600" y="3470148"/>
            <a:ext cx="2422017" cy="379730"/>
          </a:xfrm>
          <a:custGeom>
            <a:avLst/>
            <a:gdLst/>
            <a:ahLst/>
            <a:cxnLst/>
            <a:rect l="l" t="t" r="r" b="b"/>
            <a:pathLst>
              <a:path w="911860" h="379729">
                <a:moveTo>
                  <a:pt x="646176" y="18034"/>
                </a:moveTo>
                <a:lnTo>
                  <a:pt x="644740" y="11023"/>
                </a:lnTo>
                <a:lnTo>
                  <a:pt x="640867" y="5283"/>
                </a:lnTo>
                <a:lnTo>
                  <a:pt x="635127" y="1422"/>
                </a:lnTo>
                <a:lnTo>
                  <a:pt x="628142" y="0"/>
                </a:lnTo>
                <a:lnTo>
                  <a:pt x="239014" y="0"/>
                </a:lnTo>
                <a:lnTo>
                  <a:pt x="232016" y="1422"/>
                </a:lnTo>
                <a:lnTo>
                  <a:pt x="226275" y="5283"/>
                </a:lnTo>
                <a:lnTo>
                  <a:pt x="222402" y="11023"/>
                </a:lnTo>
                <a:lnTo>
                  <a:pt x="220980" y="18034"/>
                </a:lnTo>
                <a:lnTo>
                  <a:pt x="220980" y="90170"/>
                </a:lnTo>
                <a:lnTo>
                  <a:pt x="222402" y="97193"/>
                </a:lnTo>
                <a:lnTo>
                  <a:pt x="226275" y="102920"/>
                </a:lnTo>
                <a:lnTo>
                  <a:pt x="232016" y="106794"/>
                </a:lnTo>
                <a:lnTo>
                  <a:pt x="239014" y="108204"/>
                </a:lnTo>
                <a:lnTo>
                  <a:pt x="628142" y="108204"/>
                </a:lnTo>
                <a:lnTo>
                  <a:pt x="635127" y="106794"/>
                </a:lnTo>
                <a:lnTo>
                  <a:pt x="640867" y="102920"/>
                </a:lnTo>
                <a:lnTo>
                  <a:pt x="644740" y="97193"/>
                </a:lnTo>
                <a:lnTo>
                  <a:pt x="646176" y="90170"/>
                </a:lnTo>
                <a:lnTo>
                  <a:pt x="646176" y="18034"/>
                </a:lnTo>
                <a:close/>
              </a:path>
              <a:path w="911860" h="379729">
                <a:moveTo>
                  <a:pt x="911352" y="288036"/>
                </a:moveTo>
                <a:lnTo>
                  <a:pt x="909916" y="280924"/>
                </a:lnTo>
                <a:lnTo>
                  <a:pt x="906018" y="275107"/>
                </a:lnTo>
                <a:lnTo>
                  <a:pt x="900201" y="271195"/>
                </a:lnTo>
                <a:lnTo>
                  <a:pt x="893064" y="269748"/>
                </a:lnTo>
                <a:lnTo>
                  <a:pt x="18288" y="269748"/>
                </a:lnTo>
                <a:lnTo>
                  <a:pt x="11137" y="271195"/>
                </a:lnTo>
                <a:lnTo>
                  <a:pt x="5334" y="275107"/>
                </a:lnTo>
                <a:lnTo>
                  <a:pt x="1422" y="280924"/>
                </a:lnTo>
                <a:lnTo>
                  <a:pt x="0" y="288036"/>
                </a:lnTo>
                <a:lnTo>
                  <a:pt x="0" y="361188"/>
                </a:lnTo>
                <a:lnTo>
                  <a:pt x="1422" y="368312"/>
                </a:lnTo>
                <a:lnTo>
                  <a:pt x="5334" y="374129"/>
                </a:lnTo>
                <a:lnTo>
                  <a:pt x="11137" y="378040"/>
                </a:lnTo>
                <a:lnTo>
                  <a:pt x="18288" y="379476"/>
                </a:lnTo>
                <a:lnTo>
                  <a:pt x="893064" y="379476"/>
                </a:lnTo>
                <a:lnTo>
                  <a:pt x="900201" y="378040"/>
                </a:lnTo>
                <a:lnTo>
                  <a:pt x="906018" y="374129"/>
                </a:lnTo>
                <a:lnTo>
                  <a:pt x="909916" y="368312"/>
                </a:lnTo>
                <a:lnTo>
                  <a:pt x="911352" y="361188"/>
                </a:lnTo>
                <a:lnTo>
                  <a:pt x="911352" y="288036"/>
                </a:lnTo>
                <a:close/>
              </a:path>
            </a:pathLst>
          </a:custGeom>
          <a:solidFill>
            <a:srgbClr val="00AFE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850306" y="4852173"/>
            <a:ext cx="6973105" cy="698444"/>
          </a:xfrm>
          <a:prstGeom prst="rect">
            <a:avLst/>
          </a:prstGeom>
        </p:spPr>
        <p:txBody>
          <a:bodyPr/>
          <a:lstStyle/>
          <a:p>
            <a:r>
              <a:rPr lang="ko-KR" altLang="en-US" sz="20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★목원대학교 종합정보시스템 계좌번호</a:t>
            </a:r>
            <a:r>
              <a:rPr lang="en-US" altLang="ko-KR" sz="20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z="20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핸드폰 번호 </a:t>
            </a:r>
            <a:r>
              <a:rPr lang="ko-KR" altLang="en-US" sz="20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확인 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8930" y="5449033"/>
            <a:ext cx="19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경로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1828800" y="5391192"/>
            <a:ext cx="9708704" cy="51579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990229" y="5479811"/>
            <a:ext cx="9465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목원대학교 홈페이지 → 종합정보시스템 → 로그인 → 개인정보변경 → 계좌번호와 핸드폰번호 입력</a:t>
            </a:r>
            <a:endParaRPr lang="ko-KR" altLang="en-US" sz="16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29072" y="3429000"/>
            <a:ext cx="1219328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smtClean="0">
                <a:solidFill>
                  <a:schemeClr val="tx1"/>
                </a:solidFill>
                <a:latin typeface="ic 럭키수퍼 L" panose="02020603020101020101" pitchFamily="18" charset="-127"/>
                <a:ea typeface="ic 럭키수퍼 L" panose="02020603020101020101" pitchFamily="18" charset="-127"/>
              </a:rPr>
              <a:t>9,160</a:t>
            </a:r>
            <a:r>
              <a:rPr lang="ko-KR" altLang="en-US" sz="1200" dirty="0" smtClean="0">
                <a:solidFill>
                  <a:schemeClr val="tx1"/>
                </a:solidFill>
                <a:latin typeface="ic 럭키수퍼 L" panose="02020603020101020101" pitchFamily="18" charset="-127"/>
                <a:ea typeface="ic 럭키수퍼 L" panose="02020603020101020101" pitchFamily="18" charset="-127"/>
              </a:rPr>
              <a:t>원</a:t>
            </a:r>
            <a:endParaRPr lang="ko-KR" altLang="en-US" sz="1200" dirty="0">
              <a:solidFill>
                <a:schemeClr val="tx1"/>
              </a:solidFill>
              <a:latin typeface="ic 럭키수퍼 L" panose="02020603020101020101" pitchFamily="18" charset="-127"/>
              <a:ea typeface="ic 럭키수퍼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357047" y="3429000"/>
            <a:ext cx="134245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ic 럭키수퍼 L" panose="02020603020101020101" pitchFamily="18" charset="-127"/>
                <a:ea typeface="ic 럭키수퍼 L" panose="02020603020101020101" pitchFamily="18" charset="-127"/>
              </a:rPr>
              <a:t>11,150</a:t>
            </a:r>
            <a:r>
              <a:rPr lang="ko-KR" altLang="en-US" sz="1200" dirty="0" smtClean="0">
                <a:solidFill>
                  <a:schemeClr val="tx1"/>
                </a:solidFill>
                <a:latin typeface="ic 럭키수퍼 L" panose="02020603020101020101" pitchFamily="18" charset="-127"/>
                <a:ea typeface="ic 럭키수퍼 L" panose="02020603020101020101" pitchFamily="18" charset="-127"/>
              </a:rPr>
              <a:t>원</a:t>
            </a:r>
            <a:endParaRPr lang="ko-KR" altLang="en-US" sz="1200" dirty="0">
              <a:solidFill>
                <a:schemeClr val="tx1"/>
              </a:solidFill>
              <a:latin typeface="ic 럭키수퍼 L" panose="02020603020101020101" pitchFamily="18" charset="-127"/>
              <a:ea typeface="ic 럭키수퍼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12538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3724910" cy="251460"/>
            </a:xfrm>
            <a:custGeom>
              <a:avLst/>
              <a:gdLst/>
              <a:ahLst/>
              <a:cxnLst/>
              <a:rect l="l" t="t" r="r" b="b"/>
              <a:pathLst>
                <a:path w="3724910" h="251459">
                  <a:moveTo>
                    <a:pt x="3724655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3724655" y="251460"/>
                  </a:lnTo>
                  <a:lnTo>
                    <a:pt x="3724655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587" y="307847"/>
              <a:ext cx="48895" cy="250190"/>
            </a:xfrm>
            <a:custGeom>
              <a:avLst/>
              <a:gdLst/>
              <a:ahLst/>
              <a:cxnLst/>
              <a:rect l="l" t="t" r="r" b="b"/>
              <a:pathLst>
                <a:path w="48894" h="250190">
                  <a:moveTo>
                    <a:pt x="4876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8768" y="24993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591" y="1005839"/>
              <a:ext cx="4933188" cy="13990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-76200" y="276544"/>
            <a:ext cx="42703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자주하는 질문 </a:t>
            </a:r>
            <a:r>
              <a:rPr lang="en-US" altLang="ko-KR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FAQ</a:t>
            </a:r>
            <a:endParaRPr sz="32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4146840" y="1172397"/>
            <a:ext cx="382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출근부 위치 조회 관련 문의</a:t>
            </a:r>
            <a:endParaRPr lang="en-US" altLang="ko-KR" sz="32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981200"/>
            <a:ext cx="9496425" cy="45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279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0"/>
              <a:ext cx="1218742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3724910" cy="251460"/>
            </a:xfrm>
            <a:custGeom>
              <a:avLst/>
              <a:gdLst/>
              <a:ahLst/>
              <a:cxnLst/>
              <a:rect l="l" t="t" r="r" b="b"/>
              <a:pathLst>
                <a:path w="3724910" h="251459">
                  <a:moveTo>
                    <a:pt x="3724655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3724655" y="251460"/>
                  </a:lnTo>
                  <a:lnTo>
                    <a:pt x="3724655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587" y="307847"/>
              <a:ext cx="48895" cy="250190"/>
            </a:xfrm>
            <a:custGeom>
              <a:avLst/>
              <a:gdLst/>
              <a:ahLst/>
              <a:cxnLst/>
              <a:rect l="l" t="t" r="r" b="b"/>
              <a:pathLst>
                <a:path w="48894" h="250190">
                  <a:moveTo>
                    <a:pt x="4876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8768" y="24993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591" y="1005839"/>
              <a:ext cx="4933188" cy="13990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-76200" y="276544"/>
            <a:ext cx="42703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자주하는 질문 </a:t>
            </a:r>
            <a:r>
              <a:rPr lang="en-US" altLang="ko-KR" sz="3200" b="1" spc="-130" dirty="0" smtClean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FAQ</a:t>
            </a:r>
            <a:endParaRPr sz="3200" dirty="0">
              <a:latin typeface="Sandoll 국대떡볶이 02 Bold"/>
              <a:cs typeface="Sandoll 국대떡볶이 02 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11894819" y="6529165"/>
            <a:ext cx="2571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4146840" y="1172397"/>
            <a:ext cx="382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출근부 위치 조회 관련 문의</a:t>
            </a:r>
            <a:endParaRPr lang="en-US" altLang="ko-KR" sz="32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901851"/>
            <a:ext cx="9496425" cy="45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590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7" y="0"/>
            <a:ext cx="12171045" cy="6858000"/>
            <a:chOff x="10667" y="0"/>
            <a:chExt cx="121710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" y="0"/>
              <a:ext cx="12170664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0591" y="2702051"/>
              <a:ext cx="3601212" cy="10073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339585" y="3634867"/>
            <a:ext cx="54714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*</a:t>
            </a:r>
            <a:r>
              <a:rPr sz="1800" spc="-40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 </a:t>
            </a:r>
            <a:r>
              <a:rPr sz="1800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문의사항☎</a:t>
            </a:r>
            <a:r>
              <a:rPr sz="1800" spc="-35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 </a:t>
            </a:r>
            <a:r>
              <a:rPr sz="1800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한국장학재단</a:t>
            </a:r>
            <a:r>
              <a:rPr sz="1800" spc="-35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 </a:t>
            </a:r>
            <a:r>
              <a:rPr sz="1800" dirty="0" err="1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상담센터</a:t>
            </a:r>
            <a:r>
              <a:rPr sz="1800" spc="-50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 </a:t>
            </a:r>
            <a:r>
              <a:rPr sz="1800" spc="-5" dirty="0" smtClean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1599-2290</a:t>
            </a:r>
            <a:endParaRPr lang="en-US" sz="1800" spc="-5" dirty="0" smtClean="0">
              <a:latin typeface="나눔손글씨 펜" panose="03040600000000000000" pitchFamily="66" charset="-127"/>
              <a:ea typeface="나눔손글씨 펜" panose="03040600000000000000" pitchFamily="66" charset="-127"/>
              <a:cs typeface="나눔손글씨 펜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 </a:t>
            </a:r>
            <a:r>
              <a:rPr lang="en-US" spc="-5" dirty="0" smtClean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        </a:t>
            </a:r>
            <a:r>
              <a:rPr lang="en-US" spc="-5" dirty="0" smtClean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          </a:t>
            </a:r>
            <a:r>
              <a:rPr lang="en-US" spc="-5" dirty="0" smtClean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☎ </a:t>
            </a:r>
            <a:r>
              <a:rPr lang="ko-KR" altLang="en-US" spc="-5" dirty="0" smtClean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목원대학교 </a:t>
            </a:r>
            <a:r>
              <a:rPr lang="ko-KR" altLang="en-US" spc="-5" dirty="0" err="1" smtClean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장학지원과</a:t>
            </a:r>
            <a:r>
              <a:rPr lang="ko-KR" altLang="en-US" spc="-5" dirty="0" smtClean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 </a:t>
            </a:r>
            <a:r>
              <a:rPr lang="en-US" altLang="ko-KR" spc="-5" dirty="0" smtClean="0">
                <a:latin typeface="나눔손글씨 펜" panose="03040600000000000000" pitchFamily="66" charset="-127"/>
                <a:ea typeface="나눔손글씨 펜" panose="03040600000000000000" pitchFamily="66" charset="-127"/>
                <a:cs typeface="나눔손글씨 펜"/>
              </a:rPr>
              <a:t>042-829-8271</a:t>
            </a:r>
            <a:endParaRPr sz="1800" dirty="0">
              <a:latin typeface="나눔손글씨 펜" panose="03040600000000000000" pitchFamily="66" charset="-127"/>
              <a:ea typeface="나눔손글씨 펜" panose="03040600000000000000" pitchFamily="66" charset="-127"/>
              <a:cs typeface="나눔손글씨 펜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06324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22523" y="277825"/>
            <a:ext cx="7507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94270" algn="l"/>
              </a:tabLst>
            </a:pPr>
            <a:r>
              <a:rPr sz="1800" b="1" u="sng" spc="35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	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3188" y="978408"/>
            <a:ext cx="2415540" cy="53187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44644" y="921207"/>
            <a:ext cx="343255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</a:t>
            </a:r>
            <a:r>
              <a:rPr spc="-1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</a:t>
            </a:r>
            <a:r>
              <a:rPr spc="-44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</a:t>
            </a:r>
            <a:r>
              <a:rPr spc="-1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형</a:t>
            </a:r>
            <a:r>
              <a:rPr spc="-42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알아보기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308094" y="2218689"/>
            <a:ext cx="3603625" cy="3603625"/>
            <a:chOff x="4308094" y="2218689"/>
            <a:chExt cx="3603625" cy="3603625"/>
          </a:xfrm>
        </p:grpSpPr>
        <p:sp>
          <p:nvSpPr>
            <p:cNvPr id="12" name="object 12"/>
            <p:cNvSpPr/>
            <p:nvPr/>
          </p:nvSpPr>
          <p:spPr>
            <a:xfrm>
              <a:off x="4314444" y="2225039"/>
              <a:ext cx="3590925" cy="3590925"/>
            </a:xfrm>
            <a:custGeom>
              <a:avLst/>
              <a:gdLst/>
              <a:ahLst/>
              <a:cxnLst/>
              <a:rect l="l" t="t" r="r" b="b"/>
              <a:pathLst>
                <a:path w="3590925" h="3590925">
                  <a:moveTo>
                    <a:pt x="1795271" y="0"/>
                  </a:moveTo>
                  <a:lnTo>
                    <a:pt x="1746664" y="645"/>
                  </a:lnTo>
                  <a:lnTo>
                    <a:pt x="1698375" y="2570"/>
                  </a:lnTo>
                  <a:lnTo>
                    <a:pt x="1650422" y="5759"/>
                  </a:lnTo>
                  <a:lnTo>
                    <a:pt x="1602820" y="10194"/>
                  </a:lnTo>
                  <a:lnTo>
                    <a:pt x="1555585" y="15861"/>
                  </a:lnTo>
                  <a:lnTo>
                    <a:pt x="1508735" y="22743"/>
                  </a:lnTo>
                  <a:lnTo>
                    <a:pt x="1462286" y="30822"/>
                  </a:lnTo>
                  <a:lnTo>
                    <a:pt x="1416253" y="40084"/>
                  </a:lnTo>
                  <a:lnTo>
                    <a:pt x="1370653" y="50512"/>
                  </a:lnTo>
                  <a:lnTo>
                    <a:pt x="1325502" y="62089"/>
                  </a:lnTo>
                  <a:lnTo>
                    <a:pt x="1280816" y="74799"/>
                  </a:lnTo>
                  <a:lnTo>
                    <a:pt x="1236613" y="88627"/>
                  </a:lnTo>
                  <a:lnTo>
                    <a:pt x="1192907" y="103555"/>
                  </a:lnTo>
                  <a:lnTo>
                    <a:pt x="1149716" y="119567"/>
                  </a:lnTo>
                  <a:lnTo>
                    <a:pt x="1107056" y="136648"/>
                  </a:lnTo>
                  <a:lnTo>
                    <a:pt x="1064943" y="154780"/>
                  </a:lnTo>
                  <a:lnTo>
                    <a:pt x="1023393" y="173947"/>
                  </a:lnTo>
                  <a:lnTo>
                    <a:pt x="982422" y="194134"/>
                  </a:lnTo>
                  <a:lnTo>
                    <a:pt x="942047" y="215324"/>
                  </a:lnTo>
                  <a:lnTo>
                    <a:pt x="902284" y="237501"/>
                  </a:lnTo>
                  <a:lnTo>
                    <a:pt x="863150" y="260648"/>
                  </a:lnTo>
                  <a:lnTo>
                    <a:pt x="824660" y="284749"/>
                  </a:lnTo>
                  <a:lnTo>
                    <a:pt x="786831" y="309788"/>
                  </a:lnTo>
                  <a:lnTo>
                    <a:pt x="749680" y="335748"/>
                  </a:lnTo>
                  <a:lnTo>
                    <a:pt x="713222" y="362613"/>
                  </a:lnTo>
                  <a:lnTo>
                    <a:pt x="677474" y="390368"/>
                  </a:lnTo>
                  <a:lnTo>
                    <a:pt x="642451" y="418995"/>
                  </a:lnTo>
                  <a:lnTo>
                    <a:pt x="608172" y="448479"/>
                  </a:lnTo>
                  <a:lnTo>
                    <a:pt x="574651" y="478802"/>
                  </a:lnTo>
                  <a:lnTo>
                    <a:pt x="541905" y="509950"/>
                  </a:lnTo>
                  <a:lnTo>
                    <a:pt x="509950" y="541905"/>
                  </a:lnTo>
                  <a:lnTo>
                    <a:pt x="478802" y="574651"/>
                  </a:lnTo>
                  <a:lnTo>
                    <a:pt x="448479" y="608172"/>
                  </a:lnTo>
                  <a:lnTo>
                    <a:pt x="418995" y="642451"/>
                  </a:lnTo>
                  <a:lnTo>
                    <a:pt x="390368" y="677474"/>
                  </a:lnTo>
                  <a:lnTo>
                    <a:pt x="362613" y="713222"/>
                  </a:lnTo>
                  <a:lnTo>
                    <a:pt x="335748" y="749680"/>
                  </a:lnTo>
                  <a:lnTo>
                    <a:pt x="309788" y="786831"/>
                  </a:lnTo>
                  <a:lnTo>
                    <a:pt x="284749" y="824660"/>
                  </a:lnTo>
                  <a:lnTo>
                    <a:pt x="260648" y="863150"/>
                  </a:lnTo>
                  <a:lnTo>
                    <a:pt x="237501" y="902284"/>
                  </a:lnTo>
                  <a:lnTo>
                    <a:pt x="215324" y="942047"/>
                  </a:lnTo>
                  <a:lnTo>
                    <a:pt x="194134" y="982422"/>
                  </a:lnTo>
                  <a:lnTo>
                    <a:pt x="173947" y="1023393"/>
                  </a:lnTo>
                  <a:lnTo>
                    <a:pt x="154780" y="1064943"/>
                  </a:lnTo>
                  <a:lnTo>
                    <a:pt x="136648" y="1107056"/>
                  </a:lnTo>
                  <a:lnTo>
                    <a:pt x="119567" y="1149716"/>
                  </a:lnTo>
                  <a:lnTo>
                    <a:pt x="103555" y="1192907"/>
                  </a:lnTo>
                  <a:lnTo>
                    <a:pt x="88627" y="1236613"/>
                  </a:lnTo>
                  <a:lnTo>
                    <a:pt x="74799" y="1280816"/>
                  </a:lnTo>
                  <a:lnTo>
                    <a:pt x="62089" y="1325502"/>
                  </a:lnTo>
                  <a:lnTo>
                    <a:pt x="50512" y="1370653"/>
                  </a:lnTo>
                  <a:lnTo>
                    <a:pt x="40084" y="1416253"/>
                  </a:lnTo>
                  <a:lnTo>
                    <a:pt x="30822" y="1462286"/>
                  </a:lnTo>
                  <a:lnTo>
                    <a:pt x="22743" y="1508735"/>
                  </a:lnTo>
                  <a:lnTo>
                    <a:pt x="15861" y="1555585"/>
                  </a:lnTo>
                  <a:lnTo>
                    <a:pt x="10194" y="1602820"/>
                  </a:lnTo>
                  <a:lnTo>
                    <a:pt x="5759" y="1650422"/>
                  </a:lnTo>
                  <a:lnTo>
                    <a:pt x="2570" y="1698375"/>
                  </a:lnTo>
                  <a:lnTo>
                    <a:pt x="645" y="1746664"/>
                  </a:lnTo>
                  <a:lnTo>
                    <a:pt x="0" y="1795272"/>
                  </a:lnTo>
                  <a:lnTo>
                    <a:pt x="645" y="1843879"/>
                  </a:lnTo>
                  <a:lnTo>
                    <a:pt x="2570" y="1892168"/>
                  </a:lnTo>
                  <a:lnTo>
                    <a:pt x="5759" y="1940121"/>
                  </a:lnTo>
                  <a:lnTo>
                    <a:pt x="10194" y="1987723"/>
                  </a:lnTo>
                  <a:lnTo>
                    <a:pt x="15861" y="2034958"/>
                  </a:lnTo>
                  <a:lnTo>
                    <a:pt x="22743" y="2081808"/>
                  </a:lnTo>
                  <a:lnTo>
                    <a:pt x="30822" y="2128257"/>
                  </a:lnTo>
                  <a:lnTo>
                    <a:pt x="40084" y="2174290"/>
                  </a:lnTo>
                  <a:lnTo>
                    <a:pt x="50512" y="2219890"/>
                  </a:lnTo>
                  <a:lnTo>
                    <a:pt x="62089" y="2265041"/>
                  </a:lnTo>
                  <a:lnTo>
                    <a:pt x="74799" y="2309727"/>
                  </a:lnTo>
                  <a:lnTo>
                    <a:pt x="88627" y="2353930"/>
                  </a:lnTo>
                  <a:lnTo>
                    <a:pt x="103555" y="2397636"/>
                  </a:lnTo>
                  <a:lnTo>
                    <a:pt x="119567" y="2440827"/>
                  </a:lnTo>
                  <a:lnTo>
                    <a:pt x="136648" y="2483487"/>
                  </a:lnTo>
                  <a:lnTo>
                    <a:pt x="154780" y="2525600"/>
                  </a:lnTo>
                  <a:lnTo>
                    <a:pt x="173947" y="2567150"/>
                  </a:lnTo>
                  <a:lnTo>
                    <a:pt x="194134" y="2608121"/>
                  </a:lnTo>
                  <a:lnTo>
                    <a:pt x="215324" y="2648496"/>
                  </a:lnTo>
                  <a:lnTo>
                    <a:pt x="237501" y="2688259"/>
                  </a:lnTo>
                  <a:lnTo>
                    <a:pt x="260648" y="2727393"/>
                  </a:lnTo>
                  <a:lnTo>
                    <a:pt x="284749" y="2765883"/>
                  </a:lnTo>
                  <a:lnTo>
                    <a:pt x="309788" y="2803712"/>
                  </a:lnTo>
                  <a:lnTo>
                    <a:pt x="335748" y="2840863"/>
                  </a:lnTo>
                  <a:lnTo>
                    <a:pt x="362613" y="2877321"/>
                  </a:lnTo>
                  <a:lnTo>
                    <a:pt x="390368" y="2913069"/>
                  </a:lnTo>
                  <a:lnTo>
                    <a:pt x="418995" y="2948092"/>
                  </a:lnTo>
                  <a:lnTo>
                    <a:pt x="448479" y="2982371"/>
                  </a:lnTo>
                  <a:lnTo>
                    <a:pt x="478802" y="3015892"/>
                  </a:lnTo>
                  <a:lnTo>
                    <a:pt x="509950" y="3048638"/>
                  </a:lnTo>
                  <a:lnTo>
                    <a:pt x="541905" y="3080593"/>
                  </a:lnTo>
                  <a:lnTo>
                    <a:pt x="574651" y="3111741"/>
                  </a:lnTo>
                  <a:lnTo>
                    <a:pt x="608172" y="3142064"/>
                  </a:lnTo>
                  <a:lnTo>
                    <a:pt x="642451" y="3171548"/>
                  </a:lnTo>
                  <a:lnTo>
                    <a:pt x="677474" y="3200175"/>
                  </a:lnTo>
                  <a:lnTo>
                    <a:pt x="713222" y="3227930"/>
                  </a:lnTo>
                  <a:lnTo>
                    <a:pt x="749680" y="3254795"/>
                  </a:lnTo>
                  <a:lnTo>
                    <a:pt x="786831" y="3280755"/>
                  </a:lnTo>
                  <a:lnTo>
                    <a:pt x="824660" y="3305794"/>
                  </a:lnTo>
                  <a:lnTo>
                    <a:pt x="863150" y="3329895"/>
                  </a:lnTo>
                  <a:lnTo>
                    <a:pt x="902284" y="3353042"/>
                  </a:lnTo>
                  <a:lnTo>
                    <a:pt x="942047" y="3375219"/>
                  </a:lnTo>
                  <a:lnTo>
                    <a:pt x="982422" y="3396409"/>
                  </a:lnTo>
                  <a:lnTo>
                    <a:pt x="1023393" y="3416596"/>
                  </a:lnTo>
                  <a:lnTo>
                    <a:pt x="1064943" y="3435763"/>
                  </a:lnTo>
                  <a:lnTo>
                    <a:pt x="1107056" y="3453895"/>
                  </a:lnTo>
                  <a:lnTo>
                    <a:pt x="1149716" y="3470976"/>
                  </a:lnTo>
                  <a:lnTo>
                    <a:pt x="1192907" y="3486988"/>
                  </a:lnTo>
                  <a:lnTo>
                    <a:pt x="1236613" y="3501916"/>
                  </a:lnTo>
                  <a:lnTo>
                    <a:pt x="1280816" y="3515744"/>
                  </a:lnTo>
                  <a:lnTo>
                    <a:pt x="1325502" y="3528454"/>
                  </a:lnTo>
                  <a:lnTo>
                    <a:pt x="1370653" y="3540031"/>
                  </a:lnTo>
                  <a:lnTo>
                    <a:pt x="1416253" y="3550459"/>
                  </a:lnTo>
                  <a:lnTo>
                    <a:pt x="1462286" y="3559721"/>
                  </a:lnTo>
                  <a:lnTo>
                    <a:pt x="1508735" y="3567800"/>
                  </a:lnTo>
                  <a:lnTo>
                    <a:pt x="1555585" y="3574682"/>
                  </a:lnTo>
                  <a:lnTo>
                    <a:pt x="1602820" y="3580349"/>
                  </a:lnTo>
                  <a:lnTo>
                    <a:pt x="1650422" y="3584784"/>
                  </a:lnTo>
                  <a:lnTo>
                    <a:pt x="1698375" y="3587973"/>
                  </a:lnTo>
                  <a:lnTo>
                    <a:pt x="1746664" y="3589898"/>
                  </a:lnTo>
                  <a:lnTo>
                    <a:pt x="1795271" y="3590544"/>
                  </a:lnTo>
                  <a:lnTo>
                    <a:pt x="1843879" y="3589898"/>
                  </a:lnTo>
                  <a:lnTo>
                    <a:pt x="1892168" y="3587973"/>
                  </a:lnTo>
                  <a:lnTo>
                    <a:pt x="1940121" y="3584784"/>
                  </a:lnTo>
                  <a:lnTo>
                    <a:pt x="1987723" y="3580349"/>
                  </a:lnTo>
                  <a:lnTo>
                    <a:pt x="2034958" y="3574682"/>
                  </a:lnTo>
                  <a:lnTo>
                    <a:pt x="2081808" y="3567800"/>
                  </a:lnTo>
                  <a:lnTo>
                    <a:pt x="2128257" y="3559721"/>
                  </a:lnTo>
                  <a:lnTo>
                    <a:pt x="2174290" y="3550459"/>
                  </a:lnTo>
                  <a:lnTo>
                    <a:pt x="2219890" y="3540031"/>
                  </a:lnTo>
                  <a:lnTo>
                    <a:pt x="2265041" y="3528454"/>
                  </a:lnTo>
                  <a:lnTo>
                    <a:pt x="2309727" y="3515744"/>
                  </a:lnTo>
                  <a:lnTo>
                    <a:pt x="2353930" y="3501916"/>
                  </a:lnTo>
                  <a:lnTo>
                    <a:pt x="2397636" y="3486988"/>
                  </a:lnTo>
                  <a:lnTo>
                    <a:pt x="2440827" y="3470976"/>
                  </a:lnTo>
                  <a:lnTo>
                    <a:pt x="2483487" y="3453895"/>
                  </a:lnTo>
                  <a:lnTo>
                    <a:pt x="2525600" y="3435763"/>
                  </a:lnTo>
                  <a:lnTo>
                    <a:pt x="2567150" y="3416596"/>
                  </a:lnTo>
                  <a:lnTo>
                    <a:pt x="2608121" y="3396409"/>
                  </a:lnTo>
                  <a:lnTo>
                    <a:pt x="2648496" y="3375219"/>
                  </a:lnTo>
                  <a:lnTo>
                    <a:pt x="2688259" y="3353042"/>
                  </a:lnTo>
                  <a:lnTo>
                    <a:pt x="2727393" y="3329895"/>
                  </a:lnTo>
                  <a:lnTo>
                    <a:pt x="2765883" y="3305794"/>
                  </a:lnTo>
                  <a:lnTo>
                    <a:pt x="2803712" y="3280755"/>
                  </a:lnTo>
                  <a:lnTo>
                    <a:pt x="2840863" y="3254795"/>
                  </a:lnTo>
                  <a:lnTo>
                    <a:pt x="2877321" y="3227930"/>
                  </a:lnTo>
                  <a:lnTo>
                    <a:pt x="2913069" y="3200175"/>
                  </a:lnTo>
                  <a:lnTo>
                    <a:pt x="2948092" y="3171548"/>
                  </a:lnTo>
                  <a:lnTo>
                    <a:pt x="2982371" y="3142064"/>
                  </a:lnTo>
                  <a:lnTo>
                    <a:pt x="3015892" y="3111741"/>
                  </a:lnTo>
                  <a:lnTo>
                    <a:pt x="3048638" y="3080593"/>
                  </a:lnTo>
                  <a:lnTo>
                    <a:pt x="3080593" y="3048638"/>
                  </a:lnTo>
                  <a:lnTo>
                    <a:pt x="3111741" y="3015892"/>
                  </a:lnTo>
                  <a:lnTo>
                    <a:pt x="3142064" y="2982371"/>
                  </a:lnTo>
                  <a:lnTo>
                    <a:pt x="3171548" y="2948092"/>
                  </a:lnTo>
                  <a:lnTo>
                    <a:pt x="3200175" y="2913069"/>
                  </a:lnTo>
                  <a:lnTo>
                    <a:pt x="3227930" y="2877321"/>
                  </a:lnTo>
                  <a:lnTo>
                    <a:pt x="3254795" y="2840863"/>
                  </a:lnTo>
                  <a:lnTo>
                    <a:pt x="3280755" y="2803712"/>
                  </a:lnTo>
                  <a:lnTo>
                    <a:pt x="3305794" y="2765883"/>
                  </a:lnTo>
                  <a:lnTo>
                    <a:pt x="3329895" y="2727393"/>
                  </a:lnTo>
                  <a:lnTo>
                    <a:pt x="3353042" y="2688259"/>
                  </a:lnTo>
                  <a:lnTo>
                    <a:pt x="3375219" y="2648496"/>
                  </a:lnTo>
                  <a:lnTo>
                    <a:pt x="3396409" y="2608121"/>
                  </a:lnTo>
                  <a:lnTo>
                    <a:pt x="3416596" y="2567150"/>
                  </a:lnTo>
                  <a:lnTo>
                    <a:pt x="3435763" y="2525600"/>
                  </a:lnTo>
                  <a:lnTo>
                    <a:pt x="3453895" y="2483487"/>
                  </a:lnTo>
                  <a:lnTo>
                    <a:pt x="3470976" y="2440827"/>
                  </a:lnTo>
                  <a:lnTo>
                    <a:pt x="3486988" y="2397636"/>
                  </a:lnTo>
                  <a:lnTo>
                    <a:pt x="3501916" y="2353930"/>
                  </a:lnTo>
                  <a:lnTo>
                    <a:pt x="3515744" y="2309727"/>
                  </a:lnTo>
                  <a:lnTo>
                    <a:pt x="3528454" y="2265041"/>
                  </a:lnTo>
                  <a:lnTo>
                    <a:pt x="3540031" y="2219890"/>
                  </a:lnTo>
                  <a:lnTo>
                    <a:pt x="3550459" y="2174290"/>
                  </a:lnTo>
                  <a:lnTo>
                    <a:pt x="3559721" y="2128257"/>
                  </a:lnTo>
                  <a:lnTo>
                    <a:pt x="3567800" y="2081808"/>
                  </a:lnTo>
                  <a:lnTo>
                    <a:pt x="3574682" y="2034958"/>
                  </a:lnTo>
                  <a:lnTo>
                    <a:pt x="3580349" y="1987723"/>
                  </a:lnTo>
                  <a:lnTo>
                    <a:pt x="3584784" y="1940121"/>
                  </a:lnTo>
                  <a:lnTo>
                    <a:pt x="3587973" y="1892168"/>
                  </a:lnTo>
                  <a:lnTo>
                    <a:pt x="3589898" y="1843879"/>
                  </a:lnTo>
                  <a:lnTo>
                    <a:pt x="3590544" y="1795272"/>
                  </a:lnTo>
                  <a:lnTo>
                    <a:pt x="3589898" y="1746664"/>
                  </a:lnTo>
                  <a:lnTo>
                    <a:pt x="3587973" y="1698375"/>
                  </a:lnTo>
                  <a:lnTo>
                    <a:pt x="3584784" y="1650422"/>
                  </a:lnTo>
                  <a:lnTo>
                    <a:pt x="3580349" y="1602820"/>
                  </a:lnTo>
                  <a:lnTo>
                    <a:pt x="3574682" y="1555585"/>
                  </a:lnTo>
                  <a:lnTo>
                    <a:pt x="3567800" y="1508735"/>
                  </a:lnTo>
                  <a:lnTo>
                    <a:pt x="3559721" y="1462286"/>
                  </a:lnTo>
                  <a:lnTo>
                    <a:pt x="3550459" y="1416253"/>
                  </a:lnTo>
                  <a:lnTo>
                    <a:pt x="3540031" y="1370653"/>
                  </a:lnTo>
                  <a:lnTo>
                    <a:pt x="3528454" y="1325502"/>
                  </a:lnTo>
                  <a:lnTo>
                    <a:pt x="3515744" y="1280816"/>
                  </a:lnTo>
                  <a:lnTo>
                    <a:pt x="3501916" y="1236613"/>
                  </a:lnTo>
                  <a:lnTo>
                    <a:pt x="3486988" y="1192907"/>
                  </a:lnTo>
                  <a:lnTo>
                    <a:pt x="3470976" y="1149716"/>
                  </a:lnTo>
                  <a:lnTo>
                    <a:pt x="3453895" y="1107056"/>
                  </a:lnTo>
                  <a:lnTo>
                    <a:pt x="3435763" y="1064943"/>
                  </a:lnTo>
                  <a:lnTo>
                    <a:pt x="3416596" y="1023393"/>
                  </a:lnTo>
                  <a:lnTo>
                    <a:pt x="3396409" y="982422"/>
                  </a:lnTo>
                  <a:lnTo>
                    <a:pt x="3375219" y="942047"/>
                  </a:lnTo>
                  <a:lnTo>
                    <a:pt x="3353042" y="902284"/>
                  </a:lnTo>
                  <a:lnTo>
                    <a:pt x="3329895" y="863150"/>
                  </a:lnTo>
                  <a:lnTo>
                    <a:pt x="3305794" y="824660"/>
                  </a:lnTo>
                  <a:lnTo>
                    <a:pt x="3280755" y="786831"/>
                  </a:lnTo>
                  <a:lnTo>
                    <a:pt x="3254795" y="749680"/>
                  </a:lnTo>
                  <a:lnTo>
                    <a:pt x="3227930" y="713222"/>
                  </a:lnTo>
                  <a:lnTo>
                    <a:pt x="3200175" y="677474"/>
                  </a:lnTo>
                  <a:lnTo>
                    <a:pt x="3171548" y="642451"/>
                  </a:lnTo>
                  <a:lnTo>
                    <a:pt x="3142064" y="608172"/>
                  </a:lnTo>
                  <a:lnTo>
                    <a:pt x="3111741" y="574651"/>
                  </a:lnTo>
                  <a:lnTo>
                    <a:pt x="3080593" y="541905"/>
                  </a:lnTo>
                  <a:lnTo>
                    <a:pt x="3048638" y="509950"/>
                  </a:lnTo>
                  <a:lnTo>
                    <a:pt x="3015892" y="478802"/>
                  </a:lnTo>
                  <a:lnTo>
                    <a:pt x="2982371" y="448479"/>
                  </a:lnTo>
                  <a:lnTo>
                    <a:pt x="2948092" y="418995"/>
                  </a:lnTo>
                  <a:lnTo>
                    <a:pt x="2913069" y="390368"/>
                  </a:lnTo>
                  <a:lnTo>
                    <a:pt x="2877321" y="362613"/>
                  </a:lnTo>
                  <a:lnTo>
                    <a:pt x="2840863" y="335748"/>
                  </a:lnTo>
                  <a:lnTo>
                    <a:pt x="2803712" y="309788"/>
                  </a:lnTo>
                  <a:lnTo>
                    <a:pt x="2765883" y="284749"/>
                  </a:lnTo>
                  <a:lnTo>
                    <a:pt x="2727393" y="260648"/>
                  </a:lnTo>
                  <a:lnTo>
                    <a:pt x="2688259" y="237501"/>
                  </a:lnTo>
                  <a:lnTo>
                    <a:pt x="2648496" y="215324"/>
                  </a:lnTo>
                  <a:lnTo>
                    <a:pt x="2608121" y="194134"/>
                  </a:lnTo>
                  <a:lnTo>
                    <a:pt x="2567150" y="173947"/>
                  </a:lnTo>
                  <a:lnTo>
                    <a:pt x="2525600" y="154780"/>
                  </a:lnTo>
                  <a:lnTo>
                    <a:pt x="2483487" y="136648"/>
                  </a:lnTo>
                  <a:lnTo>
                    <a:pt x="2440827" y="119567"/>
                  </a:lnTo>
                  <a:lnTo>
                    <a:pt x="2397636" y="103555"/>
                  </a:lnTo>
                  <a:lnTo>
                    <a:pt x="2353930" y="88627"/>
                  </a:lnTo>
                  <a:lnTo>
                    <a:pt x="2309727" y="74799"/>
                  </a:lnTo>
                  <a:lnTo>
                    <a:pt x="2265041" y="62089"/>
                  </a:lnTo>
                  <a:lnTo>
                    <a:pt x="2219890" y="50512"/>
                  </a:lnTo>
                  <a:lnTo>
                    <a:pt x="2174290" y="40084"/>
                  </a:lnTo>
                  <a:lnTo>
                    <a:pt x="2128257" y="30822"/>
                  </a:lnTo>
                  <a:lnTo>
                    <a:pt x="2081808" y="22743"/>
                  </a:lnTo>
                  <a:lnTo>
                    <a:pt x="2034958" y="15861"/>
                  </a:lnTo>
                  <a:lnTo>
                    <a:pt x="1987723" y="10194"/>
                  </a:lnTo>
                  <a:lnTo>
                    <a:pt x="1940121" y="5759"/>
                  </a:lnTo>
                  <a:lnTo>
                    <a:pt x="1892168" y="2570"/>
                  </a:lnTo>
                  <a:lnTo>
                    <a:pt x="1843879" y="645"/>
                  </a:lnTo>
                  <a:lnTo>
                    <a:pt x="1795271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14444" y="2225039"/>
              <a:ext cx="3590925" cy="3590925"/>
            </a:xfrm>
            <a:custGeom>
              <a:avLst/>
              <a:gdLst/>
              <a:ahLst/>
              <a:cxnLst/>
              <a:rect l="l" t="t" r="r" b="b"/>
              <a:pathLst>
                <a:path w="3590925" h="3590925">
                  <a:moveTo>
                    <a:pt x="0" y="1795272"/>
                  </a:moveTo>
                  <a:lnTo>
                    <a:pt x="645" y="1746664"/>
                  </a:lnTo>
                  <a:lnTo>
                    <a:pt x="2570" y="1698375"/>
                  </a:lnTo>
                  <a:lnTo>
                    <a:pt x="5759" y="1650422"/>
                  </a:lnTo>
                  <a:lnTo>
                    <a:pt x="10194" y="1602820"/>
                  </a:lnTo>
                  <a:lnTo>
                    <a:pt x="15861" y="1555585"/>
                  </a:lnTo>
                  <a:lnTo>
                    <a:pt x="22743" y="1508735"/>
                  </a:lnTo>
                  <a:lnTo>
                    <a:pt x="30822" y="1462286"/>
                  </a:lnTo>
                  <a:lnTo>
                    <a:pt x="40084" y="1416253"/>
                  </a:lnTo>
                  <a:lnTo>
                    <a:pt x="50512" y="1370653"/>
                  </a:lnTo>
                  <a:lnTo>
                    <a:pt x="62089" y="1325502"/>
                  </a:lnTo>
                  <a:lnTo>
                    <a:pt x="74799" y="1280816"/>
                  </a:lnTo>
                  <a:lnTo>
                    <a:pt x="88627" y="1236613"/>
                  </a:lnTo>
                  <a:lnTo>
                    <a:pt x="103555" y="1192907"/>
                  </a:lnTo>
                  <a:lnTo>
                    <a:pt x="119567" y="1149716"/>
                  </a:lnTo>
                  <a:lnTo>
                    <a:pt x="136648" y="1107056"/>
                  </a:lnTo>
                  <a:lnTo>
                    <a:pt x="154780" y="1064943"/>
                  </a:lnTo>
                  <a:lnTo>
                    <a:pt x="173947" y="1023393"/>
                  </a:lnTo>
                  <a:lnTo>
                    <a:pt x="194134" y="982422"/>
                  </a:lnTo>
                  <a:lnTo>
                    <a:pt x="215324" y="942047"/>
                  </a:lnTo>
                  <a:lnTo>
                    <a:pt x="237501" y="902284"/>
                  </a:lnTo>
                  <a:lnTo>
                    <a:pt x="260648" y="863150"/>
                  </a:lnTo>
                  <a:lnTo>
                    <a:pt x="284749" y="824660"/>
                  </a:lnTo>
                  <a:lnTo>
                    <a:pt x="309788" y="786831"/>
                  </a:lnTo>
                  <a:lnTo>
                    <a:pt x="335748" y="749680"/>
                  </a:lnTo>
                  <a:lnTo>
                    <a:pt x="362613" y="713222"/>
                  </a:lnTo>
                  <a:lnTo>
                    <a:pt x="390368" y="677474"/>
                  </a:lnTo>
                  <a:lnTo>
                    <a:pt x="418995" y="642451"/>
                  </a:lnTo>
                  <a:lnTo>
                    <a:pt x="448479" y="608172"/>
                  </a:lnTo>
                  <a:lnTo>
                    <a:pt x="478802" y="574651"/>
                  </a:lnTo>
                  <a:lnTo>
                    <a:pt x="509950" y="541905"/>
                  </a:lnTo>
                  <a:lnTo>
                    <a:pt x="541905" y="509950"/>
                  </a:lnTo>
                  <a:lnTo>
                    <a:pt x="574651" y="478802"/>
                  </a:lnTo>
                  <a:lnTo>
                    <a:pt x="608172" y="448479"/>
                  </a:lnTo>
                  <a:lnTo>
                    <a:pt x="642451" y="418995"/>
                  </a:lnTo>
                  <a:lnTo>
                    <a:pt x="677474" y="390368"/>
                  </a:lnTo>
                  <a:lnTo>
                    <a:pt x="713222" y="362613"/>
                  </a:lnTo>
                  <a:lnTo>
                    <a:pt x="749680" y="335748"/>
                  </a:lnTo>
                  <a:lnTo>
                    <a:pt x="786831" y="309788"/>
                  </a:lnTo>
                  <a:lnTo>
                    <a:pt x="824660" y="284749"/>
                  </a:lnTo>
                  <a:lnTo>
                    <a:pt x="863150" y="260648"/>
                  </a:lnTo>
                  <a:lnTo>
                    <a:pt x="902284" y="237501"/>
                  </a:lnTo>
                  <a:lnTo>
                    <a:pt x="942047" y="215324"/>
                  </a:lnTo>
                  <a:lnTo>
                    <a:pt x="982422" y="194134"/>
                  </a:lnTo>
                  <a:lnTo>
                    <a:pt x="1023393" y="173947"/>
                  </a:lnTo>
                  <a:lnTo>
                    <a:pt x="1064943" y="154780"/>
                  </a:lnTo>
                  <a:lnTo>
                    <a:pt x="1107056" y="136648"/>
                  </a:lnTo>
                  <a:lnTo>
                    <a:pt x="1149716" y="119567"/>
                  </a:lnTo>
                  <a:lnTo>
                    <a:pt x="1192907" y="103555"/>
                  </a:lnTo>
                  <a:lnTo>
                    <a:pt x="1236613" y="88627"/>
                  </a:lnTo>
                  <a:lnTo>
                    <a:pt x="1280816" y="74799"/>
                  </a:lnTo>
                  <a:lnTo>
                    <a:pt x="1325502" y="62089"/>
                  </a:lnTo>
                  <a:lnTo>
                    <a:pt x="1370653" y="50512"/>
                  </a:lnTo>
                  <a:lnTo>
                    <a:pt x="1416253" y="40084"/>
                  </a:lnTo>
                  <a:lnTo>
                    <a:pt x="1462286" y="30822"/>
                  </a:lnTo>
                  <a:lnTo>
                    <a:pt x="1508735" y="22743"/>
                  </a:lnTo>
                  <a:lnTo>
                    <a:pt x="1555585" y="15861"/>
                  </a:lnTo>
                  <a:lnTo>
                    <a:pt x="1602820" y="10194"/>
                  </a:lnTo>
                  <a:lnTo>
                    <a:pt x="1650422" y="5759"/>
                  </a:lnTo>
                  <a:lnTo>
                    <a:pt x="1698375" y="2570"/>
                  </a:lnTo>
                  <a:lnTo>
                    <a:pt x="1746664" y="645"/>
                  </a:lnTo>
                  <a:lnTo>
                    <a:pt x="1795271" y="0"/>
                  </a:lnTo>
                  <a:lnTo>
                    <a:pt x="1843879" y="645"/>
                  </a:lnTo>
                  <a:lnTo>
                    <a:pt x="1892168" y="2570"/>
                  </a:lnTo>
                  <a:lnTo>
                    <a:pt x="1940121" y="5759"/>
                  </a:lnTo>
                  <a:lnTo>
                    <a:pt x="1987723" y="10194"/>
                  </a:lnTo>
                  <a:lnTo>
                    <a:pt x="2034958" y="15861"/>
                  </a:lnTo>
                  <a:lnTo>
                    <a:pt x="2081808" y="22743"/>
                  </a:lnTo>
                  <a:lnTo>
                    <a:pt x="2128257" y="30822"/>
                  </a:lnTo>
                  <a:lnTo>
                    <a:pt x="2174290" y="40084"/>
                  </a:lnTo>
                  <a:lnTo>
                    <a:pt x="2219890" y="50512"/>
                  </a:lnTo>
                  <a:lnTo>
                    <a:pt x="2265041" y="62089"/>
                  </a:lnTo>
                  <a:lnTo>
                    <a:pt x="2309727" y="74799"/>
                  </a:lnTo>
                  <a:lnTo>
                    <a:pt x="2353930" y="88627"/>
                  </a:lnTo>
                  <a:lnTo>
                    <a:pt x="2397636" y="103555"/>
                  </a:lnTo>
                  <a:lnTo>
                    <a:pt x="2440827" y="119567"/>
                  </a:lnTo>
                  <a:lnTo>
                    <a:pt x="2483487" y="136648"/>
                  </a:lnTo>
                  <a:lnTo>
                    <a:pt x="2525600" y="154780"/>
                  </a:lnTo>
                  <a:lnTo>
                    <a:pt x="2567150" y="173947"/>
                  </a:lnTo>
                  <a:lnTo>
                    <a:pt x="2608121" y="194134"/>
                  </a:lnTo>
                  <a:lnTo>
                    <a:pt x="2648496" y="215324"/>
                  </a:lnTo>
                  <a:lnTo>
                    <a:pt x="2688259" y="237501"/>
                  </a:lnTo>
                  <a:lnTo>
                    <a:pt x="2727393" y="260648"/>
                  </a:lnTo>
                  <a:lnTo>
                    <a:pt x="2765883" y="284749"/>
                  </a:lnTo>
                  <a:lnTo>
                    <a:pt x="2803712" y="309788"/>
                  </a:lnTo>
                  <a:lnTo>
                    <a:pt x="2840863" y="335748"/>
                  </a:lnTo>
                  <a:lnTo>
                    <a:pt x="2877321" y="362613"/>
                  </a:lnTo>
                  <a:lnTo>
                    <a:pt x="2913069" y="390368"/>
                  </a:lnTo>
                  <a:lnTo>
                    <a:pt x="2948092" y="418995"/>
                  </a:lnTo>
                  <a:lnTo>
                    <a:pt x="2982371" y="448479"/>
                  </a:lnTo>
                  <a:lnTo>
                    <a:pt x="3015892" y="478802"/>
                  </a:lnTo>
                  <a:lnTo>
                    <a:pt x="3048638" y="509950"/>
                  </a:lnTo>
                  <a:lnTo>
                    <a:pt x="3080593" y="541905"/>
                  </a:lnTo>
                  <a:lnTo>
                    <a:pt x="3111741" y="574651"/>
                  </a:lnTo>
                  <a:lnTo>
                    <a:pt x="3142064" y="608172"/>
                  </a:lnTo>
                  <a:lnTo>
                    <a:pt x="3171548" y="642451"/>
                  </a:lnTo>
                  <a:lnTo>
                    <a:pt x="3200175" y="677474"/>
                  </a:lnTo>
                  <a:lnTo>
                    <a:pt x="3227930" y="713222"/>
                  </a:lnTo>
                  <a:lnTo>
                    <a:pt x="3254795" y="749680"/>
                  </a:lnTo>
                  <a:lnTo>
                    <a:pt x="3280755" y="786831"/>
                  </a:lnTo>
                  <a:lnTo>
                    <a:pt x="3305794" y="824660"/>
                  </a:lnTo>
                  <a:lnTo>
                    <a:pt x="3329895" y="863150"/>
                  </a:lnTo>
                  <a:lnTo>
                    <a:pt x="3353042" y="902284"/>
                  </a:lnTo>
                  <a:lnTo>
                    <a:pt x="3375219" y="942047"/>
                  </a:lnTo>
                  <a:lnTo>
                    <a:pt x="3396409" y="982422"/>
                  </a:lnTo>
                  <a:lnTo>
                    <a:pt x="3416596" y="1023393"/>
                  </a:lnTo>
                  <a:lnTo>
                    <a:pt x="3435763" y="1064943"/>
                  </a:lnTo>
                  <a:lnTo>
                    <a:pt x="3453895" y="1107056"/>
                  </a:lnTo>
                  <a:lnTo>
                    <a:pt x="3470976" y="1149716"/>
                  </a:lnTo>
                  <a:lnTo>
                    <a:pt x="3486988" y="1192907"/>
                  </a:lnTo>
                  <a:lnTo>
                    <a:pt x="3501916" y="1236613"/>
                  </a:lnTo>
                  <a:lnTo>
                    <a:pt x="3515744" y="1280816"/>
                  </a:lnTo>
                  <a:lnTo>
                    <a:pt x="3528454" y="1325502"/>
                  </a:lnTo>
                  <a:lnTo>
                    <a:pt x="3540031" y="1370653"/>
                  </a:lnTo>
                  <a:lnTo>
                    <a:pt x="3550459" y="1416253"/>
                  </a:lnTo>
                  <a:lnTo>
                    <a:pt x="3559721" y="1462286"/>
                  </a:lnTo>
                  <a:lnTo>
                    <a:pt x="3567800" y="1508735"/>
                  </a:lnTo>
                  <a:lnTo>
                    <a:pt x="3574682" y="1555585"/>
                  </a:lnTo>
                  <a:lnTo>
                    <a:pt x="3580349" y="1602820"/>
                  </a:lnTo>
                  <a:lnTo>
                    <a:pt x="3584784" y="1650422"/>
                  </a:lnTo>
                  <a:lnTo>
                    <a:pt x="3587973" y="1698375"/>
                  </a:lnTo>
                  <a:lnTo>
                    <a:pt x="3589898" y="1746664"/>
                  </a:lnTo>
                  <a:lnTo>
                    <a:pt x="3590544" y="1795272"/>
                  </a:lnTo>
                  <a:lnTo>
                    <a:pt x="3589898" y="1843879"/>
                  </a:lnTo>
                  <a:lnTo>
                    <a:pt x="3587973" y="1892168"/>
                  </a:lnTo>
                  <a:lnTo>
                    <a:pt x="3584784" y="1940121"/>
                  </a:lnTo>
                  <a:lnTo>
                    <a:pt x="3580349" y="1987723"/>
                  </a:lnTo>
                  <a:lnTo>
                    <a:pt x="3574682" y="2034958"/>
                  </a:lnTo>
                  <a:lnTo>
                    <a:pt x="3567800" y="2081808"/>
                  </a:lnTo>
                  <a:lnTo>
                    <a:pt x="3559721" y="2128257"/>
                  </a:lnTo>
                  <a:lnTo>
                    <a:pt x="3550459" y="2174290"/>
                  </a:lnTo>
                  <a:lnTo>
                    <a:pt x="3540031" y="2219890"/>
                  </a:lnTo>
                  <a:lnTo>
                    <a:pt x="3528454" y="2265041"/>
                  </a:lnTo>
                  <a:lnTo>
                    <a:pt x="3515744" y="2309727"/>
                  </a:lnTo>
                  <a:lnTo>
                    <a:pt x="3501916" y="2353930"/>
                  </a:lnTo>
                  <a:lnTo>
                    <a:pt x="3486988" y="2397636"/>
                  </a:lnTo>
                  <a:lnTo>
                    <a:pt x="3470976" y="2440827"/>
                  </a:lnTo>
                  <a:lnTo>
                    <a:pt x="3453895" y="2483487"/>
                  </a:lnTo>
                  <a:lnTo>
                    <a:pt x="3435763" y="2525600"/>
                  </a:lnTo>
                  <a:lnTo>
                    <a:pt x="3416596" y="2567150"/>
                  </a:lnTo>
                  <a:lnTo>
                    <a:pt x="3396409" y="2608121"/>
                  </a:lnTo>
                  <a:lnTo>
                    <a:pt x="3375219" y="2648496"/>
                  </a:lnTo>
                  <a:lnTo>
                    <a:pt x="3353042" y="2688259"/>
                  </a:lnTo>
                  <a:lnTo>
                    <a:pt x="3329895" y="2727393"/>
                  </a:lnTo>
                  <a:lnTo>
                    <a:pt x="3305794" y="2765883"/>
                  </a:lnTo>
                  <a:lnTo>
                    <a:pt x="3280755" y="2803712"/>
                  </a:lnTo>
                  <a:lnTo>
                    <a:pt x="3254795" y="2840863"/>
                  </a:lnTo>
                  <a:lnTo>
                    <a:pt x="3227930" y="2877321"/>
                  </a:lnTo>
                  <a:lnTo>
                    <a:pt x="3200175" y="2913069"/>
                  </a:lnTo>
                  <a:lnTo>
                    <a:pt x="3171548" y="2948092"/>
                  </a:lnTo>
                  <a:lnTo>
                    <a:pt x="3142064" y="2982371"/>
                  </a:lnTo>
                  <a:lnTo>
                    <a:pt x="3111741" y="3015892"/>
                  </a:lnTo>
                  <a:lnTo>
                    <a:pt x="3080593" y="3048638"/>
                  </a:lnTo>
                  <a:lnTo>
                    <a:pt x="3048638" y="3080593"/>
                  </a:lnTo>
                  <a:lnTo>
                    <a:pt x="3015892" y="3111741"/>
                  </a:lnTo>
                  <a:lnTo>
                    <a:pt x="2982371" y="3142064"/>
                  </a:lnTo>
                  <a:lnTo>
                    <a:pt x="2948092" y="3171548"/>
                  </a:lnTo>
                  <a:lnTo>
                    <a:pt x="2913069" y="3200175"/>
                  </a:lnTo>
                  <a:lnTo>
                    <a:pt x="2877321" y="3227930"/>
                  </a:lnTo>
                  <a:lnTo>
                    <a:pt x="2840863" y="3254795"/>
                  </a:lnTo>
                  <a:lnTo>
                    <a:pt x="2803712" y="3280755"/>
                  </a:lnTo>
                  <a:lnTo>
                    <a:pt x="2765883" y="3305794"/>
                  </a:lnTo>
                  <a:lnTo>
                    <a:pt x="2727393" y="3329895"/>
                  </a:lnTo>
                  <a:lnTo>
                    <a:pt x="2688259" y="3353042"/>
                  </a:lnTo>
                  <a:lnTo>
                    <a:pt x="2648496" y="3375219"/>
                  </a:lnTo>
                  <a:lnTo>
                    <a:pt x="2608121" y="3396409"/>
                  </a:lnTo>
                  <a:lnTo>
                    <a:pt x="2567150" y="3416596"/>
                  </a:lnTo>
                  <a:lnTo>
                    <a:pt x="2525600" y="3435763"/>
                  </a:lnTo>
                  <a:lnTo>
                    <a:pt x="2483487" y="3453895"/>
                  </a:lnTo>
                  <a:lnTo>
                    <a:pt x="2440827" y="3470976"/>
                  </a:lnTo>
                  <a:lnTo>
                    <a:pt x="2397636" y="3486988"/>
                  </a:lnTo>
                  <a:lnTo>
                    <a:pt x="2353930" y="3501916"/>
                  </a:lnTo>
                  <a:lnTo>
                    <a:pt x="2309727" y="3515744"/>
                  </a:lnTo>
                  <a:lnTo>
                    <a:pt x="2265041" y="3528454"/>
                  </a:lnTo>
                  <a:lnTo>
                    <a:pt x="2219890" y="3540031"/>
                  </a:lnTo>
                  <a:lnTo>
                    <a:pt x="2174290" y="3550459"/>
                  </a:lnTo>
                  <a:lnTo>
                    <a:pt x="2128257" y="3559721"/>
                  </a:lnTo>
                  <a:lnTo>
                    <a:pt x="2081808" y="3567800"/>
                  </a:lnTo>
                  <a:lnTo>
                    <a:pt x="2034958" y="3574682"/>
                  </a:lnTo>
                  <a:lnTo>
                    <a:pt x="1987723" y="3580349"/>
                  </a:lnTo>
                  <a:lnTo>
                    <a:pt x="1940121" y="3584784"/>
                  </a:lnTo>
                  <a:lnTo>
                    <a:pt x="1892168" y="3587973"/>
                  </a:lnTo>
                  <a:lnTo>
                    <a:pt x="1843879" y="3589898"/>
                  </a:lnTo>
                  <a:lnTo>
                    <a:pt x="1795271" y="3590544"/>
                  </a:lnTo>
                  <a:lnTo>
                    <a:pt x="1746664" y="3589898"/>
                  </a:lnTo>
                  <a:lnTo>
                    <a:pt x="1698375" y="3587973"/>
                  </a:lnTo>
                  <a:lnTo>
                    <a:pt x="1650422" y="3584784"/>
                  </a:lnTo>
                  <a:lnTo>
                    <a:pt x="1602820" y="3580349"/>
                  </a:lnTo>
                  <a:lnTo>
                    <a:pt x="1555585" y="3574682"/>
                  </a:lnTo>
                  <a:lnTo>
                    <a:pt x="1508735" y="3567800"/>
                  </a:lnTo>
                  <a:lnTo>
                    <a:pt x="1462286" y="3559721"/>
                  </a:lnTo>
                  <a:lnTo>
                    <a:pt x="1416253" y="3550459"/>
                  </a:lnTo>
                  <a:lnTo>
                    <a:pt x="1370653" y="3540031"/>
                  </a:lnTo>
                  <a:lnTo>
                    <a:pt x="1325502" y="3528454"/>
                  </a:lnTo>
                  <a:lnTo>
                    <a:pt x="1280816" y="3515744"/>
                  </a:lnTo>
                  <a:lnTo>
                    <a:pt x="1236613" y="3501916"/>
                  </a:lnTo>
                  <a:lnTo>
                    <a:pt x="1192907" y="3486988"/>
                  </a:lnTo>
                  <a:lnTo>
                    <a:pt x="1149716" y="3470976"/>
                  </a:lnTo>
                  <a:lnTo>
                    <a:pt x="1107056" y="3453895"/>
                  </a:lnTo>
                  <a:lnTo>
                    <a:pt x="1064943" y="3435763"/>
                  </a:lnTo>
                  <a:lnTo>
                    <a:pt x="1023393" y="3416596"/>
                  </a:lnTo>
                  <a:lnTo>
                    <a:pt x="982422" y="3396409"/>
                  </a:lnTo>
                  <a:lnTo>
                    <a:pt x="942047" y="3375219"/>
                  </a:lnTo>
                  <a:lnTo>
                    <a:pt x="902284" y="3353042"/>
                  </a:lnTo>
                  <a:lnTo>
                    <a:pt x="863150" y="3329895"/>
                  </a:lnTo>
                  <a:lnTo>
                    <a:pt x="824660" y="3305794"/>
                  </a:lnTo>
                  <a:lnTo>
                    <a:pt x="786831" y="3280755"/>
                  </a:lnTo>
                  <a:lnTo>
                    <a:pt x="749680" y="3254795"/>
                  </a:lnTo>
                  <a:lnTo>
                    <a:pt x="713222" y="3227930"/>
                  </a:lnTo>
                  <a:lnTo>
                    <a:pt x="677474" y="3200175"/>
                  </a:lnTo>
                  <a:lnTo>
                    <a:pt x="642451" y="3171548"/>
                  </a:lnTo>
                  <a:lnTo>
                    <a:pt x="608172" y="3142064"/>
                  </a:lnTo>
                  <a:lnTo>
                    <a:pt x="574651" y="3111741"/>
                  </a:lnTo>
                  <a:lnTo>
                    <a:pt x="541905" y="3080593"/>
                  </a:lnTo>
                  <a:lnTo>
                    <a:pt x="509950" y="3048638"/>
                  </a:lnTo>
                  <a:lnTo>
                    <a:pt x="478802" y="3015892"/>
                  </a:lnTo>
                  <a:lnTo>
                    <a:pt x="448479" y="2982371"/>
                  </a:lnTo>
                  <a:lnTo>
                    <a:pt x="418995" y="2948092"/>
                  </a:lnTo>
                  <a:lnTo>
                    <a:pt x="390368" y="2913069"/>
                  </a:lnTo>
                  <a:lnTo>
                    <a:pt x="362613" y="2877321"/>
                  </a:lnTo>
                  <a:lnTo>
                    <a:pt x="335748" y="2840863"/>
                  </a:lnTo>
                  <a:lnTo>
                    <a:pt x="309788" y="2803712"/>
                  </a:lnTo>
                  <a:lnTo>
                    <a:pt x="284749" y="2765883"/>
                  </a:lnTo>
                  <a:lnTo>
                    <a:pt x="260648" y="2727393"/>
                  </a:lnTo>
                  <a:lnTo>
                    <a:pt x="237501" y="2688259"/>
                  </a:lnTo>
                  <a:lnTo>
                    <a:pt x="215324" y="2648496"/>
                  </a:lnTo>
                  <a:lnTo>
                    <a:pt x="194134" y="2608121"/>
                  </a:lnTo>
                  <a:lnTo>
                    <a:pt x="173947" y="2567150"/>
                  </a:lnTo>
                  <a:lnTo>
                    <a:pt x="154780" y="2525600"/>
                  </a:lnTo>
                  <a:lnTo>
                    <a:pt x="136648" y="2483487"/>
                  </a:lnTo>
                  <a:lnTo>
                    <a:pt x="119567" y="2440827"/>
                  </a:lnTo>
                  <a:lnTo>
                    <a:pt x="103555" y="2397636"/>
                  </a:lnTo>
                  <a:lnTo>
                    <a:pt x="88627" y="2353930"/>
                  </a:lnTo>
                  <a:lnTo>
                    <a:pt x="74799" y="2309727"/>
                  </a:lnTo>
                  <a:lnTo>
                    <a:pt x="62089" y="2265041"/>
                  </a:lnTo>
                  <a:lnTo>
                    <a:pt x="50512" y="2219890"/>
                  </a:lnTo>
                  <a:lnTo>
                    <a:pt x="40084" y="2174290"/>
                  </a:lnTo>
                  <a:lnTo>
                    <a:pt x="30822" y="2128257"/>
                  </a:lnTo>
                  <a:lnTo>
                    <a:pt x="22743" y="2081808"/>
                  </a:lnTo>
                  <a:lnTo>
                    <a:pt x="15861" y="2034958"/>
                  </a:lnTo>
                  <a:lnTo>
                    <a:pt x="10194" y="1987723"/>
                  </a:lnTo>
                  <a:lnTo>
                    <a:pt x="5759" y="1940121"/>
                  </a:lnTo>
                  <a:lnTo>
                    <a:pt x="2570" y="1892168"/>
                  </a:lnTo>
                  <a:lnTo>
                    <a:pt x="645" y="1843879"/>
                  </a:lnTo>
                  <a:lnTo>
                    <a:pt x="0" y="1795272"/>
                  </a:lnTo>
                  <a:close/>
                </a:path>
              </a:pathLst>
            </a:custGeom>
            <a:ln w="12192">
              <a:solidFill>
                <a:srgbClr val="28282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42330" y="3692779"/>
            <a:ext cx="13379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00000"/>
              </a:lnSpc>
            </a:pPr>
            <a:r>
              <a:rPr sz="1800" b="1" spc="-195" dirty="0">
                <a:solidFill>
                  <a:srgbClr val="4D4D4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운영유형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01719" y="2015363"/>
            <a:ext cx="2482215" cy="2762885"/>
            <a:chOff x="4101719" y="2015363"/>
            <a:chExt cx="2482215" cy="276288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7423" y="3557651"/>
              <a:ext cx="390985" cy="3731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0804" y="3870960"/>
              <a:ext cx="912876" cy="9067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20769" y="2034413"/>
              <a:ext cx="1419225" cy="1419225"/>
            </a:xfrm>
            <a:custGeom>
              <a:avLst/>
              <a:gdLst/>
              <a:ahLst/>
              <a:cxnLst/>
              <a:rect l="l" t="t" r="r" b="b"/>
              <a:pathLst>
                <a:path w="1419225" h="1419225">
                  <a:moveTo>
                    <a:pt x="709549" y="0"/>
                  </a:moveTo>
                  <a:lnTo>
                    <a:pt x="664147" y="1441"/>
                  </a:lnTo>
                  <a:lnTo>
                    <a:pt x="618896" y="5767"/>
                  </a:lnTo>
                  <a:lnTo>
                    <a:pt x="573945" y="12977"/>
                  </a:lnTo>
                  <a:lnTo>
                    <a:pt x="529444" y="23071"/>
                  </a:lnTo>
                  <a:lnTo>
                    <a:pt x="485543" y="36049"/>
                  </a:lnTo>
                  <a:lnTo>
                    <a:pt x="442392" y="51911"/>
                  </a:lnTo>
                  <a:lnTo>
                    <a:pt x="400142" y="70656"/>
                  </a:lnTo>
                  <a:lnTo>
                    <a:pt x="358941" y="92286"/>
                  </a:lnTo>
                  <a:lnTo>
                    <a:pt x="318942" y="116800"/>
                  </a:lnTo>
                  <a:lnTo>
                    <a:pt x="280292" y="144197"/>
                  </a:lnTo>
                  <a:lnTo>
                    <a:pt x="243143" y="174479"/>
                  </a:lnTo>
                  <a:lnTo>
                    <a:pt x="207644" y="207644"/>
                  </a:lnTo>
                  <a:lnTo>
                    <a:pt x="174479" y="243143"/>
                  </a:lnTo>
                  <a:lnTo>
                    <a:pt x="144197" y="280292"/>
                  </a:lnTo>
                  <a:lnTo>
                    <a:pt x="116800" y="318942"/>
                  </a:lnTo>
                  <a:lnTo>
                    <a:pt x="92286" y="358941"/>
                  </a:lnTo>
                  <a:lnTo>
                    <a:pt x="70656" y="400142"/>
                  </a:lnTo>
                  <a:lnTo>
                    <a:pt x="51911" y="442392"/>
                  </a:lnTo>
                  <a:lnTo>
                    <a:pt x="36049" y="485543"/>
                  </a:lnTo>
                  <a:lnTo>
                    <a:pt x="23071" y="529444"/>
                  </a:lnTo>
                  <a:lnTo>
                    <a:pt x="12977" y="573945"/>
                  </a:lnTo>
                  <a:lnTo>
                    <a:pt x="5767" y="618896"/>
                  </a:lnTo>
                  <a:lnTo>
                    <a:pt x="1441" y="664147"/>
                  </a:lnTo>
                  <a:lnTo>
                    <a:pt x="0" y="709548"/>
                  </a:lnTo>
                  <a:lnTo>
                    <a:pt x="1441" y="754950"/>
                  </a:lnTo>
                  <a:lnTo>
                    <a:pt x="5767" y="800201"/>
                  </a:lnTo>
                  <a:lnTo>
                    <a:pt x="12977" y="845152"/>
                  </a:lnTo>
                  <a:lnTo>
                    <a:pt x="23071" y="889653"/>
                  </a:lnTo>
                  <a:lnTo>
                    <a:pt x="36049" y="933554"/>
                  </a:lnTo>
                  <a:lnTo>
                    <a:pt x="51911" y="976705"/>
                  </a:lnTo>
                  <a:lnTo>
                    <a:pt x="70656" y="1018955"/>
                  </a:lnTo>
                  <a:lnTo>
                    <a:pt x="92286" y="1060156"/>
                  </a:lnTo>
                  <a:lnTo>
                    <a:pt x="116800" y="1100155"/>
                  </a:lnTo>
                  <a:lnTo>
                    <a:pt x="144197" y="1138805"/>
                  </a:lnTo>
                  <a:lnTo>
                    <a:pt x="174479" y="1175954"/>
                  </a:lnTo>
                  <a:lnTo>
                    <a:pt x="207644" y="1211452"/>
                  </a:lnTo>
                  <a:lnTo>
                    <a:pt x="243143" y="1244618"/>
                  </a:lnTo>
                  <a:lnTo>
                    <a:pt x="280292" y="1274900"/>
                  </a:lnTo>
                  <a:lnTo>
                    <a:pt x="318942" y="1302297"/>
                  </a:lnTo>
                  <a:lnTo>
                    <a:pt x="358941" y="1326811"/>
                  </a:lnTo>
                  <a:lnTo>
                    <a:pt x="400142" y="1348441"/>
                  </a:lnTo>
                  <a:lnTo>
                    <a:pt x="442392" y="1367186"/>
                  </a:lnTo>
                  <a:lnTo>
                    <a:pt x="485543" y="1383048"/>
                  </a:lnTo>
                  <a:lnTo>
                    <a:pt x="529444" y="1396026"/>
                  </a:lnTo>
                  <a:lnTo>
                    <a:pt x="573945" y="1406120"/>
                  </a:lnTo>
                  <a:lnTo>
                    <a:pt x="618896" y="1413330"/>
                  </a:lnTo>
                  <a:lnTo>
                    <a:pt x="664147" y="1417656"/>
                  </a:lnTo>
                  <a:lnTo>
                    <a:pt x="709548" y="1419097"/>
                  </a:lnTo>
                  <a:lnTo>
                    <a:pt x="754950" y="1417656"/>
                  </a:lnTo>
                  <a:lnTo>
                    <a:pt x="800201" y="1413330"/>
                  </a:lnTo>
                  <a:lnTo>
                    <a:pt x="845152" y="1406120"/>
                  </a:lnTo>
                  <a:lnTo>
                    <a:pt x="889653" y="1396026"/>
                  </a:lnTo>
                  <a:lnTo>
                    <a:pt x="933554" y="1383048"/>
                  </a:lnTo>
                  <a:lnTo>
                    <a:pt x="976705" y="1367186"/>
                  </a:lnTo>
                  <a:lnTo>
                    <a:pt x="1018955" y="1348441"/>
                  </a:lnTo>
                  <a:lnTo>
                    <a:pt x="1060156" y="1326811"/>
                  </a:lnTo>
                  <a:lnTo>
                    <a:pt x="1100155" y="1302297"/>
                  </a:lnTo>
                  <a:lnTo>
                    <a:pt x="1138805" y="1274900"/>
                  </a:lnTo>
                  <a:lnTo>
                    <a:pt x="1175954" y="1244618"/>
                  </a:lnTo>
                  <a:lnTo>
                    <a:pt x="1211452" y="1211452"/>
                  </a:lnTo>
                  <a:lnTo>
                    <a:pt x="1244618" y="1175954"/>
                  </a:lnTo>
                  <a:lnTo>
                    <a:pt x="1274900" y="1138805"/>
                  </a:lnTo>
                  <a:lnTo>
                    <a:pt x="1302297" y="1100155"/>
                  </a:lnTo>
                  <a:lnTo>
                    <a:pt x="1326811" y="1060156"/>
                  </a:lnTo>
                  <a:lnTo>
                    <a:pt x="1348441" y="1018955"/>
                  </a:lnTo>
                  <a:lnTo>
                    <a:pt x="1367186" y="976705"/>
                  </a:lnTo>
                  <a:lnTo>
                    <a:pt x="1383048" y="933554"/>
                  </a:lnTo>
                  <a:lnTo>
                    <a:pt x="1396026" y="889653"/>
                  </a:lnTo>
                  <a:lnTo>
                    <a:pt x="1406120" y="845152"/>
                  </a:lnTo>
                  <a:lnTo>
                    <a:pt x="1413330" y="800201"/>
                  </a:lnTo>
                  <a:lnTo>
                    <a:pt x="1417656" y="754950"/>
                  </a:lnTo>
                  <a:lnTo>
                    <a:pt x="1419097" y="709549"/>
                  </a:lnTo>
                  <a:lnTo>
                    <a:pt x="1417656" y="664147"/>
                  </a:lnTo>
                  <a:lnTo>
                    <a:pt x="1413330" y="618896"/>
                  </a:lnTo>
                  <a:lnTo>
                    <a:pt x="1406120" y="573945"/>
                  </a:lnTo>
                  <a:lnTo>
                    <a:pt x="1396026" y="529444"/>
                  </a:lnTo>
                  <a:lnTo>
                    <a:pt x="1383048" y="485543"/>
                  </a:lnTo>
                  <a:lnTo>
                    <a:pt x="1367186" y="442392"/>
                  </a:lnTo>
                  <a:lnTo>
                    <a:pt x="1348441" y="400142"/>
                  </a:lnTo>
                  <a:lnTo>
                    <a:pt x="1326811" y="358941"/>
                  </a:lnTo>
                  <a:lnTo>
                    <a:pt x="1302297" y="318942"/>
                  </a:lnTo>
                  <a:lnTo>
                    <a:pt x="1274900" y="280292"/>
                  </a:lnTo>
                  <a:lnTo>
                    <a:pt x="1244618" y="243143"/>
                  </a:lnTo>
                  <a:lnTo>
                    <a:pt x="1211452" y="207644"/>
                  </a:lnTo>
                  <a:lnTo>
                    <a:pt x="1175954" y="174479"/>
                  </a:lnTo>
                  <a:lnTo>
                    <a:pt x="1138805" y="144197"/>
                  </a:lnTo>
                  <a:lnTo>
                    <a:pt x="1100155" y="116800"/>
                  </a:lnTo>
                  <a:lnTo>
                    <a:pt x="1060156" y="92286"/>
                  </a:lnTo>
                  <a:lnTo>
                    <a:pt x="1018955" y="70656"/>
                  </a:lnTo>
                  <a:lnTo>
                    <a:pt x="976705" y="51911"/>
                  </a:lnTo>
                  <a:lnTo>
                    <a:pt x="933554" y="36049"/>
                  </a:lnTo>
                  <a:lnTo>
                    <a:pt x="889653" y="23071"/>
                  </a:lnTo>
                  <a:lnTo>
                    <a:pt x="845152" y="12977"/>
                  </a:lnTo>
                  <a:lnTo>
                    <a:pt x="800201" y="5767"/>
                  </a:lnTo>
                  <a:lnTo>
                    <a:pt x="754950" y="1441"/>
                  </a:lnTo>
                  <a:lnTo>
                    <a:pt x="70954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120769" y="2034413"/>
              <a:ext cx="1419225" cy="1419225"/>
            </a:xfrm>
            <a:custGeom>
              <a:avLst/>
              <a:gdLst/>
              <a:ahLst/>
              <a:cxnLst/>
              <a:rect l="l" t="t" r="r" b="b"/>
              <a:pathLst>
                <a:path w="1419225" h="1419225">
                  <a:moveTo>
                    <a:pt x="1211452" y="207644"/>
                  </a:moveTo>
                  <a:lnTo>
                    <a:pt x="1244618" y="243143"/>
                  </a:lnTo>
                  <a:lnTo>
                    <a:pt x="1274900" y="280292"/>
                  </a:lnTo>
                  <a:lnTo>
                    <a:pt x="1302297" y="318942"/>
                  </a:lnTo>
                  <a:lnTo>
                    <a:pt x="1326811" y="358941"/>
                  </a:lnTo>
                  <a:lnTo>
                    <a:pt x="1348441" y="400142"/>
                  </a:lnTo>
                  <a:lnTo>
                    <a:pt x="1367186" y="442392"/>
                  </a:lnTo>
                  <a:lnTo>
                    <a:pt x="1383048" y="485543"/>
                  </a:lnTo>
                  <a:lnTo>
                    <a:pt x="1396026" y="529444"/>
                  </a:lnTo>
                  <a:lnTo>
                    <a:pt x="1406120" y="573945"/>
                  </a:lnTo>
                  <a:lnTo>
                    <a:pt x="1413330" y="618896"/>
                  </a:lnTo>
                  <a:lnTo>
                    <a:pt x="1417656" y="664147"/>
                  </a:lnTo>
                  <a:lnTo>
                    <a:pt x="1419097" y="709549"/>
                  </a:lnTo>
                  <a:lnTo>
                    <a:pt x="1417656" y="754950"/>
                  </a:lnTo>
                  <a:lnTo>
                    <a:pt x="1413330" y="800201"/>
                  </a:lnTo>
                  <a:lnTo>
                    <a:pt x="1406120" y="845152"/>
                  </a:lnTo>
                  <a:lnTo>
                    <a:pt x="1396026" y="889653"/>
                  </a:lnTo>
                  <a:lnTo>
                    <a:pt x="1383048" y="933554"/>
                  </a:lnTo>
                  <a:lnTo>
                    <a:pt x="1367186" y="976705"/>
                  </a:lnTo>
                  <a:lnTo>
                    <a:pt x="1348441" y="1018955"/>
                  </a:lnTo>
                  <a:lnTo>
                    <a:pt x="1326811" y="1060156"/>
                  </a:lnTo>
                  <a:lnTo>
                    <a:pt x="1302297" y="1100155"/>
                  </a:lnTo>
                  <a:lnTo>
                    <a:pt x="1274900" y="1138805"/>
                  </a:lnTo>
                  <a:lnTo>
                    <a:pt x="1244618" y="1175954"/>
                  </a:lnTo>
                  <a:lnTo>
                    <a:pt x="1211452" y="1211452"/>
                  </a:lnTo>
                  <a:lnTo>
                    <a:pt x="1175954" y="1244618"/>
                  </a:lnTo>
                  <a:lnTo>
                    <a:pt x="1138805" y="1274900"/>
                  </a:lnTo>
                  <a:lnTo>
                    <a:pt x="1100155" y="1302297"/>
                  </a:lnTo>
                  <a:lnTo>
                    <a:pt x="1060156" y="1326811"/>
                  </a:lnTo>
                  <a:lnTo>
                    <a:pt x="1018955" y="1348441"/>
                  </a:lnTo>
                  <a:lnTo>
                    <a:pt x="976705" y="1367186"/>
                  </a:lnTo>
                  <a:lnTo>
                    <a:pt x="933554" y="1383048"/>
                  </a:lnTo>
                  <a:lnTo>
                    <a:pt x="889653" y="1396026"/>
                  </a:lnTo>
                  <a:lnTo>
                    <a:pt x="845152" y="1406120"/>
                  </a:lnTo>
                  <a:lnTo>
                    <a:pt x="800201" y="1413330"/>
                  </a:lnTo>
                  <a:lnTo>
                    <a:pt x="754950" y="1417656"/>
                  </a:lnTo>
                  <a:lnTo>
                    <a:pt x="709548" y="1419097"/>
                  </a:lnTo>
                  <a:lnTo>
                    <a:pt x="664147" y="1417656"/>
                  </a:lnTo>
                  <a:lnTo>
                    <a:pt x="618896" y="1413330"/>
                  </a:lnTo>
                  <a:lnTo>
                    <a:pt x="573945" y="1406120"/>
                  </a:lnTo>
                  <a:lnTo>
                    <a:pt x="529444" y="1396026"/>
                  </a:lnTo>
                  <a:lnTo>
                    <a:pt x="485543" y="1383048"/>
                  </a:lnTo>
                  <a:lnTo>
                    <a:pt x="442392" y="1367186"/>
                  </a:lnTo>
                  <a:lnTo>
                    <a:pt x="400142" y="1348441"/>
                  </a:lnTo>
                  <a:lnTo>
                    <a:pt x="358941" y="1326811"/>
                  </a:lnTo>
                  <a:lnTo>
                    <a:pt x="318942" y="1302297"/>
                  </a:lnTo>
                  <a:lnTo>
                    <a:pt x="280292" y="1274900"/>
                  </a:lnTo>
                  <a:lnTo>
                    <a:pt x="243143" y="1244618"/>
                  </a:lnTo>
                  <a:lnTo>
                    <a:pt x="207644" y="1211452"/>
                  </a:lnTo>
                  <a:lnTo>
                    <a:pt x="174479" y="1175954"/>
                  </a:lnTo>
                  <a:lnTo>
                    <a:pt x="144197" y="1138805"/>
                  </a:lnTo>
                  <a:lnTo>
                    <a:pt x="116800" y="1100155"/>
                  </a:lnTo>
                  <a:lnTo>
                    <a:pt x="92286" y="1060156"/>
                  </a:lnTo>
                  <a:lnTo>
                    <a:pt x="70656" y="1018955"/>
                  </a:lnTo>
                  <a:lnTo>
                    <a:pt x="51911" y="976705"/>
                  </a:lnTo>
                  <a:lnTo>
                    <a:pt x="36049" y="933554"/>
                  </a:lnTo>
                  <a:lnTo>
                    <a:pt x="23071" y="889653"/>
                  </a:lnTo>
                  <a:lnTo>
                    <a:pt x="12977" y="845152"/>
                  </a:lnTo>
                  <a:lnTo>
                    <a:pt x="5767" y="800201"/>
                  </a:lnTo>
                  <a:lnTo>
                    <a:pt x="1441" y="754950"/>
                  </a:lnTo>
                  <a:lnTo>
                    <a:pt x="0" y="709548"/>
                  </a:lnTo>
                  <a:lnTo>
                    <a:pt x="1441" y="664147"/>
                  </a:lnTo>
                  <a:lnTo>
                    <a:pt x="5767" y="618896"/>
                  </a:lnTo>
                  <a:lnTo>
                    <a:pt x="12977" y="573945"/>
                  </a:lnTo>
                  <a:lnTo>
                    <a:pt x="23071" y="529444"/>
                  </a:lnTo>
                  <a:lnTo>
                    <a:pt x="36049" y="485543"/>
                  </a:lnTo>
                  <a:lnTo>
                    <a:pt x="51911" y="442392"/>
                  </a:lnTo>
                  <a:lnTo>
                    <a:pt x="70656" y="400142"/>
                  </a:lnTo>
                  <a:lnTo>
                    <a:pt x="92286" y="358941"/>
                  </a:lnTo>
                  <a:lnTo>
                    <a:pt x="116800" y="318942"/>
                  </a:lnTo>
                  <a:lnTo>
                    <a:pt x="144197" y="280292"/>
                  </a:lnTo>
                  <a:lnTo>
                    <a:pt x="174479" y="243143"/>
                  </a:lnTo>
                  <a:lnTo>
                    <a:pt x="207644" y="207644"/>
                  </a:lnTo>
                  <a:lnTo>
                    <a:pt x="243143" y="174479"/>
                  </a:lnTo>
                  <a:lnTo>
                    <a:pt x="280292" y="144197"/>
                  </a:lnTo>
                  <a:lnTo>
                    <a:pt x="318942" y="116800"/>
                  </a:lnTo>
                  <a:lnTo>
                    <a:pt x="358941" y="92286"/>
                  </a:lnTo>
                  <a:lnTo>
                    <a:pt x="400142" y="70656"/>
                  </a:lnTo>
                  <a:lnTo>
                    <a:pt x="442392" y="51911"/>
                  </a:lnTo>
                  <a:lnTo>
                    <a:pt x="485543" y="36049"/>
                  </a:lnTo>
                  <a:lnTo>
                    <a:pt x="529444" y="23071"/>
                  </a:lnTo>
                  <a:lnTo>
                    <a:pt x="573945" y="12977"/>
                  </a:lnTo>
                  <a:lnTo>
                    <a:pt x="618896" y="5767"/>
                  </a:lnTo>
                  <a:lnTo>
                    <a:pt x="664147" y="1441"/>
                  </a:lnTo>
                  <a:lnTo>
                    <a:pt x="709549" y="0"/>
                  </a:lnTo>
                  <a:lnTo>
                    <a:pt x="754950" y="1441"/>
                  </a:lnTo>
                  <a:lnTo>
                    <a:pt x="800201" y="5767"/>
                  </a:lnTo>
                  <a:lnTo>
                    <a:pt x="845152" y="12977"/>
                  </a:lnTo>
                  <a:lnTo>
                    <a:pt x="889653" y="23071"/>
                  </a:lnTo>
                  <a:lnTo>
                    <a:pt x="933554" y="36049"/>
                  </a:lnTo>
                  <a:lnTo>
                    <a:pt x="976705" y="51911"/>
                  </a:lnTo>
                  <a:lnTo>
                    <a:pt x="1018955" y="70656"/>
                  </a:lnTo>
                  <a:lnTo>
                    <a:pt x="1060156" y="92286"/>
                  </a:lnTo>
                  <a:lnTo>
                    <a:pt x="1100155" y="116800"/>
                  </a:lnTo>
                  <a:lnTo>
                    <a:pt x="1138805" y="144197"/>
                  </a:lnTo>
                  <a:lnTo>
                    <a:pt x="1175954" y="174479"/>
                  </a:lnTo>
                  <a:lnTo>
                    <a:pt x="1211452" y="207644"/>
                  </a:lnTo>
                  <a:close/>
                </a:path>
              </a:pathLst>
            </a:custGeom>
            <a:ln w="3810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27956" y="2597607"/>
            <a:ext cx="13956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</a:t>
            </a:r>
            <a:r>
              <a:rPr sz="1800" b="1" spc="-9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반</a:t>
            </a:r>
            <a:r>
              <a:rPr sz="1800" b="1" spc="-16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19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교내근로</a:t>
            </a:r>
            <a:endParaRPr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41643" y="2015363"/>
            <a:ext cx="1457325" cy="1457325"/>
            <a:chOff x="6541643" y="2015363"/>
            <a:chExt cx="1457325" cy="1457325"/>
          </a:xfrm>
        </p:grpSpPr>
        <p:sp>
          <p:nvSpPr>
            <p:cNvPr id="22" name="object 22"/>
            <p:cNvSpPr/>
            <p:nvPr/>
          </p:nvSpPr>
          <p:spPr>
            <a:xfrm>
              <a:off x="6560693" y="2034413"/>
              <a:ext cx="1419225" cy="1419225"/>
            </a:xfrm>
            <a:custGeom>
              <a:avLst/>
              <a:gdLst/>
              <a:ahLst/>
              <a:cxnLst/>
              <a:rect l="l" t="t" r="r" b="b"/>
              <a:pathLst>
                <a:path w="1419225" h="1419225">
                  <a:moveTo>
                    <a:pt x="709548" y="0"/>
                  </a:moveTo>
                  <a:lnTo>
                    <a:pt x="664147" y="1441"/>
                  </a:lnTo>
                  <a:lnTo>
                    <a:pt x="618896" y="5767"/>
                  </a:lnTo>
                  <a:lnTo>
                    <a:pt x="573945" y="12977"/>
                  </a:lnTo>
                  <a:lnTo>
                    <a:pt x="529444" y="23071"/>
                  </a:lnTo>
                  <a:lnTo>
                    <a:pt x="485543" y="36049"/>
                  </a:lnTo>
                  <a:lnTo>
                    <a:pt x="442392" y="51911"/>
                  </a:lnTo>
                  <a:lnTo>
                    <a:pt x="400142" y="70656"/>
                  </a:lnTo>
                  <a:lnTo>
                    <a:pt x="358941" y="92286"/>
                  </a:lnTo>
                  <a:lnTo>
                    <a:pt x="318942" y="116800"/>
                  </a:lnTo>
                  <a:lnTo>
                    <a:pt x="280292" y="144197"/>
                  </a:lnTo>
                  <a:lnTo>
                    <a:pt x="243143" y="174479"/>
                  </a:lnTo>
                  <a:lnTo>
                    <a:pt x="207645" y="207644"/>
                  </a:lnTo>
                  <a:lnTo>
                    <a:pt x="174479" y="243143"/>
                  </a:lnTo>
                  <a:lnTo>
                    <a:pt x="144197" y="280292"/>
                  </a:lnTo>
                  <a:lnTo>
                    <a:pt x="116800" y="318942"/>
                  </a:lnTo>
                  <a:lnTo>
                    <a:pt x="92286" y="358941"/>
                  </a:lnTo>
                  <a:lnTo>
                    <a:pt x="70656" y="400142"/>
                  </a:lnTo>
                  <a:lnTo>
                    <a:pt x="51911" y="442392"/>
                  </a:lnTo>
                  <a:lnTo>
                    <a:pt x="36049" y="485543"/>
                  </a:lnTo>
                  <a:lnTo>
                    <a:pt x="23071" y="529444"/>
                  </a:lnTo>
                  <a:lnTo>
                    <a:pt x="12977" y="573945"/>
                  </a:lnTo>
                  <a:lnTo>
                    <a:pt x="5767" y="618896"/>
                  </a:lnTo>
                  <a:lnTo>
                    <a:pt x="1441" y="664147"/>
                  </a:lnTo>
                  <a:lnTo>
                    <a:pt x="0" y="709548"/>
                  </a:lnTo>
                  <a:lnTo>
                    <a:pt x="1441" y="754950"/>
                  </a:lnTo>
                  <a:lnTo>
                    <a:pt x="5767" y="800201"/>
                  </a:lnTo>
                  <a:lnTo>
                    <a:pt x="12977" y="845152"/>
                  </a:lnTo>
                  <a:lnTo>
                    <a:pt x="23071" y="889653"/>
                  </a:lnTo>
                  <a:lnTo>
                    <a:pt x="36049" y="933554"/>
                  </a:lnTo>
                  <a:lnTo>
                    <a:pt x="51911" y="976705"/>
                  </a:lnTo>
                  <a:lnTo>
                    <a:pt x="70656" y="1018955"/>
                  </a:lnTo>
                  <a:lnTo>
                    <a:pt x="92286" y="1060156"/>
                  </a:lnTo>
                  <a:lnTo>
                    <a:pt x="116800" y="1100155"/>
                  </a:lnTo>
                  <a:lnTo>
                    <a:pt x="144197" y="1138805"/>
                  </a:lnTo>
                  <a:lnTo>
                    <a:pt x="174479" y="1175954"/>
                  </a:lnTo>
                  <a:lnTo>
                    <a:pt x="207645" y="1211452"/>
                  </a:lnTo>
                  <a:lnTo>
                    <a:pt x="243143" y="1244618"/>
                  </a:lnTo>
                  <a:lnTo>
                    <a:pt x="280292" y="1274900"/>
                  </a:lnTo>
                  <a:lnTo>
                    <a:pt x="318942" y="1302297"/>
                  </a:lnTo>
                  <a:lnTo>
                    <a:pt x="358941" y="1326811"/>
                  </a:lnTo>
                  <a:lnTo>
                    <a:pt x="400142" y="1348441"/>
                  </a:lnTo>
                  <a:lnTo>
                    <a:pt x="442392" y="1367186"/>
                  </a:lnTo>
                  <a:lnTo>
                    <a:pt x="485543" y="1383048"/>
                  </a:lnTo>
                  <a:lnTo>
                    <a:pt x="529444" y="1396026"/>
                  </a:lnTo>
                  <a:lnTo>
                    <a:pt x="573945" y="1406120"/>
                  </a:lnTo>
                  <a:lnTo>
                    <a:pt x="618896" y="1413330"/>
                  </a:lnTo>
                  <a:lnTo>
                    <a:pt x="664147" y="1417656"/>
                  </a:lnTo>
                  <a:lnTo>
                    <a:pt x="709549" y="1419097"/>
                  </a:lnTo>
                  <a:lnTo>
                    <a:pt x="754950" y="1417656"/>
                  </a:lnTo>
                  <a:lnTo>
                    <a:pt x="800201" y="1413330"/>
                  </a:lnTo>
                  <a:lnTo>
                    <a:pt x="845152" y="1406120"/>
                  </a:lnTo>
                  <a:lnTo>
                    <a:pt x="889653" y="1396026"/>
                  </a:lnTo>
                  <a:lnTo>
                    <a:pt x="933554" y="1383048"/>
                  </a:lnTo>
                  <a:lnTo>
                    <a:pt x="976705" y="1367186"/>
                  </a:lnTo>
                  <a:lnTo>
                    <a:pt x="1018955" y="1348441"/>
                  </a:lnTo>
                  <a:lnTo>
                    <a:pt x="1060156" y="1326811"/>
                  </a:lnTo>
                  <a:lnTo>
                    <a:pt x="1100155" y="1302297"/>
                  </a:lnTo>
                  <a:lnTo>
                    <a:pt x="1138805" y="1274900"/>
                  </a:lnTo>
                  <a:lnTo>
                    <a:pt x="1175954" y="1244618"/>
                  </a:lnTo>
                  <a:lnTo>
                    <a:pt x="1211453" y="1211452"/>
                  </a:lnTo>
                  <a:lnTo>
                    <a:pt x="1244618" y="1175954"/>
                  </a:lnTo>
                  <a:lnTo>
                    <a:pt x="1274900" y="1138805"/>
                  </a:lnTo>
                  <a:lnTo>
                    <a:pt x="1302297" y="1100155"/>
                  </a:lnTo>
                  <a:lnTo>
                    <a:pt x="1326811" y="1060156"/>
                  </a:lnTo>
                  <a:lnTo>
                    <a:pt x="1348441" y="1018955"/>
                  </a:lnTo>
                  <a:lnTo>
                    <a:pt x="1367186" y="976705"/>
                  </a:lnTo>
                  <a:lnTo>
                    <a:pt x="1383048" y="933554"/>
                  </a:lnTo>
                  <a:lnTo>
                    <a:pt x="1396026" y="889653"/>
                  </a:lnTo>
                  <a:lnTo>
                    <a:pt x="1406120" y="845152"/>
                  </a:lnTo>
                  <a:lnTo>
                    <a:pt x="1413330" y="800201"/>
                  </a:lnTo>
                  <a:lnTo>
                    <a:pt x="1417656" y="754950"/>
                  </a:lnTo>
                  <a:lnTo>
                    <a:pt x="1419098" y="709549"/>
                  </a:lnTo>
                  <a:lnTo>
                    <a:pt x="1417656" y="664147"/>
                  </a:lnTo>
                  <a:lnTo>
                    <a:pt x="1413330" y="618896"/>
                  </a:lnTo>
                  <a:lnTo>
                    <a:pt x="1406120" y="573945"/>
                  </a:lnTo>
                  <a:lnTo>
                    <a:pt x="1396026" y="529444"/>
                  </a:lnTo>
                  <a:lnTo>
                    <a:pt x="1383048" y="485543"/>
                  </a:lnTo>
                  <a:lnTo>
                    <a:pt x="1367186" y="442392"/>
                  </a:lnTo>
                  <a:lnTo>
                    <a:pt x="1348441" y="400142"/>
                  </a:lnTo>
                  <a:lnTo>
                    <a:pt x="1326811" y="358941"/>
                  </a:lnTo>
                  <a:lnTo>
                    <a:pt x="1302297" y="318942"/>
                  </a:lnTo>
                  <a:lnTo>
                    <a:pt x="1274900" y="280292"/>
                  </a:lnTo>
                  <a:lnTo>
                    <a:pt x="1244618" y="243143"/>
                  </a:lnTo>
                  <a:lnTo>
                    <a:pt x="1211453" y="207644"/>
                  </a:lnTo>
                  <a:lnTo>
                    <a:pt x="1175954" y="174479"/>
                  </a:lnTo>
                  <a:lnTo>
                    <a:pt x="1138805" y="144197"/>
                  </a:lnTo>
                  <a:lnTo>
                    <a:pt x="1100155" y="116800"/>
                  </a:lnTo>
                  <a:lnTo>
                    <a:pt x="1060156" y="92286"/>
                  </a:lnTo>
                  <a:lnTo>
                    <a:pt x="1018955" y="70656"/>
                  </a:lnTo>
                  <a:lnTo>
                    <a:pt x="976705" y="51911"/>
                  </a:lnTo>
                  <a:lnTo>
                    <a:pt x="933554" y="36049"/>
                  </a:lnTo>
                  <a:lnTo>
                    <a:pt x="889653" y="23071"/>
                  </a:lnTo>
                  <a:lnTo>
                    <a:pt x="845152" y="12977"/>
                  </a:lnTo>
                  <a:lnTo>
                    <a:pt x="800201" y="5767"/>
                  </a:lnTo>
                  <a:lnTo>
                    <a:pt x="754950" y="1441"/>
                  </a:lnTo>
                  <a:lnTo>
                    <a:pt x="709548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560693" y="2034413"/>
              <a:ext cx="1419225" cy="1419225"/>
            </a:xfrm>
            <a:custGeom>
              <a:avLst/>
              <a:gdLst/>
              <a:ahLst/>
              <a:cxnLst/>
              <a:rect l="l" t="t" r="r" b="b"/>
              <a:pathLst>
                <a:path w="1419225" h="1419225">
                  <a:moveTo>
                    <a:pt x="1211453" y="207644"/>
                  </a:moveTo>
                  <a:lnTo>
                    <a:pt x="1244618" y="243143"/>
                  </a:lnTo>
                  <a:lnTo>
                    <a:pt x="1274900" y="280292"/>
                  </a:lnTo>
                  <a:lnTo>
                    <a:pt x="1302297" y="318942"/>
                  </a:lnTo>
                  <a:lnTo>
                    <a:pt x="1326811" y="358941"/>
                  </a:lnTo>
                  <a:lnTo>
                    <a:pt x="1348441" y="400142"/>
                  </a:lnTo>
                  <a:lnTo>
                    <a:pt x="1367186" y="442392"/>
                  </a:lnTo>
                  <a:lnTo>
                    <a:pt x="1383048" y="485543"/>
                  </a:lnTo>
                  <a:lnTo>
                    <a:pt x="1396026" y="529444"/>
                  </a:lnTo>
                  <a:lnTo>
                    <a:pt x="1406120" y="573945"/>
                  </a:lnTo>
                  <a:lnTo>
                    <a:pt x="1413330" y="618896"/>
                  </a:lnTo>
                  <a:lnTo>
                    <a:pt x="1417656" y="664147"/>
                  </a:lnTo>
                  <a:lnTo>
                    <a:pt x="1419098" y="709549"/>
                  </a:lnTo>
                  <a:lnTo>
                    <a:pt x="1417656" y="754950"/>
                  </a:lnTo>
                  <a:lnTo>
                    <a:pt x="1413330" y="800201"/>
                  </a:lnTo>
                  <a:lnTo>
                    <a:pt x="1406120" y="845152"/>
                  </a:lnTo>
                  <a:lnTo>
                    <a:pt x="1396026" y="889653"/>
                  </a:lnTo>
                  <a:lnTo>
                    <a:pt x="1383048" y="933554"/>
                  </a:lnTo>
                  <a:lnTo>
                    <a:pt x="1367186" y="976705"/>
                  </a:lnTo>
                  <a:lnTo>
                    <a:pt x="1348441" y="1018955"/>
                  </a:lnTo>
                  <a:lnTo>
                    <a:pt x="1326811" y="1060156"/>
                  </a:lnTo>
                  <a:lnTo>
                    <a:pt x="1302297" y="1100155"/>
                  </a:lnTo>
                  <a:lnTo>
                    <a:pt x="1274900" y="1138805"/>
                  </a:lnTo>
                  <a:lnTo>
                    <a:pt x="1244618" y="1175954"/>
                  </a:lnTo>
                  <a:lnTo>
                    <a:pt x="1211453" y="1211452"/>
                  </a:lnTo>
                  <a:lnTo>
                    <a:pt x="1175954" y="1244618"/>
                  </a:lnTo>
                  <a:lnTo>
                    <a:pt x="1138805" y="1274900"/>
                  </a:lnTo>
                  <a:lnTo>
                    <a:pt x="1100155" y="1302297"/>
                  </a:lnTo>
                  <a:lnTo>
                    <a:pt x="1060156" y="1326811"/>
                  </a:lnTo>
                  <a:lnTo>
                    <a:pt x="1018955" y="1348441"/>
                  </a:lnTo>
                  <a:lnTo>
                    <a:pt x="976705" y="1367186"/>
                  </a:lnTo>
                  <a:lnTo>
                    <a:pt x="933554" y="1383048"/>
                  </a:lnTo>
                  <a:lnTo>
                    <a:pt x="889653" y="1396026"/>
                  </a:lnTo>
                  <a:lnTo>
                    <a:pt x="845152" y="1406120"/>
                  </a:lnTo>
                  <a:lnTo>
                    <a:pt x="800201" y="1413330"/>
                  </a:lnTo>
                  <a:lnTo>
                    <a:pt x="754950" y="1417656"/>
                  </a:lnTo>
                  <a:lnTo>
                    <a:pt x="709549" y="1419097"/>
                  </a:lnTo>
                  <a:lnTo>
                    <a:pt x="664147" y="1417656"/>
                  </a:lnTo>
                  <a:lnTo>
                    <a:pt x="618896" y="1413330"/>
                  </a:lnTo>
                  <a:lnTo>
                    <a:pt x="573945" y="1406120"/>
                  </a:lnTo>
                  <a:lnTo>
                    <a:pt x="529444" y="1396026"/>
                  </a:lnTo>
                  <a:lnTo>
                    <a:pt x="485543" y="1383048"/>
                  </a:lnTo>
                  <a:lnTo>
                    <a:pt x="442392" y="1367186"/>
                  </a:lnTo>
                  <a:lnTo>
                    <a:pt x="400142" y="1348441"/>
                  </a:lnTo>
                  <a:lnTo>
                    <a:pt x="358941" y="1326811"/>
                  </a:lnTo>
                  <a:lnTo>
                    <a:pt x="318942" y="1302297"/>
                  </a:lnTo>
                  <a:lnTo>
                    <a:pt x="280292" y="1274900"/>
                  </a:lnTo>
                  <a:lnTo>
                    <a:pt x="243143" y="1244618"/>
                  </a:lnTo>
                  <a:lnTo>
                    <a:pt x="207645" y="1211452"/>
                  </a:lnTo>
                  <a:lnTo>
                    <a:pt x="174479" y="1175954"/>
                  </a:lnTo>
                  <a:lnTo>
                    <a:pt x="144197" y="1138805"/>
                  </a:lnTo>
                  <a:lnTo>
                    <a:pt x="116800" y="1100155"/>
                  </a:lnTo>
                  <a:lnTo>
                    <a:pt x="92286" y="1060156"/>
                  </a:lnTo>
                  <a:lnTo>
                    <a:pt x="70656" y="1018955"/>
                  </a:lnTo>
                  <a:lnTo>
                    <a:pt x="51911" y="976705"/>
                  </a:lnTo>
                  <a:lnTo>
                    <a:pt x="36049" y="933554"/>
                  </a:lnTo>
                  <a:lnTo>
                    <a:pt x="23071" y="889653"/>
                  </a:lnTo>
                  <a:lnTo>
                    <a:pt x="12977" y="845152"/>
                  </a:lnTo>
                  <a:lnTo>
                    <a:pt x="5767" y="800201"/>
                  </a:lnTo>
                  <a:lnTo>
                    <a:pt x="1441" y="754950"/>
                  </a:lnTo>
                  <a:lnTo>
                    <a:pt x="0" y="709548"/>
                  </a:lnTo>
                  <a:lnTo>
                    <a:pt x="1441" y="664147"/>
                  </a:lnTo>
                  <a:lnTo>
                    <a:pt x="5767" y="618896"/>
                  </a:lnTo>
                  <a:lnTo>
                    <a:pt x="12977" y="573945"/>
                  </a:lnTo>
                  <a:lnTo>
                    <a:pt x="23071" y="529444"/>
                  </a:lnTo>
                  <a:lnTo>
                    <a:pt x="36049" y="485543"/>
                  </a:lnTo>
                  <a:lnTo>
                    <a:pt x="51911" y="442392"/>
                  </a:lnTo>
                  <a:lnTo>
                    <a:pt x="70656" y="400142"/>
                  </a:lnTo>
                  <a:lnTo>
                    <a:pt x="92286" y="358941"/>
                  </a:lnTo>
                  <a:lnTo>
                    <a:pt x="116800" y="318942"/>
                  </a:lnTo>
                  <a:lnTo>
                    <a:pt x="144197" y="280292"/>
                  </a:lnTo>
                  <a:lnTo>
                    <a:pt x="174479" y="243143"/>
                  </a:lnTo>
                  <a:lnTo>
                    <a:pt x="207645" y="207644"/>
                  </a:lnTo>
                  <a:lnTo>
                    <a:pt x="243143" y="174479"/>
                  </a:lnTo>
                  <a:lnTo>
                    <a:pt x="280292" y="144197"/>
                  </a:lnTo>
                  <a:lnTo>
                    <a:pt x="318942" y="116800"/>
                  </a:lnTo>
                  <a:lnTo>
                    <a:pt x="358941" y="92286"/>
                  </a:lnTo>
                  <a:lnTo>
                    <a:pt x="400142" y="70656"/>
                  </a:lnTo>
                  <a:lnTo>
                    <a:pt x="442392" y="51911"/>
                  </a:lnTo>
                  <a:lnTo>
                    <a:pt x="485543" y="36049"/>
                  </a:lnTo>
                  <a:lnTo>
                    <a:pt x="529444" y="23071"/>
                  </a:lnTo>
                  <a:lnTo>
                    <a:pt x="573945" y="12977"/>
                  </a:lnTo>
                  <a:lnTo>
                    <a:pt x="618896" y="5767"/>
                  </a:lnTo>
                  <a:lnTo>
                    <a:pt x="664147" y="1441"/>
                  </a:lnTo>
                  <a:lnTo>
                    <a:pt x="709548" y="0"/>
                  </a:lnTo>
                  <a:lnTo>
                    <a:pt x="754950" y="1441"/>
                  </a:lnTo>
                  <a:lnTo>
                    <a:pt x="800201" y="5767"/>
                  </a:lnTo>
                  <a:lnTo>
                    <a:pt x="845152" y="12977"/>
                  </a:lnTo>
                  <a:lnTo>
                    <a:pt x="889653" y="23071"/>
                  </a:lnTo>
                  <a:lnTo>
                    <a:pt x="933554" y="36049"/>
                  </a:lnTo>
                  <a:lnTo>
                    <a:pt x="976705" y="51911"/>
                  </a:lnTo>
                  <a:lnTo>
                    <a:pt x="1018955" y="70656"/>
                  </a:lnTo>
                  <a:lnTo>
                    <a:pt x="1060156" y="92286"/>
                  </a:lnTo>
                  <a:lnTo>
                    <a:pt x="1100155" y="116800"/>
                  </a:lnTo>
                  <a:lnTo>
                    <a:pt x="1138805" y="144197"/>
                  </a:lnTo>
                  <a:lnTo>
                    <a:pt x="1175954" y="174479"/>
                  </a:lnTo>
                  <a:lnTo>
                    <a:pt x="1211453" y="207644"/>
                  </a:lnTo>
                  <a:close/>
                </a:path>
              </a:pathLst>
            </a:custGeom>
            <a:ln w="3810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95007" y="2369311"/>
            <a:ext cx="1123951" cy="7556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86360" algn="just">
              <a:lnSpc>
                <a:spcPct val="101200"/>
              </a:lnSpc>
              <a:spcBef>
                <a:spcPts val="75"/>
              </a:spcBef>
            </a:pPr>
            <a:r>
              <a:rPr sz="1800" b="1" spc="-1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봉사유형 </a:t>
            </a:r>
            <a:r>
              <a:rPr sz="1800" b="1" spc="-18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500" b="1" spc="-135" dirty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장애대학생, </a:t>
            </a:r>
            <a:r>
              <a:rPr sz="1500" b="1" spc="-130" dirty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500" b="1" spc="-180" dirty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외국인유학생</a:t>
            </a:r>
            <a:endParaRPr sz="15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75659" y="1818132"/>
            <a:ext cx="5299075" cy="4044315"/>
            <a:chOff x="3375659" y="1818132"/>
            <a:chExt cx="5299075" cy="404431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07" y="1818132"/>
              <a:ext cx="1371600" cy="5181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5659" y="1818132"/>
              <a:ext cx="1371600" cy="5181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446775" y="3870960"/>
              <a:ext cx="1373505" cy="106680"/>
            </a:xfrm>
            <a:custGeom>
              <a:avLst/>
              <a:gdLst/>
              <a:ahLst/>
              <a:cxnLst/>
              <a:rect l="l" t="t" r="r" b="b"/>
              <a:pathLst>
                <a:path w="1373504" h="106679">
                  <a:moveTo>
                    <a:pt x="1365123" y="0"/>
                  </a:moveTo>
                  <a:lnTo>
                    <a:pt x="8000" y="0"/>
                  </a:lnTo>
                  <a:lnTo>
                    <a:pt x="0" y="8000"/>
                  </a:lnTo>
                  <a:lnTo>
                    <a:pt x="0" y="17779"/>
                  </a:lnTo>
                  <a:lnTo>
                    <a:pt x="0" y="98678"/>
                  </a:lnTo>
                  <a:lnTo>
                    <a:pt x="8000" y="106679"/>
                  </a:lnTo>
                  <a:lnTo>
                    <a:pt x="1365123" y="106679"/>
                  </a:lnTo>
                  <a:lnTo>
                    <a:pt x="1373124" y="98678"/>
                  </a:lnTo>
                  <a:lnTo>
                    <a:pt x="1373124" y="8000"/>
                  </a:lnTo>
                  <a:lnTo>
                    <a:pt x="1365123" y="0"/>
                  </a:lnTo>
                  <a:close/>
                </a:path>
              </a:pathLst>
            </a:custGeom>
            <a:solidFill>
              <a:srgbClr val="00AFEF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559232" y="4427156"/>
              <a:ext cx="1420495" cy="1420495"/>
            </a:xfrm>
            <a:custGeom>
              <a:avLst/>
              <a:gdLst/>
              <a:ahLst/>
              <a:cxnLst/>
              <a:rect l="l" t="t" r="r" b="b"/>
              <a:pathLst>
                <a:path w="1420495" h="1420495">
                  <a:moveTo>
                    <a:pt x="710247" y="0"/>
                  </a:moveTo>
                  <a:lnTo>
                    <a:pt x="664798" y="1443"/>
                  </a:lnTo>
                  <a:lnTo>
                    <a:pt x="619499" y="5773"/>
                  </a:lnTo>
                  <a:lnTo>
                    <a:pt x="574501" y="12989"/>
                  </a:lnTo>
                  <a:lnTo>
                    <a:pt x="529954" y="23092"/>
                  </a:lnTo>
                  <a:lnTo>
                    <a:pt x="486008" y="36082"/>
                  </a:lnTo>
                  <a:lnTo>
                    <a:pt x="442813" y="51958"/>
                  </a:lnTo>
                  <a:lnTo>
                    <a:pt x="400519" y="70721"/>
                  </a:lnTo>
                  <a:lnTo>
                    <a:pt x="359278" y="92371"/>
                  </a:lnTo>
                  <a:lnTo>
                    <a:pt x="319238" y="116907"/>
                  </a:lnTo>
                  <a:lnTo>
                    <a:pt x="280551" y="144330"/>
                  </a:lnTo>
                  <a:lnTo>
                    <a:pt x="243367" y="174639"/>
                  </a:lnTo>
                  <a:lnTo>
                    <a:pt x="207835" y="207835"/>
                  </a:lnTo>
                  <a:lnTo>
                    <a:pt x="174639" y="243367"/>
                  </a:lnTo>
                  <a:lnTo>
                    <a:pt x="144330" y="280551"/>
                  </a:lnTo>
                  <a:lnTo>
                    <a:pt x="116907" y="319238"/>
                  </a:lnTo>
                  <a:lnTo>
                    <a:pt x="92371" y="359278"/>
                  </a:lnTo>
                  <a:lnTo>
                    <a:pt x="70721" y="400519"/>
                  </a:lnTo>
                  <a:lnTo>
                    <a:pt x="51958" y="442812"/>
                  </a:lnTo>
                  <a:lnTo>
                    <a:pt x="36082" y="486006"/>
                  </a:lnTo>
                  <a:lnTo>
                    <a:pt x="23092" y="529952"/>
                  </a:lnTo>
                  <a:lnTo>
                    <a:pt x="12989" y="574499"/>
                  </a:lnTo>
                  <a:lnTo>
                    <a:pt x="5773" y="619496"/>
                  </a:lnTo>
                  <a:lnTo>
                    <a:pt x="1443" y="664793"/>
                  </a:lnTo>
                  <a:lnTo>
                    <a:pt x="0" y="710241"/>
                  </a:lnTo>
                  <a:lnTo>
                    <a:pt x="1443" y="755688"/>
                  </a:lnTo>
                  <a:lnTo>
                    <a:pt x="5773" y="800984"/>
                  </a:lnTo>
                  <a:lnTo>
                    <a:pt x="12989" y="845980"/>
                  </a:lnTo>
                  <a:lnTo>
                    <a:pt x="23092" y="890525"/>
                  </a:lnTo>
                  <a:lnTo>
                    <a:pt x="36082" y="934468"/>
                  </a:lnTo>
                  <a:lnTo>
                    <a:pt x="51958" y="977660"/>
                  </a:lnTo>
                  <a:lnTo>
                    <a:pt x="70721" y="1019949"/>
                  </a:lnTo>
                  <a:lnTo>
                    <a:pt x="92371" y="1061187"/>
                  </a:lnTo>
                  <a:lnTo>
                    <a:pt x="116907" y="1101222"/>
                  </a:lnTo>
                  <a:lnTo>
                    <a:pt x="144330" y="1139904"/>
                  </a:lnTo>
                  <a:lnTo>
                    <a:pt x="174639" y="1177083"/>
                  </a:lnTo>
                  <a:lnTo>
                    <a:pt x="207835" y="1212608"/>
                  </a:lnTo>
                  <a:lnTo>
                    <a:pt x="243367" y="1245810"/>
                  </a:lnTo>
                  <a:lnTo>
                    <a:pt x="280551" y="1276125"/>
                  </a:lnTo>
                  <a:lnTo>
                    <a:pt x="319238" y="1303553"/>
                  </a:lnTo>
                  <a:lnTo>
                    <a:pt x="359278" y="1328094"/>
                  </a:lnTo>
                  <a:lnTo>
                    <a:pt x="400519" y="1349747"/>
                  </a:lnTo>
                  <a:lnTo>
                    <a:pt x="442813" y="1368513"/>
                  </a:lnTo>
                  <a:lnTo>
                    <a:pt x="486008" y="1384393"/>
                  </a:lnTo>
                  <a:lnTo>
                    <a:pt x="529954" y="1397385"/>
                  </a:lnTo>
                  <a:lnTo>
                    <a:pt x="574501" y="1407490"/>
                  </a:lnTo>
                  <a:lnTo>
                    <a:pt x="619499" y="1414708"/>
                  </a:lnTo>
                  <a:lnTo>
                    <a:pt x="664798" y="1419038"/>
                  </a:lnTo>
                  <a:lnTo>
                    <a:pt x="710247" y="1420482"/>
                  </a:lnTo>
                  <a:lnTo>
                    <a:pt x="755696" y="1419038"/>
                  </a:lnTo>
                  <a:lnTo>
                    <a:pt x="800995" y="1414708"/>
                  </a:lnTo>
                  <a:lnTo>
                    <a:pt x="845993" y="1407490"/>
                  </a:lnTo>
                  <a:lnTo>
                    <a:pt x="890540" y="1397385"/>
                  </a:lnTo>
                  <a:lnTo>
                    <a:pt x="934486" y="1384393"/>
                  </a:lnTo>
                  <a:lnTo>
                    <a:pt x="977681" y="1368513"/>
                  </a:lnTo>
                  <a:lnTo>
                    <a:pt x="1019975" y="1349747"/>
                  </a:lnTo>
                  <a:lnTo>
                    <a:pt x="1061216" y="1328094"/>
                  </a:lnTo>
                  <a:lnTo>
                    <a:pt x="1101256" y="1303553"/>
                  </a:lnTo>
                  <a:lnTo>
                    <a:pt x="1139943" y="1276125"/>
                  </a:lnTo>
                  <a:lnTo>
                    <a:pt x="1177127" y="1245810"/>
                  </a:lnTo>
                  <a:lnTo>
                    <a:pt x="1212659" y="1212608"/>
                  </a:lnTo>
                  <a:lnTo>
                    <a:pt x="1245855" y="1177083"/>
                  </a:lnTo>
                  <a:lnTo>
                    <a:pt x="1276164" y="1139904"/>
                  </a:lnTo>
                  <a:lnTo>
                    <a:pt x="1303587" y="1101222"/>
                  </a:lnTo>
                  <a:lnTo>
                    <a:pt x="1328123" y="1061187"/>
                  </a:lnTo>
                  <a:lnTo>
                    <a:pt x="1349773" y="1019949"/>
                  </a:lnTo>
                  <a:lnTo>
                    <a:pt x="1368536" y="977660"/>
                  </a:lnTo>
                  <a:lnTo>
                    <a:pt x="1384412" y="934468"/>
                  </a:lnTo>
                  <a:lnTo>
                    <a:pt x="1397402" y="890525"/>
                  </a:lnTo>
                  <a:lnTo>
                    <a:pt x="1407505" y="845980"/>
                  </a:lnTo>
                  <a:lnTo>
                    <a:pt x="1414721" y="800984"/>
                  </a:lnTo>
                  <a:lnTo>
                    <a:pt x="1419051" y="755688"/>
                  </a:lnTo>
                  <a:lnTo>
                    <a:pt x="1420494" y="710241"/>
                  </a:lnTo>
                  <a:lnTo>
                    <a:pt x="1419051" y="664793"/>
                  </a:lnTo>
                  <a:lnTo>
                    <a:pt x="1414721" y="619496"/>
                  </a:lnTo>
                  <a:lnTo>
                    <a:pt x="1407505" y="574499"/>
                  </a:lnTo>
                  <a:lnTo>
                    <a:pt x="1397402" y="529952"/>
                  </a:lnTo>
                  <a:lnTo>
                    <a:pt x="1384412" y="486006"/>
                  </a:lnTo>
                  <a:lnTo>
                    <a:pt x="1368536" y="442812"/>
                  </a:lnTo>
                  <a:lnTo>
                    <a:pt x="1349773" y="400519"/>
                  </a:lnTo>
                  <a:lnTo>
                    <a:pt x="1328123" y="359278"/>
                  </a:lnTo>
                  <a:lnTo>
                    <a:pt x="1303587" y="319238"/>
                  </a:lnTo>
                  <a:lnTo>
                    <a:pt x="1276164" y="280551"/>
                  </a:lnTo>
                  <a:lnTo>
                    <a:pt x="1245855" y="243367"/>
                  </a:lnTo>
                  <a:lnTo>
                    <a:pt x="1212659" y="207835"/>
                  </a:lnTo>
                  <a:lnTo>
                    <a:pt x="1177127" y="174639"/>
                  </a:lnTo>
                  <a:lnTo>
                    <a:pt x="1139943" y="144330"/>
                  </a:lnTo>
                  <a:lnTo>
                    <a:pt x="1101256" y="116907"/>
                  </a:lnTo>
                  <a:lnTo>
                    <a:pt x="1061216" y="92371"/>
                  </a:lnTo>
                  <a:lnTo>
                    <a:pt x="1019975" y="70721"/>
                  </a:lnTo>
                  <a:lnTo>
                    <a:pt x="977681" y="51958"/>
                  </a:lnTo>
                  <a:lnTo>
                    <a:pt x="934486" y="36082"/>
                  </a:lnTo>
                  <a:lnTo>
                    <a:pt x="890540" y="23092"/>
                  </a:lnTo>
                  <a:lnTo>
                    <a:pt x="845993" y="12989"/>
                  </a:lnTo>
                  <a:lnTo>
                    <a:pt x="800995" y="5773"/>
                  </a:lnTo>
                  <a:lnTo>
                    <a:pt x="755696" y="1443"/>
                  </a:lnTo>
                  <a:lnTo>
                    <a:pt x="710247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559232" y="4427156"/>
              <a:ext cx="1420495" cy="1420495"/>
            </a:xfrm>
            <a:custGeom>
              <a:avLst/>
              <a:gdLst/>
              <a:ahLst/>
              <a:cxnLst/>
              <a:rect l="l" t="t" r="r" b="b"/>
              <a:pathLst>
                <a:path w="1420495" h="1420495">
                  <a:moveTo>
                    <a:pt x="1212659" y="207835"/>
                  </a:moveTo>
                  <a:lnTo>
                    <a:pt x="1245855" y="243367"/>
                  </a:lnTo>
                  <a:lnTo>
                    <a:pt x="1276164" y="280551"/>
                  </a:lnTo>
                  <a:lnTo>
                    <a:pt x="1303587" y="319238"/>
                  </a:lnTo>
                  <a:lnTo>
                    <a:pt x="1328123" y="359278"/>
                  </a:lnTo>
                  <a:lnTo>
                    <a:pt x="1349773" y="400519"/>
                  </a:lnTo>
                  <a:lnTo>
                    <a:pt x="1368536" y="442812"/>
                  </a:lnTo>
                  <a:lnTo>
                    <a:pt x="1384412" y="486006"/>
                  </a:lnTo>
                  <a:lnTo>
                    <a:pt x="1397402" y="529952"/>
                  </a:lnTo>
                  <a:lnTo>
                    <a:pt x="1407505" y="574499"/>
                  </a:lnTo>
                  <a:lnTo>
                    <a:pt x="1414721" y="619496"/>
                  </a:lnTo>
                  <a:lnTo>
                    <a:pt x="1419051" y="664793"/>
                  </a:lnTo>
                  <a:lnTo>
                    <a:pt x="1420494" y="710241"/>
                  </a:lnTo>
                  <a:lnTo>
                    <a:pt x="1419051" y="755688"/>
                  </a:lnTo>
                  <a:lnTo>
                    <a:pt x="1414721" y="800984"/>
                  </a:lnTo>
                  <a:lnTo>
                    <a:pt x="1407505" y="845980"/>
                  </a:lnTo>
                  <a:lnTo>
                    <a:pt x="1397402" y="890525"/>
                  </a:lnTo>
                  <a:lnTo>
                    <a:pt x="1384412" y="934468"/>
                  </a:lnTo>
                  <a:lnTo>
                    <a:pt x="1368536" y="977660"/>
                  </a:lnTo>
                  <a:lnTo>
                    <a:pt x="1349773" y="1019949"/>
                  </a:lnTo>
                  <a:lnTo>
                    <a:pt x="1328123" y="1061187"/>
                  </a:lnTo>
                  <a:lnTo>
                    <a:pt x="1303587" y="1101222"/>
                  </a:lnTo>
                  <a:lnTo>
                    <a:pt x="1276164" y="1139904"/>
                  </a:lnTo>
                  <a:lnTo>
                    <a:pt x="1245855" y="1177083"/>
                  </a:lnTo>
                  <a:lnTo>
                    <a:pt x="1212659" y="1212608"/>
                  </a:lnTo>
                  <a:lnTo>
                    <a:pt x="1177127" y="1245810"/>
                  </a:lnTo>
                  <a:lnTo>
                    <a:pt x="1139943" y="1276125"/>
                  </a:lnTo>
                  <a:lnTo>
                    <a:pt x="1101256" y="1303553"/>
                  </a:lnTo>
                  <a:lnTo>
                    <a:pt x="1061216" y="1328094"/>
                  </a:lnTo>
                  <a:lnTo>
                    <a:pt x="1019975" y="1349747"/>
                  </a:lnTo>
                  <a:lnTo>
                    <a:pt x="977681" y="1368513"/>
                  </a:lnTo>
                  <a:lnTo>
                    <a:pt x="934486" y="1384393"/>
                  </a:lnTo>
                  <a:lnTo>
                    <a:pt x="890540" y="1397385"/>
                  </a:lnTo>
                  <a:lnTo>
                    <a:pt x="845993" y="1407490"/>
                  </a:lnTo>
                  <a:lnTo>
                    <a:pt x="800995" y="1414708"/>
                  </a:lnTo>
                  <a:lnTo>
                    <a:pt x="755696" y="1419038"/>
                  </a:lnTo>
                  <a:lnTo>
                    <a:pt x="710247" y="1420482"/>
                  </a:lnTo>
                  <a:lnTo>
                    <a:pt x="664798" y="1419038"/>
                  </a:lnTo>
                  <a:lnTo>
                    <a:pt x="619499" y="1414708"/>
                  </a:lnTo>
                  <a:lnTo>
                    <a:pt x="574501" y="1407490"/>
                  </a:lnTo>
                  <a:lnTo>
                    <a:pt x="529954" y="1397385"/>
                  </a:lnTo>
                  <a:lnTo>
                    <a:pt x="486008" y="1384393"/>
                  </a:lnTo>
                  <a:lnTo>
                    <a:pt x="442813" y="1368513"/>
                  </a:lnTo>
                  <a:lnTo>
                    <a:pt x="400519" y="1349747"/>
                  </a:lnTo>
                  <a:lnTo>
                    <a:pt x="359278" y="1328094"/>
                  </a:lnTo>
                  <a:lnTo>
                    <a:pt x="319238" y="1303553"/>
                  </a:lnTo>
                  <a:lnTo>
                    <a:pt x="280551" y="1276125"/>
                  </a:lnTo>
                  <a:lnTo>
                    <a:pt x="243367" y="1245810"/>
                  </a:lnTo>
                  <a:lnTo>
                    <a:pt x="207835" y="1212608"/>
                  </a:lnTo>
                  <a:lnTo>
                    <a:pt x="174639" y="1177083"/>
                  </a:lnTo>
                  <a:lnTo>
                    <a:pt x="144330" y="1139904"/>
                  </a:lnTo>
                  <a:lnTo>
                    <a:pt x="116907" y="1101222"/>
                  </a:lnTo>
                  <a:lnTo>
                    <a:pt x="92371" y="1061187"/>
                  </a:lnTo>
                  <a:lnTo>
                    <a:pt x="70721" y="1019949"/>
                  </a:lnTo>
                  <a:lnTo>
                    <a:pt x="51958" y="977660"/>
                  </a:lnTo>
                  <a:lnTo>
                    <a:pt x="36082" y="934468"/>
                  </a:lnTo>
                  <a:lnTo>
                    <a:pt x="23092" y="890525"/>
                  </a:lnTo>
                  <a:lnTo>
                    <a:pt x="12989" y="845980"/>
                  </a:lnTo>
                  <a:lnTo>
                    <a:pt x="5773" y="800984"/>
                  </a:lnTo>
                  <a:lnTo>
                    <a:pt x="1443" y="755688"/>
                  </a:lnTo>
                  <a:lnTo>
                    <a:pt x="0" y="710241"/>
                  </a:lnTo>
                  <a:lnTo>
                    <a:pt x="1443" y="664793"/>
                  </a:lnTo>
                  <a:lnTo>
                    <a:pt x="5773" y="619496"/>
                  </a:lnTo>
                  <a:lnTo>
                    <a:pt x="12989" y="574499"/>
                  </a:lnTo>
                  <a:lnTo>
                    <a:pt x="23092" y="529952"/>
                  </a:lnTo>
                  <a:lnTo>
                    <a:pt x="36082" y="486006"/>
                  </a:lnTo>
                  <a:lnTo>
                    <a:pt x="51958" y="442812"/>
                  </a:lnTo>
                  <a:lnTo>
                    <a:pt x="70721" y="400519"/>
                  </a:lnTo>
                  <a:lnTo>
                    <a:pt x="92371" y="359278"/>
                  </a:lnTo>
                  <a:lnTo>
                    <a:pt x="116907" y="319238"/>
                  </a:lnTo>
                  <a:lnTo>
                    <a:pt x="144330" y="280551"/>
                  </a:lnTo>
                  <a:lnTo>
                    <a:pt x="174639" y="243367"/>
                  </a:lnTo>
                  <a:lnTo>
                    <a:pt x="207835" y="207835"/>
                  </a:lnTo>
                  <a:lnTo>
                    <a:pt x="243367" y="174639"/>
                  </a:lnTo>
                  <a:lnTo>
                    <a:pt x="280551" y="144330"/>
                  </a:lnTo>
                  <a:lnTo>
                    <a:pt x="319238" y="116907"/>
                  </a:lnTo>
                  <a:lnTo>
                    <a:pt x="359278" y="92371"/>
                  </a:lnTo>
                  <a:lnTo>
                    <a:pt x="400519" y="70721"/>
                  </a:lnTo>
                  <a:lnTo>
                    <a:pt x="442813" y="51958"/>
                  </a:lnTo>
                  <a:lnTo>
                    <a:pt x="486008" y="36082"/>
                  </a:lnTo>
                  <a:lnTo>
                    <a:pt x="529954" y="23092"/>
                  </a:lnTo>
                  <a:lnTo>
                    <a:pt x="574501" y="12989"/>
                  </a:lnTo>
                  <a:lnTo>
                    <a:pt x="619499" y="5773"/>
                  </a:lnTo>
                  <a:lnTo>
                    <a:pt x="664798" y="1443"/>
                  </a:lnTo>
                  <a:lnTo>
                    <a:pt x="710247" y="0"/>
                  </a:lnTo>
                  <a:lnTo>
                    <a:pt x="755696" y="1443"/>
                  </a:lnTo>
                  <a:lnTo>
                    <a:pt x="800995" y="5773"/>
                  </a:lnTo>
                  <a:lnTo>
                    <a:pt x="845993" y="12989"/>
                  </a:lnTo>
                  <a:lnTo>
                    <a:pt x="890540" y="23092"/>
                  </a:lnTo>
                  <a:lnTo>
                    <a:pt x="934486" y="36082"/>
                  </a:lnTo>
                  <a:lnTo>
                    <a:pt x="977681" y="51958"/>
                  </a:lnTo>
                  <a:lnTo>
                    <a:pt x="1019975" y="70721"/>
                  </a:lnTo>
                  <a:lnTo>
                    <a:pt x="1061216" y="92371"/>
                  </a:lnTo>
                  <a:lnTo>
                    <a:pt x="1101256" y="116907"/>
                  </a:lnTo>
                  <a:lnTo>
                    <a:pt x="1139943" y="144330"/>
                  </a:lnTo>
                  <a:lnTo>
                    <a:pt x="1177127" y="174639"/>
                  </a:lnTo>
                  <a:lnTo>
                    <a:pt x="1212659" y="207835"/>
                  </a:lnTo>
                  <a:close/>
                </a:path>
              </a:pathLst>
            </a:custGeom>
            <a:ln w="28956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558410" y="4851185"/>
            <a:ext cx="1398652" cy="7632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70" algn="ctr">
              <a:lnSpc>
                <a:spcPct val="101099"/>
              </a:lnSpc>
              <a:spcBef>
                <a:spcPts val="75"/>
              </a:spcBef>
            </a:pPr>
            <a:r>
              <a:rPr sz="1800" b="1" spc="-1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</a:t>
            </a:r>
            <a:r>
              <a:rPr sz="1800" b="1" spc="-9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반</a:t>
            </a:r>
            <a:r>
              <a:rPr sz="1800" b="1" spc="-16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17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교외근로  </a:t>
            </a:r>
            <a:r>
              <a:rPr sz="1500" b="1" spc="-180" dirty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집중근</a:t>
            </a:r>
            <a:r>
              <a:rPr sz="1500" b="1" spc="-80" dirty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</a:t>
            </a:r>
            <a:r>
              <a:rPr sz="1500" b="1" spc="-165" dirty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500" b="1" spc="-160" dirty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프로그램  </a:t>
            </a:r>
            <a:r>
              <a:rPr sz="1500" b="1" spc="-180" dirty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포함</a:t>
            </a:r>
            <a:endParaRPr sz="15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127500" y="4470463"/>
            <a:ext cx="1448435" cy="1449705"/>
            <a:chOff x="4127500" y="4470463"/>
            <a:chExt cx="1448435" cy="1449705"/>
          </a:xfrm>
        </p:grpSpPr>
        <p:sp>
          <p:nvSpPr>
            <p:cNvPr id="33" name="object 33"/>
            <p:cNvSpPr/>
            <p:nvPr/>
          </p:nvSpPr>
          <p:spPr>
            <a:xfrm>
              <a:off x="4142104" y="4485068"/>
              <a:ext cx="1419225" cy="1420495"/>
            </a:xfrm>
            <a:custGeom>
              <a:avLst/>
              <a:gdLst/>
              <a:ahLst/>
              <a:cxnLst/>
              <a:rect l="l" t="t" r="r" b="b"/>
              <a:pathLst>
                <a:path w="1419225" h="1420495">
                  <a:moveTo>
                    <a:pt x="709549" y="0"/>
                  </a:moveTo>
                  <a:lnTo>
                    <a:pt x="664147" y="1443"/>
                  </a:lnTo>
                  <a:lnTo>
                    <a:pt x="618896" y="5773"/>
                  </a:lnTo>
                  <a:lnTo>
                    <a:pt x="573945" y="12989"/>
                  </a:lnTo>
                  <a:lnTo>
                    <a:pt x="529444" y="23092"/>
                  </a:lnTo>
                  <a:lnTo>
                    <a:pt x="485543" y="36082"/>
                  </a:lnTo>
                  <a:lnTo>
                    <a:pt x="442392" y="51958"/>
                  </a:lnTo>
                  <a:lnTo>
                    <a:pt x="400142" y="70721"/>
                  </a:lnTo>
                  <a:lnTo>
                    <a:pt x="358941" y="92371"/>
                  </a:lnTo>
                  <a:lnTo>
                    <a:pt x="318942" y="116907"/>
                  </a:lnTo>
                  <a:lnTo>
                    <a:pt x="280292" y="144330"/>
                  </a:lnTo>
                  <a:lnTo>
                    <a:pt x="243143" y="174639"/>
                  </a:lnTo>
                  <a:lnTo>
                    <a:pt x="207644" y="207835"/>
                  </a:lnTo>
                  <a:lnTo>
                    <a:pt x="174479" y="243367"/>
                  </a:lnTo>
                  <a:lnTo>
                    <a:pt x="144197" y="280551"/>
                  </a:lnTo>
                  <a:lnTo>
                    <a:pt x="116800" y="319238"/>
                  </a:lnTo>
                  <a:lnTo>
                    <a:pt x="92286" y="359278"/>
                  </a:lnTo>
                  <a:lnTo>
                    <a:pt x="70656" y="400519"/>
                  </a:lnTo>
                  <a:lnTo>
                    <a:pt x="51911" y="442812"/>
                  </a:lnTo>
                  <a:lnTo>
                    <a:pt x="36049" y="486006"/>
                  </a:lnTo>
                  <a:lnTo>
                    <a:pt x="23071" y="529952"/>
                  </a:lnTo>
                  <a:lnTo>
                    <a:pt x="12977" y="574499"/>
                  </a:lnTo>
                  <a:lnTo>
                    <a:pt x="5767" y="619496"/>
                  </a:lnTo>
                  <a:lnTo>
                    <a:pt x="1441" y="664793"/>
                  </a:lnTo>
                  <a:lnTo>
                    <a:pt x="0" y="710241"/>
                  </a:lnTo>
                  <a:lnTo>
                    <a:pt x="1441" y="755688"/>
                  </a:lnTo>
                  <a:lnTo>
                    <a:pt x="5767" y="800984"/>
                  </a:lnTo>
                  <a:lnTo>
                    <a:pt x="12977" y="845980"/>
                  </a:lnTo>
                  <a:lnTo>
                    <a:pt x="23071" y="890525"/>
                  </a:lnTo>
                  <a:lnTo>
                    <a:pt x="36049" y="934468"/>
                  </a:lnTo>
                  <a:lnTo>
                    <a:pt x="51911" y="977660"/>
                  </a:lnTo>
                  <a:lnTo>
                    <a:pt x="70656" y="1019949"/>
                  </a:lnTo>
                  <a:lnTo>
                    <a:pt x="92286" y="1061187"/>
                  </a:lnTo>
                  <a:lnTo>
                    <a:pt x="116800" y="1101222"/>
                  </a:lnTo>
                  <a:lnTo>
                    <a:pt x="144197" y="1139904"/>
                  </a:lnTo>
                  <a:lnTo>
                    <a:pt x="174479" y="1177083"/>
                  </a:lnTo>
                  <a:lnTo>
                    <a:pt x="207644" y="1212608"/>
                  </a:lnTo>
                  <a:lnTo>
                    <a:pt x="243143" y="1245810"/>
                  </a:lnTo>
                  <a:lnTo>
                    <a:pt x="280292" y="1276125"/>
                  </a:lnTo>
                  <a:lnTo>
                    <a:pt x="318942" y="1303553"/>
                  </a:lnTo>
                  <a:lnTo>
                    <a:pt x="358941" y="1328094"/>
                  </a:lnTo>
                  <a:lnTo>
                    <a:pt x="400142" y="1349747"/>
                  </a:lnTo>
                  <a:lnTo>
                    <a:pt x="442392" y="1368513"/>
                  </a:lnTo>
                  <a:lnTo>
                    <a:pt x="485543" y="1384393"/>
                  </a:lnTo>
                  <a:lnTo>
                    <a:pt x="529444" y="1397385"/>
                  </a:lnTo>
                  <a:lnTo>
                    <a:pt x="573945" y="1407490"/>
                  </a:lnTo>
                  <a:lnTo>
                    <a:pt x="618896" y="1414708"/>
                  </a:lnTo>
                  <a:lnTo>
                    <a:pt x="664147" y="1419038"/>
                  </a:lnTo>
                  <a:lnTo>
                    <a:pt x="709548" y="1420482"/>
                  </a:lnTo>
                  <a:lnTo>
                    <a:pt x="754950" y="1419038"/>
                  </a:lnTo>
                  <a:lnTo>
                    <a:pt x="800201" y="1414708"/>
                  </a:lnTo>
                  <a:lnTo>
                    <a:pt x="845152" y="1407490"/>
                  </a:lnTo>
                  <a:lnTo>
                    <a:pt x="889653" y="1397385"/>
                  </a:lnTo>
                  <a:lnTo>
                    <a:pt x="933554" y="1384393"/>
                  </a:lnTo>
                  <a:lnTo>
                    <a:pt x="976705" y="1368513"/>
                  </a:lnTo>
                  <a:lnTo>
                    <a:pt x="1018955" y="1349747"/>
                  </a:lnTo>
                  <a:lnTo>
                    <a:pt x="1060156" y="1328094"/>
                  </a:lnTo>
                  <a:lnTo>
                    <a:pt x="1100155" y="1303553"/>
                  </a:lnTo>
                  <a:lnTo>
                    <a:pt x="1138805" y="1276125"/>
                  </a:lnTo>
                  <a:lnTo>
                    <a:pt x="1175954" y="1245810"/>
                  </a:lnTo>
                  <a:lnTo>
                    <a:pt x="1211452" y="1212608"/>
                  </a:lnTo>
                  <a:lnTo>
                    <a:pt x="1244618" y="1177083"/>
                  </a:lnTo>
                  <a:lnTo>
                    <a:pt x="1274900" y="1139904"/>
                  </a:lnTo>
                  <a:lnTo>
                    <a:pt x="1302297" y="1101222"/>
                  </a:lnTo>
                  <a:lnTo>
                    <a:pt x="1326811" y="1061187"/>
                  </a:lnTo>
                  <a:lnTo>
                    <a:pt x="1348441" y="1019949"/>
                  </a:lnTo>
                  <a:lnTo>
                    <a:pt x="1367186" y="977660"/>
                  </a:lnTo>
                  <a:lnTo>
                    <a:pt x="1383048" y="934468"/>
                  </a:lnTo>
                  <a:lnTo>
                    <a:pt x="1396026" y="890525"/>
                  </a:lnTo>
                  <a:lnTo>
                    <a:pt x="1406120" y="845980"/>
                  </a:lnTo>
                  <a:lnTo>
                    <a:pt x="1413330" y="800984"/>
                  </a:lnTo>
                  <a:lnTo>
                    <a:pt x="1417656" y="755688"/>
                  </a:lnTo>
                  <a:lnTo>
                    <a:pt x="1419097" y="710241"/>
                  </a:lnTo>
                  <a:lnTo>
                    <a:pt x="1417656" y="664793"/>
                  </a:lnTo>
                  <a:lnTo>
                    <a:pt x="1413330" y="619496"/>
                  </a:lnTo>
                  <a:lnTo>
                    <a:pt x="1406120" y="574499"/>
                  </a:lnTo>
                  <a:lnTo>
                    <a:pt x="1396026" y="529952"/>
                  </a:lnTo>
                  <a:lnTo>
                    <a:pt x="1383048" y="486006"/>
                  </a:lnTo>
                  <a:lnTo>
                    <a:pt x="1367186" y="442812"/>
                  </a:lnTo>
                  <a:lnTo>
                    <a:pt x="1348441" y="400519"/>
                  </a:lnTo>
                  <a:lnTo>
                    <a:pt x="1326811" y="359278"/>
                  </a:lnTo>
                  <a:lnTo>
                    <a:pt x="1302297" y="319238"/>
                  </a:lnTo>
                  <a:lnTo>
                    <a:pt x="1274900" y="280551"/>
                  </a:lnTo>
                  <a:lnTo>
                    <a:pt x="1244618" y="243367"/>
                  </a:lnTo>
                  <a:lnTo>
                    <a:pt x="1211452" y="207835"/>
                  </a:lnTo>
                  <a:lnTo>
                    <a:pt x="1175954" y="174639"/>
                  </a:lnTo>
                  <a:lnTo>
                    <a:pt x="1138805" y="144330"/>
                  </a:lnTo>
                  <a:lnTo>
                    <a:pt x="1100155" y="116907"/>
                  </a:lnTo>
                  <a:lnTo>
                    <a:pt x="1060156" y="92371"/>
                  </a:lnTo>
                  <a:lnTo>
                    <a:pt x="1018955" y="70721"/>
                  </a:lnTo>
                  <a:lnTo>
                    <a:pt x="976705" y="51958"/>
                  </a:lnTo>
                  <a:lnTo>
                    <a:pt x="933554" y="36082"/>
                  </a:lnTo>
                  <a:lnTo>
                    <a:pt x="889653" y="23092"/>
                  </a:lnTo>
                  <a:lnTo>
                    <a:pt x="845152" y="12989"/>
                  </a:lnTo>
                  <a:lnTo>
                    <a:pt x="800201" y="5773"/>
                  </a:lnTo>
                  <a:lnTo>
                    <a:pt x="754950" y="1443"/>
                  </a:lnTo>
                  <a:lnTo>
                    <a:pt x="70954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142104" y="4485068"/>
              <a:ext cx="1419225" cy="1420495"/>
            </a:xfrm>
            <a:custGeom>
              <a:avLst/>
              <a:gdLst/>
              <a:ahLst/>
              <a:cxnLst/>
              <a:rect l="l" t="t" r="r" b="b"/>
              <a:pathLst>
                <a:path w="1419225" h="1420495">
                  <a:moveTo>
                    <a:pt x="1211452" y="207835"/>
                  </a:moveTo>
                  <a:lnTo>
                    <a:pt x="1244618" y="243367"/>
                  </a:lnTo>
                  <a:lnTo>
                    <a:pt x="1274900" y="280551"/>
                  </a:lnTo>
                  <a:lnTo>
                    <a:pt x="1302297" y="319238"/>
                  </a:lnTo>
                  <a:lnTo>
                    <a:pt x="1326811" y="359278"/>
                  </a:lnTo>
                  <a:lnTo>
                    <a:pt x="1348441" y="400519"/>
                  </a:lnTo>
                  <a:lnTo>
                    <a:pt x="1367186" y="442812"/>
                  </a:lnTo>
                  <a:lnTo>
                    <a:pt x="1383048" y="486006"/>
                  </a:lnTo>
                  <a:lnTo>
                    <a:pt x="1396026" y="529952"/>
                  </a:lnTo>
                  <a:lnTo>
                    <a:pt x="1406120" y="574499"/>
                  </a:lnTo>
                  <a:lnTo>
                    <a:pt x="1413330" y="619496"/>
                  </a:lnTo>
                  <a:lnTo>
                    <a:pt x="1417656" y="664793"/>
                  </a:lnTo>
                  <a:lnTo>
                    <a:pt x="1419097" y="710241"/>
                  </a:lnTo>
                  <a:lnTo>
                    <a:pt x="1417656" y="755688"/>
                  </a:lnTo>
                  <a:lnTo>
                    <a:pt x="1413330" y="800984"/>
                  </a:lnTo>
                  <a:lnTo>
                    <a:pt x="1406120" y="845980"/>
                  </a:lnTo>
                  <a:lnTo>
                    <a:pt x="1396026" y="890525"/>
                  </a:lnTo>
                  <a:lnTo>
                    <a:pt x="1383048" y="934468"/>
                  </a:lnTo>
                  <a:lnTo>
                    <a:pt x="1367186" y="977660"/>
                  </a:lnTo>
                  <a:lnTo>
                    <a:pt x="1348441" y="1019949"/>
                  </a:lnTo>
                  <a:lnTo>
                    <a:pt x="1326811" y="1061187"/>
                  </a:lnTo>
                  <a:lnTo>
                    <a:pt x="1302297" y="1101222"/>
                  </a:lnTo>
                  <a:lnTo>
                    <a:pt x="1274900" y="1139904"/>
                  </a:lnTo>
                  <a:lnTo>
                    <a:pt x="1244618" y="1177083"/>
                  </a:lnTo>
                  <a:lnTo>
                    <a:pt x="1211452" y="1212608"/>
                  </a:lnTo>
                  <a:lnTo>
                    <a:pt x="1175954" y="1245810"/>
                  </a:lnTo>
                  <a:lnTo>
                    <a:pt x="1138805" y="1276125"/>
                  </a:lnTo>
                  <a:lnTo>
                    <a:pt x="1100155" y="1303553"/>
                  </a:lnTo>
                  <a:lnTo>
                    <a:pt x="1060156" y="1328094"/>
                  </a:lnTo>
                  <a:lnTo>
                    <a:pt x="1018955" y="1349747"/>
                  </a:lnTo>
                  <a:lnTo>
                    <a:pt x="976705" y="1368513"/>
                  </a:lnTo>
                  <a:lnTo>
                    <a:pt x="933554" y="1384393"/>
                  </a:lnTo>
                  <a:lnTo>
                    <a:pt x="889653" y="1397385"/>
                  </a:lnTo>
                  <a:lnTo>
                    <a:pt x="845152" y="1407490"/>
                  </a:lnTo>
                  <a:lnTo>
                    <a:pt x="800201" y="1414708"/>
                  </a:lnTo>
                  <a:lnTo>
                    <a:pt x="754950" y="1419038"/>
                  </a:lnTo>
                  <a:lnTo>
                    <a:pt x="709548" y="1420482"/>
                  </a:lnTo>
                  <a:lnTo>
                    <a:pt x="664147" y="1419038"/>
                  </a:lnTo>
                  <a:lnTo>
                    <a:pt x="618896" y="1414708"/>
                  </a:lnTo>
                  <a:lnTo>
                    <a:pt x="573945" y="1407490"/>
                  </a:lnTo>
                  <a:lnTo>
                    <a:pt x="529444" y="1397385"/>
                  </a:lnTo>
                  <a:lnTo>
                    <a:pt x="485543" y="1384393"/>
                  </a:lnTo>
                  <a:lnTo>
                    <a:pt x="442392" y="1368513"/>
                  </a:lnTo>
                  <a:lnTo>
                    <a:pt x="400142" y="1349747"/>
                  </a:lnTo>
                  <a:lnTo>
                    <a:pt x="358941" y="1328094"/>
                  </a:lnTo>
                  <a:lnTo>
                    <a:pt x="318942" y="1303553"/>
                  </a:lnTo>
                  <a:lnTo>
                    <a:pt x="280292" y="1276125"/>
                  </a:lnTo>
                  <a:lnTo>
                    <a:pt x="243143" y="1245810"/>
                  </a:lnTo>
                  <a:lnTo>
                    <a:pt x="207644" y="1212608"/>
                  </a:lnTo>
                  <a:lnTo>
                    <a:pt x="174479" y="1177083"/>
                  </a:lnTo>
                  <a:lnTo>
                    <a:pt x="144197" y="1139904"/>
                  </a:lnTo>
                  <a:lnTo>
                    <a:pt x="116800" y="1101222"/>
                  </a:lnTo>
                  <a:lnTo>
                    <a:pt x="92286" y="1061187"/>
                  </a:lnTo>
                  <a:lnTo>
                    <a:pt x="70656" y="1019949"/>
                  </a:lnTo>
                  <a:lnTo>
                    <a:pt x="51911" y="977660"/>
                  </a:lnTo>
                  <a:lnTo>
                    <a:pt x="36049" y="934468"/>
                  </a:lnTo>
                  <a:lnTo>
                    <a:pt x="23071" y="890525"/>
                  </a:lnTo>
                  <a:lnTo>
                    <a:pt x="12977" y="845980"/>
                  </a:lnTo>
                  <a:lnTo>
                    <a:pt x="5767" y="800984"/>
                  </a:lnTo>
                  <a:lnTo>
                    <a:pt x="1441" y="755688"/>
                  </a:lnTo>
                  <a:lnTo>
                    <a:pt x="0" y="710241"/>
                  </a:lnTo>
                  <a:lnTo>
                    <a:pt x="1441" y="664793"/>
                  </a:lnTo>
                  <a:lnTo>
                    <a:pt x="5767" y="619496"/>
                  </a:lnTo>
                  <a:lnTo>
                    <a:pt x="12977" y="574499"/>
                  </a:lnTo>
                  <a:lnTo>
                    <a:pt x="23071" y="529952"/>
                  </a:lnTo>
                  <a:lnTo>
                    <a:pt x="36049" y="486006"/>
                  </a:lnTo>
                  <a:lnTo>
                    <a:pt x="51911" y="442812"/>
                  </a:lnTo>
                  <a:lnTo>
                    <a:pt x="70656" y="400519"/>
                  </a:lnTo>
                  <a:lnTo>
                    <a:pt x="92286" y="359278"/>
                  </a:lnTo>
                  <a:lnTo>
                    <a:pt x="116800" y="319238"/>
                  </a:lnTo>
                  <a:lnTo>
                    <a:pt x="144197" y="280551"/>
                  </a:lnTo>
                  <a:lnTo>
                    <a:pt x="174479" y="243367"/>
                  </a:lnTo>
                  <a:lnTo>
                    <a:pt x="207644" y="207835"/>
                  </a:lnTo>
                  <a:lnTo>
                    <a:pt x="243143" y="174639"/>
                  </a:lnTo>
                  <a:lnTo>
                    <a:pt x="280292" y="144330"/>
                  </a:lnTo>
                  <a:lnTo>
                    <a:pt x="318942" y="116907"/>
                  </a:lnTo>
                  <a:lnTo>
                    <a:pt x="358941" y="92371"/>
                  </a:lnTo>
                  <a:lnTo>
                    <a:pt x="400142" y="70721"/>
                  </a:lnTo>
                  <a:lnTo>
                    <a:pt x="442392" y="51958"/>
                  </a:lnTo>
                  <a:lnTo>
                    <a:pt x="485543" y="36082"/>
                  </a:lnTo>
                  <a:lnTo>
                    <a:pt x="529444" y="23092"/>
                  </a:lnTo>
                  <a:lnTo>
                    <a:pt x="573945" y="12989"/>
                  </a:lnTo>
                  <a:lnTo>
                    <a:pt x="618896" y="5773"/>
                  </a:lnTo>
                  <a:lnTo>
                    <a:pt x="664147" y="1443"/>
                  </a:lnTo>
                  <a:lnTo>
                    <a:pt x="709549" y="0"/>
                  </a:lnTo>
                  <a:lnTo>
                    <a:pt x="754950" y="1443"/>
                  </a:lnTo>
                  <a:lnTo>
                    <a:pt x="800201" y="5773"/>
                  </a:lnTo>
                  <a:lnTo>
                    <a:pt x="845152" y="12989"/>
                  </a:lnTo>
                  <a:lnTo>
                    <a:pt x="889653" y="23092"/>
                  </a:lnTo>
                  <a:lnTo>
                    <a:pt x="933554" y="36082"/>
                  </a:lnTo>
                  <a:lnTo>
                    <a:pt x="976705" y="51958"/>
                  </a:lnTo>
                  <a:lnTo>
                    <a:pt x="1018955" y="70721"/>
                  </a:lnTo>
                  <a:lnTo>
                    <a:pt x="1060156" y="92371"/>
                  </a:lnTo>
                  <a:lnTo>
                    <a:pt x="1100155" y="116907"/>
                  </a:lnTo>
                  <a:lnTo>
                    <a:pt x="1138805" y="144330"/>
                  </a:lnTo>
                  <a:lnTo>
                    <a:pt x="1175954" y="174639"/>
                  </a:lnTo>
                  <a:lnTo>
                    <a:pt x="1211452" y="207835"/>
                  </a:lnTo>
                  <a:close/>
                </a:path>
              </a:pathLst>
            </a:custGeom>
            <a:ln w="28956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127487" y="4831820"/>
            <a:ext cx="1496123" cy="7556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2065" algn="ctr">
              <a:lnSpc>
                <a:spcPct val="101099"/>
              </a:lnSpc>
              <a:spcBef>
                <a:spcPts val="75"/>
              </a:spcBef>
            </a:pPr>
            <a:r>
              <a:rPr sz="1800" b="1" spc="-190" dirty="0" err="1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취업연계유형</a:t>
            </a:r>
            <a:r>
              <a:rPr sz="1800" b="1" spc="-1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18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sz="1800" b="1" spc="-185" dirty="0" smtClean="0">
              <a:solidFill>
                <a:srgbClr val="F8DF5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-12065" algn="ctr">
              <a:lnSpc>
                <a:spcPct val="101099"/>
              </a:lnSpc>
              <a:spcBef>
                <a:spcPts val="75"/>
              </a:spcBef>
            </a:pPr>
            <a:r>
              <a:rPr sz="1500" b="1" spc="-180" dirty="0" err="1" smtClean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취업연계중점대</a:t>
            </a:r>
            <a:r>
              <a:rPr sz="1500" b="1" spc="-175" dirty="0" err="1" smtClean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</a:t>
            </a:r>
            <a:r>
              <a:rPr sz="1500" b="1" spc="110" dirty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 </a:t>
            </a:r>
            <a:r>
              <a:rPr sz="1500" b="1" spc="-180" dirty="0">
                <a:solidFill>
                  <a:srgbClr val="EDECEB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권역별취업연계</a:t>
            </a:r>
            <a:endParaRPr sz="15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39283" y="5689091"/>
            <a:ext cx="4835525" cy="718185"/>
            <a:chOff x="3839283" y="5689091"/>
            <a:chExt cx="4835525" cy="718185"/>
          </a:xfrm>
        </p:grpSpPr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39283" y="5725363"/>
              <a:ext cx="1194488" cy="6816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3007" y="5689091"/>
              <a:ext cx="1371600" cy="51815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829937" y="1362747"/>
            <a:ext cx="287362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*</a:t>
            </a:r>
            <a:r>
              <a:rPr sz="1800" spc="-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대학별</a:t>
            </a:r>
            <a:r>
              <a:rPr sz="1800" spc="-4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운영유형이</a:t>
            </a:r>
            <a:r>
              <a:rPr sz="1800" spc="-3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상이함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799321" y="1868804"/>
            <a:ext cx="2226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장애대학생</a:t>
            </a:r>
            <a:r>
              <a:rPr sz="18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지원</a:t>
            </a:r>
            <a:r>
              <a:rPr sz="18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확대</a:t>
            </a:r>
            <a:r>
              <a:rPr sz="18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및</a:t>
            </a:r>
            <a:endParaRPr sz="180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  <a:p>
            <a:pPr marL="12700">
              <a:lnSpc>
                <a:spcPct val="100000"/>
              </a:lnSpc>
            </a:pPr>
            <a:r>
              <a:rPr sz="1800" spc="-1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안정적인 학업여건 조성</a:t>
            </a:r>
            <a:endParaRPr sz="180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78240" y="1571244"/>
            <a:ext cx="1882139" cy="247504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127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10"/>
              </a:spcBef>
            </a:pP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장애대학</a:t>
            </a:r>
            <a:r>
              <a:rPr sz="1600" b="1" spc="-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</a:t>
            </a:r>
            <a:r>
              <a:rPr sz="1600" b="1" spc="-17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봉사유형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78240" y="2537460"/>
            <a:ext cx="1882139" cy="247504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127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"/>
              </a:spcBef>
            </a:pP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외국인유학</a:t>
            </a:r>
            <a:r>
              <a:rPr sz="1600" b="1" spc="-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</a:t>
            </a:r>
            <a:r>
              <a:rPr sz="1600" b="1" spc="-15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봉사유형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68588" y="2864941"/>
            <a:ext cx="3210305" cy="1061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외국인유학생의 대학생활 보조 및</a:t>
            </a:r>
            <a:endParaRPr sz="18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  <a:p>
            <a:pPr marL="43180">
              <a:lnSpc>
                <a:spcPts val="2160"/>
              </a:lnSpc>
              <a:spcBef>
                <a:spcPts val="5"/>
              </a:spcBef>
            </a:pP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안정적인</a:t>
            </a:r>
            <a:r>
              <a:rPr sz="18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학업</a:t>
            </a:r>
            <a:r>
              <a:rPr sz="18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여건</a:t>
            </a:r>
            <a:r>
              <a:rPr sz="18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조성</a:t>
            </a:r>
            <a:endParaRPr sz="18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  <a:p>
            <a:pPr marL="12700">
              <a:lnSpc>
                <a:spcPts val="1920"/>
              </a:lnSpc>
            </a:pPr>
            <a:r>
              <a:rPr sz="16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※</a:t>
            </a:r>
            <a:r>
              <a:rPr sz="1600" spc="-2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봉사유형은</a:t>
            </a:r>
            <a:r>
              <a:rPr sz="16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수업시간</a:t>
            </a:r>
            <a:r>
              <a:rPr sz="1600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내 </a:t>
            </a:r>
            <a:r>
              <a:rPr sz="1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근로</a:t>
            </a:r>
            <a:r>
              <a:rPr sz="16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인정</a:t>
            </a:r>
            <a:endParaRPr sz="16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  <a:p>
            <a:pPr marL="241300">
              <a:lnSpc>
                <a:spcPct val="100000"/>
              </a:lnSpc>
            </a:pPr>
            <a:r>
              <a:rPr sz="16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(소속대학</a:t>
            </a:r>
            <a:r>
              <a:rPr sz="1600" spc="-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및 </a:t>
            </a:r>
            <a:r>
              <a:rPr sz="16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근로지</a:t>
            </a:r>
            <a:r>
              <a:rPr sz="16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담당자에게</a:t>
            </a:r>
            <a:r>
              <a:rPr sz="16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문의)</a:t>
            </a:r>
            <a:endParaRPr sz="16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4501" y="1841753"/>
            <a:ext cx="142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교내근로지에서</a:t>
            </a:r>
            <a:endParaRPr sz="180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4501" y="2116073"/>
            <a:ext cx="2635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행정</a:t>
            </a:r>
            <a:r>
              <a:rPr sz="18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등</a:t>
            </a:r>
            <a:r>
              <a:rPr sz="18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업무</a:t>
            </a:r>
            <a:r>
              <a:rPr sz="18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지원</a:t>
            </a:r>
            <a:endParaRPr sz="18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(</a:t>
            </a:r>
            <a:r>
              <a:rPr sz="1800" spc="-1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학과사무실</a:t>
            </a:r>
            <a:r>
              <a:rPr sz="1800" spc="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,</a:t>
            </a:r>
            <a:r>
              <a:rPr sz="1800" spc="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본부</a:t>
            </a:r>
            <a:r>
              <a:rPr sz="1800" spc="-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행정실</a:t>
            </a:r>
            <a:r>
              <a:rPr sz="1800" spc="-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등</a:t>
            </a:r>
            <a:r>
              <a:rPr sz="1800" spc="-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)</a:t>
            </a:r>
            <a:endParaRPr sz="18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5067" y="1560575"/>
            <a:ext cx="1882139" cy="246862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635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5"/>
              </a:spcBef>
            </a:pP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</a:t>
            </a:r>
            <a:r>
              <a:rPr sz="1600" b="1" spc="-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반</a:t>
            </a:r>
            <a:r>
              <a:rPr sz="1600" b="1" spc="-19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교내근로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99321" y="4864354"/>
            <a:ext cx="321132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공공기</a:t>
            </a:r>
            <a:r>
              <a:rPr sz="1800" spc="-1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관</a:t>
            </a:r>
            <a:r>
              <a:rPr sz="1800" spc="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,</a:t>
            </a:r>
            <a:r>
              <a:rPr sz="18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 err="1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기업</a:t>
            </a:r>
            <a:r>
              <a:rPr sz="18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55" dirty="0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등</a:t>
            </a:r>
            <a:endParaRPr lang="en-US" sz="1800" spc="-155" dirty="0" smtClean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5" dirty="0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5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교외근로지에서</a:t>
            </a:r>
            <a:r>
              <a:rPr sz="1800" spc="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근로</a:t>
            </a:r>
            <a:endParaRPr sz="18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781288" y="4568952"/>
            <a:ext cx="1882139" cy="248145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1905" rIns="0" bIns="0" rtlCol="0">
            <a:spAutoFit/>
          </a:bodyPr>
          <a:lstStyle/>
          <a:p>
            <a:pPr marL="434975">
              <a:lnSpc>
                <a:spcPct val="100000"/>
              </a:lnSpc>
              <a:spcBef>
                <a:spcPts val="15"/>
              </a:spcBef>
            </a:pP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</a:t>
            </a:r>
            <a:r>
              <a:rPr sz="1600" b="1" spc="-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반</a:t>
            </a:r>
            <a:r>
              <a:rPr sz="1600" b="1" spc="-1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교외근로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78240" y="5519928"/>
            <a:ext cx="1882139" cy="247504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127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"/>
              </a:spcBef>
            </a:pPr>
            <a:r>
              <a:rPr sz="1600" b="1" spc="-23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</a:t>
            </a:r>
            <a:r>
              <a:rPr sz="1600" b="1" spc="-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</a:t>
            </a:r>
            <a:r>
              <a:rPr sz="1600" b="1" spc="-26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집중근</a:t>
            </a:r>
            <a:r>
              <a:rPr sz="1600" b="1" spc="-9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</a:t>
            </a:r>
            <a:r>
              <a:rPr sz="1600" b="1" spc="-254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23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프로그램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30435" y="5818428"/>
            <a:ext cx="338937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 err="1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재단에서</a:t>
            </a:r>
            <a:r>
              <a:rPr sz="1800" b="1" spc="1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b="1" spc="-125" dirty="0" err="1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발굴</a:t>
            </a:r>
            <a:r>
              <a:rPr sz="1800" spc="-125" dirty="0" err="1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한</a:t>
            </a:r>
            <a:r>
              <a:rPr lang="en-US" sz="1800" spc="-125" dirty="0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 err="1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교외근로지에서</a:t>
            </a:r>
            <a:r>
              <a:rPr sz="1800" spc="5" dirty="0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8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근로</a:t>
            </a:r>
            <a:endParaRPr sz="18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8244" y="3887723"/>
            <a:ext cx="1882139" cy="247504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127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0"/>
              </a:spcBef>
            </a:pPr>
            <a:r>
              <a:rPr sz="1600" b="1" spc="-19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취업연계중점대학유형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1756" y="4196588"/>
            <a:ext cx="362585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spc="-9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취업연계 중점대학이 운영하는 </a:t>
            </a:r>
            <a:r>
              <a:rPr sz="1600" b="1" spc="-135" dirty="0" err="1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유형</a:t>
            </a:r>
            <a:r>
              <a:rPr sz="1600" spc="-135" dirty="0" err="1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으로</a:t>
            </a:r>
            <a:r>
              <a:rPr sz="1600" spc="-13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endParaRPr lang="en-US" sz="1600" spc="-13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180" dirty="0" err="1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전공과</a:t>
            </a:r>
            <a:r>
              <a:rPr sz="1600" spc="-10" dirty="0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관련</a:t>
            </a:r>
            <a:r>
              <a:rPr sz="16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있는</a:t>
            </a:r>
            <a:r>
              <a:rPr sz="16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근로기관</a:t>
            </a:r>
            <a:r>
              <a:rPr sz="16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80" dirty="0" err="1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근무를</a:t>
            </a:r>
            <a:r>
              <a:rPr sz="16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20" dirty="0" err="1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통해</a:t>
            </a:r>
            <a:endParaRPr lang="en-US" sz="1600" spc="-120" dirty="0" smtClean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175" dirty="0" err="1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취업역량을</a:t>
            </a:r>
            <a:r>
              <a:rPr sz="1600" dirty="0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강화</a:t>
            </a:r>
            <a:endParaRPr sz="16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8244" y="5106923"/>
            <a:ext cx="2379345" cy="250068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381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0"/>
              </a:spcBef>
            </a:pP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권역</a:t>
            </a:r>
            <a:r>
              <a:rPr sz="1600" b="1" spc="-8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별</a:t>
            </a:r>
            <a:r>
              <a:rPr sz="1600" b="1" spc="-18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210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취업연</a:t>
            </a:r>
            <a:r>
              <a:rPr sz="1600" b="1" spc="-8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계</a:t>
            </a:r>
            <a:r>
              <a:rPr sz="1600" b="1" spc="-185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600" b="1" spc="-204" dirty="0">
                <a:solidFill>
                  <a:srgbClr val="F8DF5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활성화유형</a:t>
            </a:r>
            <a:endParaRPr sz="16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0291" y="5425846"/>
            <a:ext cx="369316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9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지역</a:t>
            </a:r>
            <a:r>
              <a:rPr sz="1600" b="1" spc="-9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b="1" spc="-6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기업(기관)이</a:t>
            </a:r>
            <a:r>
              <a:rPr sz="1600" b="1" spc="-6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b="1" spc="-9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취업연계</a:t>
            </a:r>
            <a:r>
              <a:rPr sz="1600" b="1" spc="-9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b="1" spc="-95" dirty="0" err="1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프로그램에</a:t>
            </a:r>
            <a:r>
              <a:rPr sz="1600" b="1" spc="-9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b="1" spc="-47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endParaRPr lang="en-US" sz="1600" b="1" spc="-475" dirty="0" smtClean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95" dirty="0" err="1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참여하는</a:t>
            </a:r>
            <a:r>
              <a:rPr sz="1600" b="1" spc="55" dirty="0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b="1" spc="-95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근로유형</a:t>
            </a:r>
            <a:r>
              <a:rPr sz="16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으로</a:t>
            </a:r>
            <a:r>
              <a:rPr sz="16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전공과</a:t>
            </a:r>
            <a:r>
              <a:rPr sz="16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관련</a:t>
            </a:r>
            <a:r>
              <a:rPr sz="16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50" dirty="0" err="1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있는</a:t>
            </a:r>
            <a:r>
              <a:rPr sz="1600" spc="-15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endParaRPr lang="en-US" sz="1600" spc="-150" dirty="0" smtClean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50" dirty="0" err="1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근로기관</a:t>
            </a:r>
            <a:r>
              <a:rPr sz="1600" dirty="0" smtClean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근무를</a:t>
            </a:r>
            <a:r>
              <a:rPr sz="16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통해</a:t>
            </a:r>
            <a:r>
              <a:rPr sz="160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취업연계</a:t>
            </a:r>
            <a:r>
              <a:rPr sz="1600" spc="-1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 </a:t>
            </a:r>
            <a:r>
              <a:rPr sz="1600" spc="-180" dirty="0">
                <a:latin typeface="타이포_백범일지 B" panose="02020503020101020101" pitchFamily="18" charset="-127"/>
                <a:ea typeface="타이포_백범일지 B" panose="02020503020101020101" pitchFamily="18" charset="-127"/>
                <a:cs typeface="함초롬돋움" panose="020B0604000101010101" pitchFamily="50" charset="-127"/>
              </a:rPr>
              <a:t>강화</a:t>
            </a:r>
            <a:endParaRPr sz="1600" dirty="0">
              <a:latin typeface="타이포_백범일지 B" panose="02020503020101020101" pitchFamily="18" charset="-127"/>
              <a:ea typeface="타이포_백범일지 B" panose="0202050302010102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58" name="object 7"/>
          <p:cNvSpPr txBox="1">
            <a:spLocks/>
          </p:cNvSpPr>
          <p:nvPr/>
        </p:nvSpPr>
        <p:spPr>
          <a:xfrm>
            <a:off x="499973" y="277825"/>
            <a:ext cx="9930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82828"/>
                </a:solidFill>
                <a:latin typeface="Sandoll 국대떡볶이 02 Bold"/>
                <a:ea typeface="+mj-ea"/>
                <a:cs typeface="Sandoll 국대떡볶이 02 Bold"/>
              </a:defRPr>
            </a:lvl1pPr>
          </a:lstStyle>
          <a:p>
            <a:pPr marL="12700" latinLnBrk="0">
              <a:spcBef>
                <a:spcPts val="100"/>
              </a:spcBef>
              <a:tabLst>
                <a:tab pos="2434590" algn="l"/>
                <a:tab pos="9916795" algn="l"/>
              </a:tabLst>
            </a:pPr>
            <a:r>
              <a:rPr lang="en-US" altLang="ko-KR" sz="1800" kern="0" spc="85" smtClean="0"/>
              <a:t>1.</a:t>
            </a:r>
            <a:r>
              <a:rPr lang="ko-KR" altLang="en-US" sz="1800" kern="0" spc="-5" smtClean="0"/>
              <a:t> </a:t>
            </a:r>
            <a:r>
              <a:rPr lang="ko-KR" altLang="en-US" sz="1800" kern="0" spc="-90" smtClean="0"/>
              <a:t>국가근로장학금이란</a:t>
            </a:r>
            <a:r>
              <a:rPr lang="en-US" altLang="ko-KR" sz="1800" kern="0" spc="-90" smtClean="0"/>
              <a:t>?	</a:t>
            </a:r>
            <a:r>
              <a:rPr lang="ko-KR" altLang="en-US" sz="1800" u="sng" kern="0" spc="-55" smtClean="0">
                <a:uFill>
                  <a:solidFill>
                    <a:srgbClr val="929292"/>
                  </a:solidFill>
                </a:uFill>
              </a:rPr>
              <a:t> </a:t>
            </a:r>
            <a:r>
              <a:rPr lang="ko-KR" altLang="en-US" sz="1800" u="sng" kern="0" spc="-90" smtClean="0">
                <a:uFill>
                  <a:solidFill>
                    <a:srgbClr val="929292"/>
                  </a:solidFill>
                </a:uFill>
              </a:rPr>
              <a:t>	</a:t>
            </a:r>
            <a:endParaRPr lang="ko-KR" altLang="en-US" sz="18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973" y="277825"/>
            <a:ext cx="9920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07270" algn="l"/>
              </a:tabLst>
            </a:pP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국가근로장학금</a:t>
            </a:r>
            <a:r>
              <a:rPr sz="1800" b="1" spc="2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소개</a:t>
            </a:r>
            <a:r>
              <a:rPr sz="1800" b="1" spc="-110" dirty="0">
                <a:solidFill>
                  <a:srgbClr val="282828"/>
                </a:solidFill>
                <a:latin typeface="Sandoll 국대떡볶이 02 Bold"/>
                <a:cs typeface="Sandoll 국대떡볶이 02 Bold"/>
              </a:rPr>
              <a:t> </a:t>
            </a:r>
            <a:r>
              <a:rPr sz="1800" u="sng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8582" y="2310841"/>
            <a:ext cx="6722618" cy="1259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415"/>
              </a:lnSpc>
              <a:spcBef>
                <a:spcPts val="100"/>
              </a:spcBef>
            </a:pPr>
            <a:r>
              <a:rPr sz="6600" dirty="0">
                <a:solidFill>
                  <a:srgbClr val="001AD5"/>
                </a:solidFill>
                <a:latin typeface="Bahnschrift"/>
                <a:cs typeface="Bahnschrift"/>
              </a:rPr>
              <a:t>2</a:t>
            </a:r>
            <a:endParaRPr sz="6600" dirty="0">
              <a:latin typeface="Bahnschrift"/>
              <a:cs typeface="Bahnschrift"/>
            </a:endParaRPr>
          </a:p>
          <a:p>
            <a:pPr marL="458470">
              <a:lnSpc>
                <a:spcPts val="3295"/>
              </a:lnSpc>
            </a:pPr>
            <a:r>
              <a:rPr sz="4000" spc="145" dirty="0">
                <a:solidFill>
                  <a:srgbClr val="1524E8"/>
                </a:solidFill>
              </a:rPr>
              <a:t>국가근로장학금</a:t>
            </a:r>
            <a:r>
              <a:rPr sz="4000" spc="30" dirty="0">
                <a:solidFill>
                  <a:srgbClr val="1524E8"/>
                </a:solidFill>
              </a:rPr>
              <a:t> </a:t>
            </a:r>
            <a:r>
              <a:rPr sz="4000" spc="140" dirty="0">
                <a:solidFill>
                  <a:srgbClr val="1524E8"/>
                </a:solidFill>
              </a:rPr>
              <a:t>진행절차</a:t>
            </a:r>
            <a:endParaRPr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6013" y="103634"/>
            <a:ext cx="12655558" cy="6830566"/>
            <a:chOff x="379475" y="0"/>
            <a:chExt cx="11812525" cy="683056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6" y="0"/>
              <a:ext cx="11507724" cy="68305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743" y="166115"/>
              <a:ext cx="1866900" cy="699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36505" y="313766"/>
              <a:ext cx="2935605" cy="251460"/>
            </a:xfrm>
            <a:custGeom>
              <a:avLst/>
              <a:gdLst/>
              <a:ahLst/>
              <a:cxnLst/>
              <a:rect l="l" t="t" r="r" b="b"/>
              <a:pathLst>
                <a:path w="2935605" h="251459">
                  <a:moveTo>
                    <a:pt x="2935224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935224" y="25146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6FAC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" y="350520"/>
              <a:ext cx="45720" cy="207645"/>
            </a:xfrm>
            <a:custGeom>
              <a:avLst/>
              <a:gdLst/>
              <a:ahLst/>
              <a:cxnLst/>
              <a:rect l="l" t="t" r="r" b="b"/>
              <a:pathLst>
                <a:path w="45720" h="207645">
                  <a:moveTo>
                    <a:pt x="457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719" y="207263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9973" y="277825"/>
            <a:ext cx="10629976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9908540" algn="l"/>
              </a:tabLst>
            </a:pPr>
            <a:r>
              <a:rPr sz="1800" b="1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2.</a:t>
            </a:r>
            <a:r>
              <a:rPr sz="1800" b="1" spc="1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  <a:r>
              <a:rPr sz="1800" b="1" spc="3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9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절차	</a:t>
            </a:r>
            <a:r>
              <a:rPr sz="1800" u="sng" spc="-95" dirty="0">
                <a:solidFill>
                  <a:srgbClr val="282828"/>
                </a:solidFill>
                <a:uFill>
                  <a:solidFill>
                    <a:srgbClr val="929292"/>
                  </a:solidFill>
                </a:u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	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0187" y="1184147"/>
            <a:ext cx="5175863" cy="32461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23894" y="1065022"/>
            <a:ext cx="526770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  <a:r>
              <a:rPr spc="-1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은</a:t>
            </a:r>
            <a:r>
              <a:rPr spc="-44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이렇</a:t>
            </a:r>
            <a:r>
              <a:rPr spc="-1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게</a:t>
            </a:r>
            <a:r>
              <a:rPr spc="-434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운영됩니다</a:t>
            </a:r>
            <a:r>
              <a:rPr b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923544" y="1842516"/>
            <a:ext cx="3758760" cy="2028825"/>
            <a:chOff x="923544" y="1842516"/>
            <a:chExt cx="3508375" cy="2028825"/>
          </a:xfrm>
        </p:grpSpPr>
        <p:sp>
          <p:nvSpPr>
            <p:cNvPr id="11" name="object 11"/>
            <p:cNvSpPr/>
            <p:nvPr/>
          </p:nvSpPr>
          <p:spPr>
            <a:xfrm>
              <a:off x="1993391" y="3115055"/>
              <a:ext cx="2430780" cy="748665"/>
            </a:xfrm>
            <a:custGeom>
              <a:avLst/>
              <a:gdLst/>
              <a:ahLst/>
              <a:cxnLst/>
              <a:rect l="l" t="t" r="r" b="b"/>
              <a:pathLst>
                <a:path w="2430779" h="748664">
                  <a:moveTo>
                    <a:pt x="2306066" y="0"/>
                  </a:moveTo>
                  <a:lnTo>
                    <a:pt x="124713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4"/>
                  </a:lnTo>
                  <a:lnTo>
                    <a:pt x="0" y="623570"/>
                  </a:lnTo>
                  <a:lnTo>
                    <a:pt x="9806" y="672095"/>
                  </a:lnTo>
                  <a:lnTo>
                    <a:pt x="36544" y="711739"/>
                  </a:lnTo>
                  <a:lnTo>
                    <a:pt x="76188" y="738477"/>
                  </a:lnTo>
                  <a:lnTo>
                    <a:pt x="124713" y="748284"/>
                  </a:lnTo>
                  <a:lnTo>
                    <a:pt x="2306066" y="748284"/>
                  </a:lnTo>
                  <a:lnTo>
                    <a:pt x="2354591" y="738477"/>
                  </a:lnTo>
                  <a:lnTo>
                    <a:pt x="2394235" y="711739"/>
                  </a:lnTo>
                  <a:lnTo>
                    <a:pt x="2420973" y="672095"/>
                  </a:lnTo>
                  <a:lnTo>
                    <a:pt x="2430780" y="623570"/>
                  </a:lnTo>
                  <a:lnTo>
                    <a:pt x="2430780" y="124714"/>
                  </a:lnTo>
                  <a:lnTo>
                    <a:pt x="2420973" y="76188"/>
                  </a:lnTo>
                  <a:lnTo>
                    <a:pt x="2394235" y="36544"/>
                  </a:lnTo>
                  <a:lnTo>
                    <a:pt x="2354591" y="9806"/>
                  </a:lnTo>
                  <a:lnTo>
                    <a:pt x="230606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93391" y="3115055"/>
              <a:ext cx="2430780" cy="748665"/>
            </a:xfrm>
            <a:custGeom>
              <a:avLst/>
              <a:gdLst/>
              <a:ahLst/>
              <a:cxnLst/>
              <a:rect l="l" t="t" r="r" b="b"/>
              <a:pathLst>
                <a:path w="2430779" h="748664">
                  <a:moveTo>
                    <a:pt x="0" y="124714"/>
                  </a:moveTo>
                  <a:lnTo>
                    <a:pt x="9806" y="76188"/>
                  </a:lnTo>
                  <a:lnTo>
                    <a:pt x="36544" y="36544"/>
                  </a:lnTo>
                  <a:lnTo>
                    <a:pt x="76188" y="9806"/>
                  </a:lnTo>
                  <a:lnTo>
                    <a:pt x="124713" y="0"/>
                  </a:lnTo>
                  <a:lnTo>
                    <a:pt x="2306066" y="0"/>
                  </a:lnTo>
                  <a:lnTo>
                    <a:pt x="2354591" y="9806"/>
                  </a:lnTo>
                  <a:lnTo>
                    <a:pt x="2394235" y="36544"/>
                  </a:lnTo>
                  <a:lnTo>
                    <a:pt x="2420973" y="76188"/>
                  </a:lnTo>
                  <a:lnTo>
                    <a:pt x="2430780" y="124714"/>
                  </a:lnTo>
                  <a:lnTo>
                    <a:pt x="2430780" y="623570"/>
                  </a:lnTo>
                  <a:lnTo>
                    <a:pt x="2420973" y="672095"/>
                  </a:lnTo>
                  <a:lnTo>
                    <a:pt x="2394235" y="711739"/>
                  </a:lnTo>
                  <a:lnTo>
                    <a:pt x="2354591" y="738477"/>
                  </a:lnTo>
                  <a:lnTo>
                    <a:pt x="2306066" y="748284"/>
                  </a:lnTo>
                  <a:lnTo>
                    <a:pt x="124713" y="748284"/>
                  </a:lnTo>
                  <a:lnTo>
                    <a:pt x="76188" y="738477"/>
                  </a:lnTo>
                  <a:lnTo>
                    <a:pt x="36544" y="711739"/>
                  </a:lnTo>
                  <a:lnTo>
                    <a:pt x="9806" y="672095"/>
                  </a:lnTo>
                  <a:lnTo>
                    <a:pt x="0" y="623570"/>
                  </a:lnTo>
                  <a:lnTo>
                    <a:pt x="0" y="124714"/>
                  </a:lnTo>
                  <a:close/>
                </a:path>
              </a:pathLst>
            </a:custGeom>
            <a:ln w="15239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302763" y="2540508"/>
              <a:ext cx="1885314" cy="238125"/>
            </a:xfrm>
            <a:custGeom>
              <a:avLst/>
              <a:gdLst/>
              <a:ahLst/>
              <a:cxnLst/>
              <a:rect l="l" t="t" r="r" b="b"/>
              <a:pathLst>
                <a:path w="1885314" h="238125">
                  <a:moveTo>
                    <a:pt x="1885188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885188" y="237744"/>
                  </a:lnTo>
                  <a:lnTo>
                    <a:pt x="1885188" y="0"/>
                  </a:lnTo>
                  <a:close/>
                </a:path>
              </a:pathLst>
            </a:custGeom>
            <a:solidFill>
              <a:srgbClr val="00AFE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23544" y="2141220"/>
              <a:ext cx="719455" cy="158750"/>
            </a:xfrm>
            <a:custGeom>
              <a:avLst/>
              <a:gdLst/>
              <a:ahLst/>
              <a:cxnLst/>
              <a:rect l="l" t="t" r="r" b="b"/>
              <a:pathLst>
                <a:path w="719455" h="158750">
                  <a:moveTo>
                    <a:pt x="640080" y="0"/>
                  </a:moveTo>
                  <a:lnTo>
                    <a:pt x="79247" y="0"/>
                  </a:lnTo>
                  <a:lnTo>
                    <a:pt x="48402" y="6221"/>
                  </a:lnTo>
                  <a:lnTo>
                    <a:pt x="23212" y="23193"/>
                  </a:lnTo>
                  <a:lnTo>
                    <a:pt x="6228" y="48381"/>
                  </a:lnTo>
                  <a:lnTo>
                    <a:pt x="0" y="79247"/>
                  </a:lnTo>
                  <a:lnTo>
                    <a:pt x="6228" y="110114"/>
                  </a:lnTo>
                  <a:lnTo>
                    <a:pt x="23212" y="135302"/>
                  </a:lnTo>
                  <a:lnTo>
                    <a:pt x="48402" y="152274"/>
                  </a:lnTo>
                  <a:lnTo>
                    <a:pt x="79247" y="158495"/>
                  </a:lnTo>
                  <a:lnTo>
                    <a:pt x="640080" y="158495"/>
                  </a:lnTo>
                  <a:lnTo>
                    <a:pt x="670946" y="152274"/>
                  </a:lnTo>
                  <a:lnTo>
                    <a:pt x="696134" y="135302"/>
                  </a:lnTo>
                  <a:lnTo>
                    <a:pt x="713106" y="110114"/>
                  </a:lnTo>
                  <a:lnTo>
                    <a:pt x="719328" y="79247"/>
                  </a:lnTo>
                  <a:lnTo>
                    <a:pt x="713106" y="48381"/>
                  </a:lnTo>
                  <a:lnTo>
                    <a:pt x="696134" y="23193"/>
                  </a:lnTo>
                  <a:lnTo>
                    <a:pt x="670946" y="6221"/>
                  </a:lnTo>
                  <a:lnTo>
                    <a:pt x="640080" y="0"/>
                  </a:lnTo>
                  <a:close/>
                </a:path>
              </a:pathLst>
            </a:custGeom>
            <a:solidFill>
              <a:srgbClr val="1F90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704" y="1842516"/>
              <a:ext cx="409956" cy="4572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88262" y="1963927"/>
            <a:ext cx="50411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5" dirty="0">
                <a:solidFill>
                  <a:srgbClr val="282828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</a:t>
            </a:r>
            <a:endParaRPr sz="20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23580" y="2549651"/>
            <a:ext cx="10806179" cy="399415"/>
            <a:chOff x="1223581" y="2549651"/>
            <a:chExt cx="10086340" cy="399415"/>
          </a:xfrm>
        </p:grpSpPr>
        <p:sp>
          <p:nvSpPr>
            <p:cNvPr id="18" name="object 18"/>
            <p:cNvSpPr/>
            <p:nvPr/>
          </p:nvSpPr>
          <p:spPr>
            <a:xfrm>
              <a:off x="1228344" y="2889503"/>
              <a:ext cx="10076815" cy="0"/>
            </a:xfrm>
            <a:custGeom>
              <a:avLst/>
              <a:gdLst/>
              <a:ahLst/>
              <a:cxnLst/>
              <a:rect l="l" t="t" r="r" b="b"/>
              <a:pathLst>
                <a:path w="10076815">
                  <a:moveTo>
                    <a:pt x="0" y="0"/>
                  </a:moveTo>
                  <a:lnTo>
                    <a:pt x="10076561" y="0"/>
                  </a:lnTo>
                </a:path>
              </a:pathLst>
            </a:custGeom>
            <a:ln w="9144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7832" y="2851403"/>
              <a:ext cx="88392" cy="899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85003" y="2549651"/>
              <a:ext cx="1689100" cy="236220"/>
            </a:xfrm>
            <a:custGeom>
              <a:avLst/>
              <a:gdLst/>
              <a:ahLst/>
              <a:cxnLst/>
              <a:rect l="l" t="t" r="r" b="b"/>
              <a:pathLst>
                <a:path w="1689100" h="236219">
                  <a:moveTo>
                    <a:pt x="1688592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1688592" y="236220"/>
                  </a:lnTo>
                  <a:lnTo>
                    <a:pt x="1688592" y="0"/>
                  </a:lnTo>
                  <a:close/>
                </a:path>
              </a:pathLst>
            </a:custGeom>
            <a:solidFill>
              <a:srgbClr val="00AFE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9488" y="2860547"/>
              <a:ext cx="88392" cy="8839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308351" y="2489072"/>
            <a:ext cx="20259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국가근로장학금</a:t>
            </a:r>
            <a:r>
              <a:rPr sz="1800" b="1" spc="-20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26277" y="2497073"/>
            <a:ext cx="1719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서약서/사이버OT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06466" y="2511551"/>
            <a:ext cx="5273829" cy="524510"/>
            <a:chOff x="4506467" y="2511551"/>
            <a:chExt cx="4922520" cy="52451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6467" y="2785871"/>
              <a:ext cx="240791" cy="2392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2883" y="2796539"/>
              <a:ext cx="239268" cy="2392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740395" y="2511551"/>
              <a:ext cx="1689100" cy="238125"/>
            </a:xfrm>
            <a:custGeom>
              <a:avLst/>
              <a:gdLst/>
              <a:ahLst/>
              <a:cxnLst/>
              <a:rect l="l" t="t" r="r" b="b"/>
              <a:pathLst>
                <a:path w="1689100" h="238125">
                  <a:moveTo>
                    <a:pt x="1688592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688592" y="237744"/>
                  </a:lnTo>
                  <a:lnTo>
                    <a:pt x="1688592" y="0"/>
                  </a:lnTo>
                  <a:close/>
                </a:path>
              </a:pathLst>
            </a:custGeom>
            <a:solidFill>
              <a:srgbClr val="00AFE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63355" y="2822447"/>
              <a:ext cx="89916" cy="8839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110485" y="3187953"/>
            <a:ext cx="2370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100"/>
              </a:spcBef>
              <a:buChar char="•"/>
              <a:tabLst>
                <a:tab pos="118110" algn="l"/>
              </a:tabLst>
            </a:pPr>
            <a:r>
              <a:rPr sz="1200" spc="1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</a:t>
            </a:r>
            <a:r>
              <a:rPr sz="1200" spc="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</a:t>
            </a:r>
            <a:r>
              <a:rPr sz="1200" spc="3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차</a:t>
            </a:r>
            <a:r>
              <a:rPr sz="1200" spc="-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통합신청기간에</a:t>
            </a:r>
            <a:r>
              <a:rPr sz="1200" spc="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장학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금</a:t>
            </a:r>
            <a:r>
              <a:rPr sz="1200" spc="-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신청</a:t>
            </a:r>
            <a:endParaRPr sz="1200" dirty="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100965" marR="535305" indent="-88900">
              <a:lnSpc>
                <a:spcPct val="100000"/>
              </a:lnSpc>
              <a:buClr>
                <a:srgbClr val="042D61"/>
              </a:buClr>
              <a:buChar char="•"/>
              <a:tabLst>
                <a:tab pos="118110" algn="l"/>
              </a:tabLst>
            </a:pPr>
            <a:r>
              <a:rPr sz="1200" spc="-12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봉사유</a:t>
            </a:r>
            <a:r>
              <a:rPr sz="1200" spc="-12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형</a:t>
            </a:r>
            <a:r>
              <a:rPr sz="1200" spc="5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</a:t>
            </a:r>
            <a:r>
              <a:rPr sz="1200" spc="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취업연계유형은  별도신</a:t>
            </a:r>
            <a:r>
              <a:rPr sz="1200" spc="-12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청</a:t>
            </a:r>
            <a:r>
              <a:rPr sz="1200" spc="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가능</a:t>
            </a:r>
            <a:endParaRPr sz="1200" dirty="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3519" y="2460116"/>
            <a:ext cx="15987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학업시간표</a:t>
            </a:r>
            <a:r>
              <a:rPr sz="1800" b="1" spc="-20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등록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47964" y="2759964"/>
            <a:ext cx="10806179" cy="2990215"/>
            <a:chOff x="1247965" y="2759964"/>
            <a:chExt cx="10086340" cy="2990215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8275" y="2759964"/>
              <a:ext cx="239268" cy="23774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510284" y="4994148"/>
              <a:ext cx="2430780" cy="748665"/>
            </a:xfrm>
            <a:custGeom>
              <a:avLst/>
              <a:gdLst/>
              <a:ahLst/>
              <a:cxnLst/>
              <a:rect l="l" t="t" r="r" b="b"/>
              <a:pathLst>
                <a:path w="2430779" h="748664">
                  <a:moveTo>
                    <a:pt x="2306066" y="0"/>
                  </a:moveTo>
                  <a:lnTo>
                    <a:pt x="124714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3"/>
                  </a:lnTo>
                  <a:lnTo>
                    <a:pt x="0" y="623569"/>
                  </a:lnTo>
                  <a:lnTo>
                    <a:pt x="9806" y="672111"/>
                  </a:lnTo>
                  <a:lnTo>
                    <a:pt x="36544" y="711754"/>
                  </a:lnTo>
                  <a:lnTo>
                    <a:pt x="76188" y="738482"/>
                  </a:lnTo>
                  <a:lnTo>
                    <a:pt x="124714" y="748283"/>
                  </a:lnTo>
                  <a:lnTo>
                    <a:pt x="2306066" y="748283"/>
                  </a:lnTo>
                  <a:lnTo>
                    <a:pt x="2354591" y="738482"/>
                  </a:lnTo>
                  <a:lnTo>
                    <a:pt x="2394235" y="711754"/>
                  </a:lnTo>
                  <a:lnTo>
                    <a:pt x="2420973" y="672111"/>
                  </a:lnTo>
                  <a:lnTo>
                    <a:pt x="2430779" y="623569"/>
                  </a:lnTo>
                  <a:lnTo>
                    <a:pt x="2430779" y="124713"/>
                  </a:lnTo>
                  <a:lnTo>
                    <a:pt x="2420973" y="76188"/>
                  </a:lnTo>
                  <a:lnTo>
                    <a:pt x="2394235" y="36544"/>
                  </a:lnTo>
                  <a:lnTo>
                    <a:pt x="2354591" y="9806"/>
                  </a:lnTo>
                  <a:lnTo>
                    <a:pt x="230606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510284" y="4994148"/>
              <a:ext cx="2430780" cy="748665"/>
            </a:xfrm>
            <a:custGeom>
              <a:avLst/>
              <a:gdLst/>
              <a:ahLst/>
              <a:cxnLst/>
              <a:rect l="l" t="t" r="r" b="b"/>
              <a:pathLst>
                <a:path w="2430779" h="748664">
                  <a:moveTo>
                    <a:pt x="0" y="124713"/>
                  </a:moveTo>
                  <a:lnTo>
                    <a:pt x="9806" y="76188"/>
                  </a:lnTo>
                  <a:lnTo>
                    <a:pt x="36544" y="36544"/>
                  </a:lnTo>
                  <a:lnTo>
                    <a:pt x="76188" y="9806"/>
                  </a:lnTo>
                  <a:lnTo>
                    <a:pt x="124714" y="0"/>
                  </a:lnTo>
                  <a:lnTo>
                    <a:pt x="2306066" y="0"/>
                  </a:lnTo>
                  <a:lnTo>
                    <a:pt x="2354591" y="9806"/>
                  </a:lnTo>
                  <a:lnTo>
                    <a:pt x="2394235" y="36544"/>
                  </a:lnTo>
                  <a:lnTo>
                    <a:pt x="2420973" y="76188"/>
                  </a:lnTo>
                  <a:lnTo>
                    <a:pt x="2430779" y="124713"/>
                  </a:lnTo>
                  <a:lnTo>
                    <a:pt x="2430779" y="623569"/>
                  </a:lnTo>
                  <a:lnTo>
                    <a:pt x="2420973" y="672111"/>
                  </a:lnTo>
                  <a:lnTo>
                    <a:pt x="2394235" y="711754"/>
                  </a:lnTo>
                  <a:lnTo>
                    <a:pt x="2354591" y="738482"/>
                  </a:lnTo>
                  <a:lnTo>
                    <a:pt x="2306066" y="748283"/>
                  </a:lnTo>
                  <a:lnTo>
                    <a:pt x="124714" y="748283"/>
                  </a:lnTo>
                  <a:lnTo>
                    <a:pt x="76188" y="738482"/>
                  </a:lnTo>
                  <a:lnTo>
                    <a:pt x="36544" y="711754"/>
                  </a:lnTo>
                  <a:lnTo>
                    <a:pt x="9806" y="672111"/>
                  </a:lnTo>
                  <a:lnTo>
                    <a:pt x="0" y="623569"/>
                  </a:lnTo>
                  <a:lnTo>
                    <a:pt x="0" y="124713"/>
                  </a:lnTo>
                  <a:close/>
                </a:path>
              </a:pathLst>
            </a:custGeom>
            <a:ln w="15240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979676" y="4424172"/>
              <a:ext cx="1597660" cy="236220"/>
            </a:xfrm>
            <a:custGeom>
              <a:avLst/>
              <a:gdLst/>
              <a:ahLst/>
              <a:cxnLst/>
              <a:rect l="l" t="t" r="r" b="b"/>
              <a:pathLst>
                <a:path w="1597660" h="236220">
                  <a:moveTo>
                    <a:pt x="1597152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1597152" y="236219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00AFE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252727" y="4768596"/>
              <a:ext cx="10076815" cy="0"/>
            </a:xfrm>
            <a:custGeom>
              <a:avLst/>
              <a:gdLst/>
              <a:ahLst/>
              <a:cxnLst/>
              <a:rect l="l" t="t" r="r" b="b"/>
              <a:pathLst>
                <a:path w="10076815">
                  <a:moveTo>
                    <a:pt x="0" y="0"/>
                  </a:moveTo>
                  <a:lnTo>
                    <a:pt x="10076561" y="0"/>
                  </a:lnTo>
                </a:path>
              </a:pathLst>
            </a:custGeom>
            <a:ln w="9144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4724" y="4730496"/>
              <a:ext cx="89915" cy="88391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023998" y="4378579"/>
            <a:ext cx="15980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</a:t>
            </a:r>
            <a:r>
              <a:rPr sz="1800" b="1" spc="-20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369052" y="4424171"/>
            <a:ext cx="2916525" cy="388620"/>
            <a:chOff x="5369052" y="4424171"/>
            <a:chExt cx="2722245" cy="388620"/>
          </a:xfrm>
        </p:grpSpPr>
        <p:sp>
          <p:nvSpPr>
            <p:cNvPr id="40" name="object 40"/>
            <p:cNvSpPr/>
            <p:nvPr/>
          </p:nvSpPr>
          <p:spPr>
            <a:xfrm>
              <a:off x="7286244" y="4424171"/>
              <a:ext cx="805180" cy="247015"/>
            </a:xfrm>
            <a:custGeom>
              <a:avLst/>
              <a:gdLst/>
              <a:ahLst/>
              <a:cxnLst/>
              <a:rect l="l" t="t" r="r" b="b"/>
              <a:pathLst>
                <a:path w="805179" h="247014">
                  <a:moveTo>
                    <a:pt x="804672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804672" y="246887"/>
                  </a:lnTo>
                  <a:lnTo>
                    <a:pt x="804672" y="0"/>
                  </a:lnTo>
                  <a:close/>
                </a:path>
              </a:pathLst>
            </a:custGeom>
            <a:solidFill>
              <a:srgbClr val="00AFE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69052" y="4724399"/>
              <a:ext cx="89916" cy="88391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265288" y="4378579"/>
            <a:ext cx="8830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근로진행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023359" y="3107435"/>
            <a:ext cx="5301722" cy="1803400"/>
            <a:chOff x="4023359" y="3107435"/>
            <a:chExt cx="4948555" cy="1803400"/>
          </a:xfrm>
        </p:grpSpPr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3359" y="4664963"/>
              <a:ext cx="240791" cy="23774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0799" y="4671059"/>
              <a:ext cx="240792" cy="23926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32519" y="4664963"/>
              <a:ext cx="239268" cy="23774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84775" y="3115055"/>
              <a:ext cx="2430780" cy="736600"/>
            </a:xfrm>
            <a:custGeom>
              <a:avLst/>
              <a:gdLst/>
              <a:ahLst/>
              <a:cxnLst/>
              <a:rect l="l" t="t" r="r" b="b"/>
              <a:pathLst>
                <a:path w="2430779" h="736600">
                  <a:moveTo>
                    <a:pt x="2308098" y="0"/>
                  </a:moveTo>
                  <a:lnTo>
                    <a:pt x="122682" y="0"/>
                  </a:lnTo>
                  <a:lnTo>
                    <a:pt x="74902" y="9650"/>
                  </a:lnTo>
                  <a:lnTo>
                    <a:pt x="35909" y="35956"/>
                  </a:lnTo>
                  <a:lnTo>
                    <a:pt x="9632" y="74955"/>
                  </a:lnTo>
                  <a:lnTo>
                    <a:pt x="0" y="122682"/>
                  </a:lnTo>
                  <a:lnTo>
                    <a:pt x="0" y="613410"/>
                  </a:lnTo>
                  <a:lnTo>
                    <a:pt x="9632" y="661136"/>
                  </a:lnTo>
                  <a:lnTo>
                    <a:pt x="35909" y="700135"/>
                  </a:lnTo>
                  <a:lnTo>
                    <a:pt x="74902" y="726441"/>
                  </a:lnTo>
                  <a:lnTo>
                    <a:pt x="122682" y="736092"/>
                  </a:lnTo>
                  <a:lnTo>
                    <a:pt x="2308098" y="736092"/>
                  </a:lnTo>
                  <a:lnTo>
                    <a:pt x="2355824" y="726441"/>
                  </a:lnTo>
                  <a:lnTo>
                    <a:pt x="2394823" y="700135"/>
                  </a:lnTo>
                  <a:lnTo>
                    <a:pt x="2421129" y="661136"/>
                  </a:lnTo>
                  <a:lnTo>
                    <a:pt x="2430779" y="613410"/>
                  </a:lnTo>
                  <a:lnTo>
                    <a:pt x="2430779" y="122682"/>
                  </a:lnTo>
                  <a:lnTo>
                    <a:pt x="2421129" y="74955"/>
                  </a:lnTo>
                  <a:lnTo>
                    <a:pt x="2394823" y="35956"/>
                  </a:lnTo>
                  <a:lnTo>
                    <a:pt x="2355824" y="9650"/>
                  </a:lnTo>
                  <a:lnTo>
                    <a:pt x="2308098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684775" y="3115055"/>
              <a:ext cx="2430780" cy="736600"/>
            </a:xfrm>
            <a:custGeom>
              <a:avLst/>
              <a:gdLst/>
              <a:ahLst/>
              <a:cxnLst/>
              <a:rect l="l" t="t" r="r" b="b"/>
              <a:pathLst>
                <a:path w="2430779" h="736600">
                  <a:moveTo>
                    <a:pt x="0" y="122682"/>
                  </a:moveTo>
                  <a:lnTo>
                    <a:pt x="9632" y="74955"/>
                  </a:lnTo>
                  <a:lnTo>
                    <a:pt x="35909" y="35956"/>
                  </a:lnTo>
                  <a:lnTo>
                    <a:pt x="74902" y="9650"/>
                  </a:lnTo>
                  <a:lnTo>
                    <a:pt x="122682" y="0"/>
                  </a:lnTo>
                  <a:lnTo>
                    <a:pt x="2308098" y="0"/>
                  </a:lnTo>
                  <a:lnTo>
                    <a:pt x="2355824" y="9650"/>
                  </a:lnTo>
                  <a:lnTo>
                    <a:pt x="2394823" y="35956"/>
                  </a:lnTo>
                  <a:lnTo>
                    <a:pt x="2421129" y="74955"/>
                  </a:lnTo>
                  <a:lnTo>
                    <a:pt x="2430779" y="122682"/>
                  </a:lnTo>
                  <a:lnTo>
                    <a:pt x="2430779" y="613410"/>
                  </a:lnTo>
                  <a:lnTo>
                    <a:pt x="2421129" y="661136"/>
                  </a:lnTo>
                  <a:lnTo>
                    <a:pt x="2394823" y="700135"/>
                  </a:lnTo>
                  <a:lnTo>
                    <a:pt x="2355824" y="726441"/>
                  </a:lnTo>
                  <a:lnTo>
                    <a:pt x="2308098" y="736092"/>
                  </a:lnTo>
                  <a:lnTo>
                    <a:pt x="122682" y="736092"/>
                  </a:lnTo>
                  <a:lnTo>
                    <a:pt x="74902" y="726441"/>
                  </a:lnTo>
                  <a:lnTo>
                    <a:pt x="35909" y="700135"/>
                  </a:lnTo>
                  <a:lnTo>
                    <a:pt x="9632" y="661136"/>
                  </a:lnTo>
                  <a:lnTo>
                    <a:pt x="0" y="613410"/>
                  </a:lnTo>
                  <a:lnTo>
                    <a:pt x="0" y="122682"/>
                  </a:lnTo>
                  <a:close/>
                </a:path>
              </a:pathLst>
            </a:custGeom>
            <a:ln w="15240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627377" y="5067045"/>
            <a:ext cx="2184503" cy="5918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0965" marR="5080" indent="-88900">
              <a:lnSpc>
                <a:spcPct val="104200"/>
              </a:lnSpc>
              <a:spcBef>
                <a:spcPts val="40"/>
              </a:spcBef>
              <a:buFont typeface=""/>
              <a:buChar char="•"/>
              <a:tabLst>
                <a:tab pos="118110" algn="l"/>
              </a:tabLst>
            </a:pPr>
            <a:r>
              <a:rPr sz="1200" b="1" spc="-6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근로</a:t>
            </a:r>
            <a:r>
              <a:rPr sz="1200" b="1" spc="3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6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전</a:t>
            </a:r>
            <a:r>
              <a:rPr sz="1200" b="1" spc="3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기관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과</a:t>
            </a:r>
            <a:r>
              <a:rPr sz="1200" spc="-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협의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된</a:t>
            </a:r>
            <a:r>
              <a:rPr sz="1200" spc="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0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시간으로  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업무스케줄을</a:t>
            </a:r>
            <a:r>
              <a:rPr sz="1200" spc="1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작성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136525">
              <a:lnSpc>
                <a:spcPct val="100000"/>
              </a:lnSpc>
              <a:spcBef>
                <a:spcPts val="195"/>
              </a:spcBef>
            </a:pPr>
            <a:r>
              <a:rPr sz="1100" spc="229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※</a:t>
            </a:r>
            <a:r>
              <a:rPr sz="1100" spc="-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100" spc="-1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업무스케줄</a:t>
            </a:r>
            <a:r>
              <a:rPr sz="1100" spc="-10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은</a:t>
            </a:r>
            <a:r>
              <a:rPr sz="110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100" b="1" spc="-6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상</a:t>
            </a:r>
            <a:r>
              <a:rPr sz="1100" b="1" spc="-5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시</a:t>
            </a:r>
            <a:r>
              <a:rPr sz="1100" b="1" spc="2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100" b="1" spc="-6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수</a:t>
            </a:r>
            <a:r>
              <a:rPr sz="1100" b="1" spc="-5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정</a:t>
            </a:r>
            <a:r>
              <a:rPr sz="1100" b="1" spc="3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100" b="1" spc="-6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가능</a:t>
            </a:r>
            <a:endParaRPr sz="11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55896" y="3189223"/>
            <a:ext cx="2485203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100"/>
              </a:spcBef>
              <a:buChar char="•"/>
              <a:tabLst>
                <a:tab pos="118110" algn="l"/>
              </a:tabLst>
            </a:pP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서약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서</a:t>
            </a:r>
            <a:r>
              <a:rPr sz="1200" spc="-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확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인</a:t>
            </a:r>
            <a:r>
              <a:rPr sz="1200" spc="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시</a:t>
            </a:r>
            <a:r>
              <a:rPr sz="1200" spc="5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</a:t>
            </a:r>
            <a:r>
              <a:rPr sz="1200" spc="-1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공동인증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서</a:t>
            </a:r>
            <a:r>
              <a:rPr sz="1200" spc="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필요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117475" indent="-105410">
              <a:lnSpc>
                <a:spcPct val="100000"/>
              </a:lnSpc>
              <a:buClr>
                <a:srgbClr val="042D61"/>
              </a:buClr>
              <a:buFont typeface=""/>
              <a:buChar char="•"/>
              <a:tabLst>
                <a:tab pos="118110" algn="l"/>
              </a:tabLst>
            </a:pPr>
            <a:r>
              <a:rPr sz="1200" b="1" spc="-7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서약서</a:t>
            </a:r>
            <a:r>
              <a:rPr sz="1200" b="1" spc="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6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확인</a:t>
            </a:r>
            <a:r>
              <a:rPr sz="1200" b="1" spc="3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후</a:t>
            </a:r>
            <a:r>
              <a:rPr sz="1200" spc="-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</a:t>
            </a:r>
            <a:r>
              <a:rPr sz="1200" spc="-3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8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사이버OT이수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sz="1100" spc="229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※</a:t>
            </a:r>
            <a:r>
              <a:rPr sz="1100" spc="-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100" spc="-1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장애대학생봉사유형</a:t>
            </a:r>
            <a:r>
              <a:rPr sz="1100" spc="-10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은</a:t>
            </a:r>
            <a:r>
              <a:rPr sz="1100" spc="1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100" b="1" spc="-6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전문교</a:t>
            </a:r>
            <a:r>
              <a:rPr sz="1100" b="1" spc="-5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육</a:t>
            </a:r>
            <a:r>
              <a:rPr sz="1100" b="1" spc="3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100" b="1" spc="-6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이수</a:t>
            </a:r>
            <a:endParaRPr sz="11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406639" y="3104388"/>
            <a:ext cx="2620587" cy="906780"/>
            <a:chOff x="7406640" y="3104388"/>
            <a:chExt cx="2446020" cy="906780"/>
          </a:xfrm>
        </p:grpSpPr>
        <p:sp>
          <p:nvSpPr>
            <p:cNvPr id="52" name="object 52"/>
            <p:cNvSpPr/>
            <p:nvPr/>
          </p:nvSpPr>
          <p:spPr>
            <a:xfrm>
              <a:off x="7414260" y="3112008"/>
              <a:ext cx="2430780" cy="891540"/>
            </a:xfrm>
            <a:custGeom>
              <a:avLst/>
              <a:gdLst/>
              <a:ahLst/>
              <a:cxnLst/>
              <a:rect l="l" t="t" r="r" b="b"/>
              <a:pathLst>
                <a:path w="2430779" h="891539">
                  <a:moveTo>
                    <a:pt x="2282190" y="0"/>
                  </a:moveTo>
                  <a:lnTo>
                    <a:pt x="148590" y="0"/>
                  </a:ln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0" y="742949"/>
                  </a:lnTo>
                  <a:lnTo>
                    <a:pt x="7577" y="789907"/>
                  </a:lnTo>
                  <a:lnTo>
                    <a:pt x="28675" y="830695"/>
                  </a:lnTo>
                  <a:lnTo>
                    <a:pt x="60844" y="862864"/>
                  </a:lnTo>
                  <a:lnTo>
                    <a:pt x="101632" y="883962"/>
                  </a:lnTo>
                  <a:lnTo>
                    <a:pt x="148590" y="891539"/>
                  </a:lnTo>
                  <a:lnTo>
                    <a:pt x="2282190" y="891539"/>
                  </a:lnTo>
                  <a:lnTo>
                    <a:pt x="2329147" y="883962"/>
                  </a:lnTo>
                  <a:lnTo>
                    <a:pt x="2369935" y="862864"/>
                  </a:lnTo>
                  <a:lnTo>
                    <a:pt x="2402104" y="830695"/>
                  </a:lnTo>
                  <a:lnTo>
                    <a:pt x="2423202" y="789907"/>
                  </a:lnTo>
                  <a:lnTo>
                    <a:pt x="2430780" y="742949"/>
                  </a:lnTo>
                  <a:lnTo>
                    <a:pt x="2430780" y="148589"/>
                  </a:lnTo>
                  <a:lnTo>
                    <a:pt x="2423202" y="101632"/>
                  </a:lnTo>
                  <a:lnTo>
                    <a:pt x="2402104" y="60844"/>
                  </a:lnTo>
                  <a:lnTo>
                    <a:pt x="2369935" y="28675"/>
                  </a:lnTo>
                  <a:lnTo>
                    <a:pt x="2329147" y="7577"/>
                  </a:lnTo>
                  <a:lnTo>
                    <a:pt x="228219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414260" y="3112008"/>
              <a:ext cx="2430780" cy="891540"/>
            </a:xfrm>
            <a:custGeom>
              <a:avLst/>
              <a:gdLst/>
              <a:ahLst/>
              <a:cxnLst/>
              <a:rect l="l" t="t" r="r" b="b"/>
              <a:pathLst>
                <a:path w="2430779" h="891539">
                  <a:moveTo>
                    <a:pt x="0" y="148589"/>
                  </a:moveTo>
                  <a:lnTo>
                    <a:pt x="7577" y="101632"/>
                  </a:lnTo>
                  <a:lnTo>
                    <a:pt x="28675" y="60844"/>
                  </a:lnTo>
                  <a:lnTo>
                    <a:pt x="60844" y="28675"/>
                  </a:lnTo>
                  <a:lnTo>
                    <a:pt x="101632" y="7577"/>
                  </a:lnTo>
                  <a:lnTo>
                    <a:pt x="148590" y="0"/>
                  </a:lnTo>
                  <a:lnTo>
                    <a:pt x="2282190" y="0"/>
                  </a:lnTo>
                  <a:lnTo>
                    <a:pt x="2329147" y="7577"/>
                  </a:lnTo>
                  <a:lnTo>
                    <a:pt x="2369935" y="28675"/>
                  </a:lnTo>
                  <a:lnTo>
                    <a:pt x="2402104" y="60844"/>
                  </a:lnTo>
                  <a:lnTo>
                    <a:pt x="2423202" y="101632"/>
                  </a:lnTo>
                  <a:lnTo>
                    <a:pt x="2430780" y="148589"/>
                  </a:lnTo>
                  <a:lnTo>
                    <a:pt x="2430780" y="742949"/>
                  </a:lnTo>
                  <a:lnTo>
                    <a:pt x="2423202" y="789907"/>
                  </a:lnTo>
                  <a:lnTo>
                    <a:pt x="2402104" y="830695"/>
                  </a:lnTo>
                  <a:lnTo>
                    <a:pt x="2369935" y="862864"/>
                  </a:lnTo>
                  <a:lnTo>
                    <a:pt x="2329147" y="883962"/>
                  </a:lnTo>
                  <a:lnTo>
                    <a:pt x="2282190" y="891539"/>
                  </a:lnTo>
                  <a:lnTo>
                    <a:pt x="148590" y="891539"/>
                  </a:lnTo>
                  <a:lnTo>
                    <a:pt x="101632" y="883962"/>
                  </a:lnTo>
                  <a:lnTo>
                    <a:pt x="60844" y="862864"/>
                  </a:lnTo>
                  <a:lnTo>
                    <a:pt x="28675" y="830695"/>
                  </a:lnTo>
                  <a:lnTo>
                    <a:pt x="7577" y="789907"/>
                  </a:lnTo>
                  <a:lnTo>
                    <a:pt x="0" y="742949"/>
                  </a:lnTo>
                  <a:lnTo>
                    <a:pt x="0" y="148589"/>
                  </a:lnTo>
                  <a:close/>
                </a:path>
              </a:pathLst>
            </a:custGeom>
            <a:ln w="15240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531988" y="3158401"/>
            <a:ext cx="2334853" cy="78034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305"/>
              </a:spcBef>
              <a:buFont typeface=""/>
              <a:buChar char="•"/>
              <a:tabLst>
                <a:tab pos="118110" algn="l"/>
              </a:tabLst>
            </a:pPr>
            <a:r>
              <a:rPr sz="1200" b="1" spc="-19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소속대학학사시간표와동일</a:t>
            </a:r>
            <a:r>
              <a:rPr sz="1200" spc="-19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하게입력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135890">
              <a:lnSpc>
                <a:spcPts val="1310"/>
              </a:lnSpc>
              <a:spcBef>
                <a:spcPts val="200"/>
              </a:spcBef>
            </a:pPr>
            <a:r>
              <a:rPr sz="1100" spc="229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※</a:t>
            </a:r>
            <a:r>
              <a:rPr sz="1100" spc="-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100" spc="-1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계절학기</a:t>
            </a:r>
            <a:r>
              <a:rPr sz="1100" spc="4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</a:t>
            </a:r>
            <a:r>
              <a:rPr sz="1100" spc="-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100" spc="-1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실습시간</a:t>
            </a:r>
            <a:r>
              <a:rPr sz="1100" spc="-10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표</a:t>
            </a:r>
            <a:r>
              <a:rPr sz="110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100" spc="-11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포함</a:t>
            </a:r>
            <a:endParaRPr sz="11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117475" indent="-105410">
              <a:lnSpc>
                <a:spcPts val="1430"/>
              </a:lnSpc>
              <a:buClr>
                <a:srgbClr val="042D61"/>
              </a:buClr>
              <a:buChar char="•"/>
              <a:tabLst>
                <a:tab pos="118110" algn="l"/>
              </a:tabLst>
            </a:pPr>
            <a:r>
              <a:rPr sz="1200" spc="-12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방</a:t>
            </a:r>
            <a:r>
              <a:rPr sz="1200" spc="-12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학</a:t>
            </a:r>
            <a:r>
              <a:rPr sz="120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중</a:t>
            </a:r>
            <a:r>
              <a:rPr sz="1200" spc="-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근</a:t>
            </a:r>
            <a:r>
              <a:rPr sz="1200" spc="-12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로</a:t>
            </a:r>
            <a:r>
              <a:rPr sz="1200" spc="-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시</a:t>
            </a:r>
            <a:r>
              <a:rPr sz="1200" spc="5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</a:t>
            </a:r>
            <a:r>
              <a:rPr sz="120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7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수업</a:t>
            </a:r>
            <a:r>
              <a:rPr sz="1050" b="1" spc="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(</a:t>
            </a:r>
            <a:r>
              <a:rPr sz="1050" b="1" spc="-5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실습</a:t>
            </a:r>
            <a:r>
              <a:rPr sz="1050" b="1" spc="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)</a:t>
            </a:r>
            <a:r>
              <a:rPr sz="1200" b="1" spc="-6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이</a:t>
            </a:r>
            <a:r>
              <a:rPr sz="1200" b="1" spc="2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7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없는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121920">
              <a:lnSpc>
                <a:spcPct val="100000"/>
              </a:lnSpc>
            </a:pPr>
            <a:r>
              <a:rPr sz="1200" b="1" spc="-2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경우,</a:t>
            </a:r>
            <a:r>
              <a:rPr sz="1200" b="1" spc="1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6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시간표</a:t>
            </a:r>
            <a:r>
              <a:rPr sz="1200" b="1" spc="2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6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입력</a:t>
            </a:r>
            <a:r>
              <a:rPr sz="1200" b="1" spc="15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70" dirty="0">
                <a:solidFill>
                  <a:srgbClr val="3C475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불필요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633715" y="4373879"/>
            <a:ext cx="3812505" cy="431800"/>
            <a:chOff x="7633716" y="4373879"/>
            <a:chExt cx="3558540" cy="431800"/>
          </a:xfrm>
        </p:grpSpPr>
        <p:sp>
          <p:nvSpPr>
            <p:cNvPr id="56" name="object 56"/>
            <p:cNvSpPr/>
            <p:nvPr/>
          </p:nvSpPr>
          <p:spPr>
            <a:xfrm>
              <a:off x="9342120" y="4373879"/>
              <a:ext cx="1850389" cy="236220"/>
            </a:xfrm>
            <a:custGeom>
              <a:avLst/>
              <a:gdLst/>
              <a:ahLst/>
              <a:cxnLst/>
              <a:rect l="l" t="t" r="r" b="b"/>
              <a:pathLst>
                <a:path w="1850390" h="236220">
                  <a:moveTo>
                    <a:pt x="1850135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1850135" y="236220"/>
                  </a:lnTo>
                  <a:lnTo>
                    <a:pt x="1850135" y="0"/>
                  </a:lnTo>
                  <a:close/>
                </a:path>
              </a:pathLst>
            </a:custGeom>
            <a:solidFill>
              <a:srgbClr val="00AFE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33716" y="4716779"/>
              <a:ext cx="88392" cy="88391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9332214" y="4366005"/>
            <a:ext cx="20259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교육이수보고서</a:t>
            </a:r>
            <a:r>
              <a:rPr sz="1800" b="1" spc="-20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제출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06111" y="4424171"/>
            <a:ext cx="1499422" cy="236220"/>
          </a:xfrm>
          <a:custGeom>
            <a:avLst/>
            <a:gdLst/>
            <a:ahLst/>
            <a:cxnLst/>
            <a:rect l="l" t="t" r="r" b="b"/>
            <a:pathLst>
              <a:path w="1399539" h="236220">
                <a:moveTo>
                  <a:pt x="1399032" y="0"/>
                </a:moveTo>
                <a:lnTo>
                  <a:pt x="0" y="0"/>
                </a:lnTo>
                <a:lnTo>
                  <a:pt x="0" y="236219"/>
                </a:lnTo>
                <a:lnTo>
                  <a:pt x="1399032" y="236219"/>
                </a:lnTo>
                <a:lnTo>
                  <a:pt x="1399032" y="0"/>
                </a:lnTo>
                <a:close/>
              </a:path>
            </a:pathLst>
          </a:custGeom>
          <a:solidFill>
            <a:srgbClr val="00AFEF">
              <a:alpha val="10195"/>
            </a:srgbClr>
          </a:solidFill>
        </p:spPr>
        <p:txBody>
          <a:bodyPr wrap="square" lIns="0" tIns="0" rIns="0" bIns="0" rtlCol="0"/>
          <a:lstStyle/>
          <a:p>
            <a:endParaRPr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31511" y="4378579"/>
            <a:ext cx="13844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안전교육</a:t>
            </a:r>
            <a:r>
              <a:rPr sz="1800" b="1" spc="-2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sz="1800" b="1" spc="-95" dirty="0">
                <a:solidFill>
                  <a:srgbClr val="1F90D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진행</a:t>
            </a:r>
            <a:endParaRPr sz="180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259579" y="4986528"/>
            <a:ext cx="2377713" cy="548640"/>
            <a:chOff x="4259579" y="4986528"/>
            <a:chExt cx="2219325" cy="548640"/>
          </a:xfrm>
        </p:grpSpPr>
        <p:sp>
          <p:nvSpPr>
            <p:cNvPr id="62" name="object 62"/>
            <p:cNvSpPr/>
            <p:nvPr/>
          </p:nvSpPr>
          <p:spPr>
            <a:xfrm>
              <a:off x="4267199" y="4994148"/>
              <a:ext cx="2204085" cy="533400"/>
            </a:xfrm>
            <a:custGeom>
              <a:avLst/>
              <a:gdLst/>
              <a:ahLst/>
              <a:cxnLst/>
              <a:rect l="l" t="t" r="r" b="b"/>
              <a:pathLst>
                <a:path w="2204085" h="533400">
                  <a:moveTo>
                    <a:pt x="2114804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499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399"/>
                  </a:lnTo>
                  <a:lnTo>
                    <a:pt x="2114804" y="533399"/>
                  </a:lnTo>
                  <a:lnTo>
                    <a:pt x="2149429" y="526420"/>
                  </a:lnTo>
                  <a:lnTo>
                    <a:pt x="2177684" y="507380"/>
                  </a:lnTo>
                  <a:lnTo>
                    <a:pt x="2196724" y="479125"/>
                  </a:lnTo>
                  <a:lnTo>
                    <a:pt x="2203704" y="444499"/>
                  </a:lnTo>
                  <a:lnTo>
                    <a:pt x="2203704" y="88900"/>
                  </a:lnTo>
                  <a:lnTo>
                    <a:pt x="2196724" y="54274"/>
                  </a:lnTo>
                  <a:lnTo>
                    <a:pt x="2177684" y="26019"/>
                  </a:lnTo>
                  <a:lnTo>
                    <a:pt x="2149429" y="6979"/>
                  </a:lnTo>
                  <a:lnTo>
                    <a:pt x="211480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267199" y="4994148"/>
              <a:ext cx="2204085" cy="533400"/>
            </a:xfrm>
            <a:custGeom>
              <a:avLst/>
              <a:gdLst/>
              <a:ahLst/>
              <a:cxnLst/>
              <a:rect l="l" t="t" r="r" b="b"/>
              <a:pathLst>
                <a:path w="2204085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2114804" y="0"/>
                  </a:lnTo>
                  <a:lnTo>
                    <a:pt x="2149429" y="6979"/>
                  </a:lnTo>
                  <a:lnTo>
                    <a:pt x="2177684" y="26019"/>
                  </a:lnTo>
                  <a:lnTo>
                    <a:pt x="2196724" y="54274"/>
                  </a:lnTo>
                  <a:lnTo>
                    <a:pt x="2203704" y="88900"/>
                  </a:lnTo>
                  <a:lnTo>
                    <a:pt x="2203704" y="444499"/>
                  </a:lnTo>
                  <a:lnTo>
                    <a:pt x="2196724" y="479125"/>
                  </a:lnTo>
                  <a:lnTo>
                    <a:pt x="2177684" y="507380"/>
                  </a:lnTo>
                  <a:lnTo>
                    <a:pt x="2149429" y="526420"/>
                  </a:lnTo>
                  <a:lnTo>
                    <a:pt x="2114804" y="533399"/>
                  </a:lnTo>
                  <a:lnTo>
                    <a:pt x="88900" y="533399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499"/>
                  </a:lnTo>
                  <a:lnTo>
                    <a:pt x="0" y="88900"/>
                  </a:lnTo>
                  <a:close/>
                </a:path>
              </a:pathLst>
            </a:custGeom>
            <a:ln w="15240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384927" y="5067045"/>
            <a:ext cx="2217157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0965" marR="5080" indent="-88900">
              <a:lnSpc>
                <a:spcPct val="104200"/>
              </a:lnSpc>
              <a:spcBef>
                <a:spcPts val="40"/>
              </a:spcBef>
              <a:buChar char="•"/>
              <a:tabLst>
                <a:tab pos="118110" algn="l"/>
              </a:tabLst>
            </a:pP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근로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지</a:t>
            </a:r>
            <a:r>
              <a:rPr sz="1200" spc="-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담당자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는</a:t>
            </a:r>
            <a:r>
              <a:rPr sz="1200" spc="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안전교육</a:t>
            </a:r>
            <a:r>
              <a:rPr sz="1200" spc="5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</a:t>
            </a:r>
            <a:r>
              <a:rPr sz="1200" spc="1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9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부정  근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로</a:t>
            </a:r>
            <a:r>
              <a:rPr sz="1200" spc="-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예방교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육</a:t>
            </a:r>
            <a:r>
              <a:rPr sz="1200" spc="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등</a:t>
            </a:r>
            <a:r>
              <a:rPr sz="120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3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주의사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항</a:t>
            </a:r>
            <a:r>
              <a:rPr sz="1200" spc="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교육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751318" y="5000244"/>
            <a:ext cx="2211035" cy="332740"/>
            <a:chOff x="6751319" y="5000244"/>
            <a:chExt cx="2063750" cy="332740"/>
          </a:xfrm>
        </p:grpSpPr>
        <p:sp>
          <p:nvSpPr>
            <p:cNvPr id="66" name="object 66"/>
            <p:cNvSpPr/>
            <p:nvPr/>
          </p:nvSpPr>
          <p:spPr>
            <a:xfrm>
              <a:off x="6758939" y="5007864"/>
              <a:ext cx="2048510" cy="317500"/>
            </a:xfrm>
            <a:custGeom>
              <a:avLst/>
              <a:gdLst/>
              <a:ahLst/>
              <a:cxnLst/>
              <a:rect l="l" t="t" r="r" b="b"/>
              <a:pathLst>
                <a:path w="2048509" h="317500">
                  <a:moveTo>
                    <a:pt x="1995424" y="0"/>
                  </a:moveTo>
                  <a:lnTo>
                    <a:pt x="52831" y="0"/>
                  </a:lnTo>
                  <a:lnTo>
                    <a:pt x="32254" y="4147"/>
                  </a:lnTo>
                  <a:lnTo>
                    <a:pt x="15462" y="15462"/>
                  </a:lnTo>
                  <a:lnTo>
                    <a:pt x="4147" y="32254"/>
                  </a:lnTo>
                  <a:lnTo>
                    <a:pt x="0" y="52831"/>
                  </a:lnTo>
                  <a:lnTo>
                    <a:pt x="0" y="264160"/>
                  </a:lnTo>
                  <a:lnTo>
                    <a:pt x="4147" y="284737"/>
                  </a:lnTo>
                  <a:lnTo>
                    <a:pt x="15462" y="301529"/>
                  </a:lnTo>
                  <a:lnTo>
                    <a:pt x="32254" y="312844"/>
                  </a:lnTo>
                  <a:lnTo>
                    <a:pt x="52831" y="316992"/>
                  </a:lnTo>
                  <a:lnTo>
                    <a:pt x="1995424" y="316992"/>
                  </a:lnTo>
                  <a:lnTo>
                    <a:pt x="2016001" y="312844"/>
                  </a:lnTo>
                  <a:lnTo>
                    <a:pt x="2032793" y="301529"/>
                  </a:lnTo>
                  <a:lnTo>
                    <a:pt x="2044108" y="284737"/>
                  </a:lnTo>
                  <a:lnTo>
                    <a:pt x="2048255" y="264160"/>
                  </a:lnTo>
                  <a:lnTo>
                    <a:pt x="2048255" y="52831"/>
                  </a:lnTo>
                  <a:lnTo>
                    <a:pt x="2044108" y="32254"/>
                  </a:lnTo>
                  <a:lnTo>
                    <a:pt x="2032793" y="15462"/>
                  </a:lnTo>
                  <a:lnTo>
                    <a:pt x="2016001" y="4147"/>
                  </a:lnTo>
                  <a:lnTo>
                    <a:pt x="199542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6758939" y="5007864"/>
              <a:ext cx="2048510" cy="317500"/>
            </a:xfrm>
            <a:custGeom>
              <a:avLst/>
              <a:gdLst/>
              <a:ahLst/>
              <a:cxnLst/>
              <a:rect l="l" t="t" r="r" b="b"/>
              <a:pathLst>
                <a:path w="2048509" h="317500">
                  <a:moveTo>
                    <a:pt x="0" y="52831"/>
                  </a:moveTo>
                  <a:lnTo>
                    <a:pt x="4147" y="32254"/>
                  </a:lnTo>
                  <a:lnTo>
                    <a:pt x="15462" y="15462"/>
                  </a:lnTo>
                  <a:lnTo>
                    <a:pt x="32254" y="4147"/>
                  </a:lnTo>
                  <a:lnTo>
                    <a:pt x="52831" y="0"/>
                  </a:lnTo>
                  <a:lnTo>
                    <a:pt x="1995424" y="0"/>
                  </a:lnTo>
                  <a:lnTo>
                    <a:pt x="2016001" y="4147"/>
                  </a:lnTo>
                  <a:lnTo>
                    <a:pt x="2032793" y="15462"/>
                  </a:lnTo>
                  <a:lnTo>
                    <a:pt x="2044108" y="32254"/>
                  </a:lnTo>
                  <a:lnTo>
                    <a:pt x="2048255" y="52831"/>
                  </a:lnTo>
                  <a:lnTo>
                    <a:pt x="2048255" y="264160"/>
                  </a:lnTo>
                  <a:lnTo>
                    <a:pt x="2044108" y="284737"/>
                  </a:lnTo>
                  <a:lnTo>
                    <a:pt x="2032793" y="301529"/>
                  </a:lnTo>
                  <a:lnTo>
                    <a:pt x="2016001" y="312844"/>
                  </a:lnTo>
                  <a:lnTo>
                    <a:pt x="1995424" y="316992"/>
                  </a:lnTo>
                  <a:lnTo>
                    <a:pt x="52831" y="316992"/>
                  </a:lnTo>
                  <a:lnTo>
                    <a:pt x="32254" y="312844"/>
                  </a:lnTo>
                  <a:lnTo>
                    <a:pt x="15462" y="301529"/>
                  </a:lnTo>
                  <a:lnTo>
                    <a:pt x="4147" y="284737"/>
                  </a:lnTo>
                  <a:lnTo>
                    <a:pt x="0" y="264160"/>
                  </a:lnTo>
                  <a:lnTo>
                    <a:pt x="0" y="52831"/>
                  </a:lnTo>
                  <a:close/>
                </a:path>
              </a:pathLst>
            </a:custGeom>
            <a:ln w="15240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774291" y="5049773"/>
            <a:ext cx="216205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indent="-105410">
              <a:lnSpc>
                <a:spcPct val="100000"/>
              </a:lnSpc>
              <a:spcBef>
                <a:spcPts val="100"/>
              </a:spcBef>
              <a:buChar char="•"/>
              <a:tabLst>
                <a:tab pos="189865" algn="l"/>
              </a:tabLst>
            </a:pPr>
            <a:r>
              <a:rPr sz="12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근로</a:t>
            </a:r>
            <a:r>
              <a:rPr sz="1200" b="1" spc="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전후</a:t>
            </a:r>
            <a:r>
              <a:rPr sz="1200" b="1" spc="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즉시</a:t>
            </a:r>
            <a:r>
              <a:rPr sz="1200" b="1" spc="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입력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153143" y="4983479"/>
            <a:ext cx="2459351" cy="672465"/>
            <a:chOff x="9153143" y="4983479"/>
            <a:chExt cx="2295525" cy="672465"/>
          </a:xfrm>
        </p:grpSpPr>
        <p:sp>
          <p:nvSpPr>
            <p:cNvPr id="70" name="object 70"/>
            <p:cNvSpPr/>
            <p:nvPr/>
          </p:nvSpPr>
          <p:spPr>
            <a:xfrm>
              <a:off x="9160763" y="4991099"/>
              <a:ext cx="2280285" cy="657225"/>
            </a:xfrm>
            <a:custGeom>
              <a:avLst/>
              <a:gdLst/>
              <a:ahLst/>
              <a:cxnLst/>
              <a:rect l="l" t="t" r="r" b="b"/>
              <a:pathLst>
                <a:path w="2280284" h="657225">
                  <a:moveTo>
                    <a:pt x="2170429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369"/>
                  </a:lnTo>
                  <a:lnTo>
                    <a:pt x="8604" y="589983"/>
                  </a:lnTo>
                  <a:lnTo>
                    <a:pt x="32067" y="624781"/>
                  </a:lnTo>
                  <a:lnTo>
                    <a:pt x="66865" y="648241"/>
                  </a:lnTo>
                  <a:lnTo>
                    <a:pt x="109474" y="656844"/>
                  </a:lnTo>
                  <a:lnTo>
                    <a:pt x="2170429" y="656844"/>
                  </a:lnTo>
                  <a:lnTo>
                    <a:pt x="2213038" y="648241"/>
                  </a:lnTo>
                  <a:lnTo>
                    <a:pt x="2247836" y="624781"/>
                  </a:lnTo>
                  <a:lnTo>
                    <a:pt x="2271299" y="589983"/>
                  </a:lnTo>
                  <a:lnTo>
                    <a:pt x="2279904" y="547369"/>
                  </a:lnTo>
                  <a:lnTo>
                    <a:pt x="2279904" y="109474"/>
                  </a:lnTo>
                  <a:lnTo>
                    <a:pt x="2271299" y="66865"/>
                  </a:lnTo>
                  <a:lnTo>
                    <a:pt x="2247836" y="32067"/>
                  </a:lnTo>
                  <a:lnTo>
                    <a:pt x="2213038" y="8604"/>
                  </a:lnTo>
                  <a:lnTo>
                    <a:pt x="217042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9160763" y="4991099"/>
              <a:ext cx="2280285" cy="657225"/>
            </a:xfrm>
            <a:custGeom>
              <a:avLst/>
              <a:gdLst/>
              <a:ahLst/>
              <a:cxnLst/>
              <a:rect l="l" t="t" r="r" b="b"/>
              <a:pathLst>
                <a:path w="2280284" h="657225">
                  <a:moveTo>
                    <a:pt x="0" y="109474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2170429" y="0"/>
                  </a:lnTo>
                  <a:lnTo>
                    <a:pt x="2213038" y="8604"/>
                  </a:lnTo>
                  <a:lnTo>
                    <a:pt x="2247836" y="32067"/>
                  </a:lnTo>
                  <a:lnTo>
                    <a:pt x="2271299" y="66865"/>
                  </a:lnTo>
                  <a:lnTo>
                    <a:pt x="2279904" y="109474"/>
                  </a:lnTo>
                  <a:lnTo>
                    <a:pt x="2279904" y="547369"/>
                  </a:lnTo>
                  <a:lnTo>
                    <a:pt x="2271299" y="589983"/>
                  </a:lnTo>
                  <a:lnTo>
                    <a:pt x="2247836" y="624781"/>
                  </a:lnTo>
                  <a:lnTo>
                    <a:pt x="2213038" y="648241"/>
                  </a:lnTo>
                  <a:lnTo>
                    <a:pt x="2170429" y="656844"/>
                  </a:lnTo>
                  <a:lnTo>
                    <a:pt x="109474" y="656844"/>
                  </a:lnTo>
                  <a:lnTo>
                    <a:pt x="66865" y="648241"/>
                  </a:lnTo>
                  <a:lnTo>
                    <a:pt x="32067" y="624781"/>
                  </a:lnTo>
                  <a:lnTo>
                    <a:pt x="8604" y="589983"/>
                  </a:lnTo>
                  <a:lnTo>
                    <a:pt x="0" y="547369"/>
                  </a:lnTo>
                  <a:lnTo>
                    <a:pt x="0" y="109474"/>
                  </a:lnTo>
                  <a:close/>
                </a:path>
              </a:pathLst>
            </a:custGeom>
            <a:ln w="15240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307448" y="5009769"/>
            <a:ext cx="2186543" cy="5899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0965" marR="5080" indent="-88900">
              <a:lnSpc>
                <a:spcPct val="104299"/>
              </a:lnSpc>
              <a:spcBef>
                <a:spcPts val="35"/>
              </a:spcBef>
              <a:buChar char="•"/>
              <a:tabLst>
                <a:tab pos="118110" algn="l"/>
              </a:tabLst>
            </a:pP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안전교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육</a:t>
            </a:r>
            <a:r>
              <a:rPr sz="1200" spc="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내용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을</a:t>
            </a:r>
            <a:r>
              <a:rPr sz="1200" spc="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보고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서</a:t>
            </a:r>
            <a:r>
              <a:rPr sz="1200" spc="-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12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작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성</a:t>
            </a:r>
            <a:r>
              <a:rPr sz="1200" spc="-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6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후  </a:t>
            </a:r>
            <a:r>
              <a:rPr sz="1200" b="1" spc="-7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근로</a:t>
            </a:r>
            <a:r>
              <a:rPr sz="1200" b="1" spc="-6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지</a:t>
            </a:r>
            <a:r>
              <a:rPr sz="1200" b="1" spc="4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7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담당</a:t>
            </a:r>
            <a:r>
              <a:rPr sz="1200" b="1" spc="-6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자</a:t>
            </a:r>
            <a:r>
              <a:rPr sz="1200" b="1" spc="4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7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서명</a:t>
            </a:r>
            <a:r>
              <a:rPr sz="1200" spc="-12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을</a:t>
            </a:r>
            <a:r>
              <a:rPr sz="1200" spc="-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spc="-85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받아  </a:t>
            </a:r>
            <a:r>
              <a:rPr sz="1200" b="1" spc="-7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홈페이지에서</a:t>
            </a:r>
            <a:r>
              <a:rPr sz="1200" b="1" spc="5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sz="1200" b="1" spc="-70" dirty="0">
                <a:solidFill>
                  <a:srgbClr val="282828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제출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3" name="object 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81442" y="4238244"/>
            <a:ext cx="421253" cy="295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200" dirty="0">
            <a:solidFill>
              <a:schemeClr val="tx1"/>
            </a:solidFill>
            <a:latin typeface="ic 럭키수퍼 L" panose="02020603020101020101" pitchFamily="18" charset="-127"/>
            <a:ea typeface="ic 럭키수퍼 L" panose="02020603020101020101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4990</Words>
  <Application>Microsoft Office PowerPoint</Application>
  <PresentationFormat>와이드스크린</PresentationFormat>
  <Paragraphs>801</Paragraphs>
  <Slides>62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62</vt:i4>
      </vt:variant>
    </vt:vector>
  </HeadingPairs>
  <TitlesOfParts>
    <vt:vector size="80" baseType="lpstr">
      <vt:lpstr>HY견고딕</vt:lpstr>
      <vt:lpstr>ic 럭키수퍼 L</vt:lpstr>
      <vt:lpstr>Sandoll 국대떡볶이 02 Bold</vt:lpstr>
      <vt:lpstr>나눔고딕</vt:lpstr>
      <vt:lpstr>나눔손글씨 펜</vt:lpstr>
      <vt:lpstr>나눔스퀘어</vt:lpstr>
      <vt:lpstr>나눔스퀘어라운드 Regular</vt:lpstr>
      <vt:lpstr>맑은 고딕</vt:lpstr>
      <vt:lpstr>배달의민족 연성</vt:lpstr>
      <vt:lpstr>이순신 돋움체 B</vt:lpstr>
      <vt:lpstr>타이포_백범일지 B</vt:lpstr>
      <vt:lpstr>함초롬돋움</vt:lpstr>
      <vt:lpstr>Arial</vt:lpstr>
      <vt:lpstr>Bahnschrift</vt:lpstr>
      <vt:lpstr>Calibri</vt:lpstr>
      <vt:lpstr>Times New Roman</vt:lpstr>
      <vt:lpstr>Wingdings</vt:lpstr>
      <vt:lpstr>Office Theme</vt:lpstr>
      <vt:lpstr>2021학년도 2학기</vt:lpstr>
      <vt:lpstr>PowerPoint 프레젠테이션</vt:lpstr>
      <vt:lpstr>1</vt:lpstr>
      <vt:lpstr>국가근로장학금</vt:lpstr>
      <vt:lpstr>1. 국가근로장학금이란?   </vt:lpstr>
      <vt:lpstr>1. 국가근로장학금이란?   </vt:lpstr>
      <vt:lpstr>국가근로 유형 알아보기</vt:lpstr>
      <vt:lpstr>2 국가근로장학금 진행절차</vt:lpstr>
      <vt:lpstr>국가근로장학금은 이렇게 운영됩니다!</vt:lpstr>
      <vt:lpstr>2. 국가근로장학금 절차   </vt:lpstr>
      <vt:lpstr>2. 국가근로장학금 절차</vt:lpstr>
      <vt:lpstr>2. 국가근로장학금 절차</vt:lpstr>
      <vt:lpstr>2. 국가근로장학금 절차</vt:lpstr>
      <vt:lpstr>2. 국가근로장학금 절차   </vt:lpstr>
      <vt:lpstr>2. 국가근로장학금 절차</vt:lpstr>
      <vt:lpstr>2. 국가근로장학금 절차</vt:lpstr>
      <vt:lpstr>2. 국가근로장학금 절차</vt:lpstr>
      <vt:lpstr>2. 국가근로장학금 절차   </vt:lpstr>
      <vt:lpstr>2. 국가근로장학금 절차   </vt:lpstr>
      <vt:lpstr>2. 국가근로장학금 절차   </vt:lpstr>
      <vt:lpstr>2. 국가근로장학금 절차   </vt:lpstr>
      <vt:lpstr>2. 국가근로장학금 절차   </vt:lpstr>
      <vt:lpstr>2. 국가근로장학금 절차   </vt:lpstr>
      <vt:lpstr>2. 국가근로장학금 절차   </vt:lpstr>
      <vt:lpstr>2. 국가근로장학금 절차   </vt:lpstr>
      <vt:lpstr>2. 국가근로장학금 절차   </vt:lpstr>
      <vt:lpstr>2. 국가근로장학금 절차   </vt:lpstr>
      <vt:lpstr>2. 국가근로장학금 절차   </vt:lpstr>
      <vt:lpstr>2. 국가근로장학금 절차   </vt:lpstr>
      <vt:lpstr>2. 국가근로장학금 절차   </vt:lpstr>
      <vt:lpstr>2. 국가근로장학금 절차   </vt:lpstr>
      <vt:lpstr>3 국가근로장학생 유의사항</vt:lpstr>
      <vt:lpstr>3. 장학생 유의사항</vt:lpstr>
      <vt:lpstr>3. 장학생 유의사항</vt:lpstr>
      <vt:lpstr>3. 장학생 유의사항</vt:lpstr>
      <vt:lpstr>3. 장학생 유의사항</vt:lpstr>
      <vt:lpstr>근로중지 사유가 발생하였습니다!</vt:lpstr>
      <vt:lpstr>4 부정근로 및 공공재정환수법 안내</vt:lpstr>
      <vt:lpstr>PowerPoint 프레젠테이션</vt:lpstr>
      <vt:lpstr>4. 부정근로 예방 안내   </vt:lpstr>
      <vt:lpstr>PowerPoint 프레젠테이션</vt:lpstr>
      <vt:lpstr>부정근로를 하게 되면 근로기관은 어떤 제재가 있나요?</vt:lpstr>
      <vt:lpstr>4. 부정근로 예방 안내   </vt:lpstr>
      <vt:lpstr>4. 부정근로 예방 안내   </vt:lpstr>
      <vt:lpstr>5 국가근로장학생사고예방및처리절차</vt:lpstr>
      <vt:lpstr>근로활동 전 안전수칙을 숙지하여 안전사고를 예방하세요!</vt:lpstr>
      <vt:lpstr>코로나19 지침 준수로 안전한 근로활동하세요!</vt:lpstr>
      <vt:lpstr>근로지에서 코로나 확진자가 발생하였습니다!</vt:lpstr>
      <vt:lpstr>5. 사고예방 및 처리절차   </vt:lpstr>
      <vt:lpstr>5. 사고예방 및 처리절차   </vt:lpstr>
      <vt:lpstr>별 첨 (대학별 운영 상이)</vt:lpstr>
      <vt:lpstr>[별첨] 장애대학생 봉사유형   </vt:lpstr>
      <vt:lpstr>[별첨] 외국인유학생 봉사유형   </vt:lpstr>
      <vt:lpstr>[별첨] 취업연계 중점대학유형   </vt:lpstr>
      <vt:lpstr>[별첨]봉사유형 및 취업연계유형 신청방법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sonhowon</dc:creator>
  <cp:lastModifiedBy>PC</cp:lastModifiedBy>
  <cp:revision>16</cp:revision>
  <cp:lastPrinted>2021-11-18T08:18:36Z</cp:lastPrinted>
  <dcterms:created xsi:type="dcterms:W3CDTF">2021-08-31T02:59:34Z</dcterms:created>
  <dcterms:modified xsi:type="dcterms:W3CDTF">2021-12-29T05:32:21Z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2021-08-31T00:00:00Z</vt:filetime>
  </property>
</Properties>
</file>