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006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2045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806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100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753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5665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4755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66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468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117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2235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C7490-E34E-4F8F-A744-EDF1092FF48F}" type="datetimeFigureOut">
              <a:rPr lang="ko-KR" altLang="en-US" smtClean="0"/>
              <a:t>2024-05-16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B9766-9334-49D6-AA5C-EC9536BF1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6262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아이디어 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87773" y="4927499"/>
            <a:ext cx="9144000" cy="1655762"/>
          </a:xfrm>
        </p:spPr>
        <p:txBody>
          <a:bodyPr/>
          <a:lstStyle/>
          <a:p>
            <a:pPr algn="l"/>
            <a:r>
              <a:rPr lang="ko-KR" altLang="en-US" dirty="0" err="1" smtClean="0"/>
              <a:t>팀명</a:t>
            </a:r>
            <a:endParaRPr lang="en-US" altLang="ko-KR" dirty="0" smtClean="0"/>
          </a:p>
          <a:p>
            <a:pPr algn="l"/>
            <a:r>
              <a:rPr lang="ko-KR" altLang="en-US" dirty="0" smtClean="0"/>
              <a:t>팀장</a:t>
            </a:r>
            <a:endParaRPr lang="en-US" altLang="ko-KR" dirty="0" smtClean="0"/>
          </a:p>
          <a:p>
            <a:pPr algn="l"/>
            <a:r>
              <a:rPr lang="ko-KR" altLang="en-US" dirty="0" smtClean="0"/>
              <a:t>팀원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1119" y="436228"/>
            <a:ext cx="51424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>
                <a:solidFill>
                  <a:srgbClr val="0070C0"/>
                </a:solidFill>
              </a:rPr>
              <a:t>배경 및 디자인은 자유롭게 할 수 있음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>
                <a:solidFill>
                  <a:srgbClr val="0070C0"/>
                </a:solidFill>
              </a:rPr>
              <a:t>이미지 자료 자유롭게 반영 가능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 smtClean="0">
                <a:solidFill>
                  <a:srgbClr val="0070C0"/>
                </a:solidFill>
              </a:rPr>
              <a:t>각 항목에 맞춰 평가가 진행되므로 준수할 것</a:t>
            </a:r>
            <a:endParaRPr lang="ko-KR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410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목표 고객 </a:t>
            </a:r>
            <a:endParaRPr lang="en-US" altLang="ko-KR" dirty="0" smtClean="0"/>
          </a:p>
          <a:p>
            <a:r>
              <a:rPr lang="ko-KR" altLang="en-US" dirty="0" smtClean="0"/>
              <a:t>고객의 문제</a:t>
            </a:r>
            <a:endParaRPr lang="en-US" altLang="ko-KR" dirty="0" smtClean="0"/>
          </a:p>
          <a:p>
            <a:r>
              <a:rPr lang="ko-KR" altLang="en-US" dirty="0" smtClean="0"/>
              <a:t>아이디어 설명</a:t>
            </a:r>
            <a:endParaRPr lang="en-US" altLang="ko-KR" dirty="0" smtClean="0"/>
          </a:p>
          <a:p>
            <a:r>
              <a:rPr lang="ko-KR" altLang="en-US" dirty="0" smtClean="0"/>
              <a:t>아이디어 구현 계획</a:t>
            </a:r>
            <a:endParaRPr lang="en-US" altLang="ko-KR" dirty="0" smtClean="0"/>
          </a:p>
          <a:p>
            <a:r>
              <a:rPr lang="ko-KR" altLang="en-US" dirty="0" smtClean="0"/>
              <a:t>비용 활용 계획</a:t>
            </a:r>
            <a:endParaRPr lang="en-US" altLang="ko-KR" dirty="0" smtClean="0"/>
          </a:p>
          <a:p>
            <a:r>
              <a:rPr lang="ko-KR" altLang="en-US" dirty="0" smtClean="0"/>
              <a:t>팀 소개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71408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목표 고객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3806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고객의 문제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9612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아이디어 설명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6952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아이디어 구현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663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비용 활용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8044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팀 소개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8608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</Words>
  <Application>Microsoft Office PowerPoint</Application>
  <PresentationFormat>와이드스크린</PresentationFormat>
  <Paragraphs>20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1" baseType="lpstr">
      <vt:lpstr>맑은 고딕</vt:lpstr>
      <vt:lpstr>Arial</vt:lpstr>
      <vt:lpstr>Office 테마</vt:lpstr>
      <vt:lpstr>아이디어 명</vt:lpstr>
      <vt:lpstr>목차</vt:lpstr>
      <vt:lpstr>목표 고객</vt:lpstr>
      <vt:lpstr>고객의 문제</vt:lpstr>
      <vt:lpstr>아이디어 설명</vt:lpstr>
      <vt:lpstr>아이디어 구현 계획</vt:lpstr>
      <vt:lpstr>비용 활용 계획</vt:lpstr>
      <vt:lpstr>팀 소개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아이디어 명</dc:title>
  <dc:creator>user</dc:creator>
  <cp:lastModifiedBy>user</cp:lastModifiedBy>
  <cp:revision>2</cp:revision>
  <dcterms:created xsi:type="dcterms:W3CDTF">2024-05-16T08:14:52Z</dcterms:created>
  <dcterms:modified xsi:type="dcterms:W3CDTF">2024-05-16T08:16:46Z</dcterms:modified>
</cp:coreProperties>
</file>