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7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0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37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81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12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6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49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45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11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13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34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7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41741-B1F7-4604-84A8-C88B8C0B2D6B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21E9-942D-4446-A059-80A0B28436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76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09519" y="163664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협약서 </a:t>
            </a:r>
            <a:r>
              <a:rPr lang="en-US" altLang="ko-KR" b="1" dirty="0"/>
              <a:t>3</a:t>
            </a:r>
            <a:r>
              <a:rPr lang="ko-KR" altLang="en-US" b="1" dirty="0" smtClean="0"/>
              <a:t>부 날인 시</a:t>
            </a:r>
            <a:r>
              <a:rPr lang="en-US" altLang="ko-KR" b="1" dirty="0" smtClean="0"/>
              <a:t>&gt;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69234" y="4244441"/>
            <a:ext cx="4507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맨 첫 번째 장에만 </a:t>
            </a:r>
            <a:endParaRPr lang="en-US" altLang="ko-KR" sz="16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3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부의 약정서를 붙여서 갑</a:t>
            </a:r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</a:t>
            </a:r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병의 직인 날인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447" y="2030769"/>
            <a:ext cx="3127673" cy="2202371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30" y="2068621"/>
            <a:ext cx="1560013" cy="2148841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554" y="2504890"/>
            <a:ext cx="359415" cy="1254128"/>
          </a:xfrm>
          <a:prstGeom prst="rect">
            <a:avLst/>
          </a:prstGeom>
        </p:spPr>
      </p:pic>
      <p:sp>
        <p:nvSpPr>
          <p:cNvPr id="22" name="타원 21"/>
          <p:cNvSpPr/>
          <p:nvPr/>
        </p:nvSpPr>
        <p:spPr>
          <a:xfrm>
            <a:off x="2395905" y="3384346"/>
            <a:ext cx="343676" cy="37467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377517" y="3412911"/>
            <a:ext cx="34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C00000"/>
                </a:solidFill>
              </a:rPr>
              <a:t>병</a:t>
            </a:r>
            <a:endParaRPr lang="ko-KR" altLang="en-US" sz="1600" dirty="0">
              <a:solidFill>
                <a:srgbClr val="C00000"/>
              </a:solidFill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401692" y="2539148"/>
            <a:ext cx="343676" cy="37467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383304" y="2567713"/>
            <a:ext cx="34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C00000"/>
                </a:solidFill>
              </a:rPr>
              <a:t>갑</a:t>
            </a:r>
            <a:endParaRPr lang="ko-KR" altLang="en-US" sz="1600" dirty="0">
              <a:solidFill>
                <a:srgbClr val="C00000"/>
              </a:solidFill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2386350" y="2978876"/>
            <a:ext cx="343676" cy="37467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367962" y="3007441"/>
            <a:ext cx="34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C00000"/>
                </a:solidFill>
              </a:rPr>
              <a:t>을</a:t>
            </a:r>
          </a:p>
        </p:txBody>
      </p:sp>
      <p:sp>
        <p:nvSpPr>
          <p:cNvPr id="28" name="타원 27"/>
          <p:cNvSpPr/>
          <p:nvPr/>
        </p:nvSpPr>
        <p:spPr>
          <a:xfrm>
            <a:off x="3869172" y="2497268"/>
            <a:ext cx="343676" cy="37467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3850784" y="2525833"/>
            <a:ext cx="34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C00000"/>
                </a:solidFill>
              </a:rPr>
              <a:t>갑</a:t>
            </a:r>
          </a:p>
        </p:txBody>
      </p:sp>
      <p:sp>
        <p:nvSpPr>
          <p:cNvPr id="30" name="타원 29"/>
          <p:cNvSpPr/>
          <p:nvPr/>
        </p:nvSpPr>
        <p:spPr>
          <a:xfrm>
            <a:off x="3856172" y="2953568"/>
            <a:ext cx="343676" cy="37467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837137" y="2961120"/>
            <a:ext cx="311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C00000"/>
                </a:solidFill>
              </a:rPr>
              <a:t>을</a:t>
            </a:r>
          </a:p>
        </p:txBody>
      </p:sp>
      <p:sp>
        <p:nvSpPr>
          <p:cNvPr id="32" name="타원 31"/>
          <p:cNvSpPr/>
          <p:nvPr/>
        </p:nvSpPr>
        <p:spPr>
          <a:xfrm>
            <a:off x="3866243" y="3391735"/>
            <a:ext cx="343676" cy="37467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3839494" y="3424972"/>
            <a:ext cx="34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C00000"/>
                </a:solidFill>
              </a:rPr>
              <a:t>병</a:t>
            </a:r>
            <a:endParaRPr lang="ko-KR" altLang="en-US" sz="1600" dirty="0">
              <a:solidFill>
                <a:srgbClr val="C00000"/>
              </a:solidFill>
            </a:endParaRPr>
          </a:p>
        </p:txBody>
      </p:sp>
      <p:pic>
        <p:nvPicPr>
          <p:cNvPr id="76" name="그림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313" y="2030769"/>
            <a:ext cx="2815553" cy="1792253"/>
          </a:xfrm>
          <a:prstGeom prst="rect">
            <a:avLst/>
          </a:prstGeom>
        </p:spPr>
      </p:pic>
      <p:pic>
        <p:nvPicPr>
          <p:cNvPr id="77" name="그림 7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93" y="2088006"/>
            <a:ext cx="1297984" cy="1677780"/>
          </a:xfrm>
          <a:prstGeom prst="rect">
            <a:avLst/>
          </a:prstGeom>
        </p:spPr>
      </p:pic>
      <p:sp>
        <p:nvSpPr>
          <p:cNvPr id="78" name="타원 77"/>
          <p:cNvSpPr/>
          <p:nvPr/>
        </p:nvSpPr>
        <p:spPr>
          <a:xfrm>
            <a:off x="10636246" y="2864369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10600437" y="2837707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C00000"/>
                </a:solidFill>
              </a:rPr>
              <a:t>병</a:t>
            </a:r>
            <a:endParaRPr lang="ko-KR" altLang="en-US" sz="1400" dirty="0">
              <a:solidFill>
                <a:srgbClr val="C00000"/>
              </a:solidFill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7343119" y="2824265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7307310" y="2797603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C00000"/>
                </a:solidFill>
              </a:rPr>
              <a:t>갑</a:t>
            </a:r>
          </a:p>
        </p:txBody>
      </p:sp>
      <p:sp>
        <p:nvSpPr>
          <p:cNvPr id="82" name="타원 81"/>
          <p:cNvSpPr/>
          <p:nvPr/>
        </p:nvSpPr>
        <p:spPr>
          <a:xfrm>
            <a:off x="10372823" y="2868999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10346676" y="2827743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C00000"/>
                </a:solidFill>
              </a:rPr>
              <a:t>을</a:t>
            </a:r>
            <a:endParaRPr lang="ko-KR" altLang="en-US" sz="1400" dirty="0">
              <a:solidFill>
                <a:srgbClr val="C00000"/>
              </a:solidFill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7633177" y="2824265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7597368" y="2797603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C00000"/>
                </a:solidFill>
              </a:rPr>
              <a:t>을</a:t>
            </a:r>
            <a:endParaRPr lang="ko-KR" altLang="en-US" sz="1400" dirty="0">
              <a:solidFill>
                <a:srgbClr val="C00000"/>
              </a:solidFill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7919144" y="2838272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7883335" y="2811610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C00000"/>
                </a:solidFill>
              </a:rPr>
              <a:t>병</a:t>
            </a:r>
          </a:p>
        </p:txBody>
      </p:sp>
      <p:sp>
        <p:nvSpPr>
          <p:cNvPr id="88" name="타원 87"/>
          <p:cNvSpPr/>
          <p:nvPr/>
        </p:nvSpPr>
        <p:spPr>
          <a:xfrm>
            <a:off x="9267984" y="2829950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9232175" y="2803288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C00000"/>
                </a:solidFill>
              </a:rPr>
              <a:t>병</a:t>
            </a:r>
          </a:p>
        </p:txBody>
      </p:sp>
      <p:sp>
        <p:nvSpPr>
          <p:cNvPr id="90" name="타원 89"/>
          <p:cNvSpPr/>
          <p:nvPr/>
        </p:nvSpPr>
        <p:spPr>
          <a:xfrm>
            <a:off x="8686166" y="2833708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8650357" y="2807046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C00000"/>
                </a:solidFill>
              </a:rPr>
              <a:t>갑</a:t>
            </a:r>
          </a:p>
        </p:txBody>
      </p:sp>
      <p:sp>
        <p:nvSpPr>
          <p:cNvPr id="92" name="타원 91"/>
          <p:cNvSpPr/>
          <p:nvPr/>
        </p:nvSpPr>
        <p:spPr>
          <a:xfrm>
            <a:off x="8977513" y="2824265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8941704" y="2797603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C00000"/>
                </a:solidFill>
              </a:rPr>
              <a:t>을</a:t>
            </a:r>
            <a:endParaRPr lang="ko-KR" altLang="en-US" sz="1400" dirty="0">
              <a:solidFill>
                <a:srgbClr val="C00000"/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10074849" y="2856290"/>
            <a:ext cx="282589" cy="23161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10039040" y="2829628"/>
            <a:ext cx="28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C00000"/>
                </a:solidFill>
              </a:rPr>
              <a:t>갑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085574" y="4251907"/>
            <a:ext cx="4637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위와 동일하게 이전 장과 다음 장이 겹쳐지게</a:t>
            </a:r>
            <a:endParaRPr lang="en-US" altLang="ko-KR" sz="16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갑</a:t>
            </a:r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</a:t>
            </a:r>
            <a:r>
              <a:rPr lang="en-US" altLang="ko-KR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16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병의 날인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1440723" y="2256886"/>
            <a:ext cx="829123" cy="323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직사각형 99"/>
          <p:cNvSpPr/>
          <p:nvPr/>
        </p:nvSpPr>
        <p:spPr>
          <a:xfrm>
            <a:off x="2889815" y="2267654"/>
            <a:ext cx="829123" cy="323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4321632" y="2267654"/>
            <a:ext cx="829123" cy="323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1411896" y="2275348"/>
            <a:ext cx="862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협약</a:t>
            </a:r>
            <a:r>
              <a:rPr lang="ko-KR" altLang="en-US" sz="1400" b="1" dirty="0" smtClean="0"/>
              <a:t>서</a:t>
            </a:r>
            <a:r>
              <a:rPr lang="en-US" altLang="ko-KR" sz="1400" b="1" dirty="0" smtClean="0"/>
              <a:t>1</a:t>
            </a:r>
            <a:endParaRPr lang="ko-KR" altLang="en-US" sz="14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2874496" y="2264580"/>
            <a:ext cx="859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협약</a:t>
            </a:r>
            <a:r>
              <a:rPr lang="ko-KR" altLang="en-US" sz="1400" b="1" dirty="0" smtClean="0"/>
              <a:t>서</a:t>
            </a:r>
            <a:r>
              <a:rPr lang="en-US" altLang="ko-KR" sz="1400" b="1" dirty="0" smtClean="0"/>
              <a:t>2</a:t>
            </a:r>
            <a:endParaRPr lang="ko-KR" altLang="en-US" sz="14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330345" y="2264579"/>
            <a:ext cx="858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협약</a:t>
            </a:r>
            <a:r>
              <a:rPr lang="ko-KR" altLang="en-US" sz="1400" b="1" dirty="0" smtClean="0"/>
              <a:t>서</a:t>
            </a:r>
            <a:r>
              <a:rPr lang="en-US" altLang="ko-KR" sz="1400" b="1" dirty="0" smtClean="0"/>
              <a:t>3</a:t>
            </a:r>
            <a:endParaRPr lang="ko-KR" altLang="en-US" sz="14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494124" y="1526934"/>
            <a:ext cx="242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0070C0"/>
                </a:solidFill>
              </a:rPr>
              <a:t>*</a:t>
            </a:r>
            <a:r>
              <a:rPr lang="ko-KR" altLang="en-US" sz="1200" dirty="0" smtClean="0">
                <a:solidFill>
                  <a:srgbClr val="0070C0"/>
                </a:solidFill>
              </a:rPr>
              <a:t>갑</a:t>
            </a:r>
            <a:r>
              <a:rPr lang="en-US" altLang="ko-KR" sz="1200" dirty="0" smtClean="0">
                <a:solidFill>
                  <a:srgbClr val="0070C0"/>
                </a:solidFill>
              </a:rPr>
              <a:t>: </a:t>
            </a:r>
            <a:r>
              <a:rPr lang="ko-KR" altLang="en-US" sz="1200" dirty="0" smtClean="0">
                <a:solidFill>
                  <a:srgbClr val="0070C0"/>
                </a:solidFill>
              </a:rPr>
              <a:t>목원대학교</a:t>
            </a:r>
            <a:r>
              <a:rPr lang="en-US" altLang="ko-KR" sz="1200" dirty="0" smtClean="0">
                <a:solidFill>
                  <a:srgbClr val="0070C0"/>
                </a:solidFill>
              </a:rPr>
              <a:t> </a:t>
            </a:r>
            <a:endParaRPr lang="en-US" altLang="ko-KR" sz="1200" dirty="0" smtClean="0">
              <a:solidFill>
                <a:srgbClr val="0070C0"/>
              </a:solidFill>
            </a:endParaRPr>
          </a:p>
          <a:p>
            <a:r>
              <a:rPr lang="en-US" altLang="ko-KR" sz="1200" dirty="0" smtClean="0">
                <a:solidFill>
                  <a:srgbClr val="0070C0"/>
                </a:solidFill>
              </a:rPr>
              <a:t>*</a:t>
            </a:r>
            <a:r>
              <a:rPr lang="ko-KR" altLang="en-US" sz="1200" dirty="0" smtClean="0">
                <a:solidFill>
                  <a:srgbClr val="0070C0"/>
                </a:solidFill>
              </a:rPr>
              <a:t>을</a:t>
            </a:r>
            <a:r>
              <a:rPr lang="en-US" altLang="ko-KR" sz="1200" dirty="0" smtClean="0">
                <a:solidFill>
                  <a:srgbClr val="0070C0"/>
                </a:solidFill>
              </a:rPr>
              <a:t>: </a:t>
            </a:r>
            <a:r>
              <a:rPr lang="ko-KR" altLang="en-US" sz="1200" dirty="0" smtClean="0">
                <a:solidFill>
                  <a:srgbClr val="0070C0"/>
                </a:solidFill>
              </a:rPr>
              <a:t>귀사</a:t>
            </a:r>
            <a:endParaRPr lang="en-US" altLang="ko-KR" sz="1200" dirty="0" smtClean="0">
              <a:solidFill>
                <a:srgbClr val="0070C0"/>
              </a:solidFill>
            </a:endParaRPr>
          </a:p>
          <a:p>
            <a:r>
              <a:rPr lang="en-US" altLang="ko-KR" sz="1200" dirty="0" smtClean="0">
                <a:solidFill>
                  <a:srgbClr val="0070C0"/>
                </a:solidFill>
              </a:rPr>
              <a:t>*</a:t>
            </a:r>
            <a:r>
              <a:rPr lang="ko-KR" altLang="en-US" sz="1200" dirty="0" smtClean="0">
                <a:solidFill>
                  <a:srgbClr val="0070C0"/>
                </a:solidFill>
              </a:rPr>
              <a:t>병</a:t>
            </a:r>
            <a:r>
              <a:rPr lang="en-US" altLang="ko-KR" sz="1200" dirty="0" smtClean="0">
                <a:solidFill>
                  <a:srgbClr val="0070C0"/>
                </a:solidFill>
              </a:rPr>
              <a:t>: </a:t>
            </a:r>
            <a:r>
              <a:rPr lang="ko-KR" altLang="en-US" sz="1200" dirty="0" smtClean="0">
                <a:solidFill>
                  <a:srgbClr val="0070C0"/>
                </a:solidFill>
              </a:rPr>
              <a:t>학생</a:t>
            </a:r>
            <a:endParaRPr lang="ko-KR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와이드스크린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함초롬돋움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dcterms:created xsi:type="dcterms:W3CDTF">2020-09-10T05:49:16Z</dcterms:created>
  <dcterms:modified xsi:type="dcterms:W3CDTF">2021-12-10T07:01:00Z</dcterms:modified>
</cp:coreProperties>
</file>