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19"/>
  </p:handoutMasterIdLst>
  <p:sldIdLst>
    <p:sldId id="256" r:id="rId3"/>
    <p:sldId id="274" r:id="rId4"/>
    <p:sldId id="275" r:id="rId5"/>
    <p:sldId id="269" r:id="rId6"/>
    <p:sldId id="271" r:id="rId7"/>
    <p:sldId id="257" r:id="rId8"/>
    <p:sldId id="280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73" r:id="rId17"/>
    <p:sldId id="277" r:id="rId18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824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7769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638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490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2711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766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467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652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40729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8450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660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2022-02-09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907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13.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14.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14.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257892"/>
              </p:ext>
            </p:extLst>
          </p:nvPr>
        </p:nvGraphicFramePr>
        <p:xfrm>
          <a:off x="943325" y="2381994"/>
          <a:ext cx="536603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80711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985324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b="0" baseline="0" dirty="0" smtClean="0">
                          <a:latin typeface="+mn-ea"/>
                          <a:ea typeface="+mn-ea"/>
                        </a:rPr>
                        <a:t>졸업예정자</a:t>
                      </a:r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b="0" baseline="0" dirty="0" err="1" smtClean="0">
                          <a:latin typeface="+mn-ea"/>
                          <a:ea typeface="+mn-ea"/>
                        </a:rPr>
                        <a:t>졸업유예자</a:t>
                      </a:r>
                      <a:r>
                        <a:rPr lang="en-US" altLang="ko-KR" b="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b="0" baseline="0" dirty="0" smtClean="0">
                          <a:latin typeface="+mn-ea"/>
                          <a:ea typeface="+mn-ea"/>
                        </a:rPr>
                        <a:t>휴학생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 </a:t>
            </a:r>
            <a:r>
              <a:rPr lang="ko-KR" altLang="en-US" dirty="0" smtClean="0"/>
              <a:t>온라인 사전 직무교육 수강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457200" indent="-457200">
              <a:buAutoNum type="arabicParenR"/>
            </a:pP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2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사이버캠퍼스 로그인 후 화면 상단</a:t>
            </a:r>
            <a:r>
              <a:rPr lang="ko-KR" altLang="en-US" sz="2000" dirty="0">
                <a:ea typeface="+mj-ea"/>
              </a:rPr>
              <a:t> </a:t>
            </a:r>
            <a:r>
              <a:rPr lang="ko-KR" altLang="en-US" sz="2000" dirty="0" smtClean="0">
                <a:ea typeface="+mj-ea"/>
              </a:rPr>
              <a:t>“인턴십 이해와 활용” </a:t>
            </a:r>
            <a:r>
              <a:rPr lang="en-US" altLang="ko-KR" sz="2000" dirty="0" smtClean="0">
                <a:ea typeface="+mj-ea"/>
              </a:rPr>
              <a:t>&amp;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“</a:t>
            </a:r>
            <a:r>
              <a:rPr lang="ko-KR" altLang="en-US" sz="2000" dirty="0" smtClean="0">
                <a:ea typeface="+mj-ea"/>
              </a:rPr>
              <a:t> 직장예비학교</a:t>
            </a:r>
            <a:r>
              <a:rPr lang="en-US" altLang="ko-KR" sz="2000" dirty="0" smtClean="0">
                <a:ea typeface="+mj-ea"/>
              </a:rPr>
              <a:t>” (</a:t>
            </a:r>
            <a:r>
              <a:rPr lang="ko-KR" altLang="en-US" sz="2000" dirty="0" smtClean="0">
                <a:ea typeface="+mj-ea"/>
              </a:rPr>
              <a:t>누구나 알면 좋은 노동법 상식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→ 강의 이수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3</a:t>
            </a:r>
            <a:r>
              <a:rPr lang="en-US" altLang="ko-KR" sz="2000" dirty="0" smtClean="0">
                <a:ea typeface="+mj-ea"/>
              </a:rPr>
              <a:t>) </a:t>
            </a:r>
            <a:r>
              <a:rPr lang="ko-KR" altLang="en-US" sz="2000" dirty="0" smtClean="0">
                <a:ea typeface="+mj-ea"/>
              </a:rPr>
              <a:t>강의 수료 후 현장실습지원센터에서 수료증 발급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11512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센터에서 기업과 협약 체결 후 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/>
              <a:t>                                      (</a:t>
            </a:r>
            <a:r>
              <a:rPr lang="ko-KR" altLang="en-US" sz="1600" dirty="0"/>
              <a:t>원본은 기업</a:t>
            </a:r>
            <a:r>
              <a:rPr lang="en-US" altLang="ko-KR" sz="1600" dirty="0"/>
              <a:t>,</a:t>
            </a:r>
            <a:r>
              <a:rPr lang="ko-KR" altLang="en-US" sz="1600" dirty="0"/>
              <a:t> 학생</a:t>
            </a:r>
            <a:r>
              <a:rPr lang="en-US" altLang="ko-KR" sz="1600" dirty="0"/>
              <a:t>,</a:t>
            </a:r>
            <a:r>
              <a:rPr lang="ko-KR" altLang="en-US" sz="1600" dirty="0"/>
              <a:t> 센터 </a:t>
            </a:r>
            <a:r>
              <a:rPr lang="en-US" altLang="ko-KR" sz="1600" dirty="0"/>
              <a:t>1</a:t>
            </a:r>
            <a:r>
              <a:rPr lang="ko-KR" altLang="en-US" sz="1600" dirty="0"/>
              <a:t>부씩 보관</a:t>
            </a:r>
            <a:r>
              <a:rPr lang="en-US" altLang="ko-KR" sz="1600" dirty="0"/>
              <a:t>)</a:t>
            </a:r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결과보고서 제출시 스캔 후 함께 제출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792</Words>
  <Application>Microsoft Office PowerPoint</Application>
  <PresentationFormat>와이드스크린</PresentationFormat>
  <Paragraphs>192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Office 테마</vt:lpstr>
      <vt:lpstr>1_Office 테마</vt:lpstr>
      <vt:lpstr>대전형 코업(co-op) 청년 뉴리더 양성 사업</vt:lpstr>
      <vt:lpstr>목차</vt:lpstr>
      <vt:lpstr>1.비교과</vt:lpstr>
      <vt:lpstr>2.제출서류(학과제출)</vt:lpstr>
      <vt:lpstr>3.제출서류확인표(제출 전 확인) </vt:lpstr>
      <vt:lpstr>4.신청서, 개인정보동의서</vt:lpstr>
      <vt:lpstr>5. 온라인 사전 직무교육 수강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13.대전형 코업(co-op) 참여확인서</vt:lpstr>
      <vt:lpstr>14.기타사항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산학협력단</cp:lastModifiedBy>
  <cp:revision>73</cp:revision>
  <cp:lastPrinted>2020-02-06T06:28:06Z</cp:lastPrinted>
  <dcterms:created xsi:type="dcterms:W3CDTF">2019-06-27T01:48:55Z</dcterms:created>
  <dcterms:modified xsi:type="dcterms:W3CDTF">2022-02-09T05:48:23Z</dcterms:modified>
</cp:coreProperties>
</file>