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9" r:id="rId18"/>
    <p:sldId id="280" r:id="rId19"/>
    <p:sldId id="281" r:id="rId20"/>
    <p:sldId id="271" r:id="rId21"/>
    <p:sldId id="272" r:id="rId22"/>
    <p:sldId id="273" r:id="rId23"/>
    <p:sldId id="274" r:id="rId24"/>
    <p:sldId id="275" r:id="rId25"/>
  </p:sldIdLst>
  <p:sldSz cx="13449300" cy="7562850"/>
  <p:notesSz cx="13449300" cy="75628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60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47793" y="2196464"/>
            <a:ext cx="355371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7395" y="4235196"/>
            <a:ext cx="941451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24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465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6389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0706" y="1738325"/>
            <a:ext cx="3167887" cy="563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7395" y="4235196"/>
            <a:ext cx="941451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13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15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465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6389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60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4088891" y="2327148"/>
            <a:ext cx="5265420" cy="2577465"/>
          </a:xfrm>
          <a:custGeom>
            <a:avLst/>
            <a:gdLst/>
            <a:ahLst/>
            <a:cxnLst/>
            <a:rect l="l" t="t" r="r" b="b"/>
            <a:pathLst>
              <a:path w="5265420" h="2577465">
                <a:moveTo>
                  <a:pt x="0" y="2577084"/>
                </a:moveTo>
                <a:lnTo>
                  <a:pt x="5265420" y="2577084"/>
                </a:lnTo>
                <a:lnTo>
                  <a:pt x="5265420" y="0"/>
                </a:lnTo>
                <a:lnTo>
                  <a:pt x="0" y="0"/>
                </a:lnTo>
                <a:lnTo>
                  <a:pt x="0" y="2577084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512307" y="2052828"/>
            <a:ext cx="2418715" cy="635635"/>
          </a:xfrm>
          <a:custGeom>
            <a:avLst/>
            <a:gdLst/>
            <a:ahLst/>
            <a:cxnLst/>
            <a:rect l="l" t="t" r="r" b="b"/>
            <a:pathLst>
              <a:path w="2418715" h="635635">
                <a:moveTo>
                  <a:pt x="2418588" y="0"/>
                </a:moveTo>
                <a:lnTo>
                  <a:pt x="0" y="0"/>
                </a:lnTo>
                <a:lnTo>
                  <a:pt x="0" y="635508"/>
                </a:lnTo>
                <a:lnTo>
                  <a:pt x="2418588" y="635508"/>
                </a:lnTo>
                <a:lnTo>
                  <a:pt x="241858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1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0131" y="1945970"/>
            <a:ext cx="220903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288" y="2035853"/>
            <a:ext cx="12904723" cy="3635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2762" y="7033450"/>
            <a:ext cx="430377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465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3496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4151" y="1024128"/>
            <a:ext cx="880110" cy="0"/>
          </a:xfrm>
          <a:custGeom>
            <a:avLst/>
            <a:gdLst/>
            <a:ahLst/>
            <a:cxnLst/>
            <a:rect l="l" t="t" r="r" b="b"/>
            <a:pathLst>
              <a:path w="880110">
                <a:moveTo>
                  <a:pt x="87985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0791" y="36576"/>
            <a:ext cx="1223771" cy="12237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20588" y="2055063"/>
            <a:ext cx="2008123" cy="563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465" y="1739455"/>
            <a:ext cx="1210437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2762" y="7033450"/>
            <a:ext cx="430377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465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3496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70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3" Type="http://schemas.openxmlformats.org/officeDocument/2006/relationships/image" Target="../media/image87.jpg"/><Relationship Id="rId7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48.png"/><Relationship Id="rId4" Type="http://schemas.openxmlformats.org/officeDocument/2006/relationships/image" Target="../media/image8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g"/><Relationship Id="rId3" Type="http://schemas.openxmlformats.org/officeDocument/2006/relationships/image" Target="../media/image93.png"/><Relationship Id="rId7" Type="http://schemas.openxmlformats.org/officeDocument/2006/relationships/image" Target="../media/image96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5" Type="http://schemas.openxmlformats.org/officeDocument/2006/relationships/image" Target="../media/image48.png"/><Relationship Id="rId10" Type="http://schemas.openxmlformats.org/officeDocument/2006/relationships/image" Target="../media/image99.png"/><Relationship Id="rId4" Type="http://schemas.openxmlformats.org/officeDocument/2006/relationships/image" Target="../media/image94.jpg"/><Relationship Id="rId9" Type="http://schemas.openxmlformats.org/officeDocument/2006/relationships/image" Target="../media/image9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1.jpg"/><Relationship Id="rId7" Type="http://schemas.openxmlformats.org/officeDocument/2006/relationships/image" Target="../media/image105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jpg"/><Relationship Id="rId5" Type="http://schemas.openxmlformats.org/officeDocument/2006/relationships/image" Target="../media/image103.png"/><Relationship Id="rId4" Type="http://schemas.openxmlformats.org/officeDocument/2006/relationships/image" Target="../media/image10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07.jpg"/><Relationship Id="rId7" Type="http://schemas.openxmlformats.org/officeDocument/2006/relationships/image" Target="../media/image111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jpg"/><Relationship Id="rId5" Type="http://schemas.openxmlformats.org/officeDocument/2006/relationships/image" Target="../media/image109.png"/><Relationship Id="rId10" Type="http://schemas.openxmlformats.org/officeDocument/2006/relationships/image" Target="../media/image99.png"/><Relationship Id="rId4" Type="http://schemas.openxmlformats.org/officeDocument/2006/relationships/image" Target="../media/image108.jpg"/><Relationship Id="rId9" Type="http://schemas.openxmlformats.org/officeDocument/2006/relationships/image" Target="../media/image11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g"/><Relationship Id="rId3" Type="http://schemas.openxmlformats.org/officeDocument/2006/relationships/image" Target="../media/image114.png"/><Relationship Id="rId7" Type="http://schemas.openxmlformats.org/officeDocument/2006/relationships/image" Target="../media/image99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jpg"/><Relationship Id="rId5" Type="http://schemas.openxmlformats.org/officeDocument/2006/relationships/image" Target="../media/image116.jpg"/><Relationship Id="rId4" Type="http://schemas.openxmlformats.org/officeDocument/2006/relationships/image" Target="../media/image115.jpg"/><Relationship Id="rId9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3" Type="http://schemas.openxmlformats.org/officeDocument/2006/relationships/image" Target="../media/image123.png"/><Relationship Id="rId21" Type="http://schemas.openxmlformats.org/officeDocument/2006/relationships/image" Target="../media/image141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jpg"/><Relationship Id="rId25" Type="http://schemas.openxmlformats.org/officeDocument/2006/relationships/image" Target="../media/image145.png"/><Relationship Id="rId2" Type="http://schemas.openxmlformats.org/officeDocument/2006/relationships/image" Target="../media/image122.png"/><Relationship Id="rId16" Type="http://schemas.openxmlformats.org/officeDocument/2006/relationships/image" Target="../media/image136.jpg"/><Relationship Id="rId20" Type="http://schemas.openxmlformats.org/officeDocument/2006/relationships/image" Target="../media/image1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24" Type="http://schemas.openxmlformats.org/officeDocument/2006/relationships/image" Target="../media/image144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10" Type="http://schemas.openxmlformats.org/officeDocument/2006/relationships/image" Target="../media/image130.png"/><Relationship Id="rId19" Type="http://schemas.openxmlformats.org/officeDocument/2006/relationships/image" Target="../media/image139.jp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Relationship Id="rId27" Type="http://schemas.openxmlformats.org/officeDocument/2006/relationships/image" Target="../media/image1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26" Type="http://schemas.openxmlformats.org/officeDocument/2006/relationships/image" Target="../media/image171.jpg"/><Relationship Id="rId3" Type="http://schemas.openxmlformats.org/officeDocument/2006/relationships/image" Target="../media/image149.png"/><Relationship Id="rId21" Type="http://schemas.openxmlformats.org/officeDocument/2006/relationships/image" Target="../media/image167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5" Type="http://schemas.openxmlformats.org/officeDocument/2006/relationships/image" Target="../media/image170.jpg"/><Relationship Id="rId2" Type="http://schemas.openxmlformats.org/officeDocument/2006/relationships/image" Target="../media/image148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29" Type="http://schemas.openxmlformats.org/officeDocument/2006/relationships/image" Target="../media/image1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24" Type="http://schemas.openxmlformats.org/officeDocument/2006/relationships/image" Target="../media/image140.jp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23" Type="http://schemas.openxmlformats.org/officeDocument/2006/relationships/image" Target="../media/image169.png"/><Relationship Id="rId28" Type="http://schemas.openxmlformats.org/officeDocument/2006/relationships/image" Target="../media/image173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31" Type="http://schemas.openxmlformats.org/officeDocument/2006/relationships/image" Target="../media/image17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Relationship Id="rId27" Type="http://schemas.openxmlformats.org/officeDocument/2006/relationships/image" Target="../media/image172.png"/><Relationship Id="rId30" Type="http://schemas.openxmlformats.org/officeDocument/2006/relationships/image" Target="../media/image1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jpg"/><Relationship Id="rId3" Type="http://schemas.openxmlformats.org/officeDocument/2006/relationships/image" Target="../media/image178.jpg"/><Relationship Id="rId7" Type="http://schemas.openxmlformats.org/officeDocument/2006/relationships/image" Target="../media/image18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.jpg"/><Relationship Id="rId5" Type="http://schemas.openxmlformats.org/officeDocument/2006/relationships/image" Target="../media/image180.jpg"/><Relationship Id="rId4" Type="http://schemas.openxmlformats.org/officeDocument/2006/relationships/image" Target="../media/image17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g"/><Relationship Id="rId7" Type="http://schemas.openxmlformats.org/officeDocument/2006/relationships/image" Target="../media/image189.png"/><Relationship Id="rId2" Type="http://schemas.openxmlformats.org/officeDocument/2006/relationships/image" Target="../media/image1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9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jp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jpg"/><Relationship Id="rId10" Type="http://schemas.openxmlformats.org/officeDocument/2006/relationships/image" Target="../media/image41.png"/><Relationship Id="rId19" Type="http://schemas.openxmlformats.org/officeDocument/2006/relationships/image" Target="../media/image50.jp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13" Type="http://schemas.openxmlformats.org/officeDocument/2006/relationships/image" Target="../media/image61.jpg"/><Relationship Id="rId18" Type="http://schemas.openxmlformats.org/officeDocument/2006/relationships/image" Target="../media/image66.png"/><Relationship Id="rId3" Type="http://schemas.openxmlformats.org/officeDocument/2006/relationships/image" Target="../media/image52.png"/><Relationship Id="rId21" Type="http://schemas.openxmlformats.org/officeDocument/2006/relationships/image" Target="../media/image69.png"/><Relationship Id="rId7" Type="http://schemas.openxmlformats.org/officeDocument/2006/relationships/image" Target="../media/image48.png"/><Relationship Id="rId12" Type="http://schemas.openxmlformats.org/officeDocument/2006/relationships/image" Target="../media/image60.jpg"/><Relationship Id="rId17" Type="http://schemas.openxmlformats.org/officeDocument/2006/relationships/image" Target="../media/image65.png"/><Relationship Id="rId2" Type="http://schemas.openxmlformats.org/officeDocument/2006/relationships/image" Target="../media/image51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11" Type="http://schemas.openxmlformats.org/officeDocument/2006/relationships/image" Target="../media/image59.jpg"/><Relationship Id="rId24" Type="http://schemas.openxmlformats.org/officeDocument/2006/relationships/image" Target="../media/image72.jpg"/><Relationship Id="rId5" Type="http://schemas.openxmlformats.org/officeDocument/2006/relationships/image" Target="../media/image54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jpg"/><Relationship Id="rId4" Type="http://schemas.openxmlformats.org/officeDocument/2006/relationships/image" Target="../media/image53.jpg"/><Relationship Id="rId9" Type="http://schemas.openxmlformats.org/officeDocument/2006/relationships/image" Target="../media/image57.jp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48.png"/><Relationship Id="rId3" Type="http://schemas.openxmlformats.org/officeDocument/2006/relationships/image" Target="../media/image74.jpg"/><Relationship Id="rId21" Type="http://schemas.openxmlformats.org/officeDocument/2006/relationships/image" Target="../media/image50.jpg"/><Relationship Id="rId7" Type="http://schemas.openxmlformats.org/officeDocument/2006/relationships/image" Target="../media/image47.jpg"/><Relationship Id="rId12" Type="http://schemas.openxmlformats.org/officeDocument/2006/relationships/image" Target="../media/image80.png"/><Relationship Id="rId17" Type="http://schemas.openxmlformats.org/officeDocument/2006/relationships/image" Target="../media/image69.png"/><Relationship Id="rId25" Type="http://schemas.openxmlformats.org/officeDocument/2006/relationships/image" Target="../media/image83.jpg"/><Relationship Id="rId2" Type="http://schemas.openxmlformats.org/officeDocument/2006/relationships/image" Target="../media/image73.png"/><Relationship Id="rId16" Type="http://schemas.openxmlformats.org/officeDocument/2006/relationships/image" Target="../media/image68.png"/><Relationship Id="rId20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jpg"/><Relationship Id="rId11" Type="http://schemas.openxmlformats.org/officeDocument/2006/relationships/image" Target="../media/image55.jpg"/><Relationship Id="rId24" Type="http://schemas.openxmlformats.org/officeDocument/2006/relationships/image" Target="../media/image82.jpg"/><Relationship Id="rId5" Type="http://schemas.openxmlformats.org/officeDocument/2006/relationships/image" Target="../media/image76.jpg"/><Relationship Id="rId15" Type="http://schemas.openxmlformats.org/officeDocument/2006/relationships/image" Target="../media/image67.jpg"/><Relationship Id="rId23" Type="http://schemas.openxmlformats.org/officeDocument/2006/relationships/image" Target="../media/image81.jpg"/><Relationship Id="rId10" Type="http://schemas.openxmlformats.org/officeDocument/2006/relationships/image" Target="../media/image79.png"/><Relationship Id="rId19" Type="http://schemas.openxmlformats.org/officeDocument/2006/relationships/image" Target="../media/image71.png"/><Relationship Id="rId4" Type="http://schemas.openxmlformats.org/officeDocument/2006/relationships/image" Target="../media/image75.png"/><Relationship Id="rId9" Type="http://schemas.openxmlformats.org/officeDocument/2006/relationships/image" Target="../media/image78.jpg"/><Relationship Id="rId14" Type="http://schemas.openxmlformats.org/officeDocument/2006/relationships/image" Target="../media/image66.png"/><Relationship Id="rId22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443585" cy="7560945"/>
            <a:chOff x="0" y="0"/>
            <a:chExt cx="13443585" cy="7560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443203" cy="75605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9524" y="6281928"/>
              <a:ext cx="1823466" cy="4792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7248" y="5254752"/>
              <a:ext cx="1152144" cy="14356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6087" y="6239255"/>
              <a:ext cx="2006345" cy="5220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3812" y="5067300"/>
              <a:ext cx="1266443" cy="1623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8264" y="6402323"/>
              <a:ext cx="1686305" cy="3405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5988" y="5838444"/>
              <a:ext cx="1234440" cy="8336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71187" y="6385560"/>
              <a:ext cx="1264183" cy="3574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8912" y="5766816"/>
              <a:ext cx="786384" cy="90525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76087" y="1948789"/>
            <a:ext cx="22090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8784">
              <a:lnSpc>
                <a:spcPct val="100000"/>
              </a:lnSpc>
              <a:spcBef>
                <a:spcPts val="95"/>
              </a:spcBef>
            </a:pPr>
            <a:r>
              <a:rPr b="1" spc="80" smtClean="0"/>
              <a:t>202</a:t>
            </a:r>
            <a:r>
              <a:rPr lang="en-US" b="1" spc="80" smtClean="0"/>
              <a:t>5</a:t>
            </a:r>
            <a:r>
              <a:rPr b="1" spc="35" smtClean="0"/>
              <a:t>년</a:t>
            </a:r>
            <a:endParaRPr b="1" spc="35"/>
          </a:p>
        </p:txBody>
      </p:sp>
      <p:sp>
        <p:nvSpPr>
          <p:cNvPr id="13" name="object 13"/>
          <p:cNvSpPr txBox="1"/>
          <p:nvPr/>
        </p:nvSpPr>
        <p:spPr>
          <a:xfrm>
            <a:off x="1238250" y="2613572"/>
            <a:ext cx="10584433" cy="14224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목원대학교</a:t>
            </a:r>
            <a:r>
              <a:rPr sz="4000" b="1" spc="-30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35">
                <a:solidFill>
                  <a:srgbClr val="1D1853"/>
                </a:solidFill>
                <a:latin typeface="나눔고딕OTF"/>
                <a:cs typeface="나눔고딕OTF"/>
              </a:rPr>
              <a:t>학생증</a:t>
            </a:r>
            <a:r>
              <a:rPr sz="4000" b="1" spc="-10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체크카드</a:t>
            </a:r>
            <a:r>
              <a:rPr sz="4000" b="1" spc="-30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35">
                <a:solidFill>
                  <a:srgbClr val="1D1853"/>
                </a:solidFill>
                <a:latin typeface="나눔고딕OTF"/>
                <a:cs typeface="나눔고딕OTF"/>
              </a:rPr>
              <a:t>신청</a:t>
            </a:r>
            <a:r>
              <a:rPr sz="4000" b="1" spc="-15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이용가이드</a:t>
            </a:r>
            <a:endParaRPr sz="4000" b="1">
              <a:latin typeface="나눔고딕OTF"/>
              <a:cs typeface="나눔고딕OTF"/>
            </a:endParaRPr>
          </a:p>
          <a:p>
            <a:pPr marL="9525" algn="ctr">
              <a:lnSpc>
                <a:spcPct val="100000"/>
              </a:lnSpc>
              <a:spcBef>
                <a:spcPts val="894"/>
              </a:spcBef>
              <a:tabLst>
                <a:tab pos="999490" algn="l"/>
              </a:tabLst>
            </a:pPr>
            <a:r>
              <a:rPr sz="3600" b="1" spc="25">
                <a:solidFill>
                  <a:srgbClr val="1D1853"/>
                </a:solidFill>
                <a:latin typeface="나눔고딕OTF ExtraBold"/>
                <a:cs typeface="나눔고딕OTF ExtraBold"/>
              </a:rPr>
              <a:t>(	</a:t>
            </a:r>
            <a:r>
              <a:rPr sz="3600" b="1" spc="210">
                <a:solidFill>
                  <a:srgbClr val="1D1853"/>
                </a:solidFill>
                <a:latin typeface="나눔고딕OTF ExtraBold"/>
                <a:cs typeface="나눔고딕OTF ExtraBold"/>
              </a:rPr>
              <a:t>신한</a:t>
            </a:r>
            <a:r>
              <a:rPr sz="3600" b="1" spc="45">
                <a:solidFill>
                  <a:srgbClr val="1D1853"/>
                </a:solidFill>
                <a:latin typeface="나눔고딕OTF ExtraBold"/>
                <a:cs typeface="나눔고딕OTF ExtraBold"/>
              </a:rPr>
              <a:t> </a:t>
            </a:r>
            <a:r>
              <a:rPr sz="3600" b="1" spc="270">
                <a:solidFill>
                  <a:srgbClr val="1D1853"/>
                </a:solidFill>
                <a:latin typeface="나눔고딕OTF ExtraBold"/>
                <a:cs typeface="나눔고딕OTF ExtraBold"/>
              </a:rPr>
              <a:t>SOL</a:t>
            </a:r>
            <a:r>
              <a:rPr sz="3600" b="1" spc="50">
                <a:solidFill>
                  <a:srgbClr val="1D1853"/>
                </a:solidFill>
                <a:latin typeface="나눔고딕OTF ExtraBold"/>
                <a:cs typeface="나눔고딕OTF ExtraBold"/>
              </a:rPr>
              <a:t> </a:t>
            </a:r>
            <a:r>
              <a:rPr sz="3600" b="1" spc="240">
                <a:solidFill>
                  <a:srgbClr val="1D1853"/>
                </a:solidFill>
                <a:latin typeface="나눔고딕OTF ExtraBold"/>
                <a:cs typeface="나눔고딕OTF ExtraBold"/>
              </a:rPr>
              <a:t>Bank</a:t>
            </a:r>
            <a:r>
              <a:rPr sz="3600" b="1" spc="40">
                <a:solidFill>
                  <a:srgbClr val="1D1853"/>
                </a:solidFill>
                <a:latin typeface="나눔고딕OTF ExtraBold"/>
                <a:cs typeface="나눔고딕OTF ExtraBold"/>
              </a:rPr>
              <a:t> </a:t>
            </a:r>
            <a:r>
              <a:rPr sz="3600" b="1" spc="25">
                <a:solidFill>
                  <a:srgbClr val="1D1853"/>
                </a:solidFill>
                <a:latin typeface="나눔고딕OTF ExtraBold"/>
                <a:cs typeface="나눔고딕OTF ExtraBold"/>
              </a:rPr>
              <a:t>)</a:t>
            </a:r>
            <a:endParaRPr sz="3600">
              <a:latin typeface="나눔고딕OTF ExtraBold"/>
              <a:cs typeface="나눔고딕OTF Extra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19814" y="3498828"/>
            <a:ext cx="566927" cy="566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65596" y="1882902"/>
            <a:ext cx="1625854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1" spc="265">
                <a:solidFill>
                  <a:srgbClr val="FFFFFF"/>
                </a:solidFill>
                <a:latin typeface="나눔고딕OTF ExtraBold"/>
                <a:cs typeface="나눔고딕OTF ExtraBold"/>
              </a:rPr>
              <a:t>Part</a:t>
            </a:r>
            <a:r>
              <a:rPr sz="3500" b="1" spc="-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80">
                <a:solidFill>
                  <a:srgbClr val="FFFFFF"/>
                </a:solidFill>
                <a:latin typeface="나눔고딕OTF ExtraBold"/>
                <a:cs typeface="나눔고딕OTF ExtraBold"/>
              </a:rPr>
              <a:t>2</a:t>
            </a:r>
            <a:endParaRPr sz="3500">
              <a:latin typeface="나눔고딕OTF ExtraBold"/>
              <a:cs typeface="나눔고딕OTF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9516" y="2688793"/>
            <a:ext cx="10123933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입출금</a:t>
            </a:r>
            <a:r>
              <a:rPr sz="3500" b="1" spc="5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40">
                <a:solidFill>
                  <a:srgbClr val="FFFFFF"/>
                </a:solidFill>
                <a:latin typeface="나눔고딕OTF ExtraBold"/>
                <a:cs typeface="나눔고딕OTF ExtraBold"/>
              </a:rPr>
              <a:t>통장</a:t>
            </a:r>
            <a:r>
              <a:rPr sz="3500" b="1" spc="6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75">
                <a:solidFill>
                  <a:srgbClr val="FFFFFF"/>
                </a:solidFill>
                <a:latin typeface="나눔고딕OTF ExtraBold"/>
                <a:cs typeface="나눔고딕OTF ExtraBold"/>
              </a:rPr>
              <a:t>&amp;</a:t>
            </a:r>
            <a:r>
              <a:rPr sz="3500" b="1" spc="7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학생증</a:t>
            </a:r>
            <a:r>
              <a:rPr sz="3500" b="1" spc="6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체크카드</a:t>
            </a:r>
            <a:r>
              <a:rPr sz="3500" b="1" spc="4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동시</a:t>
            </a:r>
            <a:r>
              <a:rPr sz="3500" b="1" spc="6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신청하기</a:t>
            </a:r>
            <a:endParaRPr sz="3500">
              <a:latin typeface="나눔고딕OTF ExtraBold"/>
              <a:cs typeface="나눔고딕OTF Extra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3835" y="2988564"/>
            <a:ext cx="4824983" cy="43921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3" y="320040"/>
            <a:ext cx="2208276" cy="446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6851" y="1912603"/>
            <a:ext cx="5959475" cy="4887595"/>
            <a:chOff x="6086851" y="1912603"/>
            <a:chExt cx="5959475" cy="4887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6851" y="1912603"/>
              <a:ext cx="5958849" cy="48874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03619" y="1920240"/>
              <a:ext cx="5875020" cy="4813300"/>
            </a:xfrm>
            <a:custGeom>
              <a:avLst/>
              <a:gdLst/>
              <a:ahLst/>
              <a:cxnLst/>
              <a:rect l="l" t="t" r="r" b="b"/>
              <a:pathLst>
                <a:path w="5875020" h="4813300">
                  <a:moveTo>
                    <a:pt x="5753227" y="0"/>
                  </a:moveTo>
                  <a:lnTo>
                    <a:pt x="121792" y="0"/>
                  </a:lnTo>
                  <a:lnTo>
                    <a:pt x="74366" y="9564"/>
                  </a:lnTo>
                  <a:lnTo>
                    <a:pt x="35655" y="35655"/>
                  </a:lnTo>
                  <a:lnTo>
                    <a:pt x="9564" y="74366"/>
                  </a:lnTo>
                  <a:lnTo>
                    <a:pt x="0" y="121793"/>
                  </a:lnTo>
                  <a:lnTo>
                    <a:pt x="0" y="4691024"/>
                  </a:lnTo>
                  <a:lnTo>
                    <a:pt x="9564" y="4738420"/>
                  </a:lnTo>
                  <a:lnTo>
                    <a:pt x="35655" y="4777125"/>
                  </a:lnTo>
                  <a:lnTo>
                    <a:pt x="74366" y="4803222"/>
                  </a:lnTo>
                  <a:lnTo>
                    <a:pt x="121792" y="4812792"/>
                  </a:lnTo>
                  <a:lnTo>
                    <a:pt x="5753227" y="4812792"/>
                  </a:lnTo>
                  <a:lnTo>
                    <a:pt x="5800653" y="4803222"/>
                  </a:lnTo>
                  <a:lnTo>
                    <a:pt x="5839364" y="4777125"/>
                  </a:lnTo>
                  <a:lnTo>
                    <a:pt x="5865455" y="4738420"/>
                  </a:lnTo>
                  <a:lnTo>
                    <a:pt x="5875020" y="4691024"/>
                  </a:lnTo>
                  <a:lnTo>
                    <a:pt x="5875020" y="121793"/>
                  </a:lnTo>
                  <a:lnTo>
                    <a:pt x="5865455" y="74366"/>
                  </a:lnTo>
                  <a:lnTo>
                    <a:pt x="5839364" y="35655"/>
                  </a:lnTo>
                  <a:lnTo>
                    <a:pt x="5800653" y="9564"/>
                  </a:lnTo>
                  <a:lnTo>
                    <a:pt x="575322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8235" y="2176272"/>
              <a:ext cx="2203704" cy="42976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03409" y="2171509"/>
              <a:ext cx="2213610" cy="4307205"/>
            </a:xfrm>
            <a:custGeom>
              <a:avLst/>
              <a:gdLst/>
              <a:ahLst/>
              <a:cxnLst/>
              <a:rect l="l" t="t" r="r" b="b"/>
              <a:pathLst>
                <a:path w="2213609" h="4307205">
                  <a:moveTo>
                    <a:pt x="0" y="4307205"/>
                  </a:moveTo>
                  <a:lnTo>
                    <a:pt x="2213229" y="4307205"/>
                  </a:lnTo>
                  <a:lnTo>
                    <a:pt x="2213229" y="0"/>
                  </a:lnTo>
                  <a:lnTo>
                    <a:pt x="0" y="0"/>
                  </a:lnTo>
                  <a:lnTo>
                    <a:pt x="0" y="4307205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00182" y="6073902"/>
              <a:ext cx="1037590" cy="388620"/>
            </a:xfrm>
            <a:custGeom>
              <a:avLst/>
              <a:gdLst/>
              <a:ahLst/>
              <a:cxnLst/>
              <a:rect l="l" t="t" r="r" b="b"/>
              <a:pathLst>
                <a:path w="1037590" h="388620">
                  <a:moveTo>
                    <a:pt x="0" y="388226"/>
                  </a:moveTo>
                  <a:lnTo>
                    <a:pt x="1037272" y="388226"/>
                  </a:lnTo>
                  <a:lnTo>
                    <a:pt x="1037272" y="0"/>
                  </a:lnTo>
                  <a:lnTo>
                    <a:pt x="0" y="0"/>
                  </a:lnTo>
                  <a:lnTo>
                    <a:pt x="0" y="388226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2700" y="2180844"/>
              <a:ext cx="2380488" cy="4213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40667" y="6336791"/>
              <a:ext cx="373379" cy="350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27998" y="4307586"/>
              <a:ext cx="127635" cy="254635"/>
            </a:xfrm>
            <a:custGeom>
              <a:avLst/>
              <a:gdLst/>
              <a:ahLst/>
              <a:cxnLst/>
              <a:rect l="l" t="t" r="r" b="b"/>
              <a:pathLst>
                <a:path w="127634" h="254635">
                  <a:moveTo>
                    <a:pt x="0" y="0"/>
                  </a:moveTo>
                  <a:lnTo>
                    <a:pt x="127507" y="127126"/>
                  </a:lnTo>
                  <a:lnTo>
                    <a:pt x="0" y="254253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69263" y="173251"/>
            <a:ext cx="4028186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은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행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계좌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학생증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간단하고</a:t>
            </a:r>
            <a:r>
              <a:rPr sz="1800" spc="-60">
                <a:solidFill>
                  <a:srgbClr val="77923B"/>
                </a:solidFill>
                <a:latin typeface="나눔고딕OTF"/>
                <a:cs typeface="나눔고딕OTF"/>
              </a:rPr>
              <a:t>,</a:t>
            </a:r>
            <a:r>
              <a:rPr sz="1800" spc="-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빠르게</a:t>
            </a:r>
            <a:r>
              <a:rPr sz="1800" spc="-12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12264" y="2182368"/>
            <a:ext cx="3385185" cy="574675"/>
            <a:chOff x="2112264" y="2182368"/>
            <a:chExt cx="3385185" cy="574675"/>
          </a:xfrm>
        </p:grpSpPr>
        <p:sp>
          <p:nvSpPr>
            <p:cNvPr id="13" name="object 13"/>
            <p:cNvSpPr/>
            <p:nvPr/>
          </p:nvSpPr>
          <p:spPr>
            <a:xfrm>
              <a:off x="2112264" y="2182368"/>
              <a:ext cx="3385185" cy="574675"/>
            </a:xfrm>
            <a:custGeom>
              <a:avLst/>
              <a:gdLst/>
              <a:ahLst/>
              <a:cxnLst/>
              <a:rect l="l" t="t" r="r" b="b"/>
              <a:pathLst>
                <a:path w="3385185" h="574675">
                  <a:moveTo>
                    <a:pt x="3384804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3384804" y="574548"/>
                  </a:lnTo>
                  <a:lnTo>
                    <a:pt x="3384804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53157" y="2353310"/>
              <a:ext cx="714375" cy="248285"/>
            </a:xfrm>
            <a:custGeom>
              <a:avLst/>
              <a:gdLst/>
              <a:ahLst/>
              <a:cxnLst/>
              <a:rect l="l" t="t" r="r" b="b"/>
              <a:pathLst>
                <a:path w="714375" h="248285">
                  <a:moveTo>
                    <a:pt x="599313" y="151637"/>
                  </a:moveTo>
                  <a:lnTo>
                    <a:pt x="549949" y="158871"/>
                  </a:lnTo>
                  <a:lnTo>
                    <a:pt x="520035" y="189075"/>
                  </a:lnTo>
                  <a:lnTo>
                    <a:pt x="518794" y="199643"/>
                  </a:lnTo>
                  <a:lnTo>
                    <a:pt x="520035" y="210433"/>
                  </a:lnTo>
                  <a:lnTo>
                    <a:pt x="549949" y="240724"/>
                  </a:lnTo>
                  <a:lnTo>
                    <a:pt x="599313" y="247903"/>
                  </a:lnTo>
                  <a:lnTo>
                    <a:pt x="618315" y="247098"/>
                  </a:lnTo>
                  <a:lnTo>
                    <a:pt x="659892" y="235203"/>
                  </a:lnTo>
                  <a:lnTo>
                    <a:pt x="670070" y="226187"/>
                  </a:lnTo>
                  <a:lnTo>
                    <a:pt x="590676" y="226187"/>
                  </a:lnTo>
                  <a:lnTo>
                    <a:pt x="582803" y="225805"/>
                  </a:lnTo>
                  <a:lnTo>
                    <a:pt x="547116" y="212216"/>
                  </a:lnTo>
                  <a:lnTo>
                    <a:pt x="544449" y="208914"/>
                  </a:lnTo>
                  <a:lnTo>
                    <a:pt x="543179" y="204596"/>
                  </a:lnTo>
                  <a:lnTo>
                    <a:pt x="543179" y="194563"/>
                  </a:lnTo>
                  <a:lnTo>
                    <a:pt x="544449" y="190373"/>
                  </a:lnTo>
                  <a:lnTo>
                    <a:pt x="549656" y="183895"/>
                  </a:lnTo>
                  <a:lnTo>
                    <a:pt x="553338" y="181228"/>
                  </a:lnTo>
                  <a:lnTo>
                    <a:pt x="558165" y="179196"/>
                  </a:lnTo>
                  <a:lnTo>
                    <a:pt x="562991" y="177037"/>
                  </a:lnTo>
                  <a:lnTo>
                    <a:pt x="568960" y="175513"/>
                  </a:lnTo>
                  <a:lnTo>
                    <a:pt x="583057" y="173736"/>
                  </a:lnTo>
                  <a:lnTo>
                    <a:pt x="590804" y="173354"/>
                  </a:lnTo>
                  <a:lnTo>
                    <a:pt x="669987" y="173354"/>
                  </a:lnTo>
                  <a:lnTo>
                    <a:pt x="668559" y="171461"/>
                  </a:lnTo>
                  <a:lnTo>
                    <a:pt x="659892" y="164464"/>
                  </a:lnTo>
                  <a:lnTo>
                    <a:pt x="648604" y="158871"/>
                  </a:lnTo>
                  <a:lnTo>
                    <a:pt x="634746" y="154860"/>
                  </a:lnTo>
                  <a:lnTo>
                    <a:pt x="618315" y="152445"/>
                  </a:lnTo>
                  <a:lnTo>
                    <a:pt x="599313" y="151637"/>
                  </a:lnTo>
                  <a:close/>
                </a:path>
                <a:path w="714375" h="248285">
                  <a:moveTo>
                    <a:pt x="669987" y="173354"/>
                  </a:moveTo>
                  <a:lnTo>
                    <a:pt x="607694" y="173354"/>
                  </a:lnTo>
                  <a:lnTo>
                    <a:pt x="615442" y="173736"/>
                  </a:lnTo>
                  <a:lnTo>
                    <a:pt x="629539" y="175513"/>
                  </a:lnTo>
                  <a:lnTo>
                    <a:pt x="635507" y="177037"/>
                  </a:lnTo>
                  <a:lnTo>
                    <a:pt x="640333" y="179196"/>
                  </a:lnTo>
                  <a:lnTo>
                    <a:pt x="645159" y="181228"/>
                  </a:lnTo>
                  <a:lnTo>
                    <a:pt x="648843" y="183895"/>
                  </a:lnTo>
                  <a:lnTo>
                    <a:pt x="651509" y="187198"/>
                  </a:lnTo>
                  <a:lnTo>
                    <a:pt x="654050" y="190500"/>
                  </a:lnTo>
                  <a:lnTo>
                    <a:pt x="655446" y="194563"/>
                  </a:lnTo>
                  <a:lnTo>
                    <a:pt x="655446" y="204596"/>
                  </a:lnTo>
                  <a:lnTo>
                    <a:pt x="654050" y="208787"/>
                  </a:lnTo>
                  <a:lnTo>
                    <a:pt x="651382" y="212216"/>
                  </a:lnTo>
                  <a:lnTo>
                    <a:pt x="648843" y="215645"/>
                  </a:lnTo>
                  <a:lnTo>
                    <a:pt x="607821" y="226187"/>
                  </a:lnTo>
                  <a:lnTo>
                    <a:pt x="670070" y="226187"/>
                  </a:lnTo>
                  <a:lnTo>
                    <a:pt x="674750" y="219948"/>
                  </a:lnTo>
                  <a:lnTo>
                    <a:pt x="678465" y="210433"/>
                  </a:lnTo>
                  <a:lnTo>
                    <a:pt x="679704" y="199643"/>
                  </a:lnTo>
                  <a:lnTo>
                    <a:pt x="678465" y="189075"/>
                  </a:lnTo>
                  <a:lnTo>
                    <a:pt x="674751" y="179673"/>
                  </a:lnTo>
                  <a:lnTo>
                    <a:pt x="669987" y="173354"/>
                  </a:lnTo>
                  <a:close/>
                </a:path>
                <a:path w="714375" h="248285">
                  <a:moveTo>
                    <a:pt x="375919" y="145033"/>
                  </a:moveTo>
                  <a:lnTo>
                    <a:pt x="334478" y="150812"/>
                  </a:lnTo>
                  <a:lnTo>
                    <a:pt x="302641" y="175640"/>
                  </a:lnTo>
                  <a:lnTo>
                    <a:pt x="297942" y="188849"/>
                  </a:lnTo>
                  <a:lnTo>
                    <a:pt x="297942" y="203962"/>
                  </a:lnTo>
                  <a:lnTo>
                    <a:pt x="322393" y="236898"/>
                  </a:lnTo>
                  <a:lnTo>
                    <a:pt x="366273" y="247667"/>
                  </a:lnTo>
                  <a:lnTo>
                    <a:pt x="375919" y="247903"/>
                  </a:lnTo>
                  <a:lnTo>
                    <a:pt x="385566" y="247667"/>
                  </a:lnTo>
                  <a:lnTo>
                    <a:pt x="423656" y="239712"/>
                  </a:lnTo>
                  <a:lnTo>
                    <a:pt x="443652" y="226187"/>
                  </a:lnTo>
                  <a:lnTo>
                    <a:pt x="367284" y="226187"/>
                  </a:lnTo>
                  <a:lnTo>
                    <a:pt x="359663" y="225678"/>
                  </a:lnTo>
                  <a:lnTo>
                    <a:pt x="353060" y="224408"/>
                  </a:lnTo>
                  <a:lnTo>
                    <a:pt x="346456" y="223265"/>
                  </a:lnTo>
                  <a:lnTo>
                    <a:pt x="340868" y="221361"/>
                  </a:lnTo>
                  <a:lnTo>
                    <a:pt x="336295" y="218948"/>
                  </a:lnTo>
                  <a:lnTo>
                    <a:pt x="331724" y="216407"/>
                  </a:lnTo>
                  <a:lnTo>
                    <a:pt x="328168" y="213359"/>
                  </a:lnTo>
                  <a:lnTo>
                    <a:pt x="325881" y="209550"/>
                  </a:lnTo>
                  <a:lnTo>
                    <a:pt x="323469" y="205866"/>
                  </a:lnTo>
                  <a:lnTo>
                    <a:pt x="322325" y="201294"/>
                  </a:lnTo>
                  <a:lnTo>
                    <a:pt x="322325" y="196087"/>
                  </a:lnTo>
                  <a:lnTo>
                    <a:pt x="353361" y="168433"/>
                  </a:lnTo>
                  <a:lnTo>
                    <a:pt x="375919" y="166624"/>
                  </a:lnTo>
                  <a:lnTo>
                    <a:pt x="443667" y="166624"/>
                  </a:lnTo>
                  <a:lnTo>
                    <a:pt x="441198" y="163829"/>
                  </a:lnTo>
                  <a:lnTo>
                    <a:pt x="402691" y="147123"/>
                  </a:lnTo>
                  <a:lnTo>
                    <a:pt x="385494" y="145270"/>
                  </a:lnTo>
                  <a:lnTo>
                    <a:pt x="375919" y="145033"/>
                  </a:lnTo>
                  <a:close/>
                </a:path>
                <a:path w="714375" h="248285">
                  <a:moveTo>
                    <a:pt x="443667" y="166624"/>
                  </a:moveTo>
                  <a:lnTo>
                    <a:pt x="375919" y="166624"/>
                  </a:lnTo>
                  <a:lnTo>
                    <a:pt x="387895" y="167078"/>
                  </a:lnTo>
                  <a:lnTo>
                    <a:pt x="398478" y="168449"/>
                  </a:lnTo>
                  <a:lnTo>
                    <a:pt x="429513" y="196087"/>
                  </a:lnTo>
                  <a:lnTo>
                    <a:pt x="429513" y="201294"/>
                  </a:lnTo>
                  <a:lnTo>
                    <a:pt x="398780" y="224408"/>
                  </a:lnTo>
                  <a:lnTo>
                    <a:pt x="392175" y="225678"/>
                  </a:lnTo>
                  <a:lnTo>
                    <a:pt x="384556" y="226187"/>
                  </a:lnTo>
                  <a:lnTo>
                    <a:pt x="443652" y="226187"/>
                  </a:lnTo>
                  <a:lnTo>
                    <a:pt x="453898" y="188849"/>
                  </a:lnTo>
                  <a:lnTo>
                    <a:pt x="452247" y="181990"/>
                  </a:lnTo>
                  <a:lnTo>
                    <a:pt x="449199" y="175640"/>
                  </a:lnTo>
                  <a:lnTo>
                    <a:pt x="446024" y="169290"/>
                  </a:lnTo>
                  <a:lnTo>
                    <a:pt x="443667" y="166624"/>
                  </a:lnTo>
                  <a:close/>
                </a:path>
                <a:path w="714375" h="248285">
                  <a:moveTo>
                    <a:pt x="186055" y="160781"/>
                  </a:moveTo>
                  <a:lnTo>
                    <a:pt x="37718" y="160781"/>
                  </a:lnTo>
                  <a:lnTo>
                    <a:pt x="37718" y="182499"/>
                  </a:lnTo>
                  <a:lnTo>
                    <a:pt x="166243" y="182499"/>
                  </a:lnTo>
                  <a:lnTo>
                    <a:pt x="166243" y="245363"/>
                  </a:lnTo>
                  <a:lnTo>
                    <a:pt x="190626" y="245363"/>
                  </a:lnTo>
                  <a:lnTo>
                    <a:pt x="190626" y="165100"/>
                  </a:lnTo>
                  <a:lnTo>
                    <a:pt x="189992" y="163449"/>
                  </a:lnTo>
                  <a:lnTo>
                    <a:pt x="187960" y="161416"/>
                  </a:lnTo>
                  <a:lnTo>
                    <a:pt x="186055" y="160781"/>
                  </a:lnTo>
                  <a:close/>
                </a:path>
                <a:path w="714375" h="248285">
                  <a:moveTo>
                    <a:pt x="713867" y="114045"/>
                  </a:moveTo>
                  <a:lnTo>
                    <a:pt x="484378" y="114045"/>
                  </a:lnTo>
                  <a:lnTo>
                    <a:pt x="484378" y="135636"/>
                  </a:lnTo>
                  <a:lnTo>
                    <a:pt x="713867" y="135636"/>
                  </a:lnTo>
                  <a:lnTo>
                    <a:pt x="713867" y="114045"/>
                  </a:lnTo>
                  <a:close/>
                </a:path>
                <a:path w="714375" h="248285">
                  <a:moveTo>
                    <a:pt x="68706" y="52196"/>
                  </a:moveTo>
                  <a:lnTo>
                    <a:pt x="33147" y="52196"/>
                  </a:lnTo>
                  <a:lnTo>
                    <a:pt x="27812" y="54228"/>
                  </a:lnTo>
                  <a:lnTo>
                    <a:pt x="23622" y="58674"/>
                  </a:lnTo>
                  <a:lnTo>
                    <a:pt x="20648" y="65404"/>
                  </a:lnTo>
                  <a:lnTo>
                    <a:pt x="17906" y="72008"/>
                  </a:lnTo>
                  <a:lnTo>
                    <a:pt x="16382" y="79248"/>
                  </a:lnTo>
                  <a:lnTo>
                    <a:pt x="16382" y="94361"/>
                  </a:lnTo>
                  <a:lnTo>
                    <a:pt x="36956" y="129412"/>
                  </a:lnTo>
                  <a:lnTo>
                    <a:pt x="66040" y="140207"/>
                  </a:lnTo>
                  <a:lnTo>
                    <a:pt x="84709" y="140207"/>
                  </a:lnTo>
                  <a:lnTo>
                    <a:pt x="123698" y="119887"/>
                  </a:lnTo>
                  <a:lnTo>
                    <a:pt x="124544" y="118617"/>
                  </a:lnTo>
                  <a:lnTo>
                    <a:pt x="68706" y="118617"/>
                  </a:lnTo>
                  <a:lnTo>
                    <a:pt x="63373" y="117601"/>
                  </a:lnTo>
                  <a:lnTo>
                    <a:pt x="42672" y="97154"/>
                  </a:lnTo>
                  <a:lnTo>
                    <a:pt x="41401" y="93217"/>
                  </a:lnTo>
                  <a:lnTo>
                    <a:pt x="40767" y="89153"/>
                  </a:lnTo>
                  <a:lnTo>
                    <a:pt x="40767" y="81406"/>
                  </a:lnTo>
                  <a:lnTo>
                    <a:pt x="41401" y="77469"/>
                  </a:lnTo>
                  <a:lnTo>
                    <a:pt x="42672" y="73532"/>
                  </a:lnTo>
                  <a:lnTo>
                    <a:pt x="43815" y="69468"/>
                  </a:lnTo>
                  <a:lnTo>
                    <a:pt x="63373" y="53212"/>
                  </a:lnTo>
                  <a:lnTo>
                    <a:pt x="68706" y="52196"/>
                  </a:lnTo>
                  <a:close/>
                </a:path>
                <a:path w="714375" h="248285">
                  <a:moveTo>
                    <a:pt x="117348" y="52196"/>
                  </a:moveTo>
                  <a:lnTo>
                    <a:pt x="81787" y="52196"/>
                  </a:lnTo>
                  <a:lnTo>
                    <a:pt x="87249" y="53212"/>
                  </a:lnTo>
                  <a:lnTo>
                    <a:pt x="91693" y="55117"/>
                  </a:lnTo>
                  <a:lnTo>
                    <a:pt x="108076" y="73532"/>
                  </a:lnTo>
                  <a:lnTo>
                    <a:pt x="109219" y="77469"/>
                  </a:lnTo>
                  <a:lnTo>
                    <a:pt x="109855" y="81406"/>
                  </a:lnTo>
                  <a:lnTo>
                    <a:pt x="109855" y="89153"/>
                  </a:lnTo>
                  <a:lnTo>
                    <a:pt x="102128" y="107950"/>
                  </a:lnTo>
                  <a:lnTo>
                    <a:pt x="99568" y="110998"/>
                  </a:lnTo>
                  <a:lnTo>
                    <a:pt x="96012" y="113537"/>
                  </a:lnTo>
                  <a:lnTo>
                    <a:pt x="91693" y="115569"/>
                  </a:lnTo>
                  <a:lnTo>
                    <a:pt x="87249" y="117601"/>
                  </a:lnTo>
                  <a:lnTo>
                    <a:pt x="81787" y="118617"/>
                  </a:lnTo>
                  <a:lnTo>
                    <a:pt x="124544" y="118617"/>
                  </a:lnTo>
                  <a:lnTo>
                    <a:pt x="127507" y="114173"/>
                  </a:lnTo>
                  <a:lnTo>
                    <a:pt x="132842" y="101218"/>
                  </a:lnTo>
                  <a:lnTo>
                    <a:pt x="134112" y="94361"/>
                  </a:lnTo>
                  <a:lnTo>
                    <a:pt x="134112" y="79248"/>
                  </a:lnTo>
                  <a:lnTo>
                    <a:pt x="132715" y="72136"/>
                  </a:lnTo>
                  <a:lnTo>
                    <a:pt x="129611" y="65277"/>
                  </a:lnTo>
                  <a:lnTo>
                    <a:pt x="126745" y="58674"/>
                  </a:lnTo>
                  <a:lnTo>
                    <a:pt x="122681" y="54228"/>
                  </a:lnTo>
                  <a:lnTo>
                    <a:pt x="117348" y="52196"/>
                  </a:lnTo>
                  <a:close/>
                </a:path>
                <a:path w="714375" h="248285">
                  <a:moveTo>
                    <a:pt x="145923" y="30987"/>
                  </a:moveTo>
                  <a:lnTo>
                    <a:pt x="0" y="30987"/>
                  </a:lnTo>
                  <a:lnTo>
                    <a:pt x="0" y="52196"/>
                  </a:lnTo>
                  <a:lnTo>
                    <a:pt x="145923" y="52196"/>
                  </a:lnTo>
                  <a:lnTo>
                    <a:pt x="145923" y="30987"/>
                  </a:lnTo>
                  <a:close/>
                </a:path>
                <a:path w="714375" h="248285">
                  <a:moveTo>
                    <a:pt x="87249" y="0"/>
                  </a:moveTo>
                  <a:lnTo>
                    <a:pt x="57404" y="0"/>
                  </a:lnTo>
                  <a:lnTo>
                    <a:pt x="57404" y="7746"/>
                  </a:lnTo>
                  <a:lnTo>
                    <a:pt x="59817" y="9778"/>
                  </a:lnTo>
                  <a:lnTo>
                    <a:pt x="61341" y="12573"/>
                  </a:lnTo>
                  <a:lnTo>
                    <a:pt x="62611" y="19557"/>
                  </a:lnTo>
                  <a:lnTo>
                    <a:pt x="62865" y="22987"/>
                  </a:lnTo>
                  <a:lnTo>
                    <a:pt x="62865" y="30987"/>
                  </a:lnTo>
                  <a:lnTo>
                    <a:pt x="87249" y="30987"/>
                  </a:lnTo>
                  <a:lnTo>
                    <a:pt x="87249" y="0"/>
                  </a:lnTo>
                  <a:close/>
                </a:path>
                <a:path w="714375" h="248285">
                  <a:moveTo>
                    <a:pt x="320801" y="11429"/>
                  </a:moveTo>
                  <a:lnTo>
                    <a:pt x="290703" y="11429"/>
                  </a:lnTo>
                  <a:lnTo>
                    <a:pt x="290703" y="19176"/>
                  </a:lnTo>
                  <a:lnTo>
                    <a:pt x="292862" y="20954"/>
                  </a:lnTo>
                  <a:lnTo>
                    <a:pt x="294259" y="23113"/>
                  </a:lnTo>
                  <a:lnTo>
                    <a:pt x="295020" y="25400"/>
                  </a:lnTo>
                  <a:lnTo>
                    <a:pt x="295782" y="27558"/>
                  </a:lnTo>
                  <a:lnTo>
                    <a:pt x="296291" y="29971"/>
                  </a:lnTo>
                  <a:lnTo>
                    <a:pt x="296291" y="56514"/>
                  </a:lnTo>
                  <a:lnTo>
                    <a:pt x="294640" y="63626"/>
                  </a:lnTo>
                  <a:lnTo>
                    <a:pt x="268097" y="100583"/>
                  </a:lnTo>
                  <a:lnTo>
                    <a:pt x="242316" y="118490"/>
                  </a:lnTo>
                  <a:lnTo>
                    <a:pt x="255650" y="135381"/>
                  </a:lnTo>
                  <a:lnTo>
                    <a:pt x="261493" y="132841"/>
                  </a:lnTo>
                  <a:lnTo>
                    <a:pt x="267207" y="129666"/>
                  </a:lnTo>
                  <a:lnTo>
                    <a:pt x="272542" y="125856"/>
                  </a:lnTo>
                  <a:lnTo>
                    <a:pt x="278003" y="122046"/>
                  </a:lnTo>
                  <a:lnTo>
                    <a:pt x="283210" y="117728"/>
                  </a:lnTo>
                  <a:lnTo>
                    <a:pt x="293233" y="108203"/>
                  </a:lnTo>
                  <a:lnTo>
                    <a:pt x="297688" y="103377"/>
                  </a:lnTo>
                  <a:lnTo>
                    <a:pt x="302006" y="97916"/>
                  </a:lnTo>
                  <a:lnTo>
                    <a:pt x="306324" y="92582"/>
                  </a:lnTo>
                  <a:lnTo>
                    <a:pt x="308863" y="87629"/>
                  </a:lnTo>
                  <a:lnTo>
                    <a:pt x="309880" y="83057"/>
                  </a:lnTo>
                  <a:lnTo>
                    <a:pt x="334211" y="83057"/>
                  </a:lnTo>
                  <a:lnTo>
                    <a:pt x="331978" y="80517"/>
                  </a:lnTo>
                  <a:lnTo>
                    <a:pt x="328168" y="74802"/>
                  </a:lnTo>
                  <a:lnTo>
                    <a:pt x="325247" y="68706"/>
                  </a:lnTo>
                  <a:lnTo>
                    <a:pt x="322325" y="62737"/>
                  </a:lnTo>
                  <a:lnTo>
                    <a:pt x="320889" y="56514"/>
                  </a:lnTo>
                  <a:lnTo>
                    <a:pt x="320801" y="11429"/>
                  </a:lnTo>
                  <a:close/>
                </a:path>
                <a:path w="714375" h="248285">
                  <a:moveTo>
                    <a:pt x="334211" y="83057"/>
                  </a:moveTo>
                  <a:lnTo>
                    <a:pt x="309880" y="83057"/>
                  </a:lnTo>
                  <a:lnTo>
                    <a:pt x="310895" y="87502"/>
                  </a:lnTo>
                  <a:lnTo>
                    <a:pt x="313436" y="92075"/>
                  </a:lnTo>
                  <a:lnTo>
                    <a:pt x="317500" y="96774"/>
                  </a:lnTo>
                  <a:lnTo>
                    <a:pt x="321563" y="101600"/>
                  </a:lnTo>
                  <a:lnTo>
                    <a:pt x="325755" y="105917"/>
                  </a:lnTo>
                  <a:lnTo>
                    <a:pt x="330326" y="109727"/>
                  </a:lnTo>
                  <a:lnTo>
                    <a:pt x="334772" y="113664"/>
                  </a:lnTo>
                  <a:lnTo>
                    <a:pt x="359537" y="128269"/>
                  </a:lnTo>
                  <a:lnTo>
                    <a:pt x="370205" y="112013"/>
                  </a:lnTo>
                  <a:lnTo>
                    <a:pt x="363981" y="108203"/>
                  </a:lnTo>
                  <a:lnTo>
                    <a:pt x="357886" y="104266"/>
                  </a:lnTo>
                  <a:lnTo>
                    <a:pt x="346456" y="95884"/>
                  </a:lnTo>
                  <a:lnTo>
                    <a:pt x="341249" y="91058"/>
                  </a:lnTo>
                  <a:lnTo>
                    <a:pt x="334211" y="83057"/>
                  </a:lnTo>
                  <a:close/>
                </a:path>
                <a:path w="714375" h="248285">
                  <a:moveTo>
                    <a:pt x="611505" y="30987"/>
                  </a:moveTo>
                  <a:lnTo>
                    <a:pt x="586994" y="30987"/>
                  </a:lnTo>
                  <a:lnTo>
                    <a:pt x="586994" y="36575"/>
                  </a:lnTo>
                  <a:lnTo>
                    <a:pt x="584962" y="41401"/>
                  </a:lnTo>
                  <a:lnTo>
                    <a:pt x="552672" y="66452"/>
                  </a:lnTo>
                  <a:lnTo>
                    <a:pt x="515848" y="79172"/>
                  </a:lnTo>
                  <a:lnTo>
                    <a:pt x="507111" y="81025"/>
                  </a:lnTo>
                  <a:lnTo>
                    <a:pt x="515366" y="100711"/>
                  </a:lnTo>
                  <a:lnTo>
                    <a:pt x="552688" y="90328"/>
                  </a:lnTo>
                  <a:lnTo>
                    <a:pt x="585724" y="71754"/>
                  </a:lnTo>
                  <a:lnTo>
                    <a:pt x="592328" y="66801"/>
                  </a:lnTo>
                  <a:lnTo>
                    <a:pt x="596900" y="61594"/>
                  </a:lnTo>
                  <a:lnTo>
                    <a:pt x="599567" y="56261"/>
                  </a:lnTo>
                  <a:lnTo>
                    <a:pt x="628917" y="56261"/>
                  </a:lnTo>
                  <a:lnTo>
                    <a:pt x="623316" y="51942"/>
                  </a:lnTo>
                  <a:lnTo>
                    <a:pt x="618617" y="46989"/>
                  </a:lnTo>
                  <a:lnTo>
                    <a:pt x="613918" y="41909"/>
                  </a:lnTo>
                  <a:lnTo>
                    <a:pt x="611505" y="36956"/>
                  </a:lnTo>
                  <a:lnTo>
                    <a:pt x="611505" y="30987"/>
                  </a:lnTo>
                  <a:close/>
                </a:path>
                <a:path w="714375" h="248285">
                  <a:moveTo>
                    <a:pt x="628917" y="56261"/>
                  </a:moveTo>
                  <a:lnTo>
                    <a:pt x="599567" y="56261"/>
                  </a:lnTo>
                  <a:lnTo>
                    <a:pt x="601853" y="61340"/>
                  </a:lnTo>
                  <a:lnTo>
                    <a:pt x="633476" y="84327"/>
                  </a:lnTo>
                  <a:lnTo>
                    <a:pt x="670099" y="97710"/>
                  </a:lnTo>
                  <a:lnTo>
                    <a:pt x="683514" y="100456"/>
                  </a:lnTo>
                  <a:lnTo>
                    <a:pt x="690753" y="81279"/>
                  </a:lnTo>
                  <a:lnTo>
                    <a:pt x="683248" y="79541"/>
                  </a:lnTo>
                  <a:lnTo>
                    <a:pt x="675957" y="77565"/>
                  </a:lnTo>
                  <a:lnTo>
                    <a:pt x="636905" y="61087"/>
                  </a:lnTo>
                  <a:lnTo>
                    <a:pt x="629412" y="56641"/>
                  </a:lnTo>
                  <a:lnTo>
                    <a:pt x="628917" y="56261"/>
                  </a:lnTo>
                  <a:close/>
                </a:path>
                <a:path w="714375" h="248285">
                  <a:moveTo>
                    <a:pt x="679450" y="9398"/>
                  </a:moveTo>
                  <a:lnTo>
                    <a:pt x="518541" y="9398"/>
                  </a:lnTo>
                  <a:lnTo>
                    <a:pt x="518541" y="30987"/>
                  </a:lnTo>
                  <a:lnTo>
                    <a:pt x="679450" y="30987"/>
                  </a:lnTo>
                  <a:lnTo>
                    <a:pt x="679450" y="9398"/>
                  </a:lnTo>
                  <a:close/>
                </a:path>
                <a:path w="714375" h="248285">
                  <a:moveTo>
                    <a:pt x="452628" y="79628"/>
                  </a:moveTo>
                  <a:lnTo>
                    <a:pt x="428625" y="79628"/>
                  </a:lnTo>
                  <a:lnTo>
                    <a:pt x="428625" y="144017"/>
                  </a:lnTo>
                  <a:lnTo>
                    <a:pt x="452628" y="144017"/>
                  </a:lnTo>
                  <a:lnTo>
                    <a:pt x="452628" y="79628"/>
                  </a:lnTo>
                  <a:close/>
                </a:path>
                <a:path w="714375" h="248285">
                  <a:moveTo>
                    <a:pt x="401193" y="8636"/>
                  </a:moveTo>
                  <a:lnTo>
                    <a:pt x="371601" y="8636"/>
                  </a:lnTo>
                  <a:lnTo>
                    <a:pt x="371601" y="16382"/>
                  </a:lnTo>
                  <a:lnTo>
                    <a:pt x="374015" y="18414"/>
                  </a:lnTo>
                  <a:lnTo>
                    <a:pt x="375538" y="21208"/>
                  </a:lnTo>
                  <a:lnTo>
                    <a:pt x="376809" y="28066"/>
                  </a:lnTo>
                  <a:lnTo>
                    <a:pt x="377190" y="31495"/>
                  </a:lnTo>
                  <a:lnTo>
                    <a:pt x="377190" y="136398"/>
                  </a:lnTo>
                  <a:lnTo>
                    <a:pt x="401193" y="136398"/>
                  </a:lnTo>
                  <a:lnTo>
                    <a:pt x="401193" y="79628"/>
                  </a:lnTo>
                  <a:lnTo>
                    <a:pt x="452628" y="79628"/>
                  </a:lnTo>
                  <a:lnTo>
                    <a:pt x="452628" y="58038"/>
                  </a:lnTo>
                  <a:lnTo>
                    <a:pt x="401193" y="58038"/>
                  </a:lnTo>
                  <a:lnTo>
                    <a:pt x="401193" y="8636"/>
                  </a:lnTo>
                  <a:close/>
                </a:path>
                <a:path w="714375" h="248285">
                  <a:moveTo>
                    <a:pt x="452628" y="5841"/>
                  </a:moveTo>
                  <a:lnTo>
                    <a:pt x="428625" y="5841"/>
                  </a:lnTo>
                  <a:lnTo>
                    <a:pt x="428625" y="58038"/>
                  </a:lnTo>
                  <a:lnTo>
                    <a:pt x="452628" y="58038"/>
                  </a:lnTo>
                  <a:lnTo>
                    <a:pt x="452628" y="5841"/>
                  </a:lnTo>
                  <a:close/>
                </a:path>
                <a:path w="714375" h="248285">
                  <a:moveTo>
                    <a:pt x="190626" y="5841"/>
                  </a:moveTo>
                  <a:lnTo>
                    <a:pt x="160781" y="5841"/>
                  </a:lnTo>
                  <a:lnTo>
                    <a:pt x="160781" y="13588"/>
                  </a:lnTo>
                  <a:lnTo>
                    <a:pt x="163194" y="15620"/>
                  </a:lnTo>
                  <a:lnTo>
                    <a:pt x="164719" y="18414"/>
                  </a:lnTo>
                  <a:lnTo>
                    <a:pt x="165988" y="25273"/>
                  </a:lnTo>
                  <a:lnTo>
                    <a:pt x="166243" y="28701"/>
                  </a:lnTo>
                  <a:lnTo>
                    <a:pt x="166243" y="151637"/>
                  </a:lnTo>
                  <a:lnTo>
                    <a:pt x="190626" y="151637"/>
                  </a:lnTo>
                  <a:lnTo>
                    <a:pt x="190626" y="87756"/>
                  </a:lnTo>
                  <a:lnTo>
                    <a:pt x="229997" y="87756"/>
                  </a:lnTo>
                  <a:lnTo>
                    <a:pt x="229997" y="66166"/>
                  </a:lnTo>
                  <a:lnTo>
                    <a:pt x="190626" y="66166"/>
                  </a:lnTo>
                  <a:lnTo>
                    <a:pt x="190626" y="5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46145" y="2353309"/>
              <a:ext cx="1488440" cy="248285"/>
            </a:xfrm>
            <a:custGeom>
              <a:avLst/>
              <a:gdLst/>
              <a:ahLst/>
              <a:cxnLst/>
              <a:rect l="l" t="t" r="r" b="b"/>
              <a:pathLst>
                <a:path w="1488439" h="248285">
                  <a:moveTo>
                    <a:pt x="130175" y="180213"/>
                  </a:moveTo>
                  <a:lnTo>
                    <a:pt x="98552" y="150749"/>
                  </a:lnTo>
                  <a:lnTo>
                    <a:pt x="93408" y="142367"/>
                  </a:lnTo>
                  <a:lnTo>
                    <a:pt x="90398" y="137541"/>
                  </a:lnTo>
                  <a:lnTo>
                    <a:pt x="90170" y="137160"/>
                  </a:lnTo>
                  <a:lnTo>
                    <a:pt x="86868" y="129794"/>
                  </a:lnTo>
                  <a:lnTo>
                    <a:pt x="84582" y="122174"/>
                  </a:lnTo>
                  <a:lnTo>
                    <a:pt x="82169" y="114427"/>
                  </a:lnTo>
                  <a:lnTo>
                    <a:pt x="81026" y="106172"/>
                  </a:lnTo>
                  <a:lnTo>
                    <a:pt x="81026" y="68199"/>
                  </a:lnTo>
                  <a:lnTo>
                    <a:pt x="122428" y="68199"/>
                  </a:lnTo>
                  <a:lnTo>
                    <a:pt x="122428" y="46609"/>
                  </a:lnTo>
                  <a:lnTo>
                    <a:pt x="81026" y="46609"/>
                  </a:lnTo>
                  <a:lnTo>
                    <a:pt x="81026" y="6350"/>
                  </a:lnTo>
                  <a:lnTo>
                    <a:pt x="50927" y="6350"/>
                  </a:lnTo>
                  <a:lnTo>
                    <a:pt x="50927" y="14097"/>
                  </a:lnTo>
                  <a:lnTo>
                    <a:pt x="53340" y="16129"/>
                  </a:lnTo>
                  <a:lnTo>
                    <a:pt x="54864" y="18923"/>
                  </a:lnTo>
                  <a:lnTo>
                    <a:pt x="56134" y="25908"/>
                  </a:lnTo>
                  <a:lnTo>
                    <a:pt x="56299" y="28194"/>
                  </a:lnTo>
                  <a:lnTo>
                    <a:pt x="56388" y="46609"/>
                  </a:lnTo>
                  <a:lnTo>
                    <a:pt x="9779" y="46609"/>
                  </a:lnTo>
                  <a:lnTo>
                    <a:pt x="9779" y="68199"/>
                  </a:lnTo>
                  <a:lnTo>
                    <a:pt x="56388" y="68199"/>
                  </a:lnTo>
                  <a:lnTo>
                    <a:pt x="56388" y="104521"/>
                  </a:lnTo>
                  <a:lnTo>
                    <a:pt x="42799" y="142875"/>
                  </a:lnTo>
                  <a:lnTo>
                    <a:pt x="13906" y="175247"/>
                  </a:lnTo>
                  <a:lnTo>
                    <a:pt x="0" y="185547"/>
                  </a:lnTo>
                  <a:lnTo>
                    <a:pt x="13462" y="201549"/>
                  </a:lnTo>
                  <a:lnTo>
                    <a:pt x="20320" y="198247"/>
                  </a:lnTo>
                  <a:lnTo>
                    <a:pt x="26670" y="194056"/>
                  </a:lnTo>
                  <a:lnTo>
                    <a:pt x="32512" y="188976"/>
                  </a:lnTo>
                  <a:lnTo>
                    <a:pt x="38354" y="184023"/>
                  </a:lnTo>
                  <a:lnTo>
                    <a:pt x="43815" y="178562"/>
                  </a:lnTo>
                  <a:lnTo>
                    <a:pt x="54229" y="166878"/>
                  </a:lnTo>
                  <a:lnTo>
                    <a:pt x="58801" y="160782"/>
                  </a:lnTo>
                  <a:lnTo>
                    <a:pt x="62611" y="154305"/>
                  </a:lnTo>
                  <a:lnTo>
                    <a:pt x="66548" y="147955"/>
                  </a:lnTo>
                  <a:lnTo>
                    <a:pt x="68707" y="142367"/>
                  </a:lnTo>
                  <a:lnTo>
                    <a:pt x="68961" y="137541"/>
                  </a:lnTo>
                  <a:lnTo>
                    <a:pt x="69342" y="142494"/>
                  </a:lnTo>
                  <a:lnTo>
                    <a:pt x="92405" y="175983"/>
                  </a:lnTo>
                  <a:lnTo>
                    <a:pt x="117983" y="196469"/>
                  </a:lnTo>
                  <a:lnTo>
                    <a:pt x="130175" y="180213"/>
                  </a:lnTo>
                  <a:close/>
                </a:path>
                <a:path w="1488439" h="248285">
                  <a:moveTo>
                    <a:pt x="166878" y="8636"/>
                  </a:moveTo>
                  <a:lnTo>
                    <a:pt x="137033" y="8636"/>
                  </a:lnTo>
                  <a:lnTo>
                    <a:pt x="137033" y="16383"/>
                  </a:lnTo>
                  <a:lnTo>
                    <a:pt x="139573" y="18415"/>
                  </a:lnTo>
                  <a:lnTo>
                    <a:pt x="141097" y="21209"/>
                  </a:lnTo>
                  <a:lnTo>
                    <a:pt x="141605" y="24638"/>
                  </a:lnTo>
                  <a:lnTo>
                    <a:pt x="142240" y="28194"/>
                  </a:lnTo>
                  <a:lnTo>
                    <a:pt x="142621" y="31496"/>
                  </a:lnTo>
                  <a:lnTo>
                    <a:pt x="142621" y="98679"/>
                  </a:lnTo>
                  <a:lnTo>
                    <a:pt x="102870" y="98679"/>
                  </a:lnTo>
                  <a:lnTo>
                    <a:pt x="102870" y="120396"/>
                  </a:lnTo>
                  <a:lnTo>
                    <a:pt x="142621" y="120396"/>
                  </a:lnTo>
                  <a:lnTo>
                    <a:pt x="142621" y="237744"/>
                  </a:lnTo>
                  <a:lnTo>
                    <a:pt x="166878" y="237744"/>
                  </a:lnTo>
                  <a:lnTo>
                    <a:pt x="166878" y="8636"/>
                  </a:lnTo>
                  <a:close/>
                </a:path>
                <a:path w="1488439" h="248285">
                  <a:moveTo>
                    <a:pt x="211328" y="5842"/>
                  </a:moveTo>
                  <a:lnTo>
                    <a:pt x="187071" y="5842"/>
                  </a:lnTo>
                  <a:lnTo>
                    <a:pt x="187071" y="244348"/>
                  </a:lnTo>
                  <a:lnTo>
                    <a:pt x="211328" y="244348"/>
                  </a:lnTo>
                  <a:lnTo>
                    <a:pt x="211328" y="5842"/>
                  </a:lnTo>
                  <a:close/>
                </a:path>
                <a:path w="1488439" h="248285">
                  <a:moveTo>
                    <a:pt x="437134" y="22860"/>
                  </a:moveTo>
                  <a:lnTo>
                    <a:pt x="433324" y="19304"/>
                  </a:lnTo>
                  <a:lnTo>
                    <a:pt x="279527" y="19304"/>
                  </a:lnTo>
                  <a:lnTo>
                    <a:pt x="279527" y="40894"/>
                  </a:lnTo>
                  <a:lnTo>
                    <a:pt x="412623" y="40894"/>
                  </a:lnTo>
                  <a:lnTo>
                    <a:pt x="412483" y="57531"/>
                  </a:lnTo>
                  <a:lnTo>
                    <a:pt x="411734" y="81153"/>
                  </a:lnTo>
                  <a:lnTo>
                    <a:pt x="411226" y="87757"/>
                  </a:lnTo>
                  <a:lnTo>
                    <a:pt x="278003" y="87757"/>
                  </a:lnTo>
                  <a:lnTo>
                    <a:pt x="278003" y="109474"/>
                  </a:lnTo>
                  <a:lnTo>
                    <a:pt x="410083" y="109474"/>
                  </a:lnTo>
                  <a:lnTo>
                    <a:pt x="403860" y="171577"/>
                  </a:lnTo>
                  <a:lnTo>
                    <a:pt x="427863" y="171577"/>
                  </a:lnTo>
                  <a:lnTo>
                    <a:pt x="432981" y="131419"/>
                  </a:lnTo>
                  <a:lnTo>
                    <a:pt x="436359" y="89903"/>
                  </a:lnTo>
                  <a:lnTo>
                    <a:pt x="437019" y="70027"/>
                  </a:lnTo>
                  <a:lnTo>
                    <a:pt x="437134" y="22860"/>
                  </a:lnTo>
                  <a:close/>
                </a:path>
                <a:path w="1488439" h="248285">
                  <a:moveTo>
                    <a:pt x="473202" y="187325"/>
                  </a:moveTo>
                  <a:lnTo>
                    <a:pt x="245872" y="187325"/>
                  </a:lnTo>
                  <a:lnTo>
                    <a:pt x="245872" y="208915"/>
                  </a:lnTo>
                  <a:lnTo>
                    <a:pt x="473202" y="208915"/>
                  </a:lnTo>
                  <a:lnTo>
                    <a:pt x="473202" y="187325"/>
                  </a:lnTo>
                  <a:close/>
                </a:path>
                <a:path w="1488439" h="248285">
                  <a:moveTo>
                    <a:pt x="615061" y="24257"/>
                  </a:moveTo>
                  <a:lnTo>
                    <a:pt x="612267" y="21590"/>
                  </a:lnTo>
                  <a:lnTo>
                    <a:pt x="503936" y="21590"/>
                  </a:lnTo>
                  <a:lnTo>
                    <a:pt x="503936" y="43180"/>
                  </a:lnTo>
                  <a:lnTo>
                    <a:pt x="590804" y="43180"/>
                  </a:lnTo>
                  <a:lnTo>
                    <a:pt x="590804" y="60071"/>
                  </a:lnTo>
                  <a:lnTo>
                    <a:pt x="590638" y="67170"/>
                  </a:lnTo>
                  <a:lnTo>
                    <a:pt x="590143" y="73812"/>
                  </a:lnTo>
                  <a:lnTo>
                    <a:pt x="589356" y="79984"/>
                  </a:lnTo>
                  <a:lnTo>
                    <a:pt x="588264" y="85725"/>
                  </a:lnTo>
                  <a:lnTo>
                    <a:pt x="498856" y="85725"/>
                  </a:lnTo>
                  <a:lnTo>
                    <a:pt x="498856" y="107442"/>
                  </a:lnTo>
                  <a:lnTo>
                    <a:pt x="582549" y="107442"/>
                  </a:lnTo>
                  <a:lnTo>
                    <a:pt x="578015" y="115951"/>
                  </a:lnTo>
                  <a:lnTo>
                    <a:pt x="552132" y="147751"/>
                  </a:lnTo>
                  <a:lnTo>
                    <a:pt x="516089" y="174447"/>
                  </a:lnTo>
                  <a:lnTo>
                    <a:pt x="498856" y="184023"/>
                  </a:lnTo>
                  <a:lnTo>
                    <a:pt x="511302" y="201803"/>
                  </a:lnTo>
                  <a:lnTo>
                    <a:pt x="546735" y="182372"/>
                  </a:lnTo>
                  <a:lnTo>
                    <a:pt x="574548" y="157353"/>
                  </a:lnTo>
                  <a:lnTo>
                    <a:pt x="584085" y="147104"/>
                  </a:lnTo>
                  <a:lnTo>
                    <a:pt x="605028" y="113284"/>
                  </a:lnTo>
                  <a:lnTo>
                    <a:pt x="614438" y="74333"/>
                  </a:lnTo>
                  <a:lnTo>
                    <a:pt x="615061" y="60071"/>
                  </a:lnTo>
                  <a:lnTo>
                    <a:pt x="615061" y="24257"/>
                  </a:lnTo>
                  <a:close/>
                </a:path>
                <a:path w="1488439" h="248285">
                  <a:moveTo>
                    <a:pt x="718693" y="94869"/>
                  </a:moveTo>
                  <a:lnTo>
                    <a:pt x="679958" y="94869"/>
                  </a:lnTo>
                  <a:lnTo>
                    <a:pt x="679958" y="5842"/>
                  </a:lnTo>
                  <a:lnTo>
                    <a:pt x="650240" y="5842"/>
                  </a:lnTo>
                  <a:lnTo>
                    <a:pt x="650240" y="13589"/>
                  </a:lnTo>
                  <a:lnTo>
                    <a:pt x="652653" y="15621"/>
                  </a:lnTo>
                  <a:lnTo>
                    <a:pt x="654177" y="18415"/>
                  </a:lnTo>
                  <a:lnTo>
                    <a:pt x="655447" y="25400"/>
                  </a:lnTo>
                  <a:lnTo>
                    <a:pt x="655701" y="28702"/>
                  </a:lnTo>
                  <a:lnTo>
                    <a:pt x="655701" y="244348"/>
                  </a:lnTo>
                  <a:lnTo>
                    <a:pt x="679958" y="244348"/>
                  </a:lnTo>
                  <a:lnTo>
                    <a:pt x="679958" y="116586"/>
                  </a:lnTo>
                  <a:lnTo>
                    <a:pt x="718693" y="116586"/>
                  </a:lnTo>
                  <a:lnTo>
                    <a:pt x="718693" y="94869"/>
                  </a:lnTo>
                  <a:close/>
                </a:path>
                <a:path w="1488439" h="248285">
                  <a:moveTo>
                    <a:pt x="928116" y="114808"/>
                  </a:moveTo>
                  <a:lnTo>
                    <a:pt x="790194" y="114808"/>
                  </a:lnTo>
                  <a:lnTo>
                    <a:pt x="790194" y="40894"/>
                  </a:lnTo>
                  <a:lnTo>
                    <a:pt x="924814" y="40894"/>
                  </a:lnTo>
                  <a:lnTo>
                    <a:pt x="924814" y="19304"/>
                  </a:lnTo>
                  <a:lnTo>
                    <a:pt x="760222" y="19304"/>
                  </a:lnTo>
                  <a:lnTo>
                    <a:pt x="760222" y="27051"/>
                  </a:lnTo>
                  <a:lnTo>
                    <a:pt x="762635" y="29083"/>
                  </a:lnTo>
                  <a:lnTo>
                    <a:pt x="764159" y="31877"/>
                  </a:lnTo>
                  <a:lnTo>
                    <a:pt x="765429" y="38862"/>
                  </a:lnTo>
                  <a:lnTo>
                    <a:pt x="765581" y="40894"/>
                  </a:lnTo>
                  <a:lnTo>
                    <a:pt x="765683" y="128016"/>
                  </a:lnTo>
                  <a:lnTo>
                    <a:pt x="766953" y="131572"/>
                  </a:lnTo>
                  <a:lnTo>
                    <a:pt x="772033" y="135382"/>
                  </a:lnTo>
                  <a:lnTo>
                    <a:pt x="775462" y="136398"/>
                  </a:lnTo>
                  <a:lnTo>
                    <a:pt x="928116" y="136398"/>
                  </a:lnTo>
                  <a:lnTo>
                    <a:pt x="928116" y="114808"/>
                  </a:lnTo>
                  <a:close/>
                </a:path>
                <a:path w="1488439" h="248285">
                  <a:moveTo>
                    <a:pt x="957834" y="187325"/>
                  </a:moveTo>
                  <a:lnTo>
                    <a:pt x="730504" y="187325"/>
                  </a:lnTo>
                  <a:lnTo>
                    <a:pt x="730504" y="208915"/>
                  </a:lnTo>
                  <a:lnTo>
                    <a:pt x="957834" y="208915"/>
                  </a:lnTo>
                  <a:lnTo>
                    <a:pt x="957834" y="187325"/>
                  </a:lnTo>
                  <a:close/>
                </a:path>
                <a:path w="1488439" h="248285">
                  <a:moveTo>
                    <a:pt x="1194689" y="118364"/>
                  </a:moveTo>
                  <a:lnTo>
                    <a:pt x="1157351" y="99695"/>
                  </a:lnTo>
                  <a:lnTo>
                    <a:pt x="1132332" y="61595"/>
                  </a:lnTo>
                  <a:lnTo>
                    <a:pt x="1132332" y="11430"/>
                  </a:lnTo>
                  <a:lnTo>
                    <a:pt x="1102233" y="11430"/>
                  </a:lnTo>
                  <a:lnTo>
                    <a:pt x="1102233" y="19177"/>
                  </a:lnTo>
                  <a:lnTo>
                    <a:pt x="1104646" y="21209"/>
                  </a:lnTo>
                  <a:lnTo>
                    <a:pt x="1106170" y="24003"/>
                  </a:lnTo>
                  <a:lnTo>
                    <a:pt x="1107440" y="30988"/>
                  </a:lnTo>
                  <a:lnTo>
                    <a:pt x="1107694" y="34290"/>
                  </a:lnTo>
                  <a:lnTo>
                    <a:pt x="1107694" y="52578"/>
                  </a:lnTo>
                  <a:lnTo>
                    <a:pt x="1089914" y="93103"/>
                  </a:lnTo>
                  <a:lnTo>
                    <a:pt x="1058164" y="117030"/>
                  </a:lnTo>
                  <a:lnTo>
                    <a:pt x="1040638" y="126365"/>
                  </a:lnTo>
                  <a:lnTo>
                    <a:pt x="1052703" y="144018"/>
                  </a:lnTo>
                  <a:lnTo>
                    <a:pt x="1089914" y="124079"/>
                  </a:lnTo>
                  <a:lnTo>
                    <a:pt x="1118362" y="95631"/>
                  </a:lnTo>
                  <a:lnTo>
                    <a:pt x="1120648" y="89154"/>
                  </a:lnTo>
                  <a:lnTo>
                    <a:pt x="1122172" y="94234"/>
                  </a:lnTo>
                  <a:lnTo>
                    <a:pt x="1147064" y="118872"/>
                  </a:lnTo>
                  <a:lnTo>
                    <a:pt x="1153033" y="123190"/>
                  </a:lnTo>
                  <a:lnTo>
                    <a:pt x="1159383" y="126873"/>
                  </a:lnTo>
                  <a:lnTo>
                    <a:pt x="1165860" y="129921"/>
                  </a:lnTo>
                  <a:lnTo>
                    <a:pt x="1172464" y="133096"/>
                  </a:lnTo>
                  <a:lnTo>
                    <a:pt x="1179068" y="135255"/>
                  </a:lnTo>
                  <a:lnTo>
                    <a:pt x="1186053" y="136652"/>
                  </a:lnTo>
                  <a:lnTo>
                    <a:pt x="1194689" y="118364"/>
                  </a:lnTo>
                  <a:close/>
                </a:path>
                <a:path w="1488439" h="248285">
                  <a:moveTo>
                    <a:pt x="1241933" y="5842"/>
                  </a:moveTo>
                  <a:lnTo>
                    <a:pt x="1212088" y="5842"/>
                  </a:lnTo>
                  <a:lnTo>
                    <a:pt x="1212088" y="13589"/>
                  </a:lnTo>
                  <a:lnTo>
                    <a:pt x="1214501" y="15621"/>
                  </a:lnTo>
                  <a:lnTo>
                    <a:pt x="1216025" y="18415"/>
                  </a:lnTo>
                  <a:lnTo>
                    <a:pt x="1217295" y="25273"/>
                  </a:lnTo>
                  <a:lnTo>
                    <a:pt x="1217549" y="28702"/>
                  </a:lnTo>
                  <a:lnTo>
                    <a:pt x="1217549" y="173355"/>
                  </a:lnTo>
                  <a:lnTo>
                    <a:pt x="1241933" y="173355"/>
                  </a:lnTo>
                  <a:lnTo>
                    <a:pt x="1241933" y="5842"/>
                  </a:lnTo>
                  <a:close/>
                </a:path>
                <a:path w="1488439" h="248285">
                  <a:moveTo>
                    <a:pt x="1247140" y="219837"/>
                  </a:moveTo>
                  <a:lnTo>
                    <a:pt x="1111377" y="219837"/>
                  </a:lnTo>
                  <a:lnTo>
                    <a:pt x="1111377" y="158242"/>
                  </a:lnTo>
                  <a:lnTo>
                    <a:pt x="1086993" y="158242"/>
                  </a:lnTo>
                  <a:lnTo>
                    <a:pt x="1086993" y="233807"/>
                  </a:lnTo>
                  <a:lnTo>
                    <a:pt x="1087882" y="236728"/>
                  </a:lnTo>
                  <a:lnTo>
                    <a:pt x="1089660" y="238633"/>
                  </a:lnTo>
                  <a:lnTo>
                    <a:pt x="1091565" y="240538"/>
                  </a:lnTo>
                  <a:lnTo>
                    <a:pt x="1094486" y="241554"/>
                  </a:lnTo>
                  <a:lnTo>
                    <a:pt x="1247140" y="241554"/>
                  </a:lnTo>
                  <a:lnTo>
                    <a:pt x="1247140" y="219837"/>
                  </a:lnTo>
                  <a:close/>
                </a:path>
                <a:path w="1488439" h="248285">
                  <a:moveTo>
                    <a:pt x="1437767" y="116459"/>
                  </a:moveTo>
                  <a:lnTo>
                    <a:pt x="1402334" y="98679"/>
                  </a:lnTo>
                  <a:lnTo>
                    <a:pt x="1396873" y="93726"/>
                  </a:lnTo>
                  <a:lnTo>
                    <a:pt x="1392555" y="89916"/>
                  </a:lnTo>
                  <a:lnTo>
                    <a:pt x="1378585" y="48895"/>
                  </a:lnTo>
                  <a:lnTo>
                    <a:pt x="1432052" y="48895"/>
                  </a:lnTo>
                  <a:lnTo>
                    <a:pt x="1432052" y="27178"/>
                  </a:lnTo>
                  <a:lnTo>
                    <a:pt x="1378585" y="27178"/>
                  </a:lnTo>
                  <a:lnTo>
                    <a:pt x="1378585" y="0"/>
                  </a:lnTo>
                  <a:lnTo>
                    <a:pt x="1348613" y="0"/>
                  </a:lnTo>
                  <a:lnTo>
                    <a:pt x="1348613" y="7747"/>
                  </a:lnTo>
                  <a:lnTo>
                    <a:pt x="1351026" y="9779"/>
                  </a:lnTo>
                  <a:lnTo>
                    <a:pt x="1352550" y="12573"/>
                  </a:lnTo>
                  <a:lnTo>
                    <a:pt x="1353820" y="19558"/>
                  </a:lnTo>
                  <a:lnTo>
                    <a:pt x="1354074" y="22860"/>
                  </a:lnTo>
                  <a:lnTo>
                    <a:pt x="1354074" y="27178"/>
                  </a:lnTo>
                  <a:lnTo>
                    <a:pt x="1300861" y="27178"/>
                  </a:lnTo>
                  <a:lnTo>
                    <a:pt x="1300861" y="48895"/>
                  </a:lnTo>
                  <a:lnTo>
                    <a:pt x="1354328" y="48895"/>
                  </a:lnTo>
                  <a:lnTo>
                    <a:pt x="1354328" y="64262"/>
                  </a:lnTo>
                  <a:lnTo>
                    <a:pt x="1332611" y="98298"/>
                  </a:lnTo>
                  <a:lnTo>
                    <a:pt x="1300861" y="119811"/>
                  </a:lnTo>
                  <a:lnTo>
                    <a:pt x="1289685" y="125603"/>
                  </a:lnTo>
                  <a:lnTo>
                    <a:pt x="1301750" y="143002"/>
                  </a:lnTo>
                  <a:lnTo>
                    <a:pt x="1339342" y="121920"/>
                  </a:lnTo>
                  <a:lnTo>
                    <a:pt x="1345565" y="117348"/>
                  </a:lnTo>
                  <a:lnTo>
                    <a:pt x="1351280" y="112141"/>
                  </a:lnTo>
                  <a:lnTo>
                    <a:pt x="1361821" y="100838"/>
                  </a:lnTo>
                  <a:lnTo>
                    <a:pt x="1365250" y="95377"/>
                  </a:lnTo>
                  <a:lnTo>
                    <a:pt x="1366774" y="89916"/>
                  </a:lnTo>
                  <a:lnTo>
                    <a:pt x="1367917" y="94488"/>
                  </a:lnTo>
                  <a:lnTo>
                    <a:pt x="1397762" y="121031"/>
                  </a:lnTo>
                  <a:lnTo>
                    <a:pt x="1409827" y="127127"/>
                  </a:lnTo>
                  <a:lnTo>
                    <a:pt x="1415923" y="130048"/>
                  </a:lnTo>
                  <a:lnTo>
                    <a:pt x="1422400" y="132334"/>
                  </a:lnTo>
                  <a:lnTo>
                    <a:pt x="1429258" y="134112"/>
                  </a:lnTo>
                  <a:lnTo>
                    <a:pt x="1437767" y="116459"/>
                  </a:lnTo>
                  <a:close/>
                </a:path>
                <a:path w="1488439" h="248285">
                  <a:moveTo>
                    <a:pt x="1488186" y="5842"/>
                  </a:moveTo>
                  <a:lnTo>
                    <a:pt x="1458468" y="5842"/>
                  </a:lnTo>
                  <a:lnTo>
                    <a:pt x="1458468" y="13589"/>
                  </a:lnTo>
                  <a:lnTo>
                    <a:pt x="1460881" y="15621"/>
                  </a:lnTo>
                  <a:lnTo>
                    <a:pt x="1462405" y="18415"/>
                  </a:lnTo>
                  <a:lnTo>
                    <a:pt x="1463675" y="25273"/>
                  </a:lnTo>
                  <a:lnTo>
                    <a:pt x="1463814" y="27178"/>
                  </a:lnTo>
                  <a:lnTo>
                    <a:pt x="1463929" y="67183"/>
                  </a:lnTo>
                  <a:lnTo>
                    <a:pt x="1418209" y="67183"/>
                  </a:lnTo>
                  <a:lnTo>
                    <a:pt x="1418209" y="88773"/>
                  </a:lnTo>
                  <a:lnTo>
                    <a:pt x="1463929" y="88773"/>
                  </a:lnTo>
                  <a:lnTo>
                    <a:pt x="1463929" y="147320"/>
                  </a:lnTo>
                  <a:lnTo>
                    <a:pt x="1488186" y="147320"/>
                  </a:lnTo>
                  <a:lnTo>
                    <a:pt x="1488186" y="5842"/>
                  </a:lnTo>
                  <a:close/>
                </a:path>
                <a:path w="1488439" h="248285">
                  <a:moveTo>
                    <a:pt x="1488440" y="204978"/>
                  </a:moveTo>
                  <a:lnTo>
                    <a:pt x="1488401" y="190246"/>
                  </a:lnTo>
                  <a:lnTo>
                    <a:pt x="1486916" y="183642"/>
                  </a:lnTo>
                  <a:lnTo>
                    <a:pt x="1480566" y="171196"/>
                  </a:lnTo>
                  <a:lnTo>
                    <a:pt x="1478673" y="169164"/>
                  </a:lnTo>
                  <a:lnTo>
                    <a:pt x="1475740" y="165989"/>
                  </a:lnTo>
                  <a:lnTo>
                    <a:pt x="1469263" y="161417"/>
                  </a:lnTo>
                  <a:lnTo>
                    <a:pt x="1464183" y="158343"/>
                  </a:lnTo>
                  <a:lnTo>
                    <a:pt x="1464183" y="192532"/>
                  </a:lnTo>
                  <a:lnTo>
                    <a:pt x="1464183" y="197358"/>
                  </a:lnTo>
                  <a:lnTo>
                    <a:pt x="1433093" y="224485"/>
                  </a:lnTo>
                  <a:lnTo>
                    <a:pt x="1410589" y="226187"/>
                  </a:lnTo>
                  <a:lnTo>
                    <a:pt x="1398549" y="225767"/>
                  </a:lnTo>
                  <a:lnTo>
                    <a:pt x="1360398" y="210400"/>
                  </a:lnTo>
                  <a:lnTo>
                    <a:pt x="1356868" y="197358"/>
                  </a:lnTo>
                  <a:lnTo>
                    <a:pt x="1357744" y="190677"/>
                  </a:lnTo>
                  <a:lnTo>
                    <a:pt x="1398612" y="169621"/>
                  </a:lnTo>
                  <a:lnTo>
                    <a:pt x="1410589" y="169164"/>
                  </a:lnTo>
                  <a:lnTo>
                    <a:pt x="1418844" y="169164"/>
                  </a:lnTo>
                  <a:lnTo>
                    <a:pt x="1458214" y="181356"/>
                  </a:lnTo>
                  <a:lnTo>
                    <a:pt x="1464183" y="192532"/>
                  </a:lnTo>
                  <a:lnTo>
                    <a:pt x="1464183" y="158343"/>
                  </a:lnTo>
                  <a:lnTo>
                    <a:pt x="1420152" y="147815"/>
                  </a:lnTo>
                  <a:lnTo>
                    <a:pt x="1410589" y="147574"/>
                  </a:lnTo>
                  <a:lnTo>
                    <a:pt x="1400987" y="147815"/>
                  </a:lnTo>
                  <a:lnTo>
                    <a:pt x="1362722" y="155511"/>
                  </a:lnTo>
                  <a:lnTo>
                    <a:pt x="1337310" y="177419"/>
                  </a:lnTo>
                  <a:lnTo>
                    <a:pt x="1334135" y="183515"/>
                  </a:lnTo>
                  <a:lnTo>
                    <a:pt x="1332611" y="190246"/>
                  </a:lnTo>
                  <a:lnTo>
                    <a:pt x="1332611" y="204978"/>
                  </a:lnTo>
                  <a:lnTo>
                    <a:pt x="1334135" y="211836"/>
                  </a:lnTo>
                  <a:lnTo>
                    <a:pt x="1337437" y="218059"/>
                  </a:lnTo>
                  <a:lnTo>
                    <a:pt x="1340612" y="224282"/>
                  </a:lnTo>
                  <a:lnTo>
                    <a:pt x="1376045" y="244348"/>
                  </a:lnTo>
                  <a:lnTo>
                    <a:pt x="1410589" y="247904"/>
                  </a:lnTo>
                  <a:lnTo>
                    <a:pt x="1420177" y="247675"/>
                  </a:lnTo>
                  <a:lnTo>
                    <a:pt x="1458252" y="239966"/>
                  </a:lnTo>
                  <a:lnTo>
                    <a:pt x="1478711" y="226187"/>
                  </a:lnTo>
                  <a:lnTo>
                    <a:pt x="1480439" y="224282"/>
                  </a:lnTo>
                  <a:lnTo>
                    <a:pt x="1483741" y="218059"/>
                  </a:lnTo>
                  <a:lnTo>
                    <a:pt x="1486916" y="211836"/>
                  </a:lnTo>
                  <a:lnTo>
                    <a:pt x="1488440" y="204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897379" y="2164334"/>
            <a:ext cx="3613150" cy="4071620"/>
            <a:chOff x="1897379" y="2164334"/>
            <a:chExt cx="3613150" cy="4071620"/>
          </a:xfrm>
        </p:grpSpPr>
        <p:sp>
          <p:nvSpPr>
            <p:cNvPr id="18" name="object 18"/>
            <p:cNvSpPr/>
            <p:nvPr/>
          </p:nvSpPr>
          <p:spPr>
            <a:xfrm>
              <a:off x="2113025" y="2177034"/>
              <a:ext cx="3385185" cy="4046220"/>
            </a:xfrm>
            <a:custGeom>
              <a:avLst/>
              <a:gdLst/>
              <a:ahLst/>
              <a:cxnLst/>
              <a:rect l="l" t="t" r="r" b="b"/>
              <a:pathLst>
                <a:path w="3385185" h="4046220">
                  <a:moveTo>
                    <a:pt x="0" y="4046220"/>
                  </a:moveTo>
                  <a:lnTo>
                    <a:pt x="3384804" y="4046220"/>
                  </a:lnTo>
                  <a:lnTo>
                    <a:pt x="3384804" y="0"/>
                  </a:lnTo>
                  <a:lnTo>
                    <a:pt x="0" y="0"/>
                  </a:lnTo>
                  <a:lnTo>
                    <a:pt x="0" y="4046220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8931" y="3317269"/>
              <a:ext cx="2004484" cy="20031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7379" y="4956048"/>
              <a:ext cx="928116" cy="1213103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80117" y="1103265"/>
            <a:ext cx="485491" cy="585142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3023616" y="6925056"/>
            <a:ext cx="7396480" cy="401320"/>
          </a:xfrm>
          <a:custGeom>
            <a:avLst/>
            <a:gdLst/>
            <a:ahLst/>
            <a:cxnLst/>
            <a:rect l="l" t="t" r="r" b="b"/>
            <a:pathLst>
              <a:path w="7396480" h="401320">
                <a:moveTo>
                  <a:pt x="7301357" y="0"/>
                </a:moveTo>
                <a:lnTo>
                  <a:pt x="94614" y="0"/>
                </a:lnTo>
                <a:lnTo>
                  <a:pt x="57810" y="7438"/>
                </a:lnTo>
                <a:lnTo>
                  <a:pt x="27733" y="27724"/>
                </a:lnTo>
                <a:lnTo>
                  <a:pt x="7443" y="57810"/>
                </a:lnTo>
                <a:lnTo>
                  <a:pt x="0" y="94653"/>
                </a:lnTo>
                <a:lnTo>
                  <a:pt x="0" y="306158"/>
                </a:lnTo>
                <a:lnTo>
                  <a:pt x="7443" y="343001"/>
                </a:lnTo>
                <a:lnTo>
                  <a:pt x="27733" y="373087"/>
                </a:lnTo>
                <a:lnTo>
                  <a:pt x="57810" y="393373"/>
                </a:lnTo>
                <a:lnTo>
                  <a:pt x="94614" y="400811"/>
                </a:lnTo>
                <a:lnTo>
                  <a:pt x="7301357" y="400811"/>
                </a:lnTo>
                <a:lnTo>
                  <a:pt x="7338161" y="393373"/>
                </a:lnTo>
                <a:lnTo>
                  <a:pt x="7368238" y="373087"/>
                </a:lnTo>
                <a:lnTo>
                  <a:pt x="7388528" y="343001"/>
                </a:lnTo>
                <a:lnTo>
                  <a:pt x="7395972" y="306158"/>
                </a:lnTo>
                <a:lnTo>
                  <a:pt x="7395972" y="94653"/>
                </a:lnTo>
                <a:lnTo>
                  <a:pt x="7388528" y="57810"/>
                </a:lnTo>
                <a:lnTo>
                  <a:pt x="7368238" y="27724"/>
                </a:lnTo>
                <a:lnTo>
                  <a:pt x="7338161" y="7438"/>
                </a:lnTo>
                <a:lnTo>
                  <a:pt x="7301357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30676" y="7050735"/>
            <a:ext cx="71494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0" spc="45">
                <a:latin typeface="나눔고딕OTF Light"/>
                <a:cs typeface="나눔고딕OTF Light"/>
              </a:rPr>
              <a:t>URL </a:t>
            </a:r>
            <a:r>
              <a:rPr sz="1100" b="0" spc="-50">
                <a:latin typeface="나눔고딕OTF Light"/>
                <a:cs typeface="나눔고딕OTF Light"/>
              </a:rPr>
              <a:t>:</a:t>
            </a:r>
            <a:r>
              <a:rPr sz="1100" b="0" spc="55">
                <a:latin typeface="나눔고딕OTF Light"/>
                <a:cs typeface="나눔고딕OTF Light"/>
              </a:rPr>
              <a:t> </a:t>
            </a:r>
            <a:r>
              <a:rPr sz="1100" b="0" spc="-5">
                <a:latin typeface="나눔고딕OTF Light"/>
                <a:cs typeface="나눔고딕OTF Light"/>
              </a:rPr>
              <a:t>https:</a:t>
            </a:r>
            <a:r>
              <a:rPr sz="1100" spc="-5">
                <a:latin typeface="맑은 고딕"/>
                <a:cs typeface="맑은 고딕"/>
              </a:rPr>
              <a:t>//nsol.shinhan.com/link.html?pr_id=PR1201S0002F01&amp;PR_ID=PR1201S0002F01&amp;prdtCS20=AMA97N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656958" y="1151000"/>
            <a:ext cx="53619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신한 </a:t>
            </a:r>
            <a:r>
              <a:rPr sz="1600" spc="95">
                <a:solidFill>
                  <a:srgbClr val="77923B"/>
                </a:solidFill>
                <a:latin typeface="나눔고딕OTF"/>
                <a:cs typeface="나눔고딕OTF"/>
              </a:rPr>
              <a:t>SOL </a:t>
            </a:r>
            <a:r>
              <a:rPr sz="1600" spc="55">
                <a:solidFill>
                  <a:srgbClr val="77923B"/>
                </a:solidFill>
                <a:latin typeface="나눔고딕OTF"/>
                <a:cs typeface="나눔고딕OTF"/>
              </a:rPr>
              <a:t>Bank 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앱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설치 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및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신한은행 계좌가 기존에 </a:t>
            </a:r>
            <a:r>
              <a:rPr sz="1600" spc="-5">
                <a:solidFill>
                  <a:srgbClr val="77923B"/>
                </a:solidFill>
                <a:latin typeface="나눔고딕OTF"/>
                <a:cs typeface="나눔고딕OTF"/>
              </a:rPr>
              <a:t>없었다면, </a:t>
            </a:r>
            <a:r>
              <a:rPr sz="1600" spc="-43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55">
                <a:solidFill>
                  <a:srgbClr val="77923B"/>
                </a:solidFill>
                <a:latin typeface="나눔고딕OTF"/>
                <a:cs typeface="나눔고딕OTF"/>
              </a:rPr>
              <a:t>‘학생증</a:t>
            </a:r>
            <a:r>
              <a:rPr sz="1600" spc="3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45">
                <a:solidFill>
                  <a:srgbClr val="77923B"/>
                </a:solidFill>
                <a:latin typeface="나눔고딕OTF"/>
                <a:cs typeface="나눔고딕OTF"/>
              </a:rPr>
              <a:t>체크카드’</a:t>
            </a:r>
            <a:r>
              <a:rPr sz="1600" spc="6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선택</a:t>
            </a:r>
            <a:r>
              <a:rPr sz="1600" spc="2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후</a:t>
            </a:r>
            <a:r>
              <a:rPr sz="1600" spc="-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b="1" spc="60">
                <a:solidFill>
                  <a:srgbClr val="77923B"/>
                </a:solidFill>
                <a:latin typeface="나눔고딕OTF ExtraBold"/>
                <a:cs typeface="나눔고딕OTF ExtraBold"/>
              </a:rPr>
              <a:t>[계좌+카드</a:t>
            </a:r>
            <a:r>
              <a:rPr sz="1600" b="1" spc="50">
                <a:solidFill>
                  <a:srgbClr val="77923B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65">
                <a:solidFill>
                  <a:srgbClr val="77923B"/>
                </a:solidFill>
                <a:latin typeface="나눔고딕OTF ExtraBold"/>
                <a:cs typeface="나눔고딕OTF ExtraBold"/>
              </a:rPr>
              <a:t>신청]</a:t>
            </a:r>
            <a:r>
              <a:rPr sz="1600" b="1" spc="30">
                <a:solidFill>
                  <a:srgbClr val="77923B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10">
                <a:solidFill>
                  <a:srgbClr val="77923B"/>
                </a:solidFill>
                <a:latin typeface="나눔고딕OTF ExtraBold"/>
                <a:cs typeface="나눔고딕OTF ExtraBold"/>
              </a:rPr>
              <a:t>클릭!</a:t>
            </a:r>
            <a:endParaRPr sz="1600">
              <a:latin typeface="나눔고딕OTF ExtraBold"/>
              <a:cs typeface="나눔고딕OTF Extra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31002" y="4251198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4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616" y="6604507"/>
            <a:ext cx="2620289" cy="53784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795"/>
              </a:spcBef>
            </a:pP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메인화면</a:t>
            </a:r>
            <a:r>
              <a:rPr sz="1100" spc="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하단</a:t>
            </a:r>
            <a:r>
              <a:rPr sz="1100" spc="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5">
                <a:solidFill>
                  <a:srgbClr val="77923B"/>
                </a:solidFill>
                <a:latin typeface="나눔고딕OTF"/>
                <a:cs typeface="나눔고딕OTF"/>
              </a:rPr>
              <a:t>[상품]</a:t>
            </a:r>
            <a:r>
              <a:rPr sz="1100" spc="7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15">
                <a:solidFill>
                  <a:srgbClr val="77923B"/>
                </a:solidFill>
                <a:latin typeface="나눔고딕OTF"/>
                <a:cs typeface="나눔고딕OTF"/>
              </a:rPr>
              <a:t>선택하고,</a:t>
            </a:r>
            <a:endParaRPr sz="11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114">
                <a:solidFill>
                  <a:srgbClr val="77923B"/>
                </a:solidFill>
                <a:latin typeface="나눔고딕OTF"/>
                <a:cs typeface="나눔고딕OTF"/>
              </a:rPr>
              <a:t>-</a:t>
            </a:r>
            <a:r>
              <a:rPr sz="1100" spc="-1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20">
                <a:solidFill>
                  <a:srgbClr val="77923B"/>
                </a:solidFill>
                <a:latin typeface="나눔고딕OTF"/>
                <a:cs typeface="나눔고딕OTF"/>
              </a:rPr>
              <a:t>&gt;</a:t>
            </a:r>
            <a:r>
              <a:rPr sz="1100" spc="10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5">
                <a:solidFill>
                  <a:srgbClr val="77923B"/>
                </a:solidFill>
                <a:latin typeface="나눔고딕OTF"/>
                <a:cs typeface="나눔고딕OTF"/>
              </a:rPr>
              <a:t>상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품</a:t>
            </a:r>
            <a:r>
              <a:rPr sz="1100" spc="8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5">
                <a:solidFill>
                  <a:srgbClr val="77923B"/>
                </a:solidFill>
                <a:latin typeface="나눔고딕OTF"/>
                <a:cs typeface="나눔고딕OTF"/>
              </a:rPr>
              <a:t>페이지에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서</a:t>
            </a:r>
            <a:r>
              <a:rPr sz="1100" spc="9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>
                <a:solidFill>
                  <a:srgbClr val="77923B"/>
                </a:solidFill>
                <a:latin typeface="나눔고딕OTF"/>
                <a:cs typeface="나눔고딕OTF"/>
              </a:rPr>
              <a:t>[</a:t>
            </a:r>
            <a:r>
              <a:rPr sz="1100" spc="5">
                <a:solidFill>
                  <a:srgbClr val="77923B"/>
                </a:solidFill>
                <a:latin typeface="나눔고딕OTF"/>
                <a:cs typeface="나눔고딕OTF"/>
              </a:rPr>
              <a:t>카드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]</a:t>
            </a:r>
            <a:r>
              <a:rPr sz="1100" spc="10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10">
                <a:solidFill>
                  <a:srgbClr val="77923B"/>
                </a:solidFill>
                <a:latin typeface="나눔고딕OTF"/>
                <a:cs typeface="나눔고딕OTF"/>
              </a:rPr>
              <a:t>선택하세요</a:t>
            </a:r>
            <a:endParaRPr sz="1100">
              <a:latin typeface="나눔고딕OTF"/>
              <a:cs typeface="나눔고딕OT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1665" y="6532270"/>
            <a:ext cx="156629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체크카드</a:t>
            </a:r>
            <a:r>
              <a:rPr sz="1100" spc="4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20">
                <a:solidFill>
                  <a:srgbClr val="77923B"/>
                </a:solidFill>
                <a:latin typeface="나눔고딕OTF"/>
                <a:cs typeface="나눔고딕OTF"/>
              </a:rPr>
              <a:t>선택하세요!</a:t>
            </a:r>
            <a:endParaRPr sz="1100">
              <a:latin typeface="나눔고딕OTF"/>
              <a:cs typeface="나눔고딕OT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8828" y="6817156"/>
            <a:ext cx="85344" cy="1402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5154" y="6817156"/>
            <a:ext cx="85344" cy="1402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08801" y="6442354"/>
            <a:ext cx="1296289" cy="77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1125">
              <a:lnSpc>
                <a:spcPct val="150000"/>
              </a:lnSpc>
              <a:spcBef>
                <a:spcPts val="100"/>
              </a:spcBef>
            </a:pPr>
            <a:r>
              <a:rPr sz="1100" b="1" err="1">
                <a:solidFill>
                  <a:srgbClr val="77923B"/>
                </a:solidFill>
                <a:latin typeface="맑은 고딕"/>
                <a:cs typeface="맑은 고딕"/>
              </a:rPr>
              <a:t>체크카드</a:t>
            </a:r>
            <a:r>
              <a:rPr sz="1100" b="1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100" b="1" err="1" smtClean="0">
                <a:solidFill>
                  <a:srgbClr val="77923B"/>
                </a:solidFill>
                <a:latin typeface="맑은 고딕"/>
                <a:cs typeface="맑은 고딕"/>
              </a:rPr>
              <a:t>리스트</a:t>
            </a:r>
            <a:r>
              <a:rPr sz="1100" b="1" spc="-25" err="1" smtClean="0">
                <a:solidFill>
                  <a:srgbClr val="77923B"/>
                </a:solidFill>
                <a:latin typeface="맑은 고딕"/>
                <a:cs typeface="맑은 고딕"/>
              </a:rPr>
              <a:t>하단에</a:t>
            </a:r>
            <a:r>
              <a:rPr sz="1100" b="1" spc="-25" smtClean="0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100" b="1" spc="-20" smtClean="0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100" b="1">
                <a:solidFill>
                  <a:srgbClr val="77923B"/>
                </a:solidFill>
                <a:latin typeface="맑은 고딕"/>
                <a:cs typeface="맑은 고딕"/>
              </a:rPr>
              <a:t>학생증 체크카드</a:t>
            </a:r>
            <a:r>
              <a:rPr sz="1100" b="1" spc="375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100" b="1" spc="-15">
                <a:solidFill>
                  <a:srgbClr val="77923B"/>
                </a:solidFill>
                <a:latin typeface="맑은 고딕"/>
                <a:cs typeface="맑은 고딕"/>
              </a:rPr>
              <a:t>선택하세요</a:t>
            </a:r>
            <a:endParaRPr sz="1100">
              <a:latin typeface="맑은 고딕"/>
              <a:cs typeface="맑은 고딕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0498" y="7017315"/>
            <a:ext cx="79248" cy="1405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731377" y="6445707"/>
            <a:ext cx="4317873" cy="5384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①</a:t>
            </a:r>
            <a:r>
              <a:rPr sz="1100" spc="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신한은행</a:t>
            </a:r>
            <a:r>
              <a:rPr sz="1100" spc="6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계좌가</a:t>
            </a:r>
            <a:r>
              <a:rPr sz="1100" spc="6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있으신</a:t>
            </a:r>
            <a:r>
              <a:rPr sz="1100" spc="7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분은</a:t>
            </a:r>
            <a:r>
              <a:rPr sz="1100" spc="5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&lt;체크카드</a:t>
            </a:r>
            <a:r>
              <a:rPr sz="1100" spc="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5">
                <a:solidFill>
                  <a:srgbClr val="77923B"/>
                </a:solidFill>
                <a:latin typeface="나눔고딕OTF"/>
                <a:cs typeface="나눔고딕OTF"/>
              </a:rPr>
              <a:t>신청&gt;</a:t>
            </a:r>
            <a:endParaRPr sz="11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②</a:t>
            </a:r>
            <a:r>
              <a:rPr sz="1100" spc="6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계좌가</a:t>
            </a:r>
            <a:r>
              <a:rPr sz="1100" spc="7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없으신</a:t>
            </a:r>
            <a:r>
              <a:rPr sz="1100" spc="6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분은</a:t>
            </a:r>
            <a:r>
              <a:rPr sz="1100" spc="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>
                <a:solidFill>
                  <a:srgbClr val="77923B"/>
                </a:solidFill>
                <a:latin typeface="나눔고딕OTF"/>
                <a:cs typeface="나눔고딕OTF"/>
              </a:rPr>
              <a:t>&lt;통장,</a:t>
            </a:r>
            <a:r>
              <a:rPr sz="1100" spc="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카드</a:t>
            </a:r>
            <a:r>
              <a:rPr sz="1100" spc="6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동시</a:t>
            </a:r>
            <a:r>
              <a:rPr sz="1100" spc="7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개설&gt;</a:t>
            </a:r>
            <a:r>
              <a:rPr sz="1100" spc="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항목을</a:t>
            </a:r>
            <a:r>
              <a:rPr sz="1100" spc="6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15">
                <a:solidFill>
                  <a:srgbClr val="77923B"/>
                </a:solidFill>
                <a:latin typeface="나눔고딕OTF"/>
                <a:cs typeface="나눔고딕OTF"/>
              </a:rPr>
              <a:t>눌러주세요!</a:t>
            </a:r>
            <a:endParaRPr sz="1100">
              <a:latin typeface="나눔고딕OTF"/>
              <a:cs typeface="나눔고딕OT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9263" y="173251"/>
            <a:ext cx="403618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은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행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계좌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학생증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간단하고</a:t>
            </a:r>
            <a:r>
              <a:rPr sz="1800" spc="-60">
                <a:solidFill>
                  <a:srgbClr val="77923B"/>
                </a:solidFill>
                <a:latin typeface="나눔고딕OTF"/>
                <a:cs typeface="나눔고딕OTF"/>
              </a:rPr>
              <a:t>,</a:t>
            </a:r>
            <a:r>
              <a:rPr sz="1800" spc="-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빠르게</a:t>
            </a:r>
            <a:r>
              <a:rPr sz="1800" spc="-12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1741150" y="3759961"/>
            <a:ext cx="1219200" cy="1066800"/>
            <a:chOff x="11741150" y="3759961"/>
            <a:chExt cx="1219200" cy="1066800"/>
          </a:xfrm>
        </p:grpSpPr>
        <p:sp>
          <p:nvSpPr>
            <p:cNvPr id="13" name="object 13"/>
            <p:cNvSpPr/>
            <p:nvPr/>
          </p:nvSpPr>
          <p:spPr>
            <a:xfrm>
              <a:off x="11753850" y="3772661"/>
              <a:ext cx="1193800" cy="1041400"/>
            </a:xfrm>
            <a:custGeom>
              <a:avLst/>
              <a:gdLst/>
              <a:ahLst/>
              <a:cxnLst/>
              <a:rect l="l" t="t" r="r" b="b"/>
              <a:pathLst>
                <a:path w="1193800" h="1041400">
                  <a:moveTo>
                    <a:pt x="1019809" y="0"/>
                  </a:moveTo>
                  <a:lnTo>
                    <a:pt x="173481" y="0"/>
                  </a:lnTo>
                  <a:lnTo>
                    <a:pt x="127382" y="6200"/>
                  </a:lnTo>
                  <a:lnTo>
                    <a:pt x="85946" y="23697"/>
                  </a:lnTo>
                  <a:lnTo>
                    <a:pt x="50831" y="50831"/>
                  </a:lnTo>
                  <a:lnTo>
                    <a:pt x="23697" y="85946"/>
                  </a:lnTo>
                  <a:lnTo>
                    <a:pt x="6200" y="127382"/>
                  </a:lnTo>
                  <a:lnTo>
                    <a:pt x="0" y="173481"/>
                  </a:lnTo>
                  <a:lnTo>
                    <a:pt x="0" y="867409"/>
                  </a:lnTo>
                  <a:lnTo>
                    <a:pt x="6200" y="913509"/>
                  </a:lnTo>
                  <a:lnTo>
                    <a:pt x="23697" y="954945"/>
                  </a:lnTo>
                  <a:lnTo>
                    <a:pt x="50831" y="990060"/>
                  </a:lnTo>
                  <a:lnTo>
                    <a:pt x="85946" y="1017194"/>
                  </a:lnTo>
                  <a:lnTo>
                    <a:pt x="127382" y="1034691"/>
                  </a:lnTo>
                  <a:lnTo>
                    <a:pt x="173481" y="1040891"/>
                  </a:lnTo>
                  <a:lnTo>
                    <a:pt x="1019809" y="1040891"/>
                  </a:lnTo>
                  <a:lnTo>
                    <a:pt x="1065909" y="1034691"/>
                  </a:lnTo>
                  <a:lnTo>
                    <a:pt x="1107345" y="1017194"/>
                  </a:lnTo>
                  <a:lnTo>
                    <a:pt x="1142460" y="990060"/>
                  </a:lnTo>
                  <a:lnTo>
                    <a:pt x="1169594" y="954945"/>
                  </a:lnTo>
                  <a:lnTo>
                    <a:pt x="1187091" y="913509"/>
                  </a:lnTo>
                  <a:lnTo>
                    <a:pt x="1193292" y="867409"/>
                  </a:lnTo>
                  <a:lnTo>
                    <a:pt x="1193292" y="173481"/>
                  </a:lnTo>
                  <a:lnTo>
                    <a:pt x="1187091" y="127382"/>
                  </a:lnTo>
                  <a:lnTo>
                    <a:pt x="1169594" y="85946"/>
                  </a:lnTo>
                  <a:lnTo>
                    <a:pt x="1142460" y="50831"/>
                  </a:lnTo>
                  <a:lnTo>
                    <a:pt x="1107345" y="23697"/>
                  </a:lnTo>
                  <a:lnTo>
                    <a:pt x="1065909" y="6200"/>
                  </a:lnTo>
                  <a:lnTo>
                    <a:pt x="1019809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753850" y="3772661"/>
              <a:ext cx="1193800" cy="1041400"/>
            </a:xfrm>
            <a:custGeom>
              <a:avLst/>
              <a:gdLst/>
              <a:ahLst/>
              <a:cxnLst/>
              <a:rect l="l" t="t" r="r" b="b"/>
              <a:pathLst>
                <a:path w="1193800" h="1041400">
                  <a:moveTo>
                    <a:pt x="0" y="173481"/>
                  </a:moveTo>
                  <a:lnTo>
                    <a:pt x="6200" y="127382"/>
                  </a:lnTo>
                  <a:lnTo>
                    <a:pt x="23697" y="85946"/>
                  </a:lnTo>
                  <a:lnTo>
                    <a:pt x="50831" y="50831"/>
                  </a:lnTo>
                  <a:lnTo>
                    <a:pt x="85946" y="23697"/>
                  </a:lnTo>
                  <a:lnTo>
                    <a:pt x="127382" y="6200"/>
                  </a:lnTo>
                  <a:lnTo>
                    <a:pt x="173481" y="0"/>
                  </a:lnTo>
                  <a:lnTo>
                    <a:pt x="1019809" y="0"/>
                  </a:lnTo>
                  <a:lnTo>
                    <a:pt x="1065909" y="6200"/>
                  </a:lnTo>
                  <a:lnTo>
                    <a:pt x="1107345" y="23697"/>
                  </a:lnTo>
                  <a:lnTo>
                    <a:pt x="1142460" y="50831"/>
                  </a:lnTo>
                  <a:lnTo>
                    <a:pt x="1169594" y="85946"/>
                  </a:lnTo>
                  <a:lnTo>
                    <a:pt x="1187091" y="127382"/>
                  </a:lnTo>
                  <a:lnTo>
                    <a:pt x="1193292" y="173481"/>
                  </a:lnTo>
                  <a:lnTo>
                    <a:pt x="1193292" y="867409"/>
                  </a:lnTo>
                  <a:lnTo>
                    <a:pt x="1187091" y="913509"/>
                  </a:lnTo>
                  <a:lnTo>
                    <a:pt x="1169594" y="954945"/>
                  </a:lnTo>
                  <a:lnTo>
                    <a:pt x="1142460" y="990060"/>
                  </a:lnTo>
                  <a:lnTo>
                    <a:pt x="1107345" y="1017194"/>
                  </a:lnTo>
                  <a:lnTo>
                    <a:pt x="1065909" y="1034691"/>
                  </a:lnTo>
                  <a:lnTo>
                    <a:pt x="1019809" y="1040891"/>
                  </a:lnTo>
                  <a:lnTo>
                    <a:pt x="173481" y="1040891"/>
                  </a:lnTo>
                  <a:lnTo>
                    <a:pt x="127382" y="1034691"/>
                  </a:lnTo>
                  <a:lnTo>
                    <a:pt x="85946" y="1017194"/>
                  </a:lnTo>
                  <a:lnTo>
                    <a:pt x="50831" y="990060"/>
                  </a:lnTo>
                  <a:lnTo>
                    <a:pt x="23697" y="954945"/>
                  </a:lnTo>
                  <a:lnTo>
                    <a:pt x="6200" y="913509"/>
                  </a:lnTo>
                  <a:lnTo>
                    <a:pt x="0" y="867409"/>
                  </a:lnTo>
                  <a:lnTo>
                    <a:pt x="0" y="173481"/>
                  </a:lnTo>
                  <a:close/>
                </a:path>
              </a:pathLst>
            </a:custGeom>
            <a:ln w="25400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976607" y="4054602"/>
            <a:ext cx="749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5"/>
              </a:spcBef>
            </a:pPr>
            <a:r>
              <a:rPr sz="1400" spc="10">
                <a:solidFill>
                  <a:srgbClr val="FFFFFF"/>
                </a:solidFill>
                <a:latin typeface="나눔고딕OTF"/>
                <a:cs typeface="나눔고딕OTF"/>
              </a:rPr>
              <a:t>비대면</a:t>
            </a:r>
            <a:endParaRPr sz="14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</a:pPr>
            <a:r>
              <a:rPr sz="1400" spc="15">
                <a:solidFill>
                  <a:srgbClr val="FFFFFF"/>
                </a:solidFill>
                <a:latin typeface="나눔고딕OTF"/>
                <a:cs typeface="나눔고딕OTF"/>
              </a:rPr>
              <a:t>실</a:t>
            </a:r>
            <a:r>
              <a:rPr sz="1400" spc="20">
                <a:solidFill>
                  <a:srgbClr val="FFFFFF"/>
                </a:solidFill>
                <a:latin typeface="나눔고딕OTF"/>
                <a:cs typeface="나눔고딕OTF"/>
              </a:rPr>
              <a:t>명</a:t>
            </a:r>
            <a:r>
              <a:rPr sz="1400" spc="-25">
                <a:solidFill>
                  <a:srgbClr val="FFFFFF"/>
                </a:solidFill>
                <a:latin typeface="나눔고딕OTF"/>
                <a:cs typeface="나눔고딕OTF"/>
              </a:rPr>
              <a:t> </a:t>
            </a:r>
            <a:r>
              <a:rPr sz="1400" spc="15">
                <a:solidFill>
                  <a:srgbClr val="FFFFFF"/>
                </a:solidFill>
                <a:latin typeface="나눔고딕OTF"/>
                <a:cs typeface="나눔고딕OTF"/>
              </a:rPr>
              <a:t>확인</a:t>
            </a:r>
            <a:endParaRPr sz="1400">
              <a:latin typeface="나눔고딕OTF"/>
              <a:cs typeface="나눔고딕OT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785415" y="2119503"/>
            <a:ext cx="2413000" cy="4388485"/>
            <a:chOff x="8785415" y="2119503"/>
            <a:chExt cx="2413000" cy="438848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8257" y="2129028"/>
              <a:ext cx="2055673" cy="42488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790178" y="2124265"/>
              <a:ext cx="2211705" cy="4309110"/>
            </a:xfrm>
            <a:custGeom>
              <a:avLst/>
              <a:gdLst/>
              <a:ahLst/>
              <a:cxnLst/>
              <a:rect l="l" t="t" r="r" b="b"/>
              <a:pathLst>
                <a:path w="2211704" h="4309110">
                  <a:moveTo>
                    <a:pt x="0" y="4308729"/>
                  </a:moveTo>
                  <a:lnTo>
                    <a:pt x="2211704" y="4308729"/>
                  </a:lnTo>
                  <a:lnTo>
                    <a:pt x="2211704" y="0"/>
                  </a:lnTo>
                  <a:lnTo>
                    <a:pt x="0" y="0"/>
                  </a:lnTo>
                  <a:lnTo>
                    <a:pt x="0" y="430872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74758" y="6040374"/>
              <a:ext cx="1038860" cy="388620"/>
            </a:xfrm>
            <a:custGeom>
              <a:avLst/>
              <a:gdLst/>
              <a:ahLst/>
              <a:cxnLst/>
              <a:rect l="l" t="t" r="r" b="b"/>
              <a:pathLst>
                <a:path w="1038859" h="388620">
                  <a:moveTo>
                    <a:pt x="0" y="388226"/>
                  </a:moveTo>
                  <a:lnTo>
                    <a:pt x="1038796" y="388226"/>
                  </a:lnTo>
                  <a:lnTo>
                    <a:pt x="1038796" y="0"/>
                  </a:lnTo>
                  <a:lnTo>
                    <a:pt x="0" y="0"/>
                  </a:lnTo>
                  <a:lnTo>
                    <a:pt x="0" y="388226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24972" y="6156960"/>
              <a:ext cx="373379" cy="350520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3193542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4" h="254635">
                <a:moveTo>
                  <a:pt x="0" y="0"/>
                </a:moveTo>
                <a:lnTo>
                  <a:pt x="126110" y="127126"/>
                </a:lnTo>
                <a:lnTo>
                  <a:pt x="0" y="254253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87390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4" h="254635">
                <a:moveTo>
                  <a:pt x="0" y="0"/>
                </a:moveTo>
                <a:lnTo>
                  <a:pt x="126111" y="127126"/>
                </a:lnTo>
                <a:lnTo>
                  <a:pt x="0" y="254253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6152388" y="2108835"/>
            <a:ext cx="2164080" cy="4339590"/>
            <a:chOff x="6152388" y="2108835"/>
            <a:chExt cx="2164080" cy="4339590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71460" y="4562855"/>
              <a:ext cx="266700" cy="3398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9632" y="2118360"/>
              <a:ext cx="2031491" cy="432054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194806" y="2113597"/>
              <a:ext cx="2041525" cy="4330065"/>
            </a:xfrm>
            <a:custGeom>
              <a:avLst/>
              <a:gdLst/>
              <a:ahLst/>
              <a:cxnLst/>
              <a:rect l="l" t="t" r="r" b="b"/>
              <a:pathLst>
                <a:path w="2041525" h="4330065">
                  <a:moveTo>
                    <a:pt x="0" y="4330065"/>
                  </a:moveTo>
                  <a:lnTo>
                    <a:pt x="2041017" y="4330065"/>
                  </a:lnTo>
                  <a:lnTo>
                    <a:pt x="2041017" y="0"/>
                  </a:lnTo>
                  <a:lnTo>
                    <a:pt x="0" y="0"/>
                  </a:lnTo>
                  <a:lnTo>
                    <a:pt x="0" y="433006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71438" y="4185666"/>
              <a:ext cx="2125980" cy="1790700"/>
            </a:xfrm>
            <a:custGeom>
              <a:avLst/>
              <a:gdLst/>
              <a:ahLst/>
              <a:cxnLst/>
              <a:rect l="l" t="t" r="r" b="b"/>
              <a:pathLst>
                <a:path w="2125979" h="1790700">
                  <a:moveTo>
                    <a:pt x="0" y="1790700"/>
                  </a:moveTo>
                  <a:lnTo>
                    <a:pt x="2125980" y="1790700"/>
                  </a:lnTo>
                  <a:lnTo>
                    <a:pt x="2125980" y="0"/>
                  </a:lnTo>
                  <a:lnTo>
                    <a:pt x="0" y="0"/>
                  </a:lnTo>
                  <a:lnTo>
                    <a:pt x="0" y="1790700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8468106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5" h="254635">
                <a:moveTo>
                  <a:pt x="0" y="0"/>
                </a:moveTo>
                <a:lnTo>
                  <a:pt x="126111" y="127126"/>
                </a:lnTo>
                <a:lnTo>
                  <a:pt x="0" y="254253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825627" y="2108835"/>
            <a:ext cx="2056764" cy="4474845"/>
            <a:chOff x="825627" y="2108835"/>
            <a:chExt cx="2056764" cy="4474845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152" y="2118360"/>
              <a:ext cx="2037588" cy="422073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30389" y="2113597"/>
              <a:ext cx="2047239" cy="4330065"/>
            </a:xfrm>
            <a:custGeom>
              <a:avLst/>
              <a:gdLst/>
              <a:ahLst/>
              <a:cxnLst/>
              <a:rect l="l" t="t" r="r" b="b"/>
              <a:pathLst>
                <a:path w="2047239" h="4330065">
                  <a:moveTo>
                    <a:pt x="0" y="4330065"/>
                  </a:moveTo>
                  <a:lnTo>
                    <a:pt x="2047113" y="4330065"/>
                  </a:lnTo>
                  <a:lnTo>
                    <a:pt x="2047113" y="0"/>
                  </a:lnTo>
                  <a:lnTo>
                    <a:pt x="0" y="0"/>
                  </a:lnTo>
                  <a:lnTo>
                    <a:pt x="0" y="433006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46682" y="5430774"/>
              <a:ext cx="452755" cy="1077595"/>
            </a:xfrm>
            <a:custGeom>
              <a:avLst/>
              <a:gdLst/>
              <a:ahLst/>
              <a:cxnLst/>
              <a:rect l="l" t="t" r="r" b="b"/>
              <a:pathLst>
                <a:path w="452755" h="1077595">
                  <a:moveTo>
                    <a:pt x="19812" y="545591"/>
                  </a:moveTo>
                  <a:lnTo>
                    <a:pt x="452628" y="545591"/>
                  </a:lnTo>
                  <a:lnTo>
                    <a:pt x="452628" y="0"/>
                  </a:lnTo>
                  <a:lnTo>
                    <a:pt x="19812" y="0"/>
                  </a:lnTo>
                  <a:lnTo>
                    <a:pt x="19812" y="545591"/>
                  </a:lnTo>
                  <a:close/>
                </a:path>
                <a:path w="452755" h="1077595">
                  <a:moveTo>
                    <a:pt x="0" y="1077467"/>
                  </a:moveTo>
                  <a:lnTo>
                    <a:pt x="431292" y="1077467"/>
                  </a:lnTo>
                  <a:lnTo>
                    <a:pt x="431292" y="646176"/>
                  </a:lnTo>
                  <a:lnTo>
                    <a:pt x="0" y="646176"/>
                  </a:lnTo>
                  <a:lnTo>
                    <a:pt x="0" y="1077467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7672" y="5754624"/>
              <a:ext cx="373380" cy="35051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0" y="6233160"/>
              <a:ext cx="373380" cy="35052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3547427" y="2113407"/>
            <a:ext cx="2068830" cy="4338320"/>
            <a:chOff x="3547427" y="2113407"/>
            <a:chExt cx="2068830" cy="4338320"/>
          </a:xfrm>
        </p:grpSpPr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7016" y="2185285"/>
              <a:ext cx="2049779" cy="419430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552190" y="2118169"/>
              <a:ext cx="2059305" cy="4328795"/>
            </a:xfrm>
            <a:custGeom>
              <a:avLst/>
              <a:gdLst/>
              <a:ahLst/>
              <a:cxnLst/>
              <a:rect l="l" t="t" r="r" b="b"/>
              <a:pathLst>
                <a:path w="2059304" h="4328795">
                  <a:moveTo>
                    <a:pt x="0" y="4328541"/>
                  </a:moveTo>
                  <a:lnTo>
                    <a:pt x="2059305" y="4328541"/>
                  </a:lnTo>
                  <a:lnTo>
                    <a:pt x="2059305" y="0"/>
                  </a:lnTo>
                  <a:lnTo>
                    <a:pt x="0" y="0"/>
                  </a:lnTo>
                  <a:lnTo>
                    <a:pt x="0" y="432854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648081" y="0"/>
                  </a:moveTo>
                  <a:lnTo>
                    <a:pt x="216026" y="0"/>
                  </a:lnTo>
                  <a:lnTo>
                    <a:pt x="216026" y="1152906"/>
                  </a:lnTo>
                  <a:lnTo>
                    <a:pt x="0" y="1152906"/>
                  </a:lnTo>
                  <a:lnTo>
                    <a:pt x="432053" y="1584960"/>
                  </a:lnTo>
                  <a:lnTo>
                    <a:pt x="648081" y="0"/>
                  </a:lnTo>
                  <a:close/>
                </a:path>
                <a:path w="864235" h="1584960">
                  <a:moveTo>
                    <a:pt x="648081" y="0"/>
                  </a:moveTo>
                  <a:lnTo>
                    <a:pt x="432053" y="1584960"/>
                  </a:lnTo>
                  <a:lnTo>
                    <a:pt x="864108" y="1152906"/>
                  </a:lnTo>
                  <a:lnTo>
                    <a:pt x="648081" y="1152906"/>
                  </a:lnTo>
                  <a:lnTo>
                    <a:pt x="648081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0" y="1152906"/>
                  </a:moveTo>
                  <a:lnTo>
                    <a:pt x="216026" y="1152906"/>
                  </a:lnTo>
                  <a:lnTo>
                    <a:pt x="216026" y="0"/>
                  </a:lnTo>
                  <a:lnTo>
                    <a:pt x="648081" y="0"/>
                  </a:lnTo>
                </a:path>
                <a:path w="864235" h="1584960">
                  <a:moveTo>
                    <a:pt x="432053" y="1584960"/>
                  </a:moveTo>
                  <a:lnTo>
                    <a:pt x="0" y="1152906"/>
                  </a:lnTo>
                </a:path>
                <a:path w="864235" h="1584960">
                  <a:moveTo>
                    <a:pt x="648081" y="0"/>
                  </a:moveTo>
                  <a:lnTo>
                    <a:pt x="648081" y="1152906"/>
                  </a:lnTo>
                  <a:lnTo>
                    <a:pt x="864108" y="1152906"/>
                  </a:lnTo>
                  <a:lnTo>
                    <a:pt x="432053" y="1584960"/>
                  </a:lnTo>
                </a:path>
              </a:pathLst>
            </a:custGeom>
            <a:ln w="3175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648081" y="0"/>
                  </a:moveTo>
                  <a:lnTo>
                    <a:pt x="216026" y="0"/>
                  </a:lnTo>
                  <a:lnTo>
                    <a:pt x="216026" y="1152906"/>
                  </a:lnTo>
                  <a:lnTo>
                    <a:pt x="0" y="1152906"/>
                  </a:lnTo>
                  <a:lnTo>
                    <a:pt x="432053" y="1584960"/>
                  </a:lnTo>
                  <a:lnTo>
                    <a:pt x="864108" y="1152906"/>
                  </a:lnTo>
                  <a:lnTo>
                    <a:pt x="648081" y="1152906"/>
                  </a:lnTo>
                  <a:lnTo>
                    <a:pt x="648081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0" y="1152906"/>
                  </a:moveTo>
                  <a:lnTo>
                    <a:pt x="216026" y="1152906"/>
                  </a:lnTo>
                  <a:lnTo>
                    <a:pt x="216026" y="0"/>
                  </a:lnTo>
                  <a:lnTo>
                    <a:pt x="648081" y="0"/>
                  </a:lnTo>
                  <a:lnTo>
                    <a:pt x="648081" y="1152906"/>
                  </a:lnTo>
                  <a:lnTo>
                    <a:pt x="864108" y="1152906"/>
                  </a:lnTo>
                  <a:lnTo>
                    <a:pt x="432053" y="1584960"/>
                  </a:lnTo>
                  <a:lnTo>
                    <a:pt x="0" y="1152906"/>
                  </a:lnTo>
                  <a:close/>
                </a:path>
              </a:pathLst>
            </a:custGeom>
            <a:ln w="3175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417314" y="4751070"/>
            <a:ext cx="2184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0">
                <a:solidFill>
                  <a:srgbClr val="FFFFFF"/>
                </a:solidFill>
                <a:latin typeface="바탕"/>
                <a:cs typeface="바탕"/>
              </a:rPr>
              <a:t>아  래  쪽  으  </a:t>
            </a:r>
            <a:r>
              <a:rPr sz="1600" spc="-85">
                <a:solidFill>
                  <a:srgbClr val="FFFFFF"/>
                </a:solidFill>
                <a:latin typeface="바탕"/>
                <a:cs typeface="바탕"/>
              </a:rPr>
              <a:t>로</a:t>
            </a:r>
            <a:endParaRPr sz="1600">
              <a:latin typeface="바탕"/>
              <a:cs typeface="바탕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546091" y="4349496"/>
            <a:ext cx="1115695" cy="589915"/>
            <a:chOff x="4546091" y="4349496"/>
            <a:chExt cx="1115695" cy="589915"/>
          </a:xfrm>
        </p:grpSpPr>
        <p:sp>
          <p:nvSpPr>
            <p:cNvPr id="44" name="object 44"/>
            <p:cNvSpPr/>
            <p:nvPr/>
          </p:nvSpPr>
          <p:spPr>
            <a:xfrm>
              <a:off x="4565141" y="4368546"/>
              <a:ext cx="932815" cy="334010"/>
            </a:xfrm>
            <a:custGeom>
              <a:avLst/>
              <a:gdLst/>
              <a:ahLst/>
              <a:cxnLst/>
              <a:rect l="l" t="t" r="r" b="b"/>
              <a:pathLst>
                <a:path w="932814" h="334010">
                  <a:moveTo>
                    <a:pt x="0" y="333756"/>
                  </a:moveTo>
                  <a:lnTo>
                    <a:pt x="932688" y="333756"/>
                  </a:lnTo>
                  <a:lnTo>
                    <a:pt x="932688" y="0"/>
                  </a:lnTo>
                  <a:lnTo>
                    <a:pt x="0" y="0"/>
                  </a:lnTo>
                  <a:lnTo>
                    <a:pt x="0" y="333756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8279" y="4588764"/>
              <a:ext cx="373379" cy="350519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11313414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5" h="254635">
                <a:moveTo>
                  <a:pt x="0" y="0"/>
                </a:moveTo>
                <a:lnTo>
                  <a:pt x="126110" y="127126"/>
                </a:lnTo>
                <a:lnTo>
                  <a:pt x="0" y="254253"/>
                </a:lnTo>
              </a:path>
            </a:pathLst>
          </a:custGeom>
          <a:ln w="28574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5152" y="1193292"/>
            <a:ext cx="2801112" cy="260604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835152" y="1434084"/>
            <a:ext cx="9470898" cy="380232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13271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45"/>
              </a:spcBef>
              <a:tabLst>
                <a:tab pos="4554220" algn="l"/>
              </a:tabLst>
            </a:pPr>
            <a:r>
              <a:rPr sz="2400" spc="15" baseline="1736">
                <a:solidFill>
                  <a:srgbClr val="77923B"/>
                </a:solidFill>
                <a:latin typeface="나눔고딕OTF"/>
                <a:cs typeface="나눔고딕OTF"/>
              </a:rPr>
              <a:t>① </a:t>
            </a:r>
            <a:r>
              <a:rPr sz="2400" spc="142" baseline="1736">
                <a:solidFill>
                  <a:srgbClr val="77923B"/>
                </a:solidFill>
                <a:latin typeface="나눔고딕OTF"/>
                <a:cs typeface="나눔고딕OTF"/>
              </a:rPr>
              <a:t>SOL</a:t>
            </a:r>
            <a:r>
              <a:rPr sz="2400" spc="22" baseline="1736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2400" spc="7" baseline="1736">
                <a:solidFill>
                  <a:srgbClr val="77923B"/>
                </a:solidFill>
                <a:latin typeface="나눔고딕OTF"/>
                <a:cs typeface="나눔고딕OTF"/>
              </a:rPr>
              <a:t>메인화면</a:t>
            </a:r>
            <a:r>
              <a:rPr sz="2400" spc="75" baseline="1736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2400" spc="-7" baseline="1736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2400" spc="82" baseline="1736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2400" spc="15" baseline="1736">
                <a:solidFill>
                  <a:srgbClr val="77923B"/>
                </a:solidFill>
                <a:latin typeface="나눔고딕OTF"/>
                <a:cs typeface="나눔고딕OTF"/>
              </a:rPr>
              <a:t>상품</a:t>
            </a:r>
            <a:r>
              <a:rPr sz="2400" spc="44" baseline="1736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2400" spc="-7" baseline="1736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2400" spc="82" baseline="1736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2400" spc="7" baseline="1736">
                <a:solidFill>
                  <a:srgbClr val="77923B"/>
                </a:solidFill>
                <a:latin typeface="나눔고딕OTF"/>
                <a:cs typeface="나눔고딕OTF"/>
              </a:rPr>
              <a:t>카드</a:t>
            </a:r>
            <a:r>
              <a:rPr sz="2400" spc="44" baseline="1736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2400" spc="-7" baseline="1736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2400" spc="82" baseline="1736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2400" spc="7" baseline="1736">
                <a:solidFill>
                  <a:srgbClr val="77923B"/>
                </a:solidFill>
                <a:latin typeface="나눔고딕OTF"/>
                <a:cs typeface="나눔고딕OTF"/>
              </a:rPr>
              <a:t>체크카드	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② </a:t>
            </a:r>
            <a:r>
              <a:rPr sz="1600" spc="90">
                <a:solidFill>
                  <a:srgbClr val="77923B"/>
                </a:solidFill>
                <a:latin typeface="나눔고딕OTF"/>
                <a:cs typeface="나눔고딕OTF"/>
              </a:rPr>
              <a:t>SOL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전체메뉴</a:t>
            </a:r>
            <a:r>
              <a:rPr sz="1600" spc="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-5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1600" spc="5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상품가입</a:t>
            </a:r>
            <a:r>
              <a:rPr sz="1600" spc="5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-5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1600" spc="5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카드</a:t>
            </a:r>
            <a:r>
              <a:rPr sz="1600" spc="2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-5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1600" spc="5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체크카드</a:t>
            </a:r>
            <a:endParaRPr sz="1600">
              <a:latin typeface="나눔고딕OTF"/>
              <a:cs typeface="나눔고딕OT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87945" y="3841242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5" h="254635">
                <a:moveTo>
                  <a:pt x="0" y="0"/>
                </a:moveTo>
                <a:lnTo>
                  <a:pt x="126110" y="127126"/>
                </a:lnTo>
                <a:lnTo>
                  <a:pt x="0" y="254254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86967" y="1855787"/>
            <a:ext cx="2274570" cy="4155440"/>
            <a:chOff x="7486967" y="1855787"/>
            <a:chExt cx="2274570" cy="4155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6556" y="1959976"/>
              <a:ext cx="2255520" cy="40415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91730" y="1860550"/>
              <a:ext cx="2265045" cy="4145915"/>
            </a:xfrm>
            <a:custGeom>
              <a:avLst/>
              <a:gdLst/>
              <a:ahLst/>
              <a:cxnLst/>
              <a:rect l="l" t="t" r="r" b="b"/>
              <a:pathLst>
                <a:path w="2265045" h="4145915">
                  <a:moveTo>
                    <a:pt x="0" y="4145661"/>
                  </a:moveTo>
                  <a:lnTo>
                    <a:pt x="2265045" y="4145661"/>
                  </a:lnTo>
                  <a:lnTo>
                    <a:pt x="2265045" y="0"/>
                  </a:lnTo>
                  <a:lnTo>
                    <a:pt x="0" y="0"/>
                  </a:lnTo>
                  <a:lnTo>
                    <a:pt x="0" y="414566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245407" y="1855787"/>
            <a:ext cx="2272030" cy="4137025"/>
            <a:chOff x="10245407" y="1855787"/>
            <a:chExt cx="2272030" cy="41370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54995" y="1915063"/>
              <a:ext cx="2252472" cy="37948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250169" y="1860550"/>
              <a:ext cx="2262505" cy="4127500"/>
            </a:xfrm>
            <a:custGeom>
              <a:avLst/>
              <a:gdLst/>
              <a:ahLst/>
              <a:cxnLst/>
              <a:rect l="l" t="t" r="r" b="b"/>
              <a:pathLst>
                <a:path w="2262504" h="4127500">
                  <a:moveTo>
                    <a:pt x="0" y="4127373"/>
                  </a:moveTo>
                  <a:lnTo>
                    <a:pt x="2261997" y="4127373"/>
                  </a:lnTo>
                  <a:lnTo>
                    <a:pt x="2261997" y="0"/>
                  </a:lnTo>
                  <a:lnTo>
                    <a:pt x="0" y="0"/>
                  </a:lnTo>
                  <a:lnTo>
                    <a:pt x="0" y="412737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1017" y="4973573"/>
              <a:ext cx="1972310" cy="759460"/>
            </a:xfrm>
            <a:custGeom>
              <a:avLst/>
              <a:gdLst/>
              <a:ahLst/>
              <a:cxnLst/>
              <a:rect l="l" t="t" r="r" b="b"/>
              <a:pathLst>
                <a:path w="1972309" h="759460">
                  <a:moveTo>
                    <a:pt x="1972055" y="0"/>
                  </a:moveTo>
                  <a:lnTo>
                    <a:pt x="0" y="0"/>
                  </a:lnTo>
                  <a:lnTo>
                    <a:pt x="0" y="758951"/>
                  </a:lnTo>
                  <a:lnTo>
                    <a:pt x="1972055" y="758951"/>
                  </a:lnTo>
                  <a:lnTo>
                    <a:pt x="1972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431018" y="4973573"/>
            <a:ext cx="1972310" cy="759460"/>
          </a:xfrm>
          <a:prstGeom prst="rect">
            <a:avLst/>
          </a:prstGeom>
          <a:ln w="25400">
            <a:solidFill>
              <a:srgbClr val="77923B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49554">
              <a:lnSpc>
                <a:spcPct val="100000"/>
              </a:lnSpc>
              <a:spcBef>
                <a:spcPts val="225"/>
              </a:spcBef>
            </a:pP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신한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행</a:t>
            </a:r>
            <a:r>
              <a:rPr sz="9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계좌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가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없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는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경우</a:t>
            </a:r>
            <a:r>
              <a:rPr sz="900" b="0" spc="-40">
                <a:solidFill>
                  <a:srgbClr val="77923B"/>
                </a:solidFill>
                <a:latin typeface="나눔고딕OTF Light"/>
                <a:cs typeface="나눔고딕OTF Light"/>
              </a:rPr>
              <a:t>,</a:t>
            </a:r>
            <a:endParaRPr sz="900">
              <a:latin typeface="나눔고딕OTF Light"/>
              <a:cs typeface="나눔고딕OTF Light"/>
            </a:endParaRPr>
          </a:p>
          <a:p>
            <a:pPr marL="313690">
              <a:lnSpc>
                <a:spcPct val="100000"/>
              </a:lnSpc>
            </a:pP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①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안면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인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endParaRPr sz="900">
              <a:latin typeface="바탕"/>
              <a:cs typeface="바탕"/>
            </a:endParaRPr>
          </a:p>
          <a:p>
            <a:pPr marL="313690">
              <a:lnSpc>
                <a:spcPct val="100000"/>
              </a:lnSpc>
              <a:spcBef>
                <a:spcPts val="5"/>
              </a:spcBef>
            </a:pP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②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다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른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행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계좌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인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endParaRPr sz="900">
              <a:latin typeface="바탕"/>
              <a:cs typeface="바탕"/>
            </a:endParaRPr>
          </a:p>
          <a:p>
            <a:pPr marL="313690">
              <a:lnSpc>
                <a:spcPct val="100000"/>
              </a:lnSpc>
            </a:pP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③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영상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통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화</a:t>
            </a:r>
            <a:endParaRPr sz="900">
              <a:latin typeface="바탕"/>
              <a:cs typeface="바탕"/>
            </a:endParaRPr>
          </a:p>
          <a:p>
            <a:pPr marL="121920">
              <a:lnSpc>
                <a:spcPct val="100000"/>
              </a:lnSpc>
              <a:spcBef>
                <a:spcPts val="10"/>
              </a:spcBef>
            </a:pPr>
            <a:r>
              <a:rPr sz="900" b="1">
                <a:solidFill>
                  <a:srgbClr val="77923B"/>
                </a:solidFill>
                <a:latin typeface="맑은 고딕"/>
                <a:cs typeface="맑은 고딕"/>
              </a:rPr>
              <a:t>中</a:t>
            </a:r>
            <a:r>
              <a:rPr sz="900" b="1" spc="-65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택</a:t>
            </a:r>
            <a:r>
              <a:rPr sz="900" b="0" spc="25">
                <a:solidFill>
                  <a:srgbClr val="77923B"/>
                </a:solidFill>
                <a:latin typeface="나눔고딕OTF Light"/>
                <a:cs typeface="나눔고딕OTF Light"/>
              </a:rPr>
              <a:t>1</a:t>
            </a:r>
            <a:r>
              <a:rPr sz="900" b="0" spc="-40">
                <a:solidFill>
                  <a:srgbClr val="77923B"/>
                </a:solidFill>
                <a:latin typeface="나눔고딕OTF Light"/>
                <a:cs typeface="나눔고딕OTF Light"/>
              </a:rPr>
              <a:t>,</a:t>
            </a:r>
            <a:r>
              <a:rPr sz="900" b="0" spc="-30">
                <a:solidFill>
                  <a:srgbClr val="77923B"/>
                </a:solidFill>
                <a:latin typeface="나눔고딕OTF Light"/>
                <a:cs typeface="나눔고딕OTF Light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실명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인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r>
              <a:rPr sz="9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진행해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주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세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요</a:t>
            </a:r>
            <a:r>
              <a:rPr sz="900" b="0" spc="-80">
                <a:solidFill>
                  <a:srgbClr val="77923B"/>
                </a:solidFill>
                <a:latin typeface="나눔고딕OTF Light"/>
                <a:cs typeface="나눔고딕OTF Light"/>
              </a:rPr>
              <a:t>!</a:t>
            </a:r>
            <a:endParaRPr sz="900">
              <a:latin typeface="나눔고딕OTF Light"/>
              <a:cs typeface="나눔고딕OTF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4926" y="1184148"/>
            <a:ext cx="12188825" cy="5548630"/>
            <a:chOff x="804926" y="1184148"/>
            <a:chExt cx="12188825" cy="5548630"/>
          </a:xfrm>
        </p:grpSpPr>
        <p:sp>
          <p:nvSpPr>
            <p:cNvPr id="12" name="object 12"/>
            <p:cNvSpPr/>
            <p:nvPr/>
          </p:nvSpPr>
          <p:spPr>
            <a:xfrm>
              <a:off x="9941814" y="3841242"/>
              <a:ext cx="126364" cy="254635"/>
            </a:xfrm>
            <a:custGeom>
              <a:avLst/>
              <a:gdLst/>
              <a:ahLst/>
              <a:cxnLst/>
              <a:rect l="l" t="t" r="r" b="b"/>
              <a:pathLst>
                <a:path w="126365" h="254635">
                  <a:moveTo>
                    <a:pt x="0" y="0"/>
                  </a:moveTo>
                  <a:lnTo>
                    <a:pt x="126110" y="127126"/>
                  </a:lnTo>
                  <a:lnTo>
                    <a:pt x="0" y="254254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7626" y="1421130"/>
              <a:ext cx="12163425" cy="5299075"/>
            </a:xfrm>
            <a:custGeom>
              <a:avLst/>
              <a:gdLst/>
              <a:ahLst/>
              <a:cxnLst/>
              <a:rect l="l" t="t" r="r" b="b"/>
              <a:pathLst>
                <a:path w="12163425" h="5299075">
                  <a:moveTo>
                    <a:pt x="0" y="5298948"/>
                  </a:moveTo>
                  <a:lnTo>
                    <a:pt x="12163044" y="5298948"/>
                  </a:lnTo>
                  <a:lnTo>
                    <a:pt x="12163044" y="0"/>
                  </a:lnTo>
                  <a:lnTo>
                    <a:pt x="0" y="0"/>
                  </a:lnTo>
                  <a:lnTo>
                    <a:pt x="0" y="5298948"/>
                  </a:lnTo>
                  <a:close/>
                </a:path>
              </a:pathLst>
            </a:custGeom>
            <a:ln w="25399">
              <a:solidFill>
                <a:srgbClr val="77923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3731" y="1956828"/>
              <a:ext cx="2234184" cy="404468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08905" y="1860550"/>
              <a:ext cx="2244090" cy="4145915"/>
            </a:xfrm>
            <a:custGeom>
              <a:avLst/>
              <a:gdLst/>
              <a:ahLst/>
              <a:cxnLst/>
              <a:rect l="l" t="t" r="r" b="b"/>
              <a:pathLst>
                <a:path w="2244090" h="4145915">
                  <a:moveTo>
                    <a:pt x="0" y="4145661"/>
                  </a:moveTo>
                  <a:lnTo>
                    <a:pt x="2243708" y="4145661"/>
                  </a:lnTo>
                  <a:lnTo>
                    <a:pt x="2243708" y="0"/>
                  </a:lnTo>
                  <a:lnTo>
                    <a:pt x="0" y="0"/>
                  </a:lnTo>
                  <a:lnTo>
                    <a:pt x="0" y="4145661"/>
                  </a:lnTo>
                  <a:close/>
                </a:path>
              </a:pathLst>
            </a:custGeom>
            <a:ln w="9525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768" y="1184148"/>
              <a:ext cx="1825752" cy="24079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313688" y="1868424"/>
            <a:ext cx="3093720" cy="4321175"/>
            <a:chOff x="1313688" y="1868424"/>
            <a:chExt cx="3093720" cy="432117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3688" y="1868424"/>
              <a:ext cx="1885188" cy="27371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5208" y="3403092"/>
              <a:ext cx="1830323" cy="27767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40382" y="3398266"/>
              <a:ext cx="1840230" cy="2786380"/>
            </a:xfrm>
            <a:custGeom>
              <a:avLst/>
              <a:gdLst/>
              <a:ahLst/>
              <a:cxnLst/>
              <a:rect l="l" t="t" r="r" b="b"/>
              <a:pathLst>
                <a:path w="1840229" h="2786379">
                  <a:moveTo>
                    <a:pt x="0" y="2786253"/>
                  </a:moveTo>
                  <a:lnTo>
                    <a:pt x="1839848" y="2786253"/>
                  </a:lnTo>
                  <a:lnTo>
                    <a:pt x="1839848" y="0"/>
                  </a:lnTo>
                  <a:lnTo>
                    <a:pt x="0" y="0"/>
                  </a:lnTo>
                  <a:lnTo>
                    <a:pt x="0" y="278625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41882" y="3047288"/>
              <a:ext cx="1602740" cy="307975"/>
            </a:xfrm>
            <a:custGeom>
              <a:avLst/>
              <a:gdLst/>
              <a:ahLst/>
              <a:cxnLst/>
              <a:rect l="l" t="t" r="r" b="b"/>
              <a:pathLst>
                <a:path w="1602739" h="307975">
                  <a:moveTo>
                    <a:pt x="0" y="307543"/>
                  </a:moveTo>
                  <a:lnTo>
                    <a:pt x="1602358" y="307543"/>
                  </a:lnTo>
                  <a:lnTo>
                    <a:pt x="1602358" y="0"/>
                  </a:lnTo>
                  <a:lnTo>
                    <a:pt x="0" y="0"/>
                  </a:lnTo>
                  <a:lnTo>
                    <a:pt x="0" y="307543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66438" y="3821430"/>
              <a:ext cx="126364" cy="252729"/>
            </a:xfrm>
            <a:custGeom>
              <a:avLst/>
              <a:gdLst/>
              <a:ahLst/>
              <a:cxnLst/>
              <a:rect l="l" t="t" r="r" b="b"/>
              <a:pathLst>
                <a:path w="126364" h="252729">
                  <a:moveTo>
                    <a:pt x="0" y="0"/>
                  </a:moveTo>
                  <a:lnTo>
                    <a:pt x="126111" y="126364"/>
                  </a:lnTo>
                  <a:lnTo>
                    <a:pt x="0" y="252730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91384" y="3139440"/>
              <a:ext cx="373380" cy="35052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785354" y="4978146"/>
            <a:ext cx="1777364" cy="561340"/>
          </a:xfrm>
          <a:prstGeom prst="rect">
            <a:avLst/>
          </a:prstGeom>
          <a:ln w="25400">
            <a:solidFill>
              <a:srgbClr val="77923B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314960" marR="237490" indent="-70485">
              <a:lnSpc>
                <a:spcPct val="100000"/>
              </a:lnSpc>
              <a:spcBef>
                <a:spcPts val="1065"/>
              </a:spcBef>
            </a:pP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신한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행</a:t>
            </a:r>
            <a:r>
              <a:rPr sz="9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계좌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가</a:t>
            </a:r>
            <a:r>
              <a:rPr sz="9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있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는</a:t>
            </a:r>
            <a:r>
              <a:rPr sz="900" spc="-6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30">
                <a:solidFill>
                  <a:srgbClr val="77923B"/>
                </a:solidFill>
                <a:latin typeface="바탕"/>
                <a:cs typeface="바탕"/>
              </a:rPr>
              <a:t>경우  계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좌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로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인증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합니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다</a:t>
            </a:r>
            <a:endParaRPr sz="900">
              <a:latin typeface="바탕"/>
              <a:cs typeface="바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69262" y="173251"/>
            <a:ext cx="426478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미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리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준비해두었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던</a:t>
            </a:r>
            <a:r>
              <a:rPr sz="1800" spc="-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신분증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800" spc="-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꺼내주세요</a:t>
            </a:r>
            <a:r>
              <a:rPr sz="1800" spc="-12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9365" y="6082081"/>
            <a:ext cx="2132330" cy="7937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상품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별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약관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을</a:t>
            </a:r>
            <a:r>
              <a:rPr sz="12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읽어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보시고</a:t>
            </a:r>
            <a:endParaRPr sz="1200">
              <a:latin typeface="바탕"/>
              <a:cs typeface="바탕"/>
            </a:endParaRPr>
          </a:p>
          <a:p>
            <a:pPr marL="12700" marR="5080" algn="ctr">
              <a:lnSpc>
                <a:spcPct val="140000"/>
              </a:lnSpc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필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수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항목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꼭</a:t>
            </a:r>
            <a:r>
              <a:rPr sz="12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동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의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눌러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주세요</a:t>
            </a:r>
            <a:r>
              <a:rPr sz="1200" b="0" spc="-80">
                <a:solidFill>
                  <a:srgbClr val="77923B"/>
                </a:solidFill>
                <a:latin typeface="나눔고딕OTF Light"/>
                <a:cs typeface="나눔고딕OTF Light"/>
              </a:rPr>
              <a:t>! 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화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면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하단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의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다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음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버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튼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클릭</a:t>
            </a:r>
            <a:endParaRPr sz="1200">
              <a:latin typeface="바탕"/>
              <a:cs typeface="바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07338" y="1653095"/>
            <a:ext cx="2350770" cy="4094479"/>
            <a:chOff x="807338" y="1653095"/>
            <a:chExt cx="2350770" cy="40944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863" y="1707041"/>
              <a:ext cx="2331720" cy="339336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2101" y="1657858"/>
              <a:ext cx="2341245" cy="3979545"/>
            </a:xfrm>
            <a:custGeom>
              <a:avLst/>
              <a:gdLst/>
              <a:ahLst/>
              <a:cxnLst/>
              <a:rect l="l" t="t" r="r" b="b"/>
              <a:pathLst>
                <a:path w="2341245" h="3979545">
                  <a:moveTo>
                    <a:pt x="0" y="3979545"/>
                  </a:moveTo>
                  <a:lnTo>
                    <a:pt x="2341245" y="3979545"/>
                  </a:lnTo>
                  <a:lnTo>
                    <a:pt x="2341245" y="0"/>
                  </a:lnTo>
                  <a:lnTo>
                    <a:pt x="0" y="0"/>
                  </a:lnTo>
                  <a:lnTo>
                    <a:pt x="0" y="3979545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343" y="1997964"/>
              <a:ext cx="2275332" cy="37490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51432" y="4094988"/>
              <a:ext cx="864235" cy="1546860"/>
            </a:xfrm>
            <a:custGeom>
              <a:avLst/>
              <a:gdLst/>
              <a:ahLst/>
              <a:cxnLst/>
              <a:rect l="l" t="t" r="r" b="b"/>
              <a:pathLst>
                <a:path w="864235" h="1546860">
                  <a:moveTo>
                    <a:pt x="864108" y="1114806"/>
                  </a:moveTo>
                  <a:lnTo>
                    <a:pt x="648081" y="1114806"/>
                  </a:lnTo>
                  <a:lnTo>
                    <a:pt x="648081" y="0"/>
                  </a:lnTo>
                  <a:lnTo>
                    <a:pt x="216027" y="0"/>
                  </a:lnTo>
                  <a:lnTo>
                    <a:pt x="216027" y="1114806"/>
                  </a:lnTo>
                  <a:lnTo>
                    <a:pt x="0" y="1114806"/>
                  </a:lnTo>
                  <a:lnTo>
                    <a:pt x="432054" y="1546860"/>
                  </a:lnTo>
                  <a:lnTo>
                    <a:pt x="864108" y="1114806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426714" y="3635502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4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980243" y="1628711"/>
            <a:ext cx="2308225" cy="4409440"/>
            <a:chOff x="3980243" y="1628711"/>
            <a:chExt cx="2308225" cy="44094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9831" y="1671591"/>
              <a:ext cx="2289048" cy="43527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005" y="1633474"/>
              <a:ext cx="2298700" cy="4396105"/>
            </a:xfrm>
            <a:custGeom>
              <a:avLst/>
              <a:gdLst/>
              <a:ahLst/>
              <a:cxnLst/>
              <a:rect l="l" t="t" r="r" b="b"/>
              <a:pathLst>
                <a:path w="2298700" h="4396105">
                  <a:moveTo>
                    <a:pt x="0" y="4395597"/>
                  </a:moveTo>
                  <a:lnTo>
                    <a:pt x="2298573" y="4395597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4395597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2907792"/>
              <a:ext cx="1066800" cy="1264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3528060"/>
              <a:ext cx="1066800" cy="1264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3906012"/>
              <a:ext cx="1066800" cy="1249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8703" y="4544568"/>
              <a:ext cx="1066800" cy="1249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7471" y="5183124"/>
              <a:ext cx="1066800" cy="1249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5821680"/>
              <a:ext cx="1446276" cy="1706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98213" y="2266950"/>
              <a:ext cx="2265045" cy="3758565"/>
            </a:xfrm>
            <a:custGeom>
              <a:avLst/>
              <a:gdLst/>
              <a:ahLst/>
              <a:cxnLst/>
              <a:rect l="l" t="t" r="r" b="b"/>
              <a:pathLst>
                <a:path w="2265045" h="3758565">
                  <a:moveTo>
                    <a:pt x="0" y="3758184"/>
                  </a:moveTo>
                  <a:lnTo>
                    <a:pt x="2264664" y="3758184"/>
                  </a:lnTo>
                  <a:lnTo>
                    <a:pt x="2264664" y="0"/>
                  </a:lnTo>
                  <a:lnTo>
                    <a:pt x="0" y="0"/>
                  </a:lnTo>
                  <a:lnTo>
                    <a:pt x="0" y="3758184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62425" y="6279896"/>
            <a:ext cx="1925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 marR="5080" indent="-591820">
              <a:lnSpc>
                <a:spcPct val="150000"/>
              </a:lnSpc>
              <a:spcBef>
                <a:spcPts val="10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고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객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기본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정보를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입력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합니다</a:t>
            </a:r>
            <a:r>
              <a:rPr sz="1200" b="0" spc="-50">
                <a:solidFill>
                  <a:srgbClr val="77923B"/>
                </a:solidFill>
                <a:latin typeface="나눔고딕OTF Light"/>
                <a:cs typeface="나눔고딕OTF Light"/>
              </a:rPr>
              <a:t>.  </a:t>
            </a:r>
            <a:r>
              <a:rPr sz="1200" b="0" spc="-55">
                <a:solidFill>
                  <a:srgbClr val="77923B"/>
                </a:solidFill>
                <a:latin typeface="나눔고딕OTF Light"/>
                <a:cs typeface="나눔고딕OTF Light"/>
              </a:rPr>
              <a:t>(</a:t>
            </a:r>
            <a:r>
              <a:rPr sz="1200" spc="-55">
                <a:solidFill>
                  <a:srgbClr val="77923B"/>
                </a:solidFill>
                <a:latin typeface="바탕"/>
                <a:cs typeface="바탕"/>
              </a:rPr>
              <a:t>고객정보</a:t>
            </a:r>
            <a:r>
              <a:rPr sz="1200" b="0" spc="-55">
                <a:solidFill>
                  <a:srgbClr val="77923B"/>
                </a:solidFill>
                <a:latin typeface="나눔고딕OTF Light"/>
                <a:cs typeface="나눔고딕OTF Light"/>
              </a:rPr>
              <a:t>)</a:t>
            </a:r>
            <a:endParaRPr sz="1200">
              <a:latin typeface="나눔고딕OTF Light"/>
              <a:cs typeface="나눔고딕OTF Ligh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086155" y="1628711"/>
            <a:ext cx="2313940" cy="4490085"/>
            <a:chOff x="7086155" y="1628711"/>
            <a:chExt cx="2313940" cy="4490085"/>
          </a:xfrm>
        </p:grpSpPr>
        <p:sp>
          <p:nvSpPr>
            <p:cNvPr id="21" name="object 21"/>
            <p:cNvSpPr/>
            <p:nvPr/>
          </p:nvSpPr>
          <p:spPr>
            <a:xfrm>
              <a:off x="8908542" y="3355086"/>
              <a:ext cx="126364" cy="252729"/>
            </a:xfrm>
            <a:custGeom>
              <a:avLst/>
              <a:gdLst/>
              <a:ahLst/>
              <a:cxnLst/>
              <a:rect l="l" t="t" r="r" b="b"/>
              <a:pathLst>
                <a:path w="126365" h="252729">
                  <a:moveTo>
                    <a:pt x="0" y="0"/>
                  </a:moveTo>
                  <a:lnTo>
                    <a:pt x="126110" y="126364"/>
                  </a:lnTo>
                  <a:lnTo>
                    <a:pt x="0" y="252729"/>
                  </a:lnTo>
                </a:path>
              </a:pathLst>
            </a:custGeom>
            <a:ln w="28575">
              <a:solidFill>
                <a:srgbClr val="293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95744" y="1638300"/>
              <a:ext cx="2290572" cy="44683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090918" y="1633474"/>
              <a:ext cx="2300605" cy="4478020"/>
            </a:xfrm>
            <a:custGeom>
              <a:avLst/>
              <a:gdLst/>
              <a:ahLst/>
              <a:cxnLst/>
              <a:rect l="l" t="t" r="r" b="b"/>
              <a:pathLst>
                <a:path w="2300604" h="4478020">
                  <a:moveTo>
                    <a:pt x="0" y="4477893"/>
                  </a:moveTo>
                  <a:lnTo>
                    <a:pt x="2300097" y="4477893"/>
                  </a:lnTo>
                  <a:lnTo>
                    <a:pt x="2300097" y="0"/>
                  </a:lnTo>
                  <a:lnTo>
                    <a:pt x="0" y="0"/>
                  </a:lnTo>
                  <a:lnTo>
                    <a:pt x="0" y="447789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0712" y="3846576"/>
              <a:ext cx="1171955" cy="1188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3404" y="4094988"/>
              <a:ext cx="1171955" cy="1188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122414" y="4670298"/>
              <a:ext cx="2265045" cy="1435735"/>
            </a:xfrm>
            <a:custGeom>
              <a:avLst/>
              <a:gdLst/>
              <a:ahLst/>
              <a:cxnLst/>
              <a:rect l="l" t="t" r="r" b="b"/>
              <a:pathLst>
                <a:path w="2265045" h="1435735">
                  <a:moveTo>
                    <a:pt x="0" y="1435608"/>
                  </a:moveTo>
                  <a:lnTo>
                    <a:pt x="2264664" y="1435608"/>
                  </a:lnTo>
                  <a:lnTo>
                    <a:pt x="2264664" y="0"/>
                  </a:lnTo>
                  <a:lnTo>
                    <a:pt x="0" y="0"/>
                  </a:lnTo>
                  <a:lnTo>
                    <a:pt x="0" y="1435608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92184" y="5253227"/>
              <a:ext cx="138683" cy="2331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0712" y="3191257"/>
              <a:ext cx="1171955" cy="11887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85532" y="4485132"/>
              <a:ext cx="1171955" cy="11887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7375017" y="6361582"/>
            <a:ext cx="1704975" cy="574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학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교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를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입력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해주세요</a:t>
            </a:r>
            <a:endParaRPr sz="1200">
              <a:latin typeface="바탕"/>
              <a:cs typeface="바탕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b="0" spc="-45">
                <a:solidFill>
                  <a:srgbClr val="77923B"/>
                </a:solidFill>
                <a:latin typeface="나눔고딕OTF Light"/>
                <a:cs typeface="나눔고딕OTF Light"/>
              </a:rPr>
              <a:t>(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학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적</a:t>
            </a:r>
            <a:r>
              <a:rPr sz="12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1200" b="0" spc="-55">
                <a:solidFill>
                  <a:srgbClr val="77923B"/>
                </a:solidFill>
                <a:latin typeface="나눔고딕OTF Light"/>
                <a:cs typeface="나눔고딕OTF Light"/>
              </a:rPr>
              <a:t>)</a:t>
            </a:r>
            <a:endParaRPr sz="1200">
              <a:latin typeface="나눔고딕OTF Light"/>
              <a:cs typeface="나눔고딕OTF Ligh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096055" y="1628711"/>
            <a:ext cx="2308225" cy="4505960"/>
            <a:chOff x="10096055" y="1628711"/>
            <a:chExt cx="2308225" cy="4505960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05644" y="1638300"/>
              <a:ext cx="2289048" cy="438285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100818" y="1633474"/>
              <a:ext cx="2298700" cy="4496435"/>
            </a:xfrm>
            <a:custGeom>
              <a:avLst/>
              <a:gdLst/>
              <a:ahLst/>
              <a:cxnLst/>
              <a:rect l="l" t="t" r="r" b="b"/>
              <a:pathLst>
                <a:path w="2298700" h="4496435">
                  <a:moveTo>
                    <a:pt x="0" y="4496181"/>
                  </a:moveTo>
                  <a:lnTo>
                    <a:pt x="2298573" y="4496181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4496181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200894" y="4607814"/>
              <a:ext cx="2103120" cy="330835"/>
            </a:xfrm>
            <a:custGeom>
              <a:avLst/>
              <a:gdLst/>
              <a:ahLst/>
              <a:cxnLst/>
              <a:rect l="l" t="t" r="r" b="b"/>
              <a:pathLst>
                <a:path w="2103120" h="330835">
                  <a:moveTo>
                    <a:pt x="0" y="330707"/>
                  </a:moveTo>
                  <a:lnTo>
                    <a:pt x="2103120" y="330707"/>
                  </a:lnTo>
                  <a:lnTo>
                    <a:pt x="2103120" y="0"/>
                  </a:lnTo>
                  <a:lnTo>
                    <a:pt x="0" y="0"/>
                  </a:lnTo>
                  <a:lnTo>
                    <a:pt x="0" y="330707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31980" y="4936236"/>
              <a:ext cx="234696" cy="28956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0367264" y="6590792"/>
            <a:ext cx="1789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50">
                <a:solidFill>
                  <a:srgbClr val="77923B"/>
                </a:solidFill>
                <a:latin typeface="나눔고딕OTF Light"/>
                <a:cs typeface="나눔고딕OTF Light"/>
              </a:rPr>
              <a:t>S</a:t>
            </a:r>
            <a:r>
              <a:rPr sz="1200" b="0" spc="35">
                <a:solidFill>
                  <a:srgbClr val="77923B"/>
                </a:solidFill>
                <a:latin typeface="나눔고딕OTF Light"/>
                <a:cs typeface="나눔고딕OTF Light"/>
              </a:rPr>
              <a:t>2</a:t>
            </a:r>
            <a:r>
              <a:rPr sz="1200" b="0" spc="20">
                <a:solidFill>
                  <a:srgbClr val="77923B"/>
                </a:solidFill>
                <a:latin typeface="나눔고딕OTF Light"/>
                <a:cs typeface="나눔고딕OTF Light"/>
              </a:rPr>
              <a:t>0</a:t>
            </a:r>
            <a:r>
              <a:rPr sz="1200" b="0" spc="-30">
                <a:solidFill>
                  <a:srgbClr val="77923B"/>
                </a:solidFill>
                <a:latin typeface="나눔고딕OTF Light"/>
                <a:cs typeface="나눔고딕OTF Light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체크카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드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학생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카드</a:t>
            </a:r>
            <a:r>
              <a:rPr sz="1200" b="0" spc="-105">
                <a:solidFill>
                  <a:srgbClr val="77923B"/>
                </a:solidFill>
                <a:latin typeface="나눔고딕OTF Light"/>
                <a:cs typeface="나눔고딕OTF Light"/>
              </a:rPr>
              <a:t>!</a:t>
            </a:r>
            <a:endParaRPr sz="1200">
              <a:latin typeface="나눔고딕OTF Light"/>
              <a:cs typeface="나눔고딕OTF Light"/>
            </a:endParaRPr>
          </a:p>
        </p:txBody>
      </p:sp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70091" y="5900928"/>
            <a:ext cx="138684" cy="234696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874266" y="4125214"/>
            <a:ext cx="2184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0">
                <a:solidFill>
                  <a:srgbClr val="FFFFFF"/>
                </a:solidFill>
                <a:latin typeface="바탕"/>
                <a:cs typeface="바탕"/>
              </a:rPr>
              <a:t>아  래  쪽  으  로</a:t>
            </a:r>
            <a:endParaRPr sz="1600">
              <a:latin typeface="바탕"/>
              <a:cs typeface="바탕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607302" y="3641598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5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4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740645" y="3641598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5" h="252729">
                <a:moveTo>
                  <a:pt x="0" y="0"/>
                </a:moveTo>
                <a:lnTo>
                  <a:pt x="126110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69263" y="173251"/>
            <a:ext cx="487438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20">
                <a:solidFill>
                  <a:srgbClr val="77923B"/>
                </a:solidFill>
                <a:latin typeface="나눔고딕OTF"/>
                <a:cs typeface="나눔고딕OTF"/>
              </a:rPr>
              <a:t>약관은</a:t>
            </a:r>
            <a:r>
              <a:rPr sz="1800" spc="-10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맨</a:t>
            </a:r>
            <a:r>
              <a:rPr sz="1800" spc="-11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밑</a:t>
            </a:r>
            <a:r>
              <a:rPr sz="1800" spc="-11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77923B"/>
                </a:solidFill>
                <a:latin typeface="나눔고딕OTF"/>
                <a:cs typeface="나눔고딕OTF"/>
              </a:rPr>
              <a:t>부분까지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77923B"/>
                </a:solidFill>
                <a:latin typeface="나눔고딕OTF"/>
                <a:cs typeface="나눔고딕OTF"/>
              </a:rPr>
              <a:t>스크롤</a:t>
            </a:r>
            <a:r>
              <a:rPr sz="1800" spc="-10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77923B"/>
                </a:solidFill>
                <a:latin typeface="나눔고딕OTF"/>
                <a:cs typeface="나눔고딕OTF"/>
              </a:rPr>
              <a:t>해주셔야</a:t>
            </a:r>
            <a:r>
              <a:rPr sz="1800" spc="-9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77923B"/>
                </a:solidFill>
                <a:latin typeface="나눔고딕OTF"/>
                <a:cs typeface="나눔고딕OTF"/>
              </a:rPr>
              <a:t>해요~</a:t>
            </a:r>
            <a:endParaRPr sz="1800">
              <a:latin typeface="나눔고딕OTF"/>
              <a:cs typeface="나눔고딕OTF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5152" y="1193292"/>
            <a:ext cx="2801112" cy="260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4709" y="3655314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4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25627" y="1587563"/>
            <a:ext cx="2308225" cy="4491990"/>
            <a:chOff x="825627" y="1587563"/>
            <a:chExt cx="2308225" cy="4491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152" y="1643146"/>
              <a:ext cx="2289048" cy="44269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0389" y="1592326"/>
              <a:ext cx="2298700" cy="4482465"/>
            </a:xfrm>
            <a:custGeom>
              <a:avLst/>
              <a:gdLst/>
              <a:ahLst/>
              <a:cxnLst/>
              <a:rect l="l" t="t" r="r" b="b"/>
              <a:pathLst>
                <a:path w="2298700" h="4482465">
                  <a:moveTo>
                    <a:pt x="0" y="4482465"/>
                  </a:moveTo>
                  <a:lnTo>
                    <a:pt x="2298573" y="4482465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448246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0590" y="6151575"/>
            <a:ext cx="2423160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819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학생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증카드</a:t>
            </a:r>
            <a:r>
              <a:rPr sz="1200" spc="-9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연결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계좌의</a:t>
            </a:r>
            <a:endParaRPr sz="1200">
              <a:latin typeface="바탕"/>
              <a:cs typeface="바탕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를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입력해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주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세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요</a:t>
            </a:r>
            <a:r>
              <a:rPr sz="1200" spc="-9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b="0" spc="-45">
                <a:solidFill>
                  <a:srgbClr val="77923B"/>
                </a:solidFill>
                <a:latin typeface="나눔고딕OTF Light"/>
                <a:cs typeface="나눔고딕OTF Light"/>
              </a:rPr>
              <a:t>(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비밀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번호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설정</a:t>
            </a:r>
            <a:r>
              <a:rPr sz="1200" b="0" spc="-55">
                <a:solidFill>
                  <a:srgbClr val="77923B"/>
                </a:solidFill>
                <a:latin typeface="나눔고딕OTF Light"/>
                <a:cs typeface="나눔고딕OTF Light"/>
              </a:rPr>
              <a:t>)</a:t>
            </a:r>
            <a:endParaRPr sz="1200">
              <a:latin typeface="나눔고딕OTF Light"/>
              <a:cs typeface="나눔고딕OTF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4180" y="6147917"/>
            <a:ext cx="2609470" cy="1217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440" marR="670560" indent="71120">
              <a:lnSpc>
                <a:spcPct val="140000"/>
              </a:lnSpc>
              <a:spcBef>
                <a:spcPts val="10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체크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카드에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40">
                <a:solidFill>
                  <a:srgbClr val="77923B"/>
                </a:solidFill>
                <a:latin typeface="바탕"/>
                <a:cs typeface="바탕"/>
              </a:rPr>
              <a:t>필요한  정보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를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입력해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주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세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요</a:t>
            </a:r>
            <a:endParaRPr sz="1200">
              <a:latin typeface="바탕"/>
              <a:cs typeface="바탕"/>
            </a:endParaRPr>
          </a:p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영문명은</a:t>
            </a:r>
            <a:r>
              <a:rPr sz="1100" b="1" spc="-20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135">
                <a:solidFill>
                  <a:srgbClr val="990033"/>
                </a:solidFill>
                <a:latin typeface="나눔고딕OTF ExtraBold"/>
                <a:cs typeface="나눔고딕OTF ExtraBold"/>
              </a:rPr>
              <a:t>‘성’과</a:t>
            </a:r>
            <a:r>
              <a:rPr sz="1100" b="1" spc="-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120">
                <a:solidFill>
                  <a:srgbClr val="990033"/>
                </a:solidFill>
                <a:latin typeface="나눔고딕OTF ExtraBold"/>
                <a:cs typeface="나눔고딕OTF ExtraBold"/>
              </a:rPr>
              <a:t>‘이름’을</a:t>
            </a:r>
            <a:r>
              <a:rPr sz="1100" b="1" spc="-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띄어</a:t>
            </a:r>
            <a:r>
              <a:rPr sz="1100" b="1" spc="-1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써주세요</a:t>
            </a:r>
            <a:endParaRPr sz="1100">
              <a:latin typeface="나눔고딕OTF ExtraBold"/>
              <a:cs typeface="나눔고딕OTF ExtraBold"/>
            </a:endParaRPr>
          </a:p>
          <a:p>
            <a:pPr marL="1270" algn="ctr">
              <a:lnSpc>
                <a:spcPct val="100000"/>
              </a:lnSpc>
            </a:pPr>
            <a:r>
              <a:rPr sz="1100" b="1" spc="10">
                <a:solidFill>
                  <a:srgbClr val="990033"/>
                </a:solidFill>
                <a:latin typeface="나눔고딕OTF ExtraBold"/>
                <a:cs typeface="나눔고딕OTF ExtraBold"/>
              </a:rPr>
              <a:t>[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김 목원</a:t>
            </a:r>
            <a:r>
              <a:rPr sz="1100" b="1" spc="1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-140">
                <a:solidFill>
                  <a:srgbClr val="990033"/>
                </a:solidFill>
                <a:latin typeface="나눔고딕OTF ExtraBold"/>
                <a:cs typeface="나눔고딕OTF ExtraBold"/>
              </a:rPr>
              <a:t>=</a:t>
            </a:r>
            <a:r>
              <a:rPr sz="1100" b="1" spc="1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K</a:t>
            </a:r>
            <a:r>
              <a:rPr sz="1100" b="1" spc="60">
                <a:solidFill>
                  <a:srgbClr val="990033"/>
                </a:solidFill>
                <a:latin typeface="나눔고딕OTF ExtraBold"/>
                <a:cs typeface="나눔고딕OTF ExtraBold"/>
              </a:rPr>
              <a:t>IM</a:t>
            </a:r>
            <a:r>
              <a:rPr sz="1100" b="1" spc="-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띄고</a:t>
            </a:r>
            <a:r>
              <a:rPr sz="1100" b="1" spc="1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-15">
                <a:solidFill>
                  <a:srgbClr val="990033"/>
                </a:solidFill>
                <a:latin typeface="나눔고딕OTF ExtraBold"/>
                <a:cs typeface="나눔고딕OTF ExtraBold"/>
              </a:rPr>
              <a:t>M</a:t>
            </a:r>
            <a:r>
              <a:rPr sz="1100" b="1" spc="95">
                <a:solidFill>
                  <a:srgbClr val="990033"/>
                </a:solidFill>
                <a:latin typeface="나눔고딕OTF ExtraBold"/>
                <a:cs typeface="나눔고딕OTF ExtraBold"/>
              </a:rPr>
              <a:t>O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K</a:t>
            </a:r>
            <a:r>
              <a:rPr sz="1100" b="1" spc="35">
                <a:solidFill>
                  <a:srgbClr val="990033"/>
                </a:solidFill>
                <a:latin typeface="나눔고딕OTF ExtraBold"/>
                <a:cs typeface="나눔고딕OTF ExtraBold"/>
              </a:rPr>
              <a:t>WON]</a:t>
            </a:r>
            <a:endParaRPr sz="1100">
              <a:latin typeface="나눔고딕OTF ExtraBold"/>
              <a:cs typeface="나눔고딕OTF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5269" y="6300317"/>
            <a:ext cx="981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최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종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정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보</a:t>
            </a:r>
            <a:r>
              <a:rPr sz="12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확인</a:t>
            </a:r>
            <a:endParaRPr sz="1200">
              <a:latin typeface="바탕"/>
              <a:cs typeface="바탕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213092" y="1576895"/>
            <a:ext cx="5673725" cy="4490720"/>
            <a:chOff x="7213092" y="1576895"/>
            <a:chExt cx="5673725" cy="44907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12808" y="2711196"/>
              <a:ext cx="1246631" cy="1767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6560" y="1586484"/>
              <a:ext cx="2287524" cy="44714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571734" y="1581658"/>
              <a:ext cx="2297430" cy="4481195"/>
            </a:xfrm>
            <a:custGeom>
              <a:avLst/>
              <a:gdLst/>
              <a:ahLst/>
              <a:cxnLst/>
              <a:rect l="l" t="t" r="r" b="b"/>
              <a:pathLst>
                <a:path w="2297429" h="4481195">
                  <a:moveTo>
                    <a:pt x="0" y="4480941"/>
                  </a:moveTo>
                  <a:lnTo>
                    <a:pt x="2297049" y="4480941"/>
                  </a:lnTo>
                  <a:lnTo>
                    <a:pt x="2297049" y="0"/>
                  </a:lnTo>
                  <a:lnTo>
                    <a:pt x="0" y="0"/>
                  </a:lnTo>
                  <a:lnTo>
                    <a:pt x="0" y="448094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03230" y="4475226"/>
              <a:ext cx="2270760" cy="1202690"/>
            </a:xfrm>
            <a:custGeom>
              <a:avLst/>
              <a:gdLst/>
              <a:ahLst/>
              <a:cxnLst/>
              <a:rect l="l" t="t" r="r" b="b"/>
              <a:pathLst>
                <a:path w="2270759" h="1202689">
                  <a:moveTo>
                    <a:pt x="2270760" y="0"/>
                  </a:moveTo>
                  <a:lnTo>
                    <a:pt x="0" y="0"/>
                  </a:lnTo>
                  <a:lnTo>
                    <a:pt x="0" y="1202436"/>
                  </a:lnTo>
                  <a:lnTo>
                    <a:pt x="2270760" y="1202436"/>
                  </a:lnTo>
                  <a:lnTo>
                    <a:pt x="2270760" y="0"/>
                  </a:lnTo>
                  <a:close/>
                </a:path>
              </a:pathLst>
            </a:custGeom>
            <a:solidFill>
              <a:srgbClr val="F1DCDB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03230" y="4475226"/>
              <a:ext cx="2270760" cy="1202690"/>
            </a:xfrm>
            <a:custGeom>
              <a:avLst/>
              <a:gdLst/>
              <a:ahLst/>
              <a:cxnLst/>
              <a:rect l="l" t="t" r="r" b="b"/>
              <a:pathLst>
                <a:path w="2270759" h="1202689">
                  <a:moveTo>
                    <a:pt x="0" y="1202436"/>
                  </a:moveTo>
                  <a:lnTo>
                    <a:pt x="2270760" y="1202436"/>
                  </a:lnTo>
                  <a:lnTo>
                    <a:pt x="2270760" y="0"/>
                  </a:lnTo>
                  <a:lnTo>
                    <a:pt x="0" y="0"/>
                  </a:lnTo>
                  <a:lnTo>
                    <a:pt x="0" y="1202436"/>
                  </a:lnTo>
                  <a:close/>
                </a:path>
              </a:pathLst>
            </a:custGeom>
            <a:ln w="25400">
              <a:solidFill>
                <a:srgbClr val="ED424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37136" y="3177540"/>
              <a:ext cx="661416" cy="9174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18014" y="3655314"/>
              <a:ext cx="126364" cy="252729"/>
            </a:xfrm>
            <a:custGeom>
              <a:avLst/>
              <a:gdLst/>
              <a:ahLst/>
              <a:cxnLst/>
              <a:rect l="l" t="t" r="r" b="b"/>
              <a:pathLst>
                <a:path w="126365" h="252729">
                  <a:moveTo>
                    <a:pt x="0" y="0"/>
                  </a:moveTo>
                  <a:lnTo>
                    <a:pt x="126110" y="126364"/>
                  </a:lnTo>
                  <a:lnTo>
                    <a:pt x="0" y="252729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3092" y="1630389"/>
              <a:ext cx="2296668" cy="44156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037320" y="2599944"/>
              <a:ext cx="360045" cy="198120"/>
            </a:xfrm>
            <a:custGeom>
              <a:avLst/>
              <a:gdLst/>
              <a:ahLst/>
              <a:cxnLst/>
              <a:rect l="l" t="t" r="r" b="b"/>
              <a:pathLst>
                <a:path w="360045" h="198119">
                  <a:moveTo>
                    <a:pt x="326644" y="0"/>
                  </a:moveTo>
                  <a:lnTo>
                    <a:pt x="33020" y="0"/>
                  </a:lnTo>
                  <a:lnTo>
                    <a:pt x="20145" y="2587"/>
                  </a:lnTo>
                  <a:lnTo>
                    <a:pt x="9651" y="9651"/>
                  </a:lnTo>
                  <a:lnTo>
                    <a:pt x="2587" y="20145"/>
                  </a:lnTo>
                  <a:lnTo>
                    <a:pt x="0" y="33020"/>
                  </a:lnTo>
                  <a:lnTo>
                    <a:pt x="0" y="165100"/>
                  </a:lnTo>
                  <a:lnTo>
                    <a:pt x="2587" y="177974"/>
                  </a:lnTo>
                  <a:lnTo>
                    <a:pt x="9651" y="188467"/>
                  </a:lnTo>
                  <a:lnTo>
                    <a:pt x="20145" y="195532"/>
                  </a:lnTo>
                  <a:lnTo>
                    <a:pt x="33020" y="198120"/>
                  </a:lnTo>
                  <a:lnTo>
                    <a:pt x="326644" y="198120"/>
                  </a:lnTo>
                  <a:lnTo>
                    <a:pt x="339518" y="195532"/>
                  </a:lnTo>
                  <a:lnTo>
                    <a:pt x="350011" y="188468"/>
                  </a:lnTo>
                  <a:lnTo>
                    <a:pt x="357076" y="177974"/>
                  </a:lnTo>
                  <a:lnTo>
                    <a:pt x="359663" y="165100"/>
                  </a:lnTo>
                  <a:lnTo>
                    <a:pt x="359663" y="33020"/>
                  </a:lnTo>
                  <a:lnTo>
                    <a:pt x="357076" y="20145"/>
                  </a:lnTo>
                  <a:lnTo>
                    <a:pt x="350011" y="9652"/>
                  </a:lnTo>
                  <a:lnTo>
                    <a:pt x="339518" y="2587"/>
                  </a:lnTo>
                  <a:lnTo>
                    <a:pt x="326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6451853" y="3627882"/>
            <a:ext cx="127635" cy="252729"/>
          </a:xfrm>
          <a:custGeom>
            <a:avLst/>
            <a:gdLst/>
            <a:ahLst/>
            <a:cxnLst/>
            <a:rect l="l" t="t" r="r" b="b"/>
            <a:pathLst>
              <a:path w="127634" h="252729">
                <a:moveTo>
                  <a:pt x="0" y="0"/>
                </a:moveTo>
                <a:lnTo>
                  <a:pt x="127507" y="126365"/>
                </a:lnTo>
                <a:lnTo>
                  <a:pt x="0" y="252730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5152" y="1193292"/>
            <a:ext cx="2801112" cy="26060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38955" y="1624616"/>
            <a:ext cx="2289048" cy="44850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26408" y="5708904"/>
            <a:ext cx="1706880" cy="204216"/>
          </a:xfrm>
          <a:prstGeom prst="rect">
            <a:avLst/>
          </a:prstGeom>
        </p:spPr>
      </p:pic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819556" y="1582991"/>
          <a:ext cx="2298064" cy="4525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80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7792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1920" marR="1739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50" spc="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모바일학생</a:t>
                      </a:r>
                      <a:r>
                        <a:rPr sz="8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증</a:t>
                      </a:r>
                      <a:r>
                        <a:rPr sz="850" spc="-6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sz="850" spc="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발급대</a:t>
                      </a:r>
                      <a:r>
                        <a:rPr sz="8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상</a:t>
                      </a:r>
                      <a:r>
                        <a:rPr sz="850" spc="-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sz="850" spc="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대학만  선</a:t>
                      </a:r>
                      <a:r>
                        <a:rPr sz="8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택</a:t>
                      </a:r>
                      <a:r>
                        <a:rPr sz="850" spc="-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sz="850" spc="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가능합니다</a:t>
                      </a:r>
                      <a:r>
                        <a:rPr sz="850" b="0">
                          <a:solidFill>
                            <a:srgbClr val="77923B"/>
                          </a:solidFill>
                          <a:latin typeface="나눔고딕OTF Light"/>
                          <a:cs typeface="나눔고딕OTF Light"/>
                        </a:rPr>
                        <a:t>.</a:t>
                      </a:r>
                      <a:endParaRPr sz="850">
                        <a:latin typeface="나눔고딕OTF Light"/>
                        <a:cs typeface="나눔고딕OTF Light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77923B"/>
                      </a:solidFill>
                      <a:prstDash val="solid"/>
                    </a:lnL>
                    <a:lnR w="38100">
                      <a:solidFill>
                        <a:srgbClr val="77923B"/>
                      </a:solidFill>
                      <a:prstDash val="solid"/>
                    </a:lnR>
                    <a:lnT w="28575">
                      <a:solidFill>
                        <a:srgbClr val="77923B"/>
                      </a:solidFill>
                      <a:prstDash val="solid"/>
                    </a:lnT>
                    <a:lnB w="28575">
                      <a:solidFill>
                        <a:srgbClr val="7792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B w="28575">
                      <a:solidFill>
                        <a:srgbClr val="7792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77923B"/>
                      </a:solidFill>
                      <a:prstDash val="solid"/>
                    </a:lnL>
                    <a:lnR w="38100">
                      <a:solidFill>
                        <a:srgbClr val="77923B"/>
                      </a:solidFill>
                      <a:prstDash val="solid"/>
                    </a:lnR>
                    <a:lnT w="28575">
                      <a:solidFill>
                        <a:srgbClr val="77923B"/>
                      </a:solidFill>
                      <a:prstDash val="solid"/>
                    </a:lnT>
                    <a:lnB w="28575">
                      <a:solidFill>
                        <a:srgbClr val="7792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7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77923B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1469263" y="173251"/>
            <a:ext cx="476300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20">
                <a:solidFill>
                  <a:srgbClr val="77923B"/>
                </a:solidFill>
                <a:latin typeface="나눔고딕OTF"/>
                <a:cs typeface="나눔고딕OTF"/>
              </a:rPr>
              <a:t>약관은</a:t>
            </a:r>
            <a:r>
              <a:rPr sz="1800" spc="-10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맨</a:t>
            </a:r>
            <a:r>
              <a:rPr sz="1800" spc="-11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밑</a:t>
            </a:r>
            <a:r>
              <a:rPr sz="1800" spc="-11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77923B"/>
                </a:solidFill>
                <a:latin typeface="나눔고딕OTF"/>
                <a:cs typeface="나눔고딕OTF"/>
              </a:rPr>
              <a:t>부분까지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77923B"/>
                </a:solidFill>
                <a:latin typeface="나눔고딕OTF"/>
                <a:cs typeface="나눔고딕OTF"/>
              </a:rPr>
              <a:t>스크롤</a:t>
            </a:r>
            <a:r>
              <a:rPr sz="1800" spc="-10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77923B"/>
                </a:solidFill>
                <a:latin typeface="나눔고딕OTF"/>
                <a:cs typeface="나눔고딕OTF"/>
              </a:rPr>
              <a:t>해주셔야</a:t>
            </a:r>
            <a:r>
              <a:rPr sz="1800" spc="-9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77923B"/>
                </a:solidFill>
                <a:latin typeface="나눔고딕OTF"/>
                <a:cs typeface="나눔고딕OTF"/>
              </a:rPr>
              <a:t>해요~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08266" y="1569466"/>
            <a:ext cx="2306320" cy="4505325"/>
          </a:xfrm>
          <a:prstGeom prst="rect">
            <a:avLst/>
          </a:prstGeom>
          <a:ln w="9525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R="102235" algn="r">
              <a:lnSpc>
                <a:spcPct val="100000"/>
              </a:lnSpc>
            </a:pPr>
            <a:r>
              <a:rPr sz="700" spc="-35">
                <a:solidFill>
                  <a:srgbClr val="7E7E7E"/>
                </a:solidFill>
                <a:latin typeface="바탕"/>
                <a:cs typeface="바탕"/>
              </a:rPr>
              <a:t>신한쏠대학교</a:t>
            </a:r>
            <a:endParaRPr sz="700">
              <a:latin typeface="바탕"/>
              <a:cs typeface="바탕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87708" y="6281420"/>
            <a:ext cx="740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신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청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완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료</a:t>
            </a:r>
            <a:r>
              <a:rPr sz="12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b="0" spc="-105">
                <a:solidFill>
                  <a:srgbClr val="77923B"/>
                </a:solidFill>
                <a:latin typeface="나눔고딕OTF Light"/>
                <a:cs typeface="나눔고딕OTF Light"/>
              </a:rPr>
              <a:t>!</a:t>
            </a:r>
            <a:endParaRPr sz="1200">
              <a:latin typeface="나눔고딕OTF Light"/>
              <a:cs typeface="나눔고딕OTF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676650" y="1724025"/>
            <a:ext cx="5791200" cy="55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76860">
              <a:lnSpc>
                <a:spcPct val="100000"/>
              </a:lnSpc>
              <a:spcBef>
                <a:spcPts val="130"/>
              </a:spcBef>
            </a:pPr>
            <a:r>
              <a:rPr lang="ko-KR" altLang="en-US" spc="114" smtClean="0"/>
              <a:t>목원대학교 학생을 위한</a:t>
            </a:r>
            <a:endParaRPr spc="185"/>
          </a:p>
        </p:txBody>
      </p:sp>
      <p:sp>
        <p:nvSpPr>
          <p:cNvPr id="3" name="object 3"/>
          <p:cNvSpPr txBox="1"/>
          <p:nvPr/>
        </p:nvSpPr>
        <p:spPr>
          <a:xfrm>
            <a:off x="3262267" y="2566464"/>
            <a:ext cx="7282180" cy="5546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00" b="1" i="0" u="none" strike="noStrike" kern="1200" cap="none" spc="2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헤이영</a:t>
            </a:r>
            <a:r>
              <a:rPr kumimoji="0" sz="3500" b="1" i="0" u="none" strike="noStrike" kern="1200" cap="none" spc="5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 </a:t>
            </a:r>
            <a:r>
              <a:rPr kumimoji="0" sz="3500" b="1" i="0" u="none" strike="noStrike" kern="1200" cap="none" spc="235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캠퍼스</a:t>
            </a:r>
            <a:r>
              <a:rPr kumimoji="0" sz="3500" b="1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 </a:t>
            </a:r>
            <a:r>
              <a:rPr kumimoji="0" sz="3500" b="1" i="0" u="none" strike="noStrike" kern="1200" cap="none" spc="235" normalizeH="0" baseline="0" noProof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반값점심</a:t>
            </a:r>
            <a:r>
              <a:rPr kumimoji="0" sz="3500" b="1" i="0" u="none" strike="noStrike" kern="1200" cap="none" spc="4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 </a:t>
            </a:r>
            <a:r>
              <a:rPr kumimoji="0" sz="3500" b="1" i="0" u="none" strike="noStrike" kern="1200" cap="none" spc="235" normalizeH="0" baseline="0" noProof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혜택</a:t>
            </a:r>
            <a:endParaRPr kumimoji="0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OTF ExtraBold"/>
              <a:ea typeface="+mn-ea"/>
              <a:cs typeface="나눔고딕OTF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083" y="1325880"/>
            <a:ext cx="2238755" cy="223875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195559" y="2843784"/>
            <a:ext cx="3150235" cy="4457700"/>
            <a:chOff x="10195559" y="2843784"/>
            <a:chExt cx="3150235" cy="44577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54711" y="2843784"/>
              <a:ext cx="790955" cy="5760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95559" y="6725412"/>
              <a:ext cx="792479" cy="5760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41735" y="3265932"/>
              <a:ext cx="2090927" cy="4003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27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778" y="279908"/>
            <a:ext cx="60013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>
                <a:solidFill>
                  <a:srgbClr val="1F2366"/>
                </a:solidFill>
                <a:latin typeface="나눔고딕OTF ExtraBold"/>
                <a:cs typeface="나눔고딕OTF ExtraBold"/>
              </a:rPr>
              <a:t>헤이영</a:t>
            </a:r>
            <a:r>
              <a:rPr sz="1800" b="1" spc="-6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65">
                <a:solidFill>
                  <a:srgbClr val="1F2366"/>
                </a:solidFill>
                <a:latin typeface="나눔고딕OTF ExtraBold"/>
                <a:cs typeface="나눔고딕OTF ExtraBold"/>
              </a:rPr>
              <a:t>캠퍼스에서</a:t>
            </a:r>
            <a:r>
              <a:rPr sz="1800" b="1" spc="-8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25">
                <a:solidFill>
                  <a:srgbClr val="1F2366"/>
                </a:solidFill>
                <a:latin typeface="나눔고딕OTF ExtraBold"/>
                <a:cs typeface="나눔고딕OTF ExtraBold"/>
              </a:rPr>
              <a:t>&lt;반값점심&gt;</a:t>
            </a:r>
            <a:r>
              <a:rPr sz="1800" b="1" spc="-5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75">
                <a:solidFill>
                  <a:srgbClr val="1F2366"/>
                </a:solidFill>
                <a:latin typeface="나눔고딕OTF ExtraBold"/>
                <a:cs typeface="나눔고딕OTF ExtraBold"/>
              </a:rPr>
              <a:t>받는</a:t>
            </a:r>
            <a:r>
              <a:rPr sz="1800" b="1" spc="-5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75">
                <a:solidFill>
                  <a:srgbClr val="1F2366"/>
                </a:solidFill>
                <a:latin typeface="나눔고딕OTF ExtraBold"/>
                <a:cs typeface="나눔고딕OTF ExtraBold"/>
              </a:rPr>
              <a:t>방법</a:t>
            </a:r>
            <a:r>
              <a:rPr sz="1800" b="1" spc="-6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80">
                <a:solidFill>
                  <a:srgbClr val="1F2366"/>
                </a:solidFill>
                <a:latin typeface="나눔고딕OTF ExtraBold"/>
                <a:cs typeface="나눔고딕OTF ExtraBold"/>
              </a:rPr>
              <a:t>알려</a:t>
            </a:r>
            <a:r>
              <a:rPr sz="1800" b="1" spc="-8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55">
                <a:solidFill>
                  <a:srgbClr val="1F2366"/>
                </a:solidFill>
                <a:latin typeface="나눔고딕OTF ExtraBold"/>
                <a:cs typeface="나눔고딕OTF ExtraBold"/>
              </a:rPr>
              <a:t>드려요</a:t>
            </a:r>
            <a:endParaRPr sz="1800">
              <a:latin typeface="나눔고딕OTF ExtraBold"/>
              <a:cs typeface="나눔고딕OTF Extra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13483" y="760730"/>
            <a:ext cx="349250" cy="184785"/>
            <a:chOff x="1713483" y="760730"/>
            <a:chExt cx="349250" cy="184785"/>
          </a:xfrm>
        </p:grpSpPr>
        <p:sp>
          <p:nvSpPr>
            <p:cNvPr id="4" name="object 4"/>
            <p:cNvSpPr/>
            <p:nvPr/>
          </p:nvSpPr>
          <p:spPr>
            <a:xfrm>
              <a:off x="1718055" y="765302"/>
              <a:ext cx="339725" cy="175895"/>
            </a:xfrm>
            <a:custGeom>
              <a:avLst/>
              <a:gdLst/>
              <a:ahLst/>
              <a:cxnLst/>
              <a:rect l="l" t="t" r="r" b="b"/>
              <a:pathLst>
                <a:path w="339725" h="175894">
                  <a:moveTo>
                    <a:pt x="267335" y="119633"/>
                  </a:moveTo>
                  <a:lnTo>
                    <a:pt x="245237" y="119633"/>
                  </a:lnTo>
                  <a:lnTo>
                    <a:pt x="245237" y="175513"/>
                  </a:lnTo>
                  <a:lnTo>
                    <a:pt x="267335" y="175513"/>
                  </a:lnTo>
                  <a:lnTo>
                    <a:pt x="267335" y="119633"/>
                  </a:lnTo>
                  <a:close/>
                </a:path>
                <a:path w="339725" h="175894">
                  <a:moveTo>
                    <a:pt x="339725" y="102488"/>
                  </a:moveTo>
                  <a:lnTo>
                    <a:pt x="172846" y="102488"/>
                  </a:lnTo>
                  <a:lnTo>
                    <a:pt x="172846" y="119633"/>
                  </a:lnTo>
                  <a:lnTo>
                    <a:pt x="339725" y="119633"/>
                  </a:lnTo>
                  <a:lnTo>
                    <a:pt x="339725" y="102488"/>
                  </a:lnTo>
                  <a:close/>
                </a:path>
                <a:path w="339725" h="175894">
                  <a:moveTo>
                    <a:pt x="74675" y="12700"/>
                  </a:moveTo>
                  <a:lnTo>
                    <a:pt x="0" y="12700"/>
                  </a:lnTo>
                  <a:lnTo>
                    <a:pt x="0" y="16509"/>
                  </a:lnTo>
                  <a:lnTo>
                    <a:pt x="1777" y="18033"/>
                  </a:lnTo>
                  <a:lnTo>
                    <a:pt x="3048" y="19811"/>
                  </a:lnTo>
                  <a:lnTo>
                    <a:pt x="3682" y="22097"/>
                  </a:lnTo>
                  <a:lnTo>
                    <a:pt x="4444" y="24383"/>
                  </a:lnTo>
                  <a:lnTo>
                    <a:pt x="4699" y="27431"/>
                  </a:lnTo>
                  <a:lnTo>
                    <a:pt x="4699" y="131444"/>
                  </a:lnTo>
                  <a:lnTo>
                    <a:pt x="7619" y="134238"/>
                  </a:lnTo>
                  <a:lnTo>
                    <a:pt x="77469" y="134238"/>
                  </a:lnTo>
                  <a:lnTo>
                    <a:pt x="77469" y="117220"/>
                  </a:lnTo>
                  <a:lnTo>
                    <a:pt x="26543" y="117220"/>
                  </a:lnTo>
                  <a:lnTo>
                    <a:pt x="26543" y="29844"/>
                  </a:lnTo>
                  <a:lnTo>
                    <a:pt x="77469" y="29844"/>
                  </a:lnTo>
                  <a:lnTo>
                    <a:pt x="77469" y="15239"/>
                  </a:lnTo>
                  <a:lnTo>
                    <a:pt x="77088" y="14096"/>
                  </a:lnTo>
                  <a:lnTo>
                    <a:pt x="76454" y="13588"/>
                  </a:lnTo>
                  <a:lnTo>
                    <a:pt x="75692" y="13080"/>
                  </a:lnTo>
                  <a:lnTo>
                    <a:pt x="74675" y="12700"/>
                  </a:lnTo>
                  <a:close/>
                </a:path>
                <a:path w="339725" h="175894">
                  <a:moveTo>
                    <a:pt x="77469" y="29844"/>
                  </a:moveTo>
                  <a:lnTo>
                    <a:pt x="56261" y="29844"/>
                  </a:lnTo>
                  <a:lnTo>
                    <a:pt x="56261" y="117220"/>
                  </a:lnTo>
                  <a:lnTo>
                    <a:pt x="77469" y="117220"/>
                  </a:lnTo>
                  <a:lnTo>
                    <a:pt x="77469" y="29844"/>
                  </a:lnTo>
                  <a:close/>
                </a:path>
                <a:path w="339725" h="175894">
                  <a:moveTo>
                    <a:pt x="268096" y="23240"/>
                  </a:moveTo>
                  <a:lnTo>
                    <a:pt x="244475" y="23240"/>
                  </a:lnTo>
                  <a:lnTo>
                    <a:pt x="244475" y="34670"/>
                  </a:lnTo>
                  <a:lnTo>
                    <a:pt x="242443" y="39369"/>
                  </a:lnTo>
                  <a:lnTo>
                    <a:pt x="238379" y="43814"/>
                  </a:lnTo>
                  <a:lnTo>
                    <a:pt x="234314" y="48386"/>
                  </a:lnTo>
                  <a:lnTo>
                    <a:pt x="229235" y="52450"/>
                  </a:lnTo>
                  <a:lnTo>
                    <a:pt x="190500" y="71246"/>
                  </a:lnTo>
                  <a:lnTo>
                    <a:pt x="184912" y="72897"/>
                  </a:lnTo>
                  <a:lnTo>
                    <a:pt x="191516" y="88137"/>
                  </a:lnTo>
                  <a:lnTo>
                    <a:pt x="196469" y="87248"/>
                  </a:lnTo>
                  <a:lnTo>
                    <a:pt x="202183" y="85597"/>
                  </a:lnTo>
                  <a:lnTo>
                    <a:pt x="208533" y="83184"/>
                  </a:lnTo>
                  <a:lnTo>
                    <a:pt x="214883" y="80898"/>
                  </a:lnTo>
                  <a:lnTo>
                    <a:pt x="221233" y="78104"/>
                  </a:lnTo>
                  <a:lnTo>
                    <a:pt x="227330" y="74802"/>
                  </a:lnTo>
                  <a:lnTo>
                    <a:pt x="233552" y="71500"/>
                  </a:lnTo>
                  <a:lnTo>
                    <a:pt x="239268" y="67944"/>
                  </a:lnTo>
                  <a:lnTo>
                    <a:pt x="249555" y="59943"/>
                  </a:lnTo>
                  <a:lnTo>
                    <a:pt x="253619" y="55879"/>
                  </a:lnTo>
                  <a:lnTo>
                    <a:pt x="256539" y="51942"/>
                  </a:lnTo>
                  <a:lnTo>
                    <a:pt x="282336" y="51942"/>
                  </a:lnTo>
                  <a:lnTo>
                    <a:pt x="278002" y="48386"/>
                  </a:lnTo>
                  <a:lnTo>
                    <a:pt x="274066" y="43814"/>
                  </a:lnTo>
                  <a:lnTo>
                    <a:pt x="270129" y="39369"/>
                  </a:lnTo>
                  <a:lnTo>
                    <a:pt x="268150" y="34670"/>
                  </a:lnTo>
                  <a:lnTo>
                    <a:pt x="268096" y="23240"/>
                  </a:lnTo>
                  <a:close/>
                </a:path>
                <a:path w="339725" h="175894">
                  <a:moveTo>
                    <a:pt x="282336" y="51942"/>
                  </a:moveTo>
                  <a:lnTo>
                    <a:pt x="256539" y="51942"/>
                  </a:lnTo>
                  <a:lnTo>
                    <a:pt x="259333" y="56006"/>
                  </a:lnTo>
                  <a:lnTo>
                    <a:pt x="263270" y="60070"/>
                  </a:lnTo>
                  <a:lnTo>
                    <a:pt x="268350" y="63880"/>
                  </a:lnTo>
                  <a:lnTo>
                    <a:pt x="273304" y="67817"/>
                  </a:lnTo>
                  <a:lnTo>
                    <a:pt x="278764" y="71373"/>
                  </a:lnTo>
                  <a:lnTo>
                    <a:pt x="290702" y="77723"/>
                  </a:lnTo>
                  <a:lnTo>
                    <a:pt x="296799" y="80517"/>
                  </a:lnTo>
                  <a:lnTo>
                    <a:pt x="303021" y="82803"/>
                  </a:lnTo>
                  <a:lnTo>
                    <a:pt x="309244" y="85216"/>
                  </a:lnTo>
                  <a:lnTo>
                    <a:pt x="315087" y="86867"/>
                  </a:lnTo>
                  <a:lnTo>
                    <a:pt x="320675" y="87883"/>
                  </a:lnTo>
                  <a:lnTo>
                    <a:pt x="327025" y="72897"/>
                  </a:lnTo>
                  <a:lnTo>
                    <a:pt x="321056" y="71246"/>
                  </a:lnTo>
                  <a:lnTo>
                    <a:pt x="314832" y="69087"/>
                  </a:lnTo>
                  <a:lnTo>
                    <a:pt x="301117" y="63245"/>
                  </a:lnTo>
                  <a:lnTo>
                    <a:pt x="294767" y="59943"/>
                  </a:lnTo>
                  <a:lnTo>
                    <a:pt x="288798" y="56260"/>
                  </a:lnTo>
                  <a:lnTo>
                    <a:pt x="282956" y="52450"/>
                  </a:lnTo>
                  <a:lnTo>
                    <a:pt x="282336" y="51942"/>
                  </a:lnTo>
                  <a:close/>
                </a:path>
                <a:path w="339725" h="175894">
                  <a:moveTo>
                    <a:pt x="316864" y="5587"/>
                  </a:moveTo>
                  <a:lnTo>
                    <a:pt x="196342" y="5587"/>
                  </a:lnTo>
                  <a:lnTo>
                    <a:pt x="196342" y="23240"/>
                  </a:lnTo>
                  <a:lnTo>
                    <a:pt x="316864" y="23240"/>
                  </a:lnTo>
                  <a:lnTo>
                    <a:pt x="316864" y="5587"/>
                  </a:lnTo>
                  <a:close/>
                </a:path>
                <a:path w="339725" h="175894">
                  <a:moveTo>
                    <a:pt x="151383" y="79501"/>
                  </a:moveTo>
                  <a:lnTo>
                    <a:pt x="129539" y="79501"/>
                  </a:lnTo>
                  <a:lnTo>
                    <a:pt x="129539" y="175513"/>
                  </a:lnTo>
                  <a:lnTo>
                    <a:pt x="151383" y="175513"/>
                  </a:lnTo>
                  <a:lnTo>
                    <a:pt x="151383" y="79501"/>
                  </a:lnTo>
                  <a:close/>
                </a:path>
                <a:path w="339725" h="175894">
                  <a:moveTo>
                    <a:pt x="113792" y="2285"/>
                  </a:moveTo>
                  <a:lnTo>
                    <a:pt x="88011" y="2285"/>
                  </a:lnTo>
                  <a:lnTo>
                    <a:pt x="88011" y="5968"/>
                  </a:lnTo>
                  <a:lnTo>
                    <a:pt x="89662" y="7492"/>
                  </a:lnTo>
                  <a:lnTo>
                    <a:pt x="90931" y="9397"/>
                  </a:lnTo>
                  <a:lnTo>
                    <a:pt x="91567" y="11683"/>
                  </a:lnTo>
                  <a:lnTo>
                    <a:pt x="92329" y="13842"/>
                  </a:lnTo>
                  <a:lnTo>
                    <a:pt x="92710" y="16890"/>
                  </a:lnTo>
                  <a:lnTo>
                    <a:pt x="92710" y="170433"/>
                  </a:lnTo>
                  <a:lnTo>
                    <a:pt x="113792" y="170433"/>
                  </a:lnTo>
                  <a:lnTo>
                    <a:pt x="113792" y="79501"/>
                  </a:lnTo>
                  <a:lnTo>
                    <a:pt x="151383" y="79501"/>
                  </a:lnTo>
                  <a:lnTo>
                    <a:pt x="151383" y="62483"/>
                  </a:lnTo>
                  <a:lnTo>
                    <a:pt x="113792" y="62483"/>
                  </a:lnTo>
                  <a:lnTo>
                    <a:pt x="113792" y="2285"/>
                  </a:lnTo>
                  <a:close/>
                </a:path>
                <a:path w="339725" h="175894">
                  <a:moveTo>
                    <a:pt x="151383" y="0"/>
                  </a:moveTo>
                  <a:lnTo>
                    <a:pt x="129539" y="0"/>
                  </a:lnTo>
                  <a:lnTo>
                    <a:pt x="129539" y="62483"/>
                  </a:lnTo>
                  <a:lnTo>
                    <a:pt x="151383" y="62483"/>
                  </a:lnTo>
                  <a:lnTo>
                    <a:pt x="15138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3483" y="760730"/>
              <a:ext cx="348869" cy="18465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124582" y="760730"/>
            <a:ext cx="328295" cy="203835"/>
            <a:chOff x="2124582" y="760730"/>
            <a:chExt cx="328295" cy="2038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4582" y="765810"/>
              <a:ext cx="98806" cy="1596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3073" y="760730"/>
              <a:ext cx="209804" cy="20332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5616" y="760730"/>
            <a:ext cx="516001" cy="18719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02101" y="755523"/>
            <a:ext cx="4334002" cy="19050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566672" y="743712"/>
            <a:ext cx="68580" cy="180340"/>
          </a:xfrm>
          <a:custGeom>
            <a:avLst/>
            <a:gdLst/>
            <a:ahLst/>
            <a:cxnLst/>
            <a:rect l="l" t="t" r="r" b="b"/>
            <a:pathLst>
              <a:path w="68580" h="180340">
                <a:moveTo>
                  <a:pt x="68579" y="0"/>
                </a:moveTo>
                <a:lnTo>
                  <a:pt x="0" y="0"/>
                </a:lnTo>
                <a:lnTo>
                  <a:pt x="0" y="179831"/>
                </a:lnTo>
                <a:lnTo>
                  <a:pt x="68579" y="179831"/>
                </a:lnTo>
                <a:lnTo>
                  <a:pt x="6857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05384" y="1470660"/>
            <a:ext cx="1950720" cy="281940"/>
            <a:chOff x="405384" y="1470660"/>
            <a:chExt cx="1950720" cy="281940"/>
          </a:xfrm>
        </p:grpSpPr>
        <p:sp>
          <p:nvSpPr>
            <p:cNvPr id="13" name="object 13"/>
            <p:cNvSpPr/>
            <p:nvPr/>
          </p:nvSpPr>
          <p:spPr>
            <a:xfrm>
              <a:off x="405384" y="1470660"/>
              <a:ext cx="1950720" cy="281940"/>
            </a:xfrm>
            <a:custGeom>
              <a:avLst/>
              <a:gdLst/>
              <a:ahLst/>
              <a:cxnLst/>
              <a:rect l="l" t="t" r="r" b="b"/>
              <a:pathLst>
                <a:path w="1950720" h="281939">
                  <a:moveTo>
                    <a:pt x="1903729" y="0"/>
                  </a:moveTo>
                  <a:lnTo>
                    <a:pt x="46989" y="0"/>
                  </a:lnTo>
                  <a:lnTo>
                    <a:pt x="28701" y="3698"/>
                  </a:lnTo>
                  <a:lnTo>
                    <a:pt x="13765" y="13779"/>
                  </a:lnTo>
                  <a:lnTo>
                    <a:pt x="3693" y="28717"/>
                  </a:lnTo>
                  <a:lnTo>
                    <a:pt x="0" y="46989"/>
                  </a:lnTo>
                  <a:lnTo>
                    <a:pt x="0" y="234950"/>
                  </a:lnTo>
                  <a:lnTo>
                    <a:pt x="3693" y="253222"/>
                  </a:lnTo>
                  <a:lnTo>
                    <a:pt x="13765" y="268160"/>
                  </a:lnTo>
                  <a:lnTo>
                    <a:pt x="28701" y="278241"/>
                  </a:lnTo>
                  <a:lnTo>
                    <a:pt x="46989" y="281939"/>
                  </a:lnTo>
                  <a:lnTo>
                    <a:pt x="1903729" y="281939"/>
                  </a:lnTo>
                  <a:lnTo>
                    <a:pt x="1922002" y="278241"/>
                  </a:lnTo>
                  <a:lnTo>
                    <a:pt x="1936940" y="268160"/>
                  </a:lnTo>
                  <a:lnTo>
                    <a:pt x="1947021" y="253222"/>
                  </a:lnTo>
                  <a:lnTo>
                    <a:pt x="1950720" y="234950"/>
                  </a:lnTo>
                  <a:lnTo>
                    <a:pt x="1950720" y="46989"/>
                  </a:lnTo>
                  <a:lnTo>
                    <a:pt x="1947021" y="28717"/>
                  </a:lnTo>
                  <a:lnTo>
                    <a:pt x="1936940" y="13779"/>
                  </a:lnTo>
                  <a:lnTo>
                    <a:pt x="1922002" y="3698"/>
                  </a:lnTo>
                  <a:lnTo>
                    <a:pt x="190372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6235" y="1535811"/>
              <a:ext cx="418465" cy="142875"/>
            </a:xfrm>
            <a:custGeom>
              <a:avLst/>
              <a:gdLst/>
              <a:ahLst/>
              <a:cxnLst/>
              <a:rect l="l" t="t" r="r" b="b"/>
              <a:pathLst>
                <a:path w="418465" h="142875">
                  <a:moveTo>
                    <a:pt x="417999" y="108965"/>
                  </a:moveTo>
                  <a:lnTo>
                    <a:pt x="282363" y="108965"/>
                  </a:lnTo>
                  <a:lnTo>
                    <a:pt x="282363" y="123316"/>
                  </a:lnTo>
                  <a:lnTo>
                    <a:pt x="417999" y="123316"/>
                  </a:lnTo>
                  <a:lnTo>
                    <a:pt x="417999" y="108965"/>
                  </a:lnTo>
                  <a:close/>
                </a:path>
                <a:path w="418465" h="142875">
                  <a:moveTo>
                    <a:pt x="186198" y="90931"/>
                  </a:moveTo>
                  <a:lnTo>
                    <a:pt x="168520" y="90931"/>
                  </a:lnTo>
                  <a:lnTo>
                    <a:pt x="168520" y="138811"/>
                  </a:lnTo>
                  <a:lnTo>
                    <a:pt x="170857" y="140969"/>
                  </a:lnTo>
                  <a:lnTo>
                    <a:pt x="267732" y="140969"/>
                  </a:lnTo>
                  <a:lnTo>
                    <a:pt x="267732" y="127126"/>
                  </a:lnTo>
                  <a:lnTo>
                    <a:pt x="186198" y="127126"/>
                  </a:lnTo>
                  <a:lnTo>
                    <a:pt x="186198" y="90931"/>
                  </a:lnTo>
                  <a:close/>
                </a:path>
                <a:path w="418465" h="142875">
                  <a:moveTo>
                    <a:pt x="263770" y="0"/>
                  </a:moveTo>
                  <a:lnTo>
                    <a:pt x="246396" y="0"/>
                  </a:lnTo>
                  <a:lnTo>
                    <a:pt x="246396" y="99694"/>
                  </a:lnTo>
                  <a:lnTo>
                    <a:pt x="263770" y="99694"/>
                  </a:lnTo>
                  <a:lnTo>
                    <a:pt x="263770" y="0"/>
                  </a:lnTo>
                  <a:close/>
                </a:path>
                <a:path w="418465" h="142875">
                  <a:moveTo>
                    <a:pt x="237100" y="47751"/>
                  </a:moveTo>
                  <a:lnTo>
                    <a:pt x="220183" y="47751"/>
                  </a:lnTo>
                  <a:lnTo>
                    <a:pt x="220183" y="95885"/>
                  </a:lnTo>
                  <a:lnTo>
                    <a:pt x="237100" y="95885"/>
                  </a:lnTo>
                  <a:lnTo>
                    <a:pt x="237100" y="47751"/>
                  </a:lnTo>
                  <a:close/>
                </a:path>
                <a:path w="418465" h="142875">
                  <a:moveTo>
                    <a:pt x="161814" y="6350"/>
                  </a:moveTo>
                  <a:lnTo>
                    <a:pt x="140783" y="6350"/>
                  </a:lnTo>
                  <a:lnTo>
                    <a:pt x="140783" y="9398"/>
                  </a:lnTo>
                  <a:lnTo>
                    <a:pt x="142205" y="10540"/>
                  </a:lnTo>
                  <a:lnTo>
                    <a:pt x="143196" y="12064"/>
                  </a:lnTo>
                  <a:lnTo>
                    <a:pt x="143755" y="13969"/>
                  </a:lnTo>
                  <a:lnTo>
                    <a:pt x="144314" y="15748"/>
                  </a:lnTo>
                  <a:lnTo>
                    <a:pt x="144593" y="18287"/>
                  </a:lnTo>
                  <a:lnTo>
                    <a:pt x="144593" y="75056"/>
                  </a:lnTo>
                  <a:lnTo>
                    <a:pt x="146930" y="77342"/>
                  </a:lnTo>
                  <a:lnTo>
                    <a:pt x="202962" y="77342"/>
                  </a:lnTo>
                  <a:lnTo>
                    <a:pt x="202962" y="63500"/>
                  </a:lnTo>
                  <a:lnTo>
                    <a:pt x="161814" y="63500"/>
                  </a:lnTo>
                  <a:lnTo>
                    <a:pt x="161814" y="43052"/>
                  </a:lnTo>
                  <a:lnTo>
                    <a:pt x="237100" y="43052"/>
                  </a:lnTo>
                  <a:lnTo>
                    <a:pt x="237100" y="33908"/>
                  </a:lnTo>
                  <a:lnTo>
                    <a:pt x="202962" y="33908"/>
                  </a:lnTo>
                  <a:lnTo>
                    <a:pt x="202962" y="29210"/>
                  </a:lnTo>
                  <a:lnTo>
                    <a:pt x="161814" y="29210"/>
                  </a:lnTo>
                  <a:lnTo>
                    <a:pt x="161814" y="6350"/>
                  </a:lnTo>
                  <a:close/>
                </a:path>
                <a:path w="418465" h="142875">
                  <a:moveTo>
                    <a:pt x="237100" y="43052"/>
                  </a:moveTo>
                  <a:lnTo>
                    <a:pt x="185741" y="43052"/>
                  </a:lnTo>
                  <a:lnTo>
                    <a:pt x="185741" y="63500"/>
                  </a:lnTo>
                  <a:lnTo>
                    <a:pt x="202962" y="63500"/>
                  </a:lnTo>
                  <a:lnTo>
                    <a:pt x="202962" y="47751"/>
                  </a:lnTo>
                  <a:lnTo>
                    <a:pt x="237100" y="47751"/>
                  </a:lnTo>
                  <a:lnTo>
                    <a:pt x="237100" y="43052"/>
                  </a:lnTo>
                  <a:close/>
                </a:path>
                <a:path w="418465" h="142875">
                  <a:moveTo>
                    <a:pt x="237100" y="1904"/>
                  </a:moveTo>
                  <a:lnTo>
                    <a:pt x="216373" y="1904"/>
                  </a:lnTo>
                  <a:lnTo>
                    <a:pt x="216373" y="4952"/>
                  </a:lnTo>
                  <a:lnTo>
                    <a:pt x="217694" y="6095"/>
                  </a:lnTo>
                  <a:lnTo>
                    <a:pt x="218659" y="7365"/>
                  </a:lnTo>
                  <a:lnTo>
                    <a:pt x="219269" y="9016"/>
                  </a:lnTo>
                  <a:lnTo>
                    <a:pt x="219879" y="10540"/>
                  </a:lnTo>
                  <a:lnTo>
                    <a:pt x="220094" y="12064"/>
                  </a:lnTo>
                  <a:lnTo>
                    <a:pt x="220183" y="33908"/>
                  </a:lnTo>
                  <a:lnTo>
                    <a:pt x="237100" y="33908"/>
                  </a:lnTo>
                  <a:lnTo>
                    <a:pt x="237100" y="1904"/>
                  </a:lnTo>
                  <a:close/>
                </a:path>
                <a:path w="418465" h="142875">
                  <a:moveTo>
                    <a:pt x="202962" y="6350"/>
                  </a:moveTo>
                  <a:lnTo>
                    <a:pt x="185741" y="6350"/>
                  </a:lnTo>
                  <a:lnTo>
                    <a:pt x="185741" y="29210"/>
                  </a:lnTo>
                  <a:lnTo>
                    <a:pt x="202962" y="29210"/>
                  </a:lnTo>
                  <a:lnTo>
                    <a:pt x="202962" y="6350"/>
                  </a:lnTo>
                  <a:close/>
                </a:path>
                <a:path w="418465" h="142875">
                  <a:moveTo>
                    <a:pt x="44873" y="6730"/>
                  </a:moveTo>
                  <a:lnTo>
                    <a:pt x="32477" y="6730"/>
                  </a:lnTo>
                  <a:lnTo>
                    <a:pt x="26966" y="7874"/>
                  </a:lnTo>
                  <a:lnTo>
                    <a:pt x="22140" y="10287"/>
                  </a:lnTo>
                  <a:lnTo>
                    <a:pt x="17314" y="12573"/>
                  </a:lnTo>
                  <a:lnTo>
                    <a:pt x="13275" y="16001"/>
                  </a:lnTo>
                  <a:lnTo>
                    <a:pt x="10024" y="20447"/>
                  </a:lnTo>
                  <a:lnTo>
                    <a:pt x="6773" y="24764"/>
                  </a:lnTo>
                  <a:lnTo>
                    <a:pt x="4283" y="30225"/>
                  </a:lnTo>
                  <a:lnTo>
                    <a:pt x="2556" y="36575"/>
                  </a:lnTo>
                  <a:lnTo>
                    <a:pt x="829" y="43052"/>
                  </a:lnTo>
                  <a:lnTo>
                    <a:pt x="0" y="50006"/>
                  </a:lnTo>
                  <a:lnTo>
                    <a:pt x="0" y="66579"/>
                  </a:lnTo>
                  <a:lnTo>
                    <a:pt x="829" y="73532"/>
                  </a:lnTo>
                  <a:lnTo>
                    <a:pt x="2666" y="80295"/>
                  </a:lnTo>
                  <a:lnTo>
                    <a:pt x="4283" y="86360"/>
                  </a:lnTo>
                  <a:lnTo>
                    <a:pt x="32477" y="109727"/>
                  </a:lnTo>
                  <a:lnTo>
                    <a:pt x="44873" y="109727"/>
                  </a:lnTo>
                  <a:lnTo>
                    <a:pt x="67698" y="95630"/>
                  </a:lnTo>
                  <a:lnTo>
                    <a:pt x="31766" y="95630"/>
                  </a:lnTo>
                  <a:lnTo>
                    <a:pt x="26534" y="92328"/>
                  </a:lnTo>
                  <a:lnTo>
                    <a:pt x="17644" y="58292"/>
                  </a:lnTo>
                  <a:lnTo>
                    <a:pt x="17977" y="50006"/>
                  </a:lnTo>
                  <a:lnTo>
                    <a:pt x="31766" y="20954"/>
                  </a:lnTo>
                  <a:lnTo>
                    <a:pt x="67709" y="20954"/>
                  </a:lnTo>
                  <a:lnTo>
                    <a:pt x="64075" y="16001"/>
                  </a:lnTo>
                  <a:lnTo>
                    <a:pt x="60036" y="12573"/>
                  </a:lnTo>
                  <a:lnTo>
                    <a:pt x="55210" y="10287"/>
                  </a:lnTo>
                  <a:lnTo>
                    <a:pt x="50384" y="7874"/>
                  </a:lnTo>
                  <a:lnTo>
                    <a:pt x="44873" y="6730"/>
                  </a:lnTo>
                  <a:close/>
                </a:path>
                <a:path w="418465" h="142875">
                  <a:moveTo>
                    <a:pt x="67709" y="20954"/>
                  </a:moveTo>
                  <a:lnTo>
                    <a:pt x="45584" y="20954"/>
                  </a:lnTo>
                  <a:lnTo>
                    <a:pt x="50816" y="24256"/>
                  </a:lnTo>
                  <a:lnTo>
                    <a:pt x="54372" y="30861"/>
                  </a:lnTo>
                  <a:lnTo>
                    <a:pt x="56706" y="36290"/>
                  </a:lnTo>
                  <a:lnTo>
                    <a:pt x="58373" y="42672"/>
                  </a:lnTo>
                  <a:lnTo>
                    <a:pt x="59373" y="50006"/>
                  </a:lnTo>
                  <a:lnTo>
                    <a:pt x="59706" y="58292"/>
                  </a:lnTo>
                  <a:lnTo>
                    <a:pt x="59373" y="66579"/>
                  </a:lnTo>
                  <a:lnTo>
                    <a:pt x="45584" y="95630"/>
                  </a:lnTo>
                  <a:lnTo>
                    <a:pt x="67698" y="95630"/>
                  </a:lnTo>
                  <a:lnTo>
                    <a:pt x="70577" y="91693"/>
                  </a:lnTo>
                  <a:lnTo>
                    <a:pt x="73067" y="86360"/>
                  </a:lnTo>
                  <a:lnTo>
                    <a:pt x="74794" y="79882"/>
                  </a:lnTo>
                  <a:lnTo>
                    <a:pt x="76521" y="73532"/>
                  </a:lnTo>
                  <a:lnTo>
                    <a:pt x="77351" y="66579"/>
                  </a:lnTo>
                  <a:lnTo>
                    <a:pt x="77351" y="50006"/>
                  </a:lnTo>
                  <a:lnTo>
                    <a:pt x="76521" y="43052"/>
                  </a:lnTo>
                  <a:lnTo>
                    <a:pt x="74716" y="36290"/>
                  </a:lnTo>
                  <a:lnTo>
                    <a:pt x="73067" y="30225"/>
                  </a:lnTo>
                  <a:lnTo>
                    <a:pt x="70577" y="24764"/>
                  </a:lnTo>
                  <a:lnTo>
                    <a:pt x="67709" y="20954"/>
                  </a:lnTo>
                  <a:close/>
                </a:path>
                <a:path w="418465" h="142875">
                  <a:moveTo>
                    <a:pt x="399406" y="6603"/>
                  </a:moveTo>
                  <a:lnTo>
                    <a:pt x="298669" y="6603"/>
                  </a:lnTo>
                  <a:lnTo>
                    <a:pt x="298669" y="9651"/>
                  </a:lnTo>
                  <a:lnTo>
                    <a:pt x="300092" y="10922"/>
                  </a:lnTo>
                  <a:lnTo>
                    <a:pt x="301057" y="12445"/>
                  </a:lnTo>
                  <a:lnTo>
                    <a:pt x="301565" y="14224"/>
                  </a:lnTo>
                  <a:lnTo>
                    <a:pt x="302073" y="16128"/>
                  </a:lnTo>
                  <a:lnTo>
                    <a:pt x="302327" y="18541"/>
                  </a:lnTo>
                  <a:lnTo>
                    <a:pt x="302327" y="82803"/>
                  </a:lnTo>
                  <a:lnTo>
                    <a:pt x="304664" y="85089"/>
                  </a:lnTo>
                  <a:lnTo>
                    <a:pt x="402454" y="85089"/>
                  </a:lnTo>
                  <a:lnTo>
                    <a:pt x="402454" y="71247"/>
                  </a:lnTo>
                  <a:lnTo>
                    <a:pt x="320310" y="71247"/>
                  </a:lnTo>
                  <a:lnTo>
                    <a:pt x="320310" y="52069"/>
                  </a:lnTo>
                  <a:lnTo>
                    <a:pt x="398644" y="52069"/>
                  </a:lnTo>
                  <a:lnTo>
                    <a:pt x="398644" y="38607"/>
                  </a:lnTo>
                  <a:lnTo>
                    <a:pt x="320310" y="38607"/>
                  </a:lnTo>
                  <a:lnTo>
                    <a:pt x="320310" y="20447"/>
                  </a:lnTo>
                  <a:lnTo>
                    <a:pt x="399406" y="20447"/>
                  </a:lnTo>
                  <a:lnTo>
                    <a:pt x="399406" y="6603"/>
                  </a:lnTo>
                  <a:close/>
                </a:path>
                <a:path w="418465" h="142875">
                  <a:moveTo>
                    <a:pt x="115942" y="0"/>
                  </a:moveTo>
                  <a:lnTo>
                    <a:pt x="94149" y="0"/>
                  </a:lnTo>
                  <a:lnTo>
                    <a:pt x="94149" y="3048"/>
                  </a:lnTo>
                  <a:lnTo>
                    <a:pt x="95571" y="4317"/>
                  </a:lnTo>
                  <a:lnTo>
                    <a:pt x="96562" y="5841"/>
                  </a:lnTo>
                  <a:lnTo>
                    <a:pt x="97120" y="7619"/>
                  </a:lnTo>
                  <a:lnTo>
                    <a:pt x="97679" y="9525"/>
                  </a:lnTo>
                  <a:lnTo>
                    <a:pt x="97959" y="11937"/>
                  </a:lnTo>
                  <a:lnTo>
                    <a:pt x="97959" y="142748"/>
                  </a:lnTo>
                  <a:lnTo>
                    <a:pt x="115942" y="142748"/>
                  </a:lnTo>
                  <a:lnTo>
                    <a:pt x="115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1629" y="1531239"/>
              <a:ext cx="427177" cy="1518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16355" y="1535811"/>
              <a:ext cx="412750" cy="142875"/>
            </a:xfrm>
            <a:custGeom>
              <a:avLst/>
              <a:gdLst/>
              <a:ahLst/>
              <a:cxnLst/>
              <a:rect l="l" t="t" r="r" b="b"/>
              <a:pathLst>
                <a:path w="412750" h="142875">
                  <a:moveTo>
                    <a:pt x="100253" y="1777"/>
                  </a:moveTo>
                  <a:lnTo>
                    <a:pt x="79298" y="1777"/>
                  </a:lnTo>
                  <a:lnTo>
                    <a:pt x="79298" y="4825"/>
                  </a:lnTo>
                  <a:lnTo>
                    <a:pt x="80695" y="5968"/>
                  </a:lnTo>
                  <a:lnTo>
                    <a:pt x="81711" y="7492"/>
                  </a:lnTo>
                  <a:lnTo>
                    <a:pt x="82219" y="9398"/>
                  </a:lnTo>
                  <a:lnTo>
                    <a:pt x="82727" y="11175"/>
                  </a:lnTo>
                  <a:lnTo>
                    <a:pt x="83108" y="13715"/>
                  </a:lnTo>
                  <a:lnTo>
                    <a:pt x="83108" y="49149"/>
                  </a:lnTo>
                  <a:lnTo>
                    <a:pt x="69900" y="49149"/>
                  </a:lnTo>
                  <a:lnTo>
                    <a:pt x="69900" y="64007"/>
                  </a:lnTo>
                  <a:lnTo>
                    <a:pt x="83108" y="64007"/>
                  </a:lnTo>
                  <a:lnTo>
                    <a:pt x="83108" y="138556"/>
                  </a:lnTo>
                  <a:lnTo>
                    <a:pt x="100253" y="138556"/>
                  </a:lnTo>
                  <a:lnTo>
                    <a:pt x="100253" y="1777"/>
                  </a:lnTo>
                  <a:close/>
                </a:path>
                <a:path w="412750" h="142875">
                  <a:moveTo>
                    <a:pt x="77774" y="95250"/>
                  </a:moveTo>
                  <a:lnTo>
                    <a:pt x="0" y="95250"/>
                  </a:lnTo>
                  <a:lnTo>
                    <a:pt x="0" y="109219"/>
                  </a:lnTo>
                  <a:lnTo>
                    <a:pt x="58216" y="109219"/>
                  </a:lnTo>
                  <a:lnTo>
                    <a:pt x="62915" y="108965"/>
                  </a:lnTo>
                  <a:lnTo>
                    <a:pt x="67106" y="108457"/>
                  </a:lnTo>
                  <a:lnTo>
                    <a:pt x="71170" y="108076"/>
                  </a:lnTo>
                  <a:lnTo>
                    <a:pt x="74726" y="107187"/>
                  </a:lnTo>
                  <a:lnTo>
                    <a:pt x="77774" y="106172"/>
                  </a:lnTo>
                  <a:lnTo>
                    <a:pt x="77774" y="95250"/>
                  </a:lnTo>
                  <a:close/>
                </a:path>
                <a:path w="412750" h="142875">
                  <a:moveTo>
                    <a:pt x="32004" y="31114"/>
                  </a:moveTo>
                  <a:lnTo>
                    <a:pt x="10515" y="31114"/>
                  </a:lnTo>
                  <a:lnTo>
                    <a:pt x="10515" y="34162"/>
                  </a:lnTo>
                  <a:lnTo>
                    <a:pt x="11937" y="35432"/>
                  </a:lnTo>
                  <a:lnTo>
                    <a:pt x="12928" y="36956"/>
                  </a:lnTo>
                  <a:lnTo>
                    <a:pt x="13487" y="38735"/>
                  </a:lnTo>
                  <a:lnTo>
                    <a:pt x="14046" y="40639"/>
                  </a:lnTo>
                  <a:lnTo>
                    <a:pt x="14325" y="43052"/>
                  </a:lnTo>
                  <a:lnTo>
                    <a:pt x="14325" y="95250"/>
                  </a:lnTo>
                  <a:lnTo>
                    <a:pt x="32004" y="95250"/>
                  </a:lnTo>
                  <a:lnTo>
                    <a:pt x="32004" y="31114"/>
                  </a:lnTo>
                  <a:close/>
                </a:path>
                <a:path w="412750" h="142875">
                  <a:moveTo>
                    <a:pt x="63550" y="31114"/>
                  </a:moveTo>
                  <a:lnTo>
                    <a:pt x="45872" y="31114"/>
                  </a:lnTo>
                  <a:lnTo>
                    <a:pt x="45872" y="95250"/>
                  </a:lnTo>
                  <a:lnTo>
                    <a:pt x="63550" y="95250"/>
                  </a:lnTo>
                  <a:lnTo>
                    <a:pt x="63550" y="31114"/>
                  </a:lnTo>
                  <a:close/>
                </a:path>
                <a:path w="412750" h="142875">
                  <a:moveTo>
                    <a:pt x="71297" y="10413"/>
                  </a:moveTo>
                  <a:lnTo>
                    <a:pt x="2590" y="10413"/>
                  </a:lnTo>
                  <a:lnTo>
                    <a:pt x="2590" y="24256"/>
                  </a:lnTo>
                  <a:lnTo>
                    <a:pt x="71297" y="24256"/>
                  </a:lnTo>
                  <a:lnTo>
                    <a:pt x="71297" y="10413"/>
                  </a:lnTo>
                  <a:close/>
                </a:path>
                <a:path w="412750" h="142875">
                  <a:moveTo>
                    <a:pt x="196519" y="6730"/>
                  </a:moveTo>
                  <a:lnTo>
                    <a:pt x="184200" y="6730"/>
                  </a:lnTo>
                  <a:lnTo>
                    <a:pt x="178612" y="7874"/>
                  </a:lnTo>
                  <a:lnTo>
                    <a:pt x="173786" y="10287"/>
                  </a:lnTo>
                  <a:lnTo>
                    <a:pt x="168960" y="12573"/>
                  </a:lnTo>
                  <a:lnTo>
                    <a:pt x="164896" y="16001"/>
                  </a:lnTo>
                  <a:lnTo>
                    <a:pt x="161721" y="20447"/>
                  </a:lnTo>
                  <a:lnTo>
                    <a:pt x="158419" y="24764"/>
                  </a:lnTo>
                  <a:lnTo>
                    <a:pt x="156006" y="30225"/>
                  </a:lnTo>
                  <a:lnTo>
                    <a:pt x="154228" y="36575"/>
                  </a:lnTo>
                  <a:lnTo>
                    <a:pt x="152450" y="43052"/>
                  </a:lnTo>
                  <a:lnTo>
                    <a:pt x="151718" y="50006"/>
                  </a:lnTo>
                  <a:lnTo>
                    <a:pt x="151718" y="66579"/>
                  </a:lnTo>
                  <a:lnTo>
                    <a:pt x="152450" y="73532"/>
                  </a:lnTo>
                  <a:lnTo>
                    <a:pt x="154342" y="80295"/>
                  </a:lnTo>
                  <a:lnTo>
                    <a:pt x="156006" y="86360"/>
                  </a:lnTo>
                  <a:lnTo>
                    <a:pt x="158419" y="91693"/>
                  </a:lnTo>
                  <a:lnTo>
                    <a:pt x="161721" y="96138"/>
                  </a:lnTo>
                  <a:lnTo>
                    <a:pt x="164896" y="100583"/>
                  </a:lnTo>
                  <a:lnTo>
                    <a:pt x="168960" y="103886"/>
                  </a:lnTo>
                  <a:lnTo>
                    <a:pt x="173786" y="106299"/>
                  </a:lnTo>
                  <a:lnTo>
                    <a:pt x="178612" y="108585"/>
                  </a:lnTo>
                  <a:lnTo>
                    <a:pt x="184200" y="109727"/>
                  </a:lnTo>
                  <a:lnTo>
                    <a:pt x="196519" y="109727"/>
                  </a:lnTo>
                  <a:lnTo>
                    <a:pt x="219376" y="95630"/>
                  </a:lnTo>
                  <a:lnTo>
                    <a:pt x="183438" y="95630"/>
                  </a:lnTo>
                  <a:lnTo>
                    <a:pt x="178231" y="92328"/>
                  </a:lnTo>
                  <a:lnTo>
                    <a:pt x="169341" y="58292"/>
                  </a:lnTo>
                  <a:lnTo>
                    <a:pt x="169675" y="50006"/>
                  </a:lnTo>
                  <a:lnTo>
                    <a:pt x="183438" y="20954"/>
                  </a:lnTo>
                  <a:lnTo>
                    <a:pt x="219387" y="20954"/>
                  </a:lnTo>
                  <a:lnTo>
                    <a:pt x="215696" y="16001"/>
                  </a:lnTo>
                  <a:lnTo>
                    <a:pt x="211759" y="12573"/>
                  </a:lnTo>
                  <a:lnTo>
                    <a:pt x="206933" y="10287"/>
                  </a:lnTo>
                  <a:lnTo>
                    <a:pt x="202107" y="7874"/>
                  </a:lnTo>
                  <a:lnTo>
                    <a:pt x="196519" y="6730"/>
                  </a:lnTo>
                  <a:close/>
                </a:path>
                <a:path w="412750" h="142875">
                  <a:moveTo>
                    <a:pt x="219387" y="20954"/>
                  </a:moveTo>
                  <a:lnTo>
                    <a:pt x="197281" y="20954"/>
                  </a:lnTo>
                  <a:lnTo>
                    <a:pt x="202488" y="24256"/>
                  </a:lnTo>
                  <a:lnTo>
                    <a:pt x="206044" y="30861"/>
                  </a:lnTo>
                  <a:lnTo>
                    <a:pt x="208378" y="36290"/>
                  </a:lnTo>
                  <a:lnTo>
                    <a:pt x="210045" y="42672"/>
                  </a:lnTo>
                  <a:lnTo>
                    <a:pt x="211045" y="50006"/>
                  </a:lnTo>
                  <a:lnTo>
                    <a:pt x="211378" y="58292"/>
                  </a:lnTo>
                  <a:lnTo>
                    <a:pt x="211045" y="66579"/>
                  </a:lnTo>
                  <a:lnTo>
                    <a:pt x="197281" y="95630"/>
                  </a:lnTo>
                  <a:lnTo>
                    <a:pt x="219376" y="95630"/>
                  </a:lnTo>
                  <a:lnTo>
                    <a:pt x="228996" y="50006"/>
                  </a:lnTo>
                  <a:lnTo>
                    <a:pt x="228142" y="43052"/>
                  </a:lnTo>
                  <a:lnTo>
                    <a:pt x="226411" y="36290"/>
                  </a:lnTo>
                  <a:lnTo>
                    <a:pt x="224713" y="30225"/>
                  </a:lnTo>
                  <a:lnTo>
                    <a:pt x="222300" y="24764"/>
                  </a:lnTo>
                  <a:lnTo>
                    <a:pt x="219387" y="20954"/>
                  </a:lnTo>
                  <a:close/>
                </a:path>
                <a:path w="412750" h="142875">
                  <a:moveTo>
                    <a:pt x="345236" y="24256"/>
                  </a:moveTo>
                  <a:lnTo>
                    <a:pt x="327075" y="24256"/>
                  </a:lnTo>
                  <a:lnTo>
                    <a:pt x="326997" y="54610"/>
                  </a:lnTo>
                  <a:lnTo>
                    <a:pt x="325932" y="59816"/>
                  </a:lnTo>
                  <a:lnTo>
                    <a:pt x="323541" y="65404"/>
                  </a:lnTo>
                  <a:lnTo>
                    <a:pt x="321487" y="70357"/>
                  </a:lnTo>
                  <a:lnTo>
                    <a:pt x="318439" y="75311"/>
                  </a:lnTo>
                  <a:lnTo>
                    <a:pt x="314756" y="79882"/>
                  </a:lnTo>
                  <a:lnTo>
                    <a:pt x="310946" y="84327"/>
                  </a:lnTo>
                  <a:lnTo>
                    <a:pt x="306628" y="88518"/>
                  </a:lnTo>
                  <a:lnTo>
                    <a:pt x="301548" y="92201"/>
                  </a:lnTo>
                  <a:lnTo>
                    <a:pt x="296595" y="96012"/>
                  </a:lnTo>
                  <a:lnTo>
                    <a:pt x="291388" y="99313"/>
                  </a:lnTo>
                  <a:lnTo>
                    <a:pt x="286054" y="102362"/>
                  </a:lnTo>
                  <a:lnTo>
                    <a:pt x="295325" y="114680"/>
                  </a:lnTo>
                  <a:lnTo>
                    <a:pt x="328853" y="89026"/>
                  </a:lnTo>
                  <a:lnTo>
                    <a:pt x="336600" y="77342"/>
                  </a:lnTo>
                  <a:lnTo>
                    <a:pt x="355448" y="77342"/>
                  </a:lnTo>
                  <a:lnTo>
                    <a:pt x="345236" y="54610"/>
                  </a:lnTo>
                  <a:lnTo>
                    <a:pt x="345236" y="24256"/>
                  </a:lnTo>
                  <a:close/>
                </a:path>
                <a:path w="412750" h="142875">
                  <a:moveTo>
                    <a:pt x="355448" y="77342"/>
                  </a:moveTo>
                  <a:lnTo>
                    <a:pt x="336600" y="77342"/>
                  </a:lnTo>
                  <a:lnTo>
                    <a:pt x="338378" y="80772"/>
                  </a:lnTo>
                  <a:lnTo>
                    <a:pt x="340537" y="84074"/>
                  </a:lnTo>
                  <a:lnTo>
                    <a:pt x="343331" y="87249"/>
                  </a:lnTo>
                  <a:lnTo>
                    <a:pt x="345998" y="90550"/>
                  </a:lnTo>
                  <a:lnTo>
                    <a:pt x="348919" y="93599"/>
                  </a:lnTo>
                  <a:lnTo>
                    <a:pt x="352221" y="96392"/>
                  </a:lnTo>
                  <a:lnTo>
                    <a:pt x="355523" y="99313"/>
                  </a:lnTo>
                  <a:lnTo>
                    <a:pt x="359206" y="101980"/>
                  </a:lnTo>
                  <a:lnTo>
                    <a:pt x="366826" y="107061"/>
                  </a:lnTo>
                  <a:lnTo>
                    <a:pt x="370890" y="109219"/>
                  </a:lnTo>
                  <a:lnTo>
                    <a:pt x="375081" y="111125"/>
                  </a:lnTo>
                  <a:lnTo>
                    <a:pt x="382828" y="98805"/>
                  </a:lnTo>
                  <a:lnTo>
                    <a:pt x="378256" y="96519"/>
                  </a:lnTo>
                  <a:lnTo>
                    <a:pt x="373684" y="93725"/>
                  </a:lnTo>
                  <a:lnTo>
                    <a:pt x="364794" y="87122"/>
                  </a:lnTo>
                  <a:lnTo>
                    <a:pt x="360730" y="83438"/>
                  </a:lnTo>
                  <a:lnTo>
                    <a:pt x="357174" y="79248"/>
                  </a:lnTo>
                  <a:lnTo>
                    <a:pt x="355448" y="77342"/>
                  </a:lnTo>
                  <a:close/>
                </a:path>
                <a:path w="412750" h="142875">
                  <a:moveTo>
                    <a:pt x="376224" y="9651"/>
                  </a:moveTo>
                  <a:lnTo>
                    <a:pt x="295706" y="9651"/>
                  </a:lnTo>
                  <a:lnTo>
                    <a:pt x="295706" y="24256"/>
                  </a:lnTo>
                  <a:lnTo>
                    <a:pt x="376224" y="24256"/>
                  </a:lnTo>
                  <a:lnTo>
                    <a:pt x="376224" y="9651"/>
                  </a:lnTo>
                  <a:close/>
                </a:path>
                <a:path w="412750" h="142875">
                  <a:moveTo>
                    <a:pt x="412419" y="0"/>
                  </a:moveTo>
                  <a:lnTo>
                    <a:pt x="390575" y="0"/>
                  </a:lnTo>
                  <a:lnTo>
                    <a:pt x="390575" y="3048"/>
                  </a:lnTo>
                  <a:lnTo>
                    <a:pt x="391972" y="4317"/>
                  </a:lnTo>
                  <a:lnTo>
                    <a:pt x="392988" y="5841"/>
                  </a:lnTo>
                  <a:lnTo>
                    <a:pt x="393623" y="7619"/>
                  </a:lnTo>
                  <a:lnTo>
                    <a:pt x="394131" y="9525"/>
                  </a:lnTo>
                  <a:lnTo>
                    <a:pt x="394385" y="11937"/>
                  </a:lnTo>
                  <a:lnTo>
                    <a:pt x="394385" y="142748"/>
                  </a:lnTo>
                  <a:lnTo>
                    <a:pt x="412419" y="142748"/>
                  </a:lnTo>
                  <a:lnTo>
                    <a:pt x="412419" y="0"/>
                  </a:lnTo>
                  <a:close/>
                </a:path>
                <a:path w="412750" h="142875">
                  <a:moveTo>
                    <a:pt x="267639" y="0"/>
                  </a:moveTo>
                  <a:lnTo>
                    <a:pt x="245795" y="0"/>
                  </a:lnTo>
                  <a:lnTo>
                    <a:pt x="245795" y="3048"/>
                  </a:lnTo>
                  <a:lnTo>
                    <a:pt x="247192" y="4317"/>
                  </a:lnTo>
                  <a:lnTo>
                    <a:pt x="248208" y="5841"/>
                  </a:lnTo>
                  <a:lnTo>
                    <a:pt x="248843" y="7619"/>
                  </a:lnTo>
                  <a:lnTo>
                    <a:pt x="249351" y="9525"/>
                  </a:lnTo>
                  <a:lnTo>
                    <a:pt x="249605" y="11937"/>
                  </a:lnTo>
                  <a:lnTo>
                    <a:pt x="249605" y="142748"/>
                  </a:lnTo>
                  <a:lnTo>
                    <a:pt x="267639" y="142748"/>
                  </a:lnTo>
                  <a:lnTo>
                    <a:pt x="267639" y="0"/>
                  </a:lnTo>
                  <a:close/>
                </a:path>
                <a:path w="412750" h="142875">
                  <a:moveTo>
                    <a:pt x="125907" y="0"/>
                  </a:moveTo>
                  <a:lnTo>
                    <a:pt x="108254" y="0"/>
                  </a:lnTo>
                  <a:lnTo>
                    <a:pt x="108254" y="142748"/>
                  </a:lnTo>
                  <a:lnTo>
                    <a:pt x="125907" y="142748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1783" y="1531239"/>
              <a:ext cx="421563" cy="1518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93036" y="1535811"/>
              <a:ext cx="269240" cy="142240"/>
            </a:xfrm>
            <a:custGeom>
              <a:avLst/>
              <a:gdLst/>
              <a:ahLst/>
              <a:cxnLst/>
              <a:rect l="l" t="t" r="r" b="b"/>
              <a:pathLst>
                <a:path w="269239" h="142239">
                  <a:moveTo>
                    <a:pt x="192150" y="80644"/>
                  </a:moveTo>
                  <a:lnTo>
                    <a:pt x="174498" y="80644"/>
                  </a:lnTo>
                  <a:lnTo>
                    <a:pt x="174498" y="139573"/>
                  </a:lnTo>
                  <a:lnTo>
                    <a:pt x="176911" y="141731"/>
                  </a:lnTo>
                  <a:lnTo>
                    <a:pt x="268986" y="141731"/>
                  </a:lnTo>
                  <a:lnTo>
                    <a:pt x="268986" y="127888"/>
                  </a:lnTo>
                  <a:lnTo>
                    <a:pt x="192150" y="127888"/>
                  </a:lnTo>
                  <a:lnTo>
                    <a:pt x="192150" y="112775"/>
                  </a:lnTo>
                  <a:lnTo>
                    <a:pt x="268986" y="112775"/>
                  </a:lnTo>
                  <a:lnTo>
                    <a:pt x="268986" y="98932"/>
                  </a:lnTo>
                  <a:lnTo>
                    <a:pt x="192150" y="98932"/>
                  </a:lnTo>
                  <a:lnTo>
                    <a:pt x="192150" y="80644"/>
                  </a:lnTo>
                  <a:close/>
                </a:path>
                <a:path w="269239" h="142239">
                  <a:moveTo>
                    <a:pt x="268986" y="112775"/>
                  </a:moveTo>
                  <a:lnTo>
                    <a:pt x="251332" y="112775"/>
                  </a:lnTo>
                  <a:lnTo>
                    <a:pt x="251332" y="127888"/>
                  </a:lnTo>
                  <a:lnTo>
                    <a:pt x="268986" y="127888"/>
                  </a:lnTo>
                  <a:lnTo>
                    <a:pt x="268986" y="112775"/>
                  </a:lnTo>
                  <a:close/>
                </a:path>
                <a:path w="269239" h="142239">
                  <a:moveTo>
                    <a:pt x="268986" y="80644"/>
                  </a:moveTo>
                  <a:lnTo>
                    <a:pt x="251332" y="80644"/>
                  </a:lnTo>
                  <a:lnTo>
                    <a:pt x="251332" y="98932"/>
                  </a:lnTo>
                  <a:lnTo>
                    <a:pt x="268986" y="98932"/>
                  </a:lnTo>
                  <a:lnTo>
                    <a:pt x="268986" y="80644"/>
                  </a:lnTo>
                  <a:close/>
                </a:path>
                <a:path w="269239" h="142239">
                  <a:moveTo>
                    <a:pt x="45846" y="92455"/>
                  </a:moveTo>
                  <a:lnTo>
                    <a:pt x="28193" y="92455"/>
                  </a:lnTo>
                  <a:lnTo>
                    <a:pt x="28193" y="138811"/>
                  </a:lnTo>
                  <a:lnTo>
                    <a:pt x="30606" y="140969"/>
                  </a:lnTo>
                  <a:lnTo>
                    <a:pt x="125856" y="140969"/>
                  </a:lnTo>
                  <a:lnTo>
                    <a:pt x="125856" y="127126"/>
                  </a:lnTo>
                  <a:lnTo>
                    <a:pt x="45846" y="127126"/>
                  </a:lnTo>
                  <a:lnTo>
                    <a:pt x="45846" y="92455"/>
                  </a:lnTo>
                  <a:close/>
                </a:path>
                <a:path w="269239" h="142239">
                  <a:moveTo>
                    <a:pt x="122681" y="0"/>
                  </a:moveTo>
                  <a:lnTo>
                    <a:pt x="101218" y="0"/>
                  </a:lnTo>
                  <a:lnTo>
                    <a:pt x="101218" y="3048"/>
                  </a:lnTo>
                  <a:lnTo>
                    <a:pt x="102615" y="4317"/>
                  </a:lnTo>
                  <a:lnTo>
                    <a:pt x="103631" y="5841"/>
                  </a:lnTo>
                  <a:lnTo>
                    <a:pt x="104139" y="7619"/>
                  </a:lnTo>
                  <a:lnTo>
                    <a:pt x="104775" y="9525"/>
                  </a:lnTo>
                  <a:lnTo>
                    <a:pt x="105029" y="11937"/>
                  </a:lnTo>
                  <a:lnTo>
                    <a:pt x="105029" y="98932"/>
                  </a:lnTo>
                  <a:lnTo>
                    <a:pt x="122681" y="98932"/>
                  </a:lnTo>
                  <a:lnTo>
                    <a:pt x="122681" y="0"/>
                  </a:lnTo>
                  <a:close/>
                </a:path>
                <a:path w="269239" h="142239">
                  <a:moveTo>
                    <a:pt x="57023" y="20319"/>
                  </a:moveTo>
                  <a:lnTo>
                    <a:pt x="38988" y="20319"/>
                  </a:lnTo>
                  <a:lnTo>
                    <a:pt x="38988" y="35560"/>
                  </a:lnTo>
                  <a:lnTo>
                    <a:pt x="37845" y="39877"/>
                  </a:lnTo>
                  <a:lnTo>
                    <a:pt x="35560" y="43814"/>
                  </a:lnTo>
                  <a:lnTo>
                    <a:pt x="33274" y="47878"/>
                  </a:lnTo>
                  <a:lnTo>
                    <a:pt x="30352" y="51688"/>
                  </a:lnTo>
                  <a:lnTo>
                    <a:pt x="0" y="72770"/>
                  </a:lnTo>
                  <a:lnTo>
                    <a:pt x="9017" y="84581"/>
                  </a:lnTo>
                  <a:lnTo>
                    <a:pt x="13081" y="82930"/>
                  </a:lnTo>
                  <a:lnTo>
                    <a:pt x="17144" y="80899"/>
                  </a:lnTo>
                  <a:lnTo>
                    <a:pt x="21081" y="78486"/>
                  </a:lnTo>
                  <a:lnTo>
                    <a:pt x="25145" y="76073"/>
                  </a:lnTo>
                  <a:lnTo>
                    <a:pt x="28956" y="73532"/>
                  </a:lnTo>
                  <a:lnTo>
                    <a:pt x="32385" y="70738"/>
                  </a:lnTo>
                  <a:lnTo>
                    <a:pt x="35940" y="68072"/>
                  </a:lnTo>
                  <a:lnTo>
                    <a:pt x="39237" y="65024"/>
                  </a:lnTo>
                  <a:lnTo>
                    <a:pt x="41910" y="62229"/>
                  </a:lnTo>
                  <a:lnTo>
                    <a:pt x="44831" y="59308"/>
                  </a:lnTo>
                  <a:lnTo>
                    <a:pt x="46989" y="56387"/>
                  </a:lnTo>
                  <a:lnTo>
                    <a:pt x="48640" y="53339"/>
                  </a:lnTo>
                  <a:lnTo>
                    <a:pt x="67669" y="53339"/>
                  </a:lnTo>
                  <a:lnTo>
                    <a:pt x="57023" y="35560"/>
                  </a:lnTo>
                  <a:lnTo>
                    <a:pt x="57023" y="20319"/>
                  </a:lnTo>
                  <a:close/>
                </a:path>
                <a:path w="269239" h="142239">
                  <a:moveTo>
                    <a:pt x="67669" y="53339"/>
                  </a:moveTo>
                  <a:lnTo>
                    <a:pt x="48640" y="53339"/>
                  </a:lnTo>
                  <a:lnTo>
                    <a:pt x="50418" y="56261"/>
                  </a:lnTo>
                  <a:lnTo>
                    <a:pt x="52577" y="59054"/>
                  </a:lnTo>
                  <a:lnTo>
                    <a:pt x="55371" y="61722"/>
                  </a:lnTo>
                  <a:lnTo>
                    <a:pt x="58038" y="64388"/>
                  </a:lnTo>
                  <a:lnTo>
                    <a:pt x="61087" y="66928"/>
                  </a:lnTo>
                  <a:lnTo>
                    <a:pt x="67690" y="71500"/>
                  </a:lnTo>
                  <a:lnTo>
                    <a:pt x="71246" y="73532"/>
                  </a:lnTo>
                  <a:lnTo>
                    <a:pt x="75056" y="75311"/>
                  </a:lnTo>
                  <a:lnTo>
                    <a:pt x="78739" y="77215"/>
                  </a:lnTo>
                  <a:lnTo>
                    <a:pt x="82550" y="78612"/>
                  </a:lnTo>
                  <a:lnTo>
                    <a:pt x="86232" y="79755"/>
                  </a:lnTo>
                  <a:lnTo>
                    <a:pt x="93090" y="67563"/>
                  </a:lnTo>
                  <a:lnTo>
                    <a:pt x="88518" y="65912"/>
                  </a:lnTo>
                  <a:lnTo>
                    <a:pt x="83946" y="64007"/>
                  </a:lnTo>
                  <a:lnTo>
                    <a:pt x="79629" y="61594"/>
                  </a:lnTo>
                  <a:lnTo>
                    <a:pt x="75183" y="59308"/>
                  </a:lnTo>
                  <a:lnTo>
                    <a:pt x="71374" y="56641"/>
                  </a:lnTo>
                  <a:lnTo>
                    <a:pt x="67669" y="53339"/>
                  </a:lnTo>
                  <a:close/>
                </a:path>
                <a:path w="269239" h="142239">
                  <a:moveTo>
                    <a:pt x="87249" y="6476"/>
                  </a:moveTo>
                  <a:lnTo>
                    <a:pt x="8000" y="6476"/>
                  </a:lnTo>
                  <a:lnTo>
                    <a:pt x="8000" y="20319"/>
                  </a:lnTo>
                  <a:lnTo>
                    <a:pt x="87249" y="20319"/>
                  </a:lnTo>
                  <a:lnTo>
                    <a:pt x="87249" y="6476"/>
                  </a:lnTo>
                  <a:close/>
                </a:path>
                <a:path w="269239" h="142239">
                  <a:moveTo>
                    <a:pt x="195452" y="2286"/>
                  </a:moveTo>
                  <a:lnTo>
                    <a:pt x="183769" y="2286"/>
                  </a:lnTo>
                  <a:lnTo>
                    <a:pt x="178562" y="3175"/>
                  </a:lnTo>
                  <a:lnTo>
                    <a:pt x="150494" y="32130"/>
                  </a:lnTo>
                  <a:lnTo>
                    <a:pt x="150494" y="42544"/>
                  </a:lnTo>
                  <a:lnTo>
                    <a:pt x="161417" y="62611"/>
                  </a:lnTo>
                  <a:lnTo>
                    <a:pt x="164845" y="65786"/>
                  </a:lnTo>
                  <a:lnTo>
                    <a:pt x="169037" y="68072"/>
                  </a:lnTo>
                  <a:lnTo>
                    <a:pt x="173736" y="69723"/>
                  </a:lnTo>
                  <a:lnTo>
                    <a:pt x="178562" y="71500"/>
                  </a:lnTo>
                  <a:lnTo>
                    <a:pt x="183769" y="72262"/>
                  </a:lnTo>
                  <a:lnTo>
                    <a:pt x="195452" y="72262"/>
                  </a:lnTo>
                  <a:lnTo>
                    <a:pt x="200660" y="71500"/>
                  </a:lnTo>
                  <a:lnTo>
                    <a:pt x="205486" y="69723"/>
                  </a:lnTo>
                  <a:lnTo>
                    <a:pt x="210185" y="68072"/>
                  </a:lnTo>
                  <a:lnTo>
                    <a:pt x="214375" y="65786"/>
                  </a:lnTo>
                  <a:lnTo>
                    <a:pt x="217805" y="62611"/>
                  </a:lnTo>
                  <a:lnTo>
                    <a:pt x="221233" y="59562"/>
                  </a:lnTo>
                  <a:lnTo>
                    <a:pt x="222061" y="58419"/>
                  </a:lnTo>
                  <a:lnTo>
                    <a:pt x="182880" y="58419"/>
                  </a:lnTo>
                  <a:lnTo>
                    <a:pt x="177673" y="56514"/>
                  </a:lnTo>
                  <a:lnTo>
                    <a:pt x="173862" y="52577"/>
                  </a:lnTo>
                  <a:lnTo>
                    <a:pt x="170052" y="48767"/>
                  </a:lnTo>
                  <a:lnTo>
                    <a:pt x="168148" y="43687"/>
                  </a:lnTo>
                  <a:lnTo>
                    <a:pt x="168148" y="30861"/>
                  </a:lnTo>
                  <a:lnTo>
                    <a:pt x="170052" y="25780"/>
                  </a:lnTo>
                  <a:lnTo>
                    <a:pt x="177673" y="18161"/>
                  </a:lnTo>
                  <a:lnTo>
                    <a:pt x="182880" y="16255"/>
                  </a:lnTo>
                  <a:lnTo>
                    <a:pt x="222061" y="16255"/>
                  </a:lnTo>
                  <a:lnTo>
                    <a:pt x="221233" y="15112"/>
                  </a:lnTo>
                  <a:lnTo>
                    <a:pt x="217805" y="11937"/>
                  </a:lnTo>
                  <a:lnTo>
                    <a:pt x="214375" y="8889"/>
                  </a:lnTo>
                  <a:lnTo>
                    <a:pt x="210185" y="6476"/>
                  </a:lnTo>
                  <a:lnTo>
                    <a:pt x="200660" y="3175"/>
                  </a:lnTo>
                  <a:lnTo>
                    <a:pt x="195452" y="2286"/>
                  </a:lnTo>
                  <a:close/>
                </a:path>
                <a:path w="269239" h="142239">
                  <a:moveTo>
                    <a:pt x="222061" y="16255"/>
                  </a:moveTo>
                  <a:lnTo>
                    <a:pt x="196342" y="16255"/>
                  </a:lnTo>
                  <a:lnTo>
                    <a:pt x="201549" y="18161"/>
                  </a:lnTo>
                  <a:lnTo>
                    <a:pt x="205358" y="21970"/>
                  </a:lnTo>
                  <a:lnTo>
                    <a:pt x="209169" y="25907"/>
                  </a:lnTo>
                  <a:lnTo>
                    <a:pt x="211026" y="30861"/>
                  </a:lnTo>
                  <a:lnTo>
                    <a:pt x="211074" y="43687"/>
                  </a:lnTo>
                  <a:lnTo>
                    <a:pt x="209169" y="48767"/>
                  </a:lnTo>
                  <a:lnTo>
                    <a:pt x="205358" y="52577"/>
                  </a:lnTo>
                  <a:lnTo>
                    <a:pt x="201549" y="56514"/>
                  </a:lnTo>
                  <a:lnTo>
                    <a:pt x="196342" y="58419"/>
                  </a:lnTo>
                  <a:lnTo>
                    <a:pt x="222061" y="58419"/>
                  </a:lnTo>
                  <a:lnTo>
                    <a:pt x="223900" y="55879"/>
                  </a:lnTo>
                  <a:lnTo>
                    <a:pt x="225932" y="51562"/>
                  </a:lnTo>
                  <a:lnTo>
                    <a:pt x="227837" y="47243"/>
                  </a:lnTo>
                  <a:lnTo>
                    <a:pt x="228726" y="42544"/>
                  </a:lnTo>
                  <a:lnTo>
                    <a:pt x="228726" y="32130"/>
                  </a:lnTo>
                  <a:lnTo>
                    <a:pt x="227837" y="27431"/>
                  </a:lnTo>
                  <a:lnTo>
                    <a:pt x="225932" y="23113"/>
                  </a:lnTo>
                  <a:lnTo>
                    <a:pt x="223900" y="18795"/>
                  </a:lnTo>
                  <a:lnTo>
                    <a:pt x="222061" y="16255"/>
                  </a:lnTo>
                  <a:close/>
                </a:path>
                <a:path w="269239" h="142239">
                  <a:moveTo>
                    <a:pt x="268986" y="0"/>
                  </a:moveTo>
                  <a:lnTo>
                    <a:pt x="247523" y="0"/>
                  </a:lnTo>
                  <a:lnTo>
                    <a:pt x="247523" y="3048"/>
                  </a:lnTo>
                  <a:lnTo>
                    <a:pt x="248919" y="4317"/>
                  </a:lnTo>
                  <a:lnTo>
                    <a:pt x="249936" y="5841"/>
                  </a:lnTo>
                  <a:lnTo>
                    <a:pt x="250444" y="7619"/>
                  </a:lnTo>
                  <a:lnTo>
                    <a:pt x="251079" y="9525"/>
                  </a:lnTo>
                  <a:lnTo>
                    <a:pt x="251332" y="11937"/>
                  </a:lnTo>
                  <a:lnTo>
                    <a:pt x="251332" y="73787"/>
                  </a:lnTo>
                  <a:lnTo>
                    <a:pt x="268986" y="73787"/>
                  </a:lnTo>
                  <a:lnTo>
                    <a:pt x="268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8464" y="1531239"/>
              <a:ext cx="278130" cy="150875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66416" y="1463040"/>
            <a:ext cx="2057399" cy="28193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61559" y="1455420"/>
            <a:ext cx="2304288" cy="281940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7400543" y="1463040"/>
            <a:ext cx="2245360" cy="281940"/>
            <a:chOff x="7400543" y="1463040"/>
            <a:chExt cx="2245360" cy="281940"/>
          </a:xfrm>
        </p:grpSpPr>
        <p:sp>
          <p:nvSpPr>
            <p:cNvPr id="23" name="object 23"/>
            <p:cNvSpPr/>
            <p:nvPr/>
          </p:nvSpPr>
          <p:spPr>
            <a:xfrm>
              <a:off x="7400543" y="1463040"/>
              <a:ext cx="2245360" cy="281940"/>
            </a:xfrm>
            <a:custGeom>
              <a:avLst/>
              <a:gdLst/>
              <a:ahLst/>
              <a:cxnLst/>
              <a:rect l="l" t="t" r="r" b="b"/>
              <a:pathLst>
                <a:path w="2245359" h="281939">
                  <a:moveTo>
                    <a:pt x="2197861" y="0"/>
                  </a:moveTo>
                  <a:lnTo>
                    <a:pt x="46989" y="0"/>
                  </a:lnTo>
                  <a:lnTo>
                    <a:pt x="28717" y="3698"/>
                  </a:lnTo>
                  <a:lnTo>
                    <a:pt x="13779" y="13779"/>
                  </a:lnTo>
                  <a:lnTo>
                    <a:pt x="3698" y="28717"/>
                  </a:lnTo>
                  <a:lnTo>
                    <a:pt x="0" y="46989"/>
                  </a:lnTo>
                  <a:lnTo>
                    <a:pt x="0" y="234950"/>
                  </a:lnTo>
                  <a:lnTo>
                    <a:pt x="3698" y="253222"/>
                  </a:lnTo>
                  <a:lnTo>
                    <a:pt x="13779" y="268160"/>
                  </a:lnTo>
                  <a:lnTo>
                    <a:pt x="28717" y="278241"/>
                  </a:lnTo>
                  <a:lnTo>
                    <a:pt x="46989" y="281939"/>
                  </a:lnTo>
                  <a:lnTo>
                    <a:pt x="2197861" y="281939"/>
                  </a:lnTo>
                  <a:lnTo>
                    <a:pt x="2216134" y="278241"/>
                  </a:lnTo>
                  <a:lnTo>
                    <a:pt x="2231072" y="268160"/>
                  </a:lnTo>
                  <a:lnTo>
                    <a:pt x="2241153" y="253222"/>
                  </a:lnTo>
                  <a:lnTo>
                    <a:pt x="2244852" y="234950"/>
                  </a:lnTo>
                  <a:lnTo>
                    <a:pt x="2244852" y="46989"/>
                  </a:lnTo>
                  <a:lnTo>
                    <a:pt x="2241153" y="28717"/>
                  </a:lnTo>
                  <a:lnTo>
                    <a:pt x="2231072" y="13779"/>
                  </a:lnTo>
                  <a:lnTo>
                    <a:pt x="2216134" y="3698"/>
                  </a:lnTo>
                  <a:lnTo>
                    <a:pt x="219786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66430" y="1527810"/>
              <a:ext cx="429895" cy="142875"/>
            </a:xfrm>
            <a:custGeom>
              <a:avLst/>
              <a:gdLst/>
              <a:ahLst/>
              <a:cxnLst/>
              <a:rect l="l" t="t" r="r" b="b"/>
              <a:pathLst>
                <a:path w="429895" h="142875">
                  <a:moveTo>
                    <a:pt x="326263" y="82168"/>
                  </a:moveTo>
                  <a:lnTo>
                    <a:pt x="310134" y="82168"/>
                  </a:lnTo>
                  <a:lnTo>
                    <a:pt x="310134" y="139445"/>
                  </a:lnTo>
                  <a:lnTo>
                    <a:pt x="312420" y="141731"/>
                  </a:lnTo>
                  <a:lnTo>
                    <a:pt x="359410" y="141731"/>
                  </a:lnTo>
                  <a:lnTo>
                    <a:pt x="359410" y="128777"/>
                  </a:lnTo>
                  <a:lnTo>
                    <a:pt x="326263" y="128777"/>
                  </a:lnTo>
                  <a:lnTo>
                    <a:pt x="326263" y="113029"/>
                  </a:lnTo>
                  <a:lnTo>
                    <a:pt x="359410" y="113029"/>
                  </a:lnTo>
                  <a:lnTo>
                    <a:pt x="359410" y="100075"/>
                  </a:lnTo>
                  <a:lnTo>
                    <a:pt x="326263" y="100075"/>
                  </a:lnTo>
                  <a:lnTo>
                    <a:pt x="326263" y="82168"/>
                  </a:lnTo>
                  <a:close/>
                </a:path>
                <a:path w="429895" h="142875">
                  <a:moveTo>
                    <a:pt x="359410" y="113029"/>
                  </a:moveTo>
                  <a:lnTo>
                    <a:pt x="343280" y="113029"/>
                  </a:lnTo>
                  <a:lnTo>
                    <a:pt x="343280" y="128777"/>
                  </a:lnTo>
                  <a:lnTo>
                    <a:pt x="359410" y="128777"/>
                  </a:lnTo>
                  <a:lnTo>
                    <a:pt x="359410" y="113029"/>
                  </a:lnTo>
                  <a:close/>
                </a:path>
                <a:path w="429895" h="142875">
                  <a:moveTo>
                    <a:pt x="359410" y="82168"/>
                  </a:moveTo>
                  <a:lnTo>
                    <a:pt x="343280" y="82168"/>
                  </a:lnTo>
                  <a:lnTo>
                    <a:pt x="343280" y="100075"/>
                  </a:lnTo>
                  <a:lnTo>
                    <a:pt x="359410" y="100075"/>
                  </a:lnTo>
                  <a:lnTo>
                    <a:pt x="359410" y="82168"/>
                  </a:lnTo>
                  <a:close/>
                </a:path>
                <a:path w="429895" h="142875">
                  <a:moveTo>
                    <a:pt x="265938" y="85216"/>
                  </a:moveTo>
                  <a:lnTo>
                    <a:pt x="173736" y="85216"/>
                  </a:lnTo>
                  <a:lnTo>
                    <a:pt x="173736" y="139445"/>
                  </a:lnTo>
                  <a:lnTo>
                    <a:pt x="176022" y="141731"/>
                  </a:lnTo>
                  <a:lnTo>
                    <a:pt x="268224" y="141731"/>
                  </a:lnTo>
                  <a:lnTo>
                    <a:pt x="268224" y="127888"/>
                  </a:lnTo>
                  <a:lnTo>
                    <a:pt x="191389" y="127888"/>
                  </a:lnTo>
                  <a:lnTo>
                    <a:pt x="191389" y="99059"/>
                  </a:lnTo>
                  <a:lnTo>
                    <a:pt x="268224" y="99059"/>
                  </a:lnTo>
                  <a:lnTo>
                    <a:pt x="268224" y="87249"/>
                  </a:lnTo>
                  <a:lnTo>
                    <a:pt x="267843" y="86359"/>
                  </a:lnTo>
                  <a:lnTo>
                    <a:pt x="266826" y="85343"/>
                  </a:lnTo>
                  <a:lnTo>
                    <a:pt x="265938" y="85216"/>
                  </a:lnTo>
                  <a:close/>
                </a:path>
                <a:path w="429895" h="142875">
                  <a:moveTo>
                    <a:pt x="268224" y="99059"/>
                  </a:moveTo>
                  <a:lnTo>
                    <a:pt x="250444" y="99059"/>
                  </a:lnTo>
                  <a:lnTo>
                    <a:pt x="250444" y="127888"/>
                  </a:lnTo>
                  <a:lnTo>
                    <a:pt x="268224" y="127888"/>
                  </a:lnTo>
                  <a:lnTo>
                    <a:pt x="268224" y="99059"/>
                  </a:lnTo>
                  <a:close/>
                </a:path>
                <a:path w="429895" h="142875">
                  <a:moveTo>
                    <a:pt x="121158" y="85216"/>
                  </a:moveTo>
                  <a:lnTo>
                    <a:pt x="28955" y="85216"/>
                  </a:lnTo>
                  <a:lnTo>
                    <a:pt x="28955" y="139445"/>
                  </a:lnTo>
                  <a:lnTo>
                    <a:pt x="31242" y="141731"/>
                  </a:lnTo>
                  <a:lnTo>
                    <a:pt x="123444" y="141731"/>
                  </a:lnTo>
                  <a:lnTo>
                    <a:pt x="123444" y="127888"/>
                  </a:lnTo>
                  <a:lnTo>
                    <a:pt x="46609" y="127888"/>
                  </a:lnTo>
                  <a:lnTo>
                    <a:pt x="46609" y="99059"/>
                  </a:lnTo>
                  <a:lnTo>
                    <a:pt x="123444" y="99059"/>
                  </a:lnTo>
                  <a:lnTo>
                    <a:pt x="123444" y="87249"/>
                  </a:lnTo>
                  <a:lnTo>
                    <a:pt x="123063" y="86359"/>
                  </a:lnTo>
                  <a:lnTo>
                    <a:pt x="122047" y="85343"/>
                  </a:lnTo>
                  <a:lnTo>
                    <a:pt x="121158" y="85216"/>
                  </a:lnTo>
                  <a:close/>
                </a:path>
                <a:path w="429895" h="142875">
                  <a:moveTo>
                    <a:pt x="123444" y="99059"/>
                  </a:moveTo>
                  <a:lnTo>
                    <a:pt x="105664" y="99059"/>
                  </a:lnTo>
                  <a:lnTo>
                    <a:pt x="105664" y="127888"/>
                  </a:lnTo>
                  <a:lnTo>
                    <a:pt x="123444" y="127888"/>
                  </a:lnTo>
                  <a:lnTo>
                    <a:pt x="123444" y="99059"/>
                  </a:lnTo>
                  <a:close/>
                </a:path>
                <a:path w="429895" h="142875">
                  <a:moveTo>
                    <a:pt x="398525" y="82168"/>
                  </a:moveTo>
                  <a:lnTo>
                    <a:pt x="382016" y="82168"/>
                  </a:lnTo>
                  <a:lnTo>
                    <a:pt x="382016" y="104012"/>
                  </a:lnTo>
                  <a:lnTo>
                    <a:pt x="380238" y="110743"/>
                  </a:lnTo>
                  <a:lnTo>
                    <a:pt x="376554" y="116458"/>
                  </a:lnTo>
                  <a:lnTo>
                    <a:pt x="372999" y="122174"/>
                  </a:lnTo>
                  <a:lnTo>
                    <a:pt x="367538" y="127762"/>
                  </a:lnTo>
                  <a:lnTo>
                    <a:pt x="360425" y="133223"/>
                  </a:lnTo>
                  <a:lnTo>
                    <a:pt x="370459" y="142748"/>
                  </a:lnTo>
                  <a:lnTo>
                    <a:pt x="375285" y="139573"/>
                  </a:lnTo>
                  <a:lnTo>
                    <a:pt x="390651" y="118490"/>
                  </a:lnTo>
                  <a:lnTo>
                    <a:pt x="405248" y="118490"/>
                  </a:lnTo>
                  <a:lnTo>
                    <a:pt x="400303" y="110743"/>
                  </a:lnTo>
                  <a:lnTo>
                    <a:pt x="398525" y="104012"/>
                  </a:lnTo>
                  <a:lnTo>
                    <a:pt x="398525" y="82168"/>
                  </a:lnTo>
                  <a:close/>
                </a:path>
                <a:path w="429895" h="142875">
                  <a:moveTo>
                    <a:pt x="405248" y="118490"/>
                  </a:moveTo>
                  <a:lnTo>
                    <a:pt x="390651" y="118490"/>
                  </a:lnTo>
                  <a:lnTo>
                    <a:pt x="392684" y="123189"/>
                  </a:lnTo>
                  <a:lnTo>
                    <a:pt x="395477" y="127634"/>
                  </a:lnTo>
                  <a:lnTo>
                    <a:pt x="402082" y="136016"/>
                  </a:lnTo>
                  <a:lnTo>
                    <a:pt x="406146" y="139573"/>
                  </a:lnTo>
                  <a:lnTo>
                    <a:pt x="410972" y="142620"/>
                  </a:lnTo>
                  <a:lnTo>
                    <a:pt x="420116" y="132968"/>
                  </a:lnTo>
                  <a:lnTo>
                    <a:pt x="413258" y="128142"/>
                  </a:lnTo>
                  <a:lnTo>
                    <a:pt x="407924" y="122681"/>
                  </a:lnTo>
                  <a:lnTo>
                    <a:pt x="405248" y="118490"/>
                  </a:lnTo>
                  <a:close/>
                </a:path>
                <a:path w="429895" h="142875">
                  <a:moveTo>
                    <a:pt x="56134" y="19430"/>
                  </a:moveTo>
                  <a:lnTo>
                    <a:pt x="38226" y="19430"/>
                  </a:lnTo>
                  <a:lnTo>
                    <a:pt x="38226" y="31623"/>
                  </a:lnTo>
                  <a:lnTo>
                    <a:pt x="37084" y="35687"/>
                  </a:lnTo>
                  <a:lnTo>
                    <a:pt x="34798" y="39624"/>
                  </a:lnTo>
                  <a:lnTo>
                    <a:pt x="32639" y="43433"/>
                  </a:lnTo>
                  <a:lnTo>
                    <a:pt x="29718" y="46989"/>
                  </a:lnTo>
                  <a:lnTo>
                    <a:pt x="0" y="66675"/>
                  </a:lnTo>
                  <a:lnTo>
                    <a:pt x="8636" y="78612"/>
                  </a:lnTo>
                  <a:lnTo>
                    <a:pt x="12700" y="76962"/>
                  </a:lnTo>
                  <a:lnTo>
                    <a:pt x="16637" y="75056"/>
                  </a:lnTo>
                  <a:lnTo>
                    <a:pt x="20574" y="72770"/>
                  </a:lnTo>
                  <a:lnTo>
                    <a:pt x="24511" y="70612"/>
                  </a:lnTo>
                  <a:lnTo>
                    <a:pt x="47751" y="49149"/>
                  </a:lnTo>
                  <a:lnTo>
                    <a:pt x="67376" y="49149"/>
                  </a:lnTo>
                  <a:lnTo>
                    <a:pt x="56134" y="31623"/>
                  </a:lnTo>
                  <a:lnTo>
                    <a:pt x="56134" y="19430"/>
                  </a:lnTo>
                  <a:close/>
                </a:path>
                <a:path w="429895" h="142875">
                  <a:moveTo>
                    <a:pt x="123444" y="0"/>
                  </a:moveTo>
                  <a:lnTo>
                    <a:pt x="101853" y="0"/>
                  </a:lnTo>
                  <a:lnTo>
                    <a:pt x="101853" y="3048"/>
                  </a:lnTo>
                  <a:lnTo>
                    <a:pt x="103377" y="4317"/>
                  </a:lnTo>
                  <a:lnTo>
                    <a:pt x="104267" y="5841"/>
                  </a:lnTo>
                  <a:lnTo>
                    <a:pt x="104901" y="7619"/>
                  </a:lnTo>
                  <a:lnTo>
                    <a:pt x="105410" y="9525"/>
                  </a:lnTo>
                  <a:lnTo>
                    <a:pt x="105664" y="11937"/>
                  </a:lnTo>
                  <a:lnTo>
                    <a:pt x="105664" y="31114"/>
                  </a:lnTo>
                  <a:lnTo>
                    <a:pt x="81279" y="31114"/>
                  </a:lnTo>
                  <a:lnTo>
                    <a:pt x="81279" y="44957"/>
                  </a:lnTo>
                  <a:lnTo>
                    <a:pt x="105664" y="44957"/>
                  </a:lnTo>
                  <a:lnTo>
                    <a:pt x="105664" y="77596"/>
                  </a:lnTo>
                  <a:lnTo>
                    <a:pt x="123444" y="77596"/>
                  </a:lnTo>
                  <a:lnTo>
                    <a:pt x="123444" y="0"/>
                  </a:lnTo>
                  <a:close/>
                </a:path>
                <a:path w="429895" h="142875">
                  <a:moveTo>
                    <a:pt x="67376" y="49149"/>
                  </a:moveTo>
                  <a:lnTo>
                    <a:pt x="47751" y="49149"/>
                  </a:lnTo>
                  <a:lnTo>
                    <a:pt x="49657" y="51942"/>
                  </a:lnTo>
                  <a:lnTo>
                    <a:pt x="73914" y="69976"/>
                  </a:lnTo>
                  <a:lnTo>
                    <a:pt x="77470" y="71627"/>
                  </a:lnTo>
                  <a:lnTo>
                    <a:pt x="81279" y="73025"/>
                  </a:lnTo>
                  <a:lnTo>
                    <a:pt x="84963" y="74167"/>
                  </a:lnTo>
                  <a:lnTo>
                    <a:pt x="91567" y="61975"/>
                  </a:lnTo>
                  <a:lnTo>
                    <a:pt x="86868" y="60325"/>
                  </a:lnTo>
                  <a:lnTo>
                    <a:pt x="82423" y="58419"/>
                  </a:lnTo>
                  <a:lnTo>
                    <a:pt x="78104" y="56261"/>
                  </a:lnTo>
                  <a:lnTo>
                    <a:pt x="73914" y="54101"/>
                  </a:lnTo>
                  <a:lnTo>
                    <a:pt x="70103" y="51562"/>
                  </a:lnTo>
                  <a:lnTo>
                    <a:pt x="67376" y="49149"/>
                  </a:lnTo>
                  <a:close/>
                </a:path>
                <a:path w="429895" h="142875">
                  <a:moveTo>
                    <a:pt x="85598" y="5587"/>
                  </a:moveTo>
                  <a:lnTo>
                    <a:pt x="7874" y="5587"/>
                  </a:lnTo>
                  <a:lnTo>
                    <a:pt x="7874" y="19430"/>
                  </a:lnTo>
                  <a:lnTo>
                    <a:pt x="85598" y="19430"/>
                  </a:lnTo>
                  <a:lnTo>
                    <a:pt x="85598" y="5587"/>
                  </a:lnTo>
                  <a:close/>
                </a:path>
                <a:path w="429895" h="142875">
                  <a:moveTo>
                    <a:pt x="362712" y="5461"/>
                  </a:moveTo>
                  <a:lnTo>
                    <a:pt x="299466" y="5461"/>
                  </a:lnTo>
                  <a:lnTo>
                    <a:pt x="299466" y="19303"/>
                  </a:lnTo>
                  <a:lnTo>
                    <a:pt x="347218" y="19303"/>
                  </a:lnTo>
                  <a:lnTo>
                    <a:pt x="347218" y="20192"/>
                  </a:lnTo>
                  <a:lnTo>
                    <a:pt x="318674" y="55244"/>
                  </a:lnTo>
                  <a:lnTo>
                    <a:pt x="295021" y="64769"/>
                  </a:lnTo>
                  <a:lnTo>
                    <a:pt x="301371" y="77596"/>
                  </a:lnTo>
                  <a:lnTo>
                    <a:pt x="341018" y="59737"/>
                  </a:lnTo>
                  <a:lnTo>
                    <a:pt x="364045" y="27304"/>
                  </a:lnTo>
                  <a:lnTo>
                    <a:pt x="364998" y="17779"/>
                  </a:lnTo>
                  <a:lnTo>
                    <a:pt x="364998" y="7492"/>
                  </a:lnTo>
                  <a:lnTo>
                    <a:pt x="364617" y="6603"/>
                  </a:lnTo>
                  <a:lnTo>
                    <a:pt x="364109" y="6095"/>
                  </a:lnTo>
                  <a:lnTo>
                    <a:pt x="363600" y="5714"/>
                  </a:lnTo>
                  <a:lnTo>
                    <a:pt x="362712" y="5461"/>
                  </a:lnTo>
                  <a:close/>
                </a:path>
                <a:path w="429895" h="142875">
                  <a:moveTo>
                    <a:pt x="201929" y="2539"/>
                  </a:moveTo>
                  <a:lnTo>
                    <a:pt x="180086" y="2539"/>
                  </a:lnTo>
                  <a:lnTo>
                    <a:pt x="180086" y="5587"/>
                  </a:lnTo>
                  <a:lnTo>
                    <a:pt x="181355" y="6730"/>
                  </a:lnTo>
                  <a:lnTo>
                    <a:pt x="182372" y="8127"/>
                  </a:lnTo>
                  <a:lnTo>
                    <a:pt x="182879" y="9651"/>
                  </a:lnTo>
                  <a:lnTo>
                    <a:pt x="183515" y="11175"/>
                  </a:lnTo>
                  <a:lnTo>
                    <a:pt x="183769" y="13334"/>
                  </a:lnTo>
                  <a:lnTo>
                    <a:pt x="171450" y="48005"/>
                  </a:lnTo>
                  <a:lnTo>
                    <a:pt x="167767" y="51815"/>
                  </a:lnTo>
                  <a:lnTo>
                    <a:pt x="144399" y="67055"/>
                  </a:lnTo>
                  <a:lnTo>
                    <a:pt x="153543" y="79375"/>
                  </a:lnTo>
                  <a:lnTo>
                    <a:pt x="157607" y="77469"/>
                  </a:lnTo>
                  <a:lnTo>
                    <a:pt x="161671" y="75311"/>
                  </a:lnTo>
                  <a:lnTo>
                    <a:pt x="165735" y="72770"/>
                  </a:lnTo>
                  <a:lnTo>
                    <a:pt x="169799" y="70357"/>
                  </a:lnTo>
                  <a:lnTo>
                    <a:pt x="193801" y="46862"/>
                  </a:lnTo>
                  <a:lnTo>
                    <a:pt x="214283" y="46862"/>
                  </a:lnTo>
                  <a:lnTo>
                    <a:pt x="213360" y="45974"/>
                  </a:lnTo>
                  <a:lnTo>
                    <a:pt x="209930" y="42799"/>
                  </a:lnTo>
                  <a:lnTo>
                    <a:pt x="207264" y="39115"/>
                  </a:lnTo>
                  <a:lnTo>
                    <a:pt x="205104" y="35305"/>
                  </a:lnTo>
                  <a:lnTo>
                    <a:pt x="202946" y="31368"/>
                  </a:lnTo>
                  <a:lnTo>
                    <a:pt x="201993" y="27558"/>
                  </a:lnTo>
                  <a:lnTo>
                    <a:pt x="201929" y="2539"/>
                  </a:lnTo>
                  <a:close/>
                </a:path>
                <a:path w="429895" h="142875">
                  <a:moveTo>
                    <a:pt x="214283" y="46862"/>
                  </a:moveTo>
                  <a:lnTo>
                    <a:pt x="193801" y="46862"/>
                  </a:lnTo>
                  <a:lnTo>
                    <a:pt x="197993" y="53086"/>
                  </a:lnTo>
                  <a:lnTo>
                    <a:pt x="203200" y="58419"/>
                  </a:lnTo>
                  <a:lnTo>
                    <a:pt x="209676" y="62864"/>
                  </a:lnTo>
                  <a:lnTo>
                    <a:pt x="216026" y="67437"/>
                  </a:lnTo>
                  <a:lnTo>
                    <a:pt x="223012" y="70992"/>
                  </a:lnTo>
                  <a:lnTo>
                    <a:pt x="230504" y="73532"/>
                  </a:lnTo>
                  <a:lnTo>
                    <a:pt x="237363" y="60959"/>
                  </a:lnTo>
                  <a:lnTo>
                    <a:pt x="233172" y="59308"/>
                  </a:lnTo>
                  <a:lnTo>
                    <a:pt x="228980" y="57276"/>
                  </a:lnTo>
                  <a:lnTo>
                    <a:pt x="220599" y="52196"/>
                  </a:lnTo>
                  <a:lnTo>
                    <a:pt x="216789" y="49275"/>
                  </a:lnTo>
                  <a:lnTo>
                    <a:pt x="214283" y="46862"/>
                  </a:lnTo>
                  <a:close/>
                </a:path>
                <a:path w="429895" h="142875">
                  <a:moveTo>
                    <a:pt x="405384" y="0"/>
                  </a:moveTo>
                  <a:lnTo>
                    <a:pt x="383794" y="0"/>
                  </a:lnTo>
                  <a:lnTo>
                    <a:pt x="383794" y="3048"/>
                  </a:lnTo>
                  <a:lnTo>
                    <a:pt x="385318" y="4190"/>
                  </a:lnTo>
                  <a:lnTo>
                    <a:pt x="386207" y="5714"/>
                  </a:lnTo>
                  <a:lnTo>
                    <a:pt x="386842" y="7619"/>
                  </a:lnTo>
                  <a:lnTo>
                    <a:pt x="387350" y="9398"/>
                  </a:lnTo>
                  <a:lnTo>
                    <a:pt x="387603" y="11937"/>
                  </a:lnTo>
                  <a:lnTo>
                    <a:pt x="387603" y="75311"/>
                  </a:lnTo>
                  <a:lnTo>
                    <a:pt x="405384" y="75311"/>
                  </a:lnTo>
                  <a:lnTo>
                    <a:pt x="405384" y="43433"/>
                  </a:lnTo>
                  <a:lnTo>
                    <a:pt x="429387" y="43433"/>
                  </a:lnTo>
                  <a:lnTo>
                    <a:pt x="429387" y="29590"/>
                  </a:lnTo>
                  <a:lnTo>
                    <a:pt x="405384" y="29590"/>
                  </a:lnTo>
                  <a:lnTo>
                    <a:pt x="405384" y="0"/>
                  </a:lnTo>
                  <a:close/>
                </a:path>
                <a:path w="429895" h="142875">
                  <a:moveTo>
                    <a:pt x="268224" y="0"/>
                  </a:moveTo>
                  <a:lnTo>
                    <a:pt x="246634" y="0"/>
                  </a:lnTo>
                  <a:lnTo>
                    <a:pt x="246634" y="3048"/>
                  </a:lnTo>
                  <a:lnTo>
                    <a:pt x="248158" y="4190"/>
                  </a:lnTo>
                  <a:lnTo>
                    <a:pt x="249047" y="5714"/>
                  </a:lnTo>
                  <a:lnTo>
                    <a:pt x="249682" y="7619"/>
                  </a:lnTo>
                  <a:lnTo>
                    <a:pt x="250190" y="9398"/>
                  </a:lnTo>
                  <a:lnTo>
                    <a:pt x="250444" y="11937"/>
                  </a:lnTo>
                  <a:lnTo>
                    <a:pt x="250444" y="77596"/>
                  </a:lnTo>
                  <a:lnTo>
                    <a:pt x="268224" y="7759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1858" y="1523238"/>
              <a:ext cx="438531" cy="15189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244331" y="1527810"/>
              <a:ext cx="264795" cy="142875"/>
            </a:xfrm>
            <a:custGeom>
              <a:avLst/>
              <a:gdLst/>
              <a:ahLst/>
              <a:cxnLst/>
              <a:rect l="l" t="t" r="r" b="b"/>
              <a:pathLst>
                <a:path w="264795" h="142875">
                  <a:moveTo>
                    <a:pt x="112649" y="86740"/>
                  </a:moveTo>
                  <a:lnTo>
                    <a:pt x="18923" y="86740"/>
                  </a:lnTo>
                  <a:lnTo>
                    <a:pt x="18923" y="139445"/>
                  </a:lnTo>
                  <a:lnTo>
                    <a:pt x="21209" y="141731"/>
                  </a:lnTo>
                  <a:lnTo>
                    <a:pt x="114300" y="141731"/>
                  </a:lnTo>
                  <a:lnTo>
                    <a:pt x="114300" y="127888"/>
                  </a:lnTo>
                  <a:lnTo>
                    <a:pt x="36575" y="127888"/>
                  </a:lnTo>
                  <a:lnTo>
                    <a:pt x="36575" y="100583"/>
                  </a:lnTo>
                  <a:lnTo>
                    <a:pt x="112649" y="100583"/>
                  </a:lnTo>
                  <a:lnTo>
                    <a:pt x="112649" y="86740"/>
                  </a:lnTo>
                  <a:close/>
                </a:path>
                <a:path w="264795" h="142875">
                  <a:moveTo>
                    <a:pt x="21463" y="4699"/>
                  </a:moveTo>
                  <a:lnTo>
                    <a:pt x="0" y="4699"/>
                  </a:lnTo>
                  <a:lnTo>
                    <a:pt x="0" y="7746"/>
                  </a:lnTo>
                  <a:lnTo>
                    <a:pt x="1397" y="9016"/>
                  </a:lnTo>
                  <a:lnTo>
                    <a:pt x="2413" y="10540"/>
                  </a:lnTo>
                  <a:lnTo>
                    <a:pt x="2921" y="12318"/>
                  </a:lnTo>
                  <a:lnTo>
                    <a:pt x="3556" y="14096"/>
                  </a:lnTo>
                  <a:lnTo>
                    <a:pt x="3810" y="16637"/>
                  </a:lnTo>
                  <a:lnTo>
                    <a:pt x="3810" y="69087"/>
                  </a:lnTo>
                  <a:lnTo>
                    <a:pt x="6096" y="71246"/>
                  </a:lnTo>
                  <a:lnTo>
                    <a:pt x="72771" y="71246"/>
                  </a:lnTo>
                  <a:lnTo>
                    <a:pt x="72771" y="57403"/>
                  </a:lnTo>
                  <a:lnTo>
                    <a:pt x="21463" y="57403"/>
                  </a:lnTo>
                  <a:lnTo>
                    <a:pt x="21463" y="39242"/>
                  </a:lnTo>
                  <a:lnTo>
                    <a:pt x="72771" y="39242"/>
                  </a:lnTo>
                  <a:lnTo>
                    <a:pt x="72771" y="25400"/>
                  </a:lnTo>
                  <a:lnTo>
                    <a:pt x="21463" y="25400"/>
                  </a:lnTo>
                  <a:lnTo>
                    <a:pt x="21463" y="4699"/>
                  </a:lnTo>
                  <a:close/>
                </a:path>
                <a:path w="264795" h="142875">
                  <a:moveTo>
                    <a:pt x="72771" y="39242"/>
                  </a:moveTo>
                  <a:lnTo>
                    <a:pt x="55118" y="39242"/>
                  </a:lnTo>
                  <a:lnTo>
                    <a:pt x="55118" y="57403"/>
                  </a:lnTo>
                  <a:lnTo>
                    <a:pt x="72771" y="57403"/>
                  </a:lnTo>
                  <a:lnTo>
                    <a:pt x="72771" y="39242"/>
                  </a:lnTo>
                  <a:close/>
                </a:path>
                <a:path w="264795" h="142875">
                  <a:moveTo>
                    <a:pt x="72771" y="4699"/>
                  </a:moveTo>
                  <a:lnTo>
                    <a:pt x="55118" y="4699"/>
                  </a:lnTo>
                  <a:lnTo>
                    <a:pt x="55118" y="25400"/>
                  </a:lnTo>
                  <a:lnTo>
                    <a:pt x="72771" y="25400"/>
                  </a:lnTo>
                  <a:lnTo>
                    <a:pt x="72771" y="4699"/>
                  </a:lnTo>
                  <a:close/>
                </a:path>
                <a:path w="264795" h="142875">
                  <a:moveTo>
                    <a:pt x="219710" y="9525"/>
                  </a:moveTo>
                  <a:lnTo>
                    <a:pt x="153416" y="9525"/>
                  </a:lnTo>
                  <a:lnTo>
                    <a:pt x="153416" y="23494"/>
                  </a:lnTo>
                  <a:lnTo>
                    <a:pt x="204343" y="23494"/>
                  </a:lnTo>
                  <a:lnTo>
                    <a:pt x="204343" y="38734"/>
                  </a:lnTo>
                  <a:lnTo>
                    <a:pt x="203326" y="46100"/>
                  </a:lnTo>
                  <a:lnTo>
                    <a:pt x="201295" y="52958"/>
                  </a:lnTo>
                  <a:lnTo>
                    <a:pt x="199263" y="59943"/>
                  </a:lnTo>
                  <a:lnTo>
                    <a:pt x="175133" y="89662"/>
                  </a:lnTo>
                  <a:lnTo>
                    <a:pt x="150495" y="104648"/>
                  </a:lnTo>
                  <a:lnTo>
                    <a:pt x="159258" y="116712"/>
                  </a:lnTo>
                  <a:lnTo>
                    <a:pt x="197691" y="90906"/>
                  </a:lnTo>
                  <a:lnTo>
                    <a:pt x="218106" y="57419"/>
                  </a:lnTo>
                  <a:lnTo>
                    <a:pt x="221996" y="30861"/>
                  </a:lnTo>
                  <a:lnTo>
                    <a:pt x="221996" y="11556"/>
                  </a:lnTo>
                  <a:lnTo>
                    <a:pt x="221742" y="10667"/>
                  </a:lnTo>
                  <a:lnTo>
                    <a:pt x="220599" y="9778"/>
                  </a:lnTo>
                  <a:lnTo>
                    <a:pt x="219710" y="9525"/>
                  </a:lnTo>
                  <a:close/>
                </a:path>
                <a:path w="264795" h="142875">
                  <a:moveTo>
                    <a:pt x="264668" y="0"/>
                  </a:moveTo>
                  <a:lnTo>
                    <a:pt x="242950" y="0"/>
                  </a:lnTo>
                  <a:lnTo>
                    <a:pt x="242950" y="3048"/>
                  </a:lnTo>
                  <a:lnTo>
                    <a:pt x="244348" y="4190"/>
                  </a:lnTo>
                  <a:lnTo>
                    <a:pt x="245364" y="5714"/>
                  </a:lnTo>
                  <a:lnTo>
                    <a:pt x="245872" y="7619"/>
                  </a:lnTo>
                  <a:lnTo>
                    <a:pt x="246379" y="9398"/>
                  </a:lnTo>
                  <a:lnTo>
                    <a:pt x="246761" y="11937"/>
                  </a:lnTo>
                  <a:lnTo>
                    <a:pt x="246761" y="142620"/>
                  </a:lnTo>
                  <a:lnTo>
                    <a:pt x="264668" y="142620"/>
                  </a:lnTo>
                  <a:lnTo>
                    <a:pt x="264668" y="0"/>
                  </a:lnTo>
                  <a:close/>
                </a:path>
                <a:path w="264795" h="142875">
                  <a:moveTo>
                    <a:pt x="111887" y="0"/>
                  </a:moveTo>
                  <a:lnTo>
                    <a:pt x="90297" y="0"/>
                  </a:lnTo>
                  <a:lnTo>
                    <a:pt x="90297" y="3048"/>
                  </a:lnTo>
                  <a:lnTo>
                    <a:pt x="91821" y="4190"/>
                  </a:lnTo>
                  <a:lnTo>
                    <a:pt x="92710" y="5714"/>
                  </a:lnTo>
                  <a:lnTo>
                    <a:pt x="93345" y="7619"/>
                  </a:lnTo>
                  <a:lnTo>
                    <a:pt x="93852" y="9398"/>
                  </a:lnTo>
                  <a:lnTo>
                    <a:pt x="94107" y="11937"/>
                  </a:lnTo>
                  <a:lnTo>
                    <a:pt x="94107" y="79120"/>
                  </a:lnTo>
                  <a:lnTo>
                    <a:pt x="111887" y="79120"/>
                  </a:lnTo>
                  <a:lnTo>
                    <a:pt x="111887" y="44957"/>
                  </a:lnTo>
                  <a:lnTo>
                    <a:pt x="135890" y="44957"/>
                  </a:lnTo>
                  <a:lnTo>
                    <a:pt x="135890" y="31114"/>
                  </a:lnTo>
                  <a:lnTo>
                    <a:pt x="111887" y="31114"/>
                  </a:lnTo>
                  <a:lnTo>
                    <a:pt x="111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39759" y="1523238"/>
              <a:ext cx="273812" cy="15176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579611" y="1527810"/>
              <a:ext cx="274320" cy="142875"/>
            </a:xfrm>
            <a:custGeom>
              <a:avLst/>
              <a:gdLst/>
              <a:ahLst/>
              <a:cxnLst/>
              <a:rect l="l" t="t" r="r" b="b"/>
              <a:pathLst>
                <a:path w="274320" h="142875">
                  <a:moveTo>
                    <a:pt x="175514" y="100583"/>
                  </a:moveTo>
                  <a:lnTo>
                    <a:pt x="157861" y="100583"/>
                  </a:lnTo>
                  <a:lnTo>
                    <a:pt x="157861" y="138683"/>
                  </a:lnTo>
                  <a:lnTo>
                    <a:pt x="160147" y="140969"/>
                  </a:lnTo>
                  <a:lnTo>
                    <a:pt x="259334" y="140969"/>
                  </a:lnTo>
                  <a:lnTo>
                    <a:pt x="259334" y="127126"/>
                  </a:lnTo>
                  <a:lnTo>
                    <a:pt x="175514" y="127126"/>
                  </a:lnTo>
                  <a:lnTo>
                    <a:pt x="175514" y="100583"/>
                  </a:lnTo>
                  <a:close/>
                </a:path>
                <a:path w="274320" h="142875">
                  <a:moveTo>
                    <a:pt x="274193" y="77088"/>
                  </a:moveTo>
                  <a:lnTo>
                    <a:pt x="138557" y="77088"/>
                  </a:lnTo>
                  <a:lnTo>
                    <a:pt x="138557" y="90931"/>
                  </a:lnTo>
                  <a:lnTo>
                    <a:pt x="274193" y="90931"/>
                  </a:lnTo>
                  <a:lnTo>
                    <a:pt x="274193" y="77088"/>
                  </a:lnTo>
                  <a:close/>
                </a:path>
                <a:path w="274320" h="142875">
                  <a:moveTo>
                    <a:pt x="21463" y="8762"/>
                  </a:moveTo>
                  <a:lnTo>
                    <a:pt x="0" y="8762"/>
                  </a:lnTo>
                  <a:lnTo>
                    <a:pt x="0" y="11811"/>
                  </a:lnTo>
                  <a:lnTo>
                    <a:pt x="1397" y="13080"/>
                  </a:lnTo>
                  <a:lnTo>
                    <a:pt x="2413" y="14604"/>
                  </a:lnTo>
                  <a:lnTo>
                    <a:pt x="2921" y="16382"/>
                  </a:lnTo>
                  <a:lnTo>
                    <a:pt x="3556" y="18287"/>
                  </a:lnTo>
                  <a:lnTo>
                    <a:pt x="3810" y="20700"/>
                  </a:lnTo>
                  <a:lnTo>
                    <a:pt x="3810" y="106806"/>
                  </a:lnTo>
                  <a:lnTo>
                    <a:pt x="6096" y="109092"/>
                  </a:lnTo>
                  <a:lnTo>
                    <a:pt x="72771" y="109092"/>
                  </a:lnTo>
                  <a:lnTo>
                    <a:pt x="72771" y="95250"/>
                  </a:lnTo>
                  <a:lnTo>
                    <a:pt x="21463" y="95250"/>
                  </a:lnTo>
                  <a:lnTo>
                    <a:pt x="21463" y="60070"/>
                  </a:lnTo>
                  <a:lnTo>
                    <a:pt x="72771" y="60070"/>
                  </a:lnTo>
                  <a:lnTo>
                    <a:pt x="72771" y="46100"/>
                  </a:lnTo>
                  <a:lnTo>
                    <a:pt x="21463" y="46100"/>
                  </a:lnTo>
                  <a:lnTo>
                    <a:pt x="21463" y="8762"/>
                  </a:lnTo>
                  <a:close/>
                </a:path>
                <a:path w="274320" h="142875">
                  <a:moveTo>
                    <a:pt x="72771" y="60070"/>
                  </a:moveTo>
                  <a:lnTo>
                    <a:pt x="55118" y="60070"/>
                  </a:lnTo>
                  <a:lnTo>
                    <a:pt x="55118" y="95250"/>
                  </a:lnTo>
                  <a:lnTo>
                    <a:pt x="72771" y="95250"/>
                  </a:lnTo>
                  <a:lnTo>
                    <a:pt x="72771" y="60070"/>
                  </a:lnTo>
                  <a:close/>
                </a:path>
                <a:path w="274320" h="142875">
                  <a:moveTo>
                    <a:pt x="72771" y="8762"/>
                  </a:moveTo>
                  <a:lnTo>
                    <a:pt x="55118" y="8762"/>
                  </a:lnTo>
                  <a:lnTo>
                    <a:pt x="55118" y="46100"/>
                  </a:lnTo>
                  <a:lnTo>
                    <a:pt x="72771" y="46100"/>
                  </a:lnTo>
                  <a:lnTo>
                    <a:pt x="72771" y="8762"/>
                  </a:lnTo>
                  <a:close/>
                </a:path>
                <a:path w="274320" h="142875">
                  <a:moveTo>
                    <a:pt x="254508" y="2286"/>
                  </a:moveTo>
                  <a:lnTo>
                    <a:pt x="155321" y="2286"/>
                  </a:lnTo>
                  <a:lnTo>
                    <a:pt x="155321" y="5333"/>
                  </a:lnTo>
                  <a:lnTo>
                    <a:pt x="156718" y="6476"/>
                  </a:lnTo>
                  <a:lnTo>
                    <a:pt x="157607" y="8000"/>
                  </a:lnTo>
                  <a:lnTo>
                    <a:pt x="158115" y="9905"/>
                  </a:lnTo>
                  <a:lnTo>
                    <a:pt x="158623" y="11683"/>
                  </a:lnTo>
                  <a:lnTo>
                    <a:pt x="158877" y="14224"/>
                  </a:lnTo>
                  <a:lnTo>
                    <a:pt x="158877" y="62483"/>
                  </a:lnTo>
                  <a:lnTo>
                    <a:pt x="161290" y="64769"/>
                  </a:lnTo>
                  <a:lnTo>
                    <a:pt x="257556" y="64769"/>
                  </a:lnTo>
                  <a:lnTo>
                    <a:pt x="257556" y="51688"/>
                  </a:lnTo>
                  <a:lnTo>
                    <a:pt x="176911" y="51688"/>
                  </a:lnTo>
                  <a:lnTo>
                    <a:pt x="176911" y="39624"/>
                  </a:lnTo>
                  <a:lnTo>
                    <a:pt x="253746" y="39624"/>
                  </a:lnTo>
                  <a:lnTo>
                    <a:pt x="253746" y="26796"/>
                  </a:lnTo>
                  <a:lnTo>
                    <a:pt x="176911" y="26796"/>
                  </a:lnTo>
                  <a:lnTo>
                    <a:pt x="176911" y="15366"/>
                  </a:lnTo>
                  <a:lnTo>
                    <a:pt x="254508" y="15366"/>
                  </a:lnTo>
                  <a:lnTo>
                    <a:pt x="254508" y="2286"/>
                  </a:lnTo>
                  <a:close/>
                </a:path>
                <a:path w="274320" h="142875">
                  <a:moveTo>
                    <a:pt x="116840" y="0"/>
                  </a:moveTo>
                  <a:lnTo>
                    <a:pt x="95123" y="0"/>
                  </a:lnTo>
                  <a:lnTo>
                    <a:pt x="95123" y="3048"/>
                  </a:lnTo>
                  <a:lnTo>
                    <a:pt x="96520" y="4190"/>
                  </a:lnTo>
                  <a:lnTo>
                    <a:pt x="97536" y="5841"/>
                  </a:lnTo>
                  <a:lnTo>
                    <a:pt x="98552" y="9398"/>
                  </a:lnTo>
                  <a:lnTo>
                    <a:pt x="98933" y="11937"/>
                  </a:lnTo>
                  <a:lnTo>
                    <a:pt x="98933" y="49656"/>
                  </a:lnTo>
                  <a:lnTo>
                    <a:pt x="79121" y="49656"/>
                  </a:lnTo>
                  <a:lnTo>
                    <a:pt x="79121" y="63500"/>
                  </a:lnTo>
                  <a:lnTo>
                    <a:pt x="98933" y="63500"/>
                  </a:lnTo>
                  <a:lnTo>
                    <a:pt x="98933" y="142620"/>
                  </a:lnTo>
                  <a:lnTo>
                    <a:pt x="116840" y="142620"/>
                  </a:lnTo>
                  <a:lnTo>
                    <a:pt x="116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75039" y="1523238"/>
              <a:ext cx="283337" cy="15176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905620" y="1527810"/>
              <a:ext cx="270510" cy="143510"/>
            </a:xfrm>
            <a:custGeom>
              <a:avLst/>
              <a:gdLst/>
              <a:ahLst/>
              <a:cxnLst/>
              <a:rect l="l" t="t" r="r" b="b"/>
              <a:pathLst>
                <a:path w="270509" h="143510">
                  <a:moveTo>
                    <a:pt x="268224" y="91312"/>
                  </a:moveTo>
                  <a:lnTo>
                    <a:pt x="175640" y="91312"/>
                  </a:lnTo>
                  <a:lnTo>
                    <a:pt x="175640" y="105155"/>
                  </a:lnTo>
                  <a:lnTo>
                    <a:pt x="252729" y="105155"/>
                  </a:lnTo>
                  <a:lnTo>
                    <a:pt x="252729" y="143255"/>
                  </a:lnTo>
                  <a:lnTo>
                    <a:pt x="270509" y="143255"/>
                  </a:lnTo>
                  <a:lnTo>
                    <a:pt x="270509" y="93344"/>
                  </a:lnTo>
                  <a:lnTo>
                    <a:pt x="270128" y="92455"/>
                  </a:lnTo>
                  <a:lnTo>
                    <a:pt x="269112" y="91439"/>
                  </a:lnTo>
                  <a:lnTo>
                    <a:pt x="268224" y="91312"/>
                  </a:lnTo>
                  <a:close/>
                </a:path>
                <a:path w="270509" h="143510">
                  <a:moveTo>
                    <a:pt x="113919" y="79120"/>
                  </a:moveTo>
                  <a:lnTo>
                    <a:pt x="19303" y="79120"/>
                  </a:lnTo>
                  <a:lnTo>
                    <a:pt x="19303" y="92328"/>
                  </a:lnTo>
                  <a:lnTo>
                    <a:pt x="98551" y="92328"/>
                  </a:lnTo>
                  <a:lnTo>
                    <a:pt x="98551" y="104393"/>
                  </a:lnTo>
                  <a:lnTo>
                    <a:pt x="19303" y="104393"/>
                  </a:lnTo>
                  <a:lnTo>
                    <a:pt x="19303" y="140969"/>
                  </a:lnTo>
                  <a:lnTo>
                    <a:pt x="21589" y="143255"/>
                  </a:lnTo>
                  <a:lnTo>
                    <a:pt x="120014" y="143255"/>
                  </a:lnTo>
                  <a:lnTo>
                    <a:pt x="120014" y="129920"/>
                  </a:lnTo>
                  <a:lnTo>
                    <a:pt x="36956" y="129920"/>
                  </a:lnTo>
                  <a:lnTo>
                    <a:pt x="36956" y="117220"/>
                  </a:lnTo>
                  <a:lnTo>
                    <a:pt x="116204" y="117220"/>
                  </a:lnTo>
                  <a:lnTo>
                    <a:pt x="116204" y="81152"/>
                  </a:lnTo>
                  <a:lnTo>
                    <a:pt x="115950" y="80263"/>
                  </a:lnTo>
                  <a:lnTo>
                    <a:pt x="115443" y="79755"/>
                  </a:lnTo>
                  <a:lnTo>
                    <a:pt x="114807" y="79248"/>
                  </a:lnTo>
                  <a:lnTo>
                    <a:pt x="113919" y="79120"/>
                  </a:lnTo>
                  <a:close/>
                </a:path>
                <a:path w="270509" h="143510">
                  <a:moveTo>
                    <a:pt x="223774" y="4699"/>
                  </a:moveTo>
                  <a:lnTo>
                    <a:pt x="155955" y="4699"/>
                  </a:lnTo>
                  <a:lnTo>
                    <a:pt x="155955" y="18287"/>
                  </a:lnTo>
                  <a:lnTo>
                    <a:pt x="208406" y="18287"/>
                  </a:lnTo>
                  <a:lnTo>
                    <a:pt x="208406" y="33400"/>
                  </a:lnTo>
                  <a:lnTo>
                    <a:pt x="152526" y="33400"/>
                  </a:lnTo>
                  <a:lnTo>
                    <a:pt x="152526" y="36449"/>
                  </a:lnTo>
                  <a:lnTo>
                    <a:pt x="153924" y="37591"/>
                  </a:lnTo>
                  <a:lnTo>
                    <a:pt x="154939" y="39115"/>
                  </a:lnTo>
                  <a:lnTo>
                    <a:pt x="155448" y="41020"/>
                  </a:lnTo>
                  <a:lnTo>
                    <a:pt x="156082" y="42799"/>
                  </a:lnTo>
                  <a:lnTo>
                    <a:pt x="156336" y="45338"/>
                  </a:lnTo>
                  <a:lnTo>
                    <a:pt x="156336" y="73787"/>
                  </a:lnTo>
                  <a:lnTo>
                    <a:pt x="158623" y="76073"/>
                  </a:lnTo>
                  <a:lnTo>
                    <a:pt x="223393" y="76073"/>
                  </a:lnTo>
                  <a:lnTo>
                    <a:pt x="228092" y="75818"/>
                  </a:lnTo>
                  <a:lnTo>
                    <a:pt x="232155" y="75311"/>
                  </a:lnTo>
                  <a:lnTo>
                    <a:pt x="236347" y="74929"/>
                  </a:lnTo>
                  <a:lnTo>
                    <a:pt x="239902" y="74040"/>
                  </a:lnTo>
                  <a:lnTo>
                    <a:pt x="242824" y="73025"/>
                  </a:lnTo>
                  <a:lnTo>
                    <a:pt x="242824" y="62483"/>
                  </a:lnTo>
                  <a:lnTo>
                    <a:pt x="173989" y="62483"/>
                  </a:lnTo>
                  <a:lnTo>
                    <a:pt x="173989" y="46608"/>
                  </a:lnTo>
                  <a:lnTo>
                    <a:pt x="226059" y="46608"/>
                  </a:lnTo>
                  <a:lnTo>
                    <a:pt x="226059" y="6730"/>
                  </a:lnTo>
                  <a:lnTo>
                    <a:pt x="225805" y="5841"/>
                  </a:lnTo>
                  <a:lnTo>
                    <a:pt x="225298" y="5333"/>
                  </a:lnTo>
                  <a:lnTo>
                    <a:pt x="224662" y="4952"/>
                  </a:lnTo>
                  <a:lnTo>
                    <a:pt x="223774" y="4699"/>
                  </a:lnTo>
                  <a:close/>
                </a:path>
                <a:path w="270509" h="143510">
                  <a:moveTo>
                    <a:pt x="135635" y="54228"/>
                  </a:moveTo>
                  <a:lnTo>
                    <a:pt x="0" y="54228"/>
                  </a:lnTo>
                  <a:lnTo>
                    <a:pt x="0" y="67690"/>
                  </a:lnTo>
                  <a:lnTo>
                    <a:pt x="135635" y="67690"/>
                  </a:lnTo>
                  <a:lnTo>
                    <a:pt x="135635" y="54228"/>
                  </a:lnTo>
                  <a:close/>
                </a:path>
                <a:path w="270509" h="143510">
                  <a:moveTo>
                    <a:pt x="112775" y="1524"/>
                  </a:moveTo>
                  <a:lnTo>
                    <a:pt x="19811" y="1524"/>
                  </a:lnTo>
                  <a:lnTo>
                    <a:pt x="19811" y="15112"/>
                  </a:lnTo>
                  <a:lnTo>
                    <a:pt x="97789" y="15112"/>
                  </a:lnTo>
                  <a:lnTo>
                    <a:pt x="97789" y="23113"/>
                  </a:lnTo>
                  <a:lnTo>
                    <a:pt x="97535" y="27050"/>
                  </a:lnTo>
                  <a:lnTo>
                    <a:pt x="18796" y="27050"/>
                  </a:lnTo>
                  <a:lnTo>
                    <a:pt x="18796" y="40639"/>
                  </a:lnTo>
                  <a:lnTo>
                    <a:pt x="96520" y="40639"/>
                  </a:lnTo>
                  <a:lnTo>
                    <a:pt x="96393" y="42925"/>
                  </a:lnTo>
                  <a:lnTo>
                    <a:pt x="96138" y="45084"/>
                  </a:lnTo>
                  <a:lnTo>
                    <a:pt x="95757" y="47370"/>
                  </a:lnTo>
                  <a:lnTo>
                    <a:pt x="95250" y="51942"/>
                  </a:lnTo>
                  <a:lnTo>
                    <a:pt x="94869" y="54228"/>
                  </a:lnTo>
                  <a:lnTo>
                    <a:pt x="112013" y="54228"/>
                  </a:lnTo>
                  <a:lnTo>
                    <a:pt x="113029" y="47878"/>
                  </a:lnTo>
                  <a:lnTo>
                    <a:pt x="113792" y="41148"/>
                  </a:lnTo>
                  <a:lnTo>
                    <a:pt x="114300" y="34036"/>
                  </a:lnTo>
                  <a:lnTo>
                    <a:pt x="114934" y="26924"/>
                  </a:lnTo>
                  <a:lnTo>
                    <a:pt x="115071" y="23113"/>
                  </a:lnTo>
                  <a:lnTo>
                    <a:pt x="115188" y="3682"/>
                  </a:lnTo>
                  <a:lnTo>
                    <a:pt x="112775" y="1524"/>
                  </a:lnTo>
                  <a:close/>
                </a:path>
                <a:path w="270509" h="143510">
                  <a:moveTo>
                    <a:pt x="270509" y="0"/>
                  </a:moveTo>
                  <a:lnTo>
                    <a:pt x="248920" y="0"/>
                  </a:lnTo>
                  <a:lnTo>
                    <a:pt x="248920" y="3048"/>
                  </a:lnTo>
                  <a:lnTo>
                    <a:pt x="250444" y="4190"/>
                  </a:lnTo>
                  <a:lnTo>
                    <a:pt x="251332" y="5714"/>
                  </a:lnTo>
                  <a:lnTo>
                    <a:pt x="251968" y="7619"/>
                  </a:lnTo>
                  <a:lnTo>
                    <a:pt x="252475" y="9398"/>
                  </a:lnTo>
                  <a:lnTo>
                    <a:pt x="252729" y="11937"/>
                  </a:lnTo>
                  <a:lnTo>
                    <a:pt x="252729" y="83692"/>
                  </a:lnTo>
                  <a:lnTo>
                    <a:pt x="270509" y="83692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01048" y="1523238"/>
              <a:ext cx="279653" cy="152400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2586227" y="1854708"/>
            <a:ext cx="2049780" cy="3112135"/>
            <a:chOff x="2586227" y="1854708"/>
            <a:chExt cx="2049780" cy="3112135"/>
          </a:xfrm>
        </p:grpSpPr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30506" y="1906524"/>
              <a:ext cx="1942903" cy="241856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590799" y="1859280"/>
              <a:ext cx="2040889" cy="3103245"/>
            </a:xfrm>
            <a:custGeom>
              <a:avLst/>
              <a:gdLst/>
              <a:ahLst/>
              <a:cxnLst/>
              <a:rect l="l" t="t" r="r" b="b"/>
              <a:pathLst>
                <a:path w="2040889" h="3103245">
                  <a:moveTo>
                    <a:pt x="0" y="3102863"/>
                  </a:moveTo>
                  <a:lnTo>
                    <a:pt x="2040636" y="3102863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3102863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699889" y="1843849"/>
            <a:ext cx="4959985" cy="3856354"/>
            <a:chOff x="4699889" y="1843849"/>
            <a:chExt cx="4959985" cy="3856354"/>
          </a:xfrm>
        </p:grpSpPr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84233" y="4577368"/>
              <a:ext cx="2157590" cy="10279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06340" y="1940052"/>
              <a:ext cx="2034539" cy="250393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885944" y="1848612"/>
              <a:ext cx="2281555" cy="3846829"/>
            </a:xfrm>
            <a:custGeom>
              <a:avLst/>
              <a:gdLst/>
              <a:ahLst/>
              <a:cxnLst/>
              <a:rect l="l" t="t" r="r" b="b"/>
              <a:pathLst>
                <a:path w="2281554" h="3846829">
                  <a:moveTo>
                    <a:pt x="0" y="3846576"/>
                  </a:moveTo>
                  <a:lnTo>
                    <a:pt x="2281428" y="3846576"/>
                  </a:lnTo>
                  <a:lnTo>
                    <a:pt x="2281428" y="0"/>
                  </a:lnTo>
                  <a:lnTo>
                    <a:pt x="0" y="0"/>
                  </a:lnTo>
                  <a:lnTo>
                    <a:pt x="0" y="3846576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4494" y="3134106"/>
              <a:ext cx="126364" cy="254635"/>
            </a:xfrm>
            <a:custGeom>
              <a:avLst/>
              <a:gdLst/>
              <a:ahLst/>
              <a:cxnLst/>
              <a:rect l="l" t="t" r="r" b="b"/>
              <a:pathLst>
                <a:path w="126364" h="254635">
                  <a:moveTo>
                    <a:pt x="0" y="0"/>
                  </a:moveTo>
                  <a:lnTo>
                    <a:pt x="126110" y="127127"/>
                  </a:lnTo>
                  <a:lnTo>
                    <a:pt x="0" y="254254"/>
                  </a:lnTo>
                </a:path>
              </a:pathLst>
            </a:custGeom>
            <a:ln w="28956">
              <a:solidFill>
                <a:srgbClr val="293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72395" y="1988187"/>
              <a:ext cx="2109489" cy="175121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409688" y="1859280"/>
              <a:ext cx="2245360" cy="1963420"/>
            </a:xfrm>
            <a:custGeom>
              <a:avLst/>
              <a:gdLst/>
              <a:ahLst/>
              <a:cxnLst/>
              <a:rect l="l" t="t" r="r" b="b"/>
              <a:pathLst>
                <a:path w="2245359" h="1963420">
                  <a:moveTo>
                    <a:pt x="0" y="1962912"/>
                  </a:moveTo>
                  <a:lnTo>
                    <a:pt x="2244852" y="1962912"/>
                  </a:lnTo>
                  <a:lnTo>
                    <a:pt x="2244852" y="0"/>
                  </a:lnTo>
                  <a:lnTo>
                    <a:pt x="0" y="0"/>
                  </a:lnTo>
                  <a:lnTo>
                    <a:pt x="0" y="1962912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26046" y="3134106"/>
              <a:ext cx="127635" cy="254635"/>
            </a:xfrm>
            <a:custGeom>
              <a:avLst/>
              <a:gdLst/>
              <a:ahLst/>
              <a:cxnLst/>
              <a:rect l="l" t="t" r="r" b="b"/>
              <a:pathLst>
                <a:path w="127634" h="254635">
                  <a:moveTo>
                    <a:pt x="0" y="0"/>
                  </a:moveTo>
                  <a:lnTo>
                    <a:pt x="127507" y="127127"/>
                  </a:lnTo>
                  <a:lnTo>
                    <a:pt x="0" y="254254"/>
                  </a:lnTo>
                </a:path>
              </a:pathLst>
            </a:custGeom>
            <a:ln w="28956">
              <a:solidFill>
                <a:srgbClr val="293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82524" y="1854708"/>
            <a:ext cx="2146935" cy="3112135"/>
            <a:chOff x="382524" y="1854708"/>
            <a:chExt cx="2146935" cy="3112135"/>
          </a:xfrm>
        </p:grpSpPr>
        <p:sp>
          <p:nvSpPr>
            <p:cNvPr id="44" name="object 44"/>
            <p:cNvSpPr/>
            <p:nvPr/>
          </p:nvSpPr>
          <p:spPr>
            <a:xfrm>
              <a:off x="2388869" y="3134106"/>
              <a:ext cx="126364" cy="254635"/>
            </a:xfrm>
            <a:custGeom>
              <a:avLst/>
              <a:gdLst/>
              <a:ahLst/>
              <a:cxnLst/>
              <a:rect l="l" t="t" r="r" b="b"/>
              <a:pathLst>
                <a:path w="126364" h="254635">
                  <a:moveTo>
                    <a:pt x="0" y="0"/>
                  </a:moveTo>
                  <a:lnTo>
                    <a:pt x="126111" y="127127"/>
                  </a:lnTo>
                  <a:lnTo>
                    <a:pt x="0" y="254254"/>
                  </a:lnTo>
                </a:path>
              </a:pathLst>
            </a:custGeom>
            <a:ln w="28955">
              <a:solidFill>
                <a:srgbClr val="293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9580" y="1921764"/>
              <a:ext cx="1842516" cy="296722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87096" y="1859280"/>
              <a:ext cx="1950720" cy="3103245"/>
            </a:xfrm>
            <a:custGeom>
              <a:avLst/>
              <a:gdLst/>
              <a:ahLst/>
              <a:cxnLst/>
              <a:rect l="l" t="t" r="r" b="b"/>
              <a:pathLst>
                <a:path w="1950720" h="3103245">
                  <a:moveTo>
                    <a:pt x="0" y="3102863"/>
                  </a:moveTo>
                  <a:lnTo>
                    <a:pt x="1950720" y="3102863"/>
                  </a:lnTo>
                  <a:lnTo>
                    <a:pt x="1950720" y="0"/>
                  </a:lnTo>
                  <a:lnTo>
                    <a:pt x="0" y="0"/>
                  </a:lnTo>
                  <a:lnTo>
                    <a:pt x="0" y="3102863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769352" y="3436620"/>
            <a:ext cx="1539240" cy="250190"/>
          </a:xfrm>
          <a:prstGeom prst="rect">
            <a:avLst/>
          </a:prstGeom>
          <a:solidFill>
            <a:srgbClr val="6A15A4"/>
          </a:solidFill>
        </p:spPr>
        <p:txBody>
          <a:bodyPr vert="horz" wrap="square" lIns="0" tIns="26034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204"/>
              </a:spcBef>
            </a:pPr>
            <a:r>
              <a:rPr sz="1250" b="1" spc="-5">
                <a:solidFill>
                  <a:srgbClr val="FFFFFF"/>
                </a:solidFill>
                <a:latin typeface="맑은 고딕"/>
                <a:cs typeface="맑은 고딕"/>
              </a:rPr>
              <a:t>점심값</a:t>
            </a:r>
            <a:r>
              <a:rPr sz="1250" b="1" spc="-4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50" b="1" spc="-5">
                <a:solidFill>
                  <a:srgbClr val="FFFFFF"/>
                </a:solidFill>
                <a:latin typeface="맑은 고딕"/>
                <a:cs typeface="맑은 고딕"/>
              </a:rPr>
              <a:t>받기</a:t>
            </a:r>
            <a:endParaRPr sz="1250">
              <a:latin typeface="맑은 고딕"/>
              <a:cs typeface="맑은 고딕"/>
            </a:endParaRPr>
          </a:p>
        </p:txBody>
      </p:sp>
      <p:pic>
        <p:nvPicPr>
          <p:cNvPr id="48" name="object 4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87095" y="5193792"/>
            <a:ext cx="1905000" cy="83820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581655" y="5193792"/>
            <a:ext cx="2052828" cy="83820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22520" y="5798820"/>
            <a:ext cx="2244852" cy="591312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450835" y="3974592"/>
            <a:ext cx="2203704" cy="765048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10303764" y="1260348"/>
            <a:ext cx="2688590" cy="2808859"/>
            <a:chOff x="10303764" y="1260348"/>
            <a:chExt cx="2688590" cy="2808859"/>
          </a:xfrm>
        </p:grpSpPr>
        <p:pic>
          <p:nvPicPr>
            <p:cNvPr id="53" name="object 5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26268" y="1463040"/>
              <a:ext cx="2243328" cy="28193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0303764" y="1840992"/>
              <a:ext cx="2688590" cy="2228215"/>
            </a:xfrm>
            <a:custGeom>
              <a:avLst/>
              <a:gdLst/>
              <a:ahLst/>
              <a:cxnLst/>
              <a:rect l="l" t="t" r="r" b="b"/>
              <a:pathLst>
                <a:path w="2688590" h="2228215">
                  <a:moveTo>
                    <a:pt x="0" y="2228088"/>
                  </a:moveTo>
                  <a:lnTo>
                    <a:pt x="2688335" y="2228088"/>
                  </a:lnTo>
                  <a:lnTo>
                    <a:pt x="2688335" y="0"/>
                  </a:lnTo>
                  <a:lnTo>
                    <a:pt x="0" y="0"/>
                  </a:lnTo>
                  <a:lnTo>
                    <a:pt x="0" y="2228088"/>
                  </a:lnTo>
                  <a:close/>
                </a:path>
              </a:pathLst>
            </a:custGeom>
            <a:ln w="57912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364724" y="1260348"/>
              <a:ext cx="2599944" cy="64617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489223" y="2128508"/>
              <a:ext cx="412750" cy="422275"/>
            </a:xfrm>
            <a:custGeom>
              <a:avLst/>
              <a:gdLst/>
              <a:ahLst/>
              <a:cxnLst/>
              <a:rect l="l" t="t" r="r" b="b"/>
              <a:pathLst>
                <a:path w="412750" h="422275">
                  <a:moveTo>
                    <a:pt x="45807" y="224727"/>
                  </a:moveTo>
                  <a:lnTo>
                    <a:pt x="35692" y="223883"/>
                  </a:lnTo>
                  <a:lnTo>
                    <a:pt x="33656" y="223898"/>
                  </a:lnTo>
                  <a:lnTo>
                    <a:pt x="0" y="254150"/>
                  </a:lnTo>
                  <a:lnTo>
                    <a:pt x="412" y="255591"/>
                  </a:lnTo>
                  <a:lnTo>
                    <a:pt x="99479" y="404399"/>
                  </a:lnTo>
                  <a:lnTo>
                    <a:pt x="139825" y="421912"/>
                  </a:lnTo>
                  <a:lnTo>
                    <a:pt x="140174" y="421894"/>
                  </a:lnTo>
                  <a:lnTo>
                    <a:pt x="172815" y="393872"/>
                  </a:lnTo>
                  <a:lnTo>
                    <a:pt x="178656" y="380431"/>
                  </a:lnTo>
                  <a:lnTo>
                    <a:pt x="184620" y="367069"/>
                  </a:lnTo>
                  <a:lnTo>
                    <a:pt x="190747" y="353733"/>
                  </a:lnTo>
                  <a:lnTo>
                    <a:pt x="196686" y="341126"/>
                  </a:lnTo>
                  <a:lnTo>
                    <a:pt x="130276" y="330213"/>
                  </a:lnTo>
                  <a:lnTo>
                    <a:pt x="79008" y="244117"/>
                  </a:lnTo>
                  <a:lnTo>
                    <a:pt x="47825" y="225088"/>
                  </a:lnTo>
                  <a:lnTo>
                    <a:pt x="45807" y="224727"/>
                  </a:lnTo>
                  <a:close/>
                </a:path>
                <a:path w="412750" h="422275">
                  <a:moveTo>
                    <a:pt x="409305" y="0"/>
                  </a:moveTo>
                  <a:lnTo>
                    <a:pt x="377545" y="27918"/>
                  </a:lnTo>
                  <a:lnTo>
                    <a:pt x="346783" y="56357"/>
                  </a:lnTo>
                  <a:lnTo>
                    <a:pt x="317097" y="85362"/>
                  </a:lnTo>
                  <a:lnTo>
                    <a:pt x="288511" y="115036"/>
                  </a:lnTo>
                  <a:lnTo>
                    <a:pt x="261086" y="145279"/>
                  </a:lnTo>
                  <a:lnTo>
                    <a:pt x="234848" y="176195"/>
                  </a:lnTo>
                  <a:lnTo>
                    <a:pt x="209921" y="207823"/>
                  </a:lnTo>
                  <a:lnTo>
                    <a:pt x="186304" y="240163"/>
                  </a:lnTo>
                  <a:lnTo>
                    <a:pt x="164074" y="273286"/>
                  </a:lnTo>
                  <a:lnTo>
                    <a:pt x="143319" y="307177"/>
                  </a:lnTo>
                  <a:lnTo>
                    <a:pt x="130276" y="330213"/>
                  </a:lnTo>
                  <a:lnTo>
                    <a:pt x="196686" y="341126"/>
                  </a:lnTo>
                  <a:lnTo>
                    <a:pt x="203360" y="327267"/>
                  </a:lnTo>
                  <a:lnTo>
                    <a:pt x="209892" y="314115"/>
                  </a:lnTo>
                  <a:lnTo>
                    <a:pt x="230210" y="274982"/>
                  </a:lnTo>
                  <a:lnTo>
                    <a:pt x="251704" y="236335"/>
                  </a:lnTo>
                  <a:lnTo>
                    <a:pt x="274334" y="198137"/>
                  </a:lnTo>
                  <a:lnTo>
                    <a:pt x="298063" y="160382"/>
                  </a:lnTo>
                  <a:lnTo>
                    <a:pt x="322801" y="123040"/>
                  </a:lnTo>
                  <a:lnTo>
                    <a:pt x="348549" y="86150"/>
                  </a:lnTo>
                  <a:lnTo>
                    <a:pt x="375271" y="49647"/>
                  </a:lnTo>
                  <a:lnTo>
                    <a:pt x="402972" y="13531"/>
                  </a:lnTo>
                  <a:lnTo>
                    <a:pt x="412375" y="1575"/>
                  </a:lnTo>
                  <a:lnTo>
                    <a:pt x="409305" y="0"/>
                  </a:lnTo>
                  <a:close/>
                </a:path>
              </a:pathLst>
            </a:custGeom>
            <a:solidFill>
              <a:srgbClr val="DB2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489154" y="2163651"/>
              <a:ext cx="383540" cy="356870"/>
            </a:xfrm>
            <a:custGeom>
              <a:avLst/>
              <a:gdLst/>
              <a:ahLst/>
              <a:cxnLst/>
              <a:rect l="l" t="t" r="r" b="b"/>
              <a:pathLst>
                <a:path w="383540" h="356869">
                  <a:moveTo>
                    <a:pt x="104105" y="250973"/>
                  </a:moveTo>
                  <a:lnTo>
                    <a:pt x="20676" y="252101"/>
                  </a:lnTo>
                  <a:lnTo>
                    <a:pt x="44950" y="288163"/>
                  </a:lnTo>
                  <a:lnTo>
                    <a:pt x="121603" y="280342"/>
                  </a:lnTo>
                  <a:lnTo>
                    <a:pt x="104105" y="250973"/>
                  </a:lnTo>
                  <a:close/>
                </a:path>
                <a:path w="383540" h="356869">
                  <a:moveTo>
                    <a:pt x="78447" y="208052"/>
                  </a:moveTo>
                  <a:lnTo>
                    <a:pt x="988" y="212707"/>
                  </a:lnTo>
                  <a:lnTo>
                    <a:pt x="0" y="218721"/>
                  </a:lnTo>
                  <a:lnTo>
                    <a:pt x="172" y="219433"/>
                  </a:lnTo>
                  <a:lnTo>
                    <a:pt x="14107" y="242317"/>
                  </a:lnTo>
                  <a:lnTo>
                    <a:pt x="92640" y="231738"/>
                  </a:lnTo>
                  <a:lnTo>
                    <a:pt x="79077" y="208974"/>
                  </a:lnTo>
                  <a:lnTo>
                    <a:pt x="78447" y="208052"/>
                  </a:lnTo>
                  <a:close/>
                </a:path>
                <a:path w="383540" h="356869">
                  <a:moveTo>
                    <a:pt x="46424" y="189674"/>
                  </a:moveTo>
                  <a:lnTo>
                    <a:pt x="35892" y="188732"/>
                  </a:lnTo>
                  <a:lnTo>
                    <a:pt x="32372" y="188826"/>
                  </a:lnTo>
                  <a:lnTo>
                    <a:pt x="4993" y="200100"/>
                  </a:lnTo>
                  <a:lnTo>
                    <a:pt x="51559" y="190810"/>
                  </a:lnTo>
                  <a:lnTo>
                    <a:pt x="49855" y="190384"/>
                  </a:lnTo>
                  <a:lnTo>
                    <a:pt x="48147" y="189987"/>
                  </a:lnTo>
                  <a:lnTo>
                    <a:pt x="46424" y="189674"/>
                  </a:lnTo>
                  <a:close/>
                </a:path>
                <a:path w="383540" h="356869">
                  <a:moveTo>
                    <a:pt x="225262" y="249297"/>
                  </a:moveTo>
                  <a:lnTo>
                    <a:pt x="156531" y="250241"/>
                  </a:lnTo>
                  <a:lnTo>
                    <a:pt x="155424" y="251987"/>
                  </a:lnTo>
                  <a:lnTo>
                    <a:pt x="152220" y="257273"/>
                  </a:lnTo>
                  <a:lnTo>
                    <a:pt x="151062" y="259099"/>
                  </a:lnTo>
                  <a:lnTo>
                    <a:pt x="150086" y="260779"/>
                  </a:lnTo>
                  <a:lnTo>
                    <a:pt x="146878" y="266064"/>
                  </a:lnTo>
                  <a:lnTo>
                    <a:pt x="145851" y="267852"/>
                  </a:lnTo>
                  <a:lnTo>
                    <a:pt x="144786" y="269605"/>
                  </a:lnTo>
                  <a:lnTo>
                    <a:pt x="142727" y="273181"/>
                  </a:lnTo>
                  <a:lnTo>
                    <a:pt x="140631" y="276722"/>
                  </a:lnTo>
                  <a:lnTo>
                    <a:pt x="139641" y="278516"/>
                  </a:lnTo>
                  <a:lnTo>
                    <a:pt x="214055" y="270911"/>
                  </a:lnTo>
                  <a:lnTo>
                    <a:pt x="214748" y="269477"/>
                  </a:lnTo>
                  <a:lnTo>
                    <a:pt x="221689" y="256042"/>
                  </a:lnTo>
                  <a:lnTo>
                    <a:pt x="222430" y="254703"/>
                  </a:lnTo>
                  <a:lnTo>
                    <a:pt x="224521" y="250665"/>
                  </a:lnTo>
                  <a:lnTo>
                    <a:pt x="225262" y="249297"/>
                  </a:lnTo>
                  <a:close/>
                </a:path>
                <a:path w="383540" h="356869">
                  <a:moveTo>
                    <a:pt x="253940" y="197488"/>
                  </a:moveTo>
                  <a:lnTo>
                    <a:pt x="188958" y="201414"/>
                  </a:lnTo>
                  <a:lnTo>
                    <a:pt x="186425" y="204970"/>
                  </a:lnTo>
                  <a:lnTo>
                    <a:pt x="185623" y="206182"/>
                  </a:lnTo>
                  <a:lnTo>
                    <a:pt x="184779" y="207358"/>
                  </a:lnTo>
                  <a:lnTo>
                    <a:pt x="180636" y="213337"/>
                  </a:lnTo>
                  <a:lnTo>
                    <a:pt x="179834" y="214549"/>
                  </a:lnTo>
                  <a:lnTo>
                    <a:pt x="178990" y="215725"/>
                  </a:lnTo>
                  <a:lnTo>
                    <a:pt x="177381" y="218148"/>
                  </a:lnTo>
                  <a:lnTo>
                    <a:pt x="176541" y="219324"/>
                  </a:lnTo>
                  <a:lnTo>
                    <a:pt x="175734" y="220535"/>
                  </a:lnTo>
                  <a:lnTo>
                    <a:pt x="246173" y="211050"/>
                  </a:lnTo>
                  <a:lnTo>
                    <a:pt x="250057" y="204269"/>
                  </a:lnTo>
                  <a:lnTo>
                    <a:pt x="250980" y="202581"/>
                  </a:lnTo>
                  <a:lnTo>
                    <a:pt x="251956" y="200871"/>
                  </a:lnTo>
                  <a:lnTo>
                    <a:pt x="252964" y="199197"/>
                  </a:lnTo>
                  <a:lnTo>
                    <a:pt x="253940" y="197488"/>
                  </a:lnTo>
                  <a:close/>
                </a:path>
                <a:path w="383540" h="356869">
                  <a:moveTo>
                    <a:pt x="325091" y="84660"/>
                  </a:moveTo>
                  <a:lnTo>
                    <a:pt x="279328" y="89842"/>
                  </a:lnTo>
                  <a:lnTo>
                    <a:pt x="250100" y="122896"/>
                  </a:lnTo>
                  <a:lnTo>
                    <a:pt x="222343" y="156746"/>
                  </a:lnTo>
                  <a:lnTo>
                    <a:pt x="286176" y="144014"/>
                  </a:lnTo>
                  <a:lnTo>
                    <a:pt x="290867" y="136548"/>
                  </a:lnTo>
                  <a:lnTo>
                    <a:pt x="298047" y="125313"/>
                  </a:lnTo>
                  <a:lnTo>
                    <a:pt x="307739" y="110490"/>
                  </a:lnTo>
                  <a:lnTo>
                    <a:pt x="310202" y="106805"/>
                  </a:lnTo>
                  <a:lnTo>
                    <a:pt x="312632" y="103086"/>
                  </a:lnTo>
                  <a:lnTo>
                    <a:pt x="320076" y="92011"/>
                  </a:lnTo>
                  <a:lnTo>
                    <a:pt x="325091" y="84660"/>
                  </a:lnTo>
                  <a:close/>
                </a:path>
                <a:path w="383540" h="356869">
                  <a:moveTo>
                    <a:pt x="369635" y="0"/>
                  </a:moveTo>
                  <a:lnTo>
                    <a:pt x="365761" y="3582"/>
                  </a:lnTo>
                  <a:lnTo>
                    <a:pt x="361840" y="7157"/>
                  </a:lnTo>
                  <a:lnTo>
                    <a:pt x="357956" y="10771"/>
                  </a:lnTo>
                  <a:lnTo>
                    <a:pt x="320117" y="47264"/>
                  </a:lnTo>
                  <a:lnTo>
                    <a:pt x="309110" y="58438"/>
                  </a:lnTo>
                  <a:lnTo>
                    <a:pt x="342709" y="59318"/>
                  </a:lnTo>
                  <a:lnTo>
                    <a:pt x="352608" y="45431"/>
                  </a:lnTo>
                  <a:lnTo>
                    <a:pt x="362666" y="31602"/>
                  </a:lnTo>
                  <a:lnTo>
                    <a:pt x="365224" y="28161"/>
                  </a:lnTo>
                  <a:lnTo>
                    <a:pt x="370298" y="21237"/>
                  </a:lnTo>
                  <a:lnTo>
                    <a:pt x="372893" y="17834"/>
                  </a:lnTo>
                  <a:lnTo>
                    <a:pt x="378004" y="10949"/>
                  </a:lnTo>
                  <a:lnTo>
                    <a:pt x="383200" y="4079"/>
                  </a:lnTo>
                  <a:lnTo>
                    <a:pt x="369635" y="0"/>
                  </a:lnTo>
                  <a:close/>
                </a:path>
                <a:path w="383540" h="356869">
                  <a:moveTo>
                    <a:pt x="184422" y="332495"/>
                  </a:moveTo>
                  <a:lnTo>
                    <a:pt x="65399" y="318544"/>
                  </a:lnTo>
                  <a:lnTo>
                    <a:pt x="90963" y="356482"/>
                  </a:lnTo>
                  <a:lnTo>
                    <a:pt x="173733" y="356736"/>
                  </a:lnTo>
                  <a:lnTo>
                    <a:pt x="174413" y="355212"/>
                  </a:lnTo>
                  <a:lnTo>
                    <a:pt x="175693" y="352180"/>
                  </a:lnTo>
                  <a:lnTo>
                    <a:pt x="176372" y="350656"/>
                  </a:lnTo>
                  <a:lnTo>
                    <a:pt x="177015" y="349126"/>
                  </a:lnTo>
                  <a:lnTo>
                    <a:pt x="178374" y="346107"/>
                  </a:lnTo>
                  <a:lnTo>
                    <a:pt x="179016" y="344576"/>
                  </a:lnTo>
                  <a:lnTo>
                    <a:pt x="181056" y="340063"/>
                  </a:lnTo>
                  <a:lnTo>
                    <a:pt x="181698" y="338532"/>
                  </a:lnTo>
                  <a:lnTo>
                    <a:pt x="184422" y="332495"/>
                  </a:lnTo>
                  <a:close/>
                </a:path>
              </a:pathLst>
            </a:custGeom>
            <a:solidFill>
              <a:srgbClr val="BC2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0914126" y="2249170"/>
            <a:ext cx="1525524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55">
                <a:solidFill>
                  <a:srgbClr val="1F2366"/>
                </a:solidFill>
                <a:latin typeface="나눔고딕OTF ExtraBold"/>
                <a:cs typeface="나눔고딕OTF ExtraBold"/>
              </a:rPr>
              <a:t>매</a:t>
            </a:r>
            <a:r>
              <a:rPr sz="1700" b="1" spc="105">
                <a:solidFill>
                  <a:srgbClr val="1F2366"/>
                </a:solidFill>
                <a:latin typeface="나눔고딕OTF ExtraBold"/>
                <a:cs typeface="나눔고딕OTF ExtraBold"/>
              </a:rPr>
              <a:t>주</a:t>
            </a:r>
            <a:r>
              <a:rPr sz="1700" b="1" spc="-7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700" b="1" u="sng" spc="-1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5</a:t>
            </a:r>
            <a:r>
              <a:rPr sz="1700" b="1" u="sng" spc="10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회</a:t>
            </a:r>
            <a:r>
              <a:rPr sz="1700" b="1" u="sng" spc="-8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 </a:t>
            </a:r>
            <a:r>
              <a:rPr sz="1700" b="1" u="sng" spc="5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가능</a:t>
            </a:r>
            <a:endParaRPr sz="1700">
              <a:latin typeface="나눔고딕OTF ExtraBold"/>
              <a:cs typeface="나눔고딕OTF ExtraBol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922313" y="2969540"/>
            <a:ext cx="2042356" cy="6400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1700" b="1" spc="80" err="1" smtClean="0">
                <a:solidFill>
                  <a:srgbClr val="1F2366"/>
                </a:solidFill>
                <a:latin typeface="나눔고딕OTF ExtraBold"/>
                <a:cs typeface="나눔고딕OTF ExtraBold"/>
              </a:rPr>
              <a:t>매주</a:t>
            </a:r>
            <a:r>
              <a:rPr lang="en-US" sz="1700" b="1" spc="80" smtClean="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700" b="1" spc="55" err="1" smtClean="0">
                <a:solidFill>
                  <a:srgbClr val="1F2366"/>
                </a:solidFill>
                <a:latin typeface="나눔고딕OTF ExtraBold"/>
                <a:cs typeface="나눔고딕OTF ExtraBold"/>
              </a:rPr>
              <a:t>최대</a:t>
            </a:r>
            <a:r>
              <a:rPr sz="1700" b="1" spc="55" smtClean="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700" b="1" u="sng" spc="-15" smtClean="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15,</a:t>
            </a:r>
            <a:r>
              <a:rPr sz="1700" b="1" u="sng" spc="-30" smtClean="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00</a:t>
            </a:r>
            <a:r>
              <a:rPr sz="1700" b="1" u="sng" spc="-35" smtClean="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0</a:t>
            </a:r>
            <a:r>
              <a:rPr sz="1700" b="1" u="sng" spc="35" smtClean="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원까지</a:t>
            </a:r>
            <a:r>
              <a:rPr sz="1700" b="1" spc="-20" smtClean="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700" b="1" u="sng" spc="80" err="1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혜택</a:t>
            </a:r>
            <a:r>
              <a:rPr sz="1700" b="1" u="sng" spc="-8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 </a:t>
            </a:r>
            <a:r>
              <a:rPr sz="1700" b="1" u="sng" spc="80" err="1" smtClean="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제공</a:t>
            </a:r>
            <a:r>
              <a:rPr sz="1700" b="1" u="sng" spc="-90" smtClean="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 </a:t>
            </a:r>
            <a:r>
              <a:rPr sz="1700" b="1" u="sng" spc="-16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!</a:t>
            </a:r>
            <a:endParaRPr sz="1700">
              <a:latin typeface="나눔고딕OTF ExtraBold"/>
              <a:cs typeface="나눔고딕OTF ExtraBold"/>
            </a:endParaRPr>
          </a:p>
        </p:txBody>
      </p:sp>
      <p:pic>
        <p:nvPicPr>
          <p:cNvPr id="63" name="object 6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526268" y="4168140"/>
            <a:ext cx="2244852" cy="838200"/>
          </a:xfrm>
          <a:prstGeom prst="rect">
            <a:avLst/>
          </a:prstGeom>
        </p:spPr>
      </p:pic>
      <p:sp>
        <p:nvSpPr>
          <p:cNvPr id="64" name="object 56"/>
          <p:cNvSpPr/>
          <p:nvPr/>
        </p:nvSpPr>
        <p:spPr>
          <a:xfrm>
            <a:off x="10489154" y="2985770"/>
            <a:ext cx="412750" cy="450850"/>
          </a:xfrm>
          <a:custGeom>
            <a:avLst/>
            <a:gdLst/>
            <a:ahLst/>
            <a:cxnLst/>
            <a:rect l="l" t="t" r="r" b="b"/>
            <a:pathLst>
              <a:path w="412750" h="422275">
                <a:moveTo>
                  <a:pt x="45807" y="224727"/>
                </a:moveTo>
                <a:lnTo>
                  <a:pt x="35692" y="223883"/>
                </a:lnTo>
                <a:lnTo>
                  <a:pt x="33656" y="223898"/>
                </a:lnTo>
                <a:lnTo>
                  <a:pt x="0" y="254150"/>
                </a:lnTo>
                <a:lnTo>
                  <a:pt x="412" y="255591"/>
                </a:lnTo>
                <a:lnTo>
                  <a:pt x="99479" y="404399"/>
                </a:lnTo>
                <a:lnTo>
                  <a:pt x="139825" y="421912"/>
                </a:lnTo>
                <a:lnTo>
                  <a:pt x="140174" y="421894"/>
                </a:lnTo>
                <a:lnTo>
                  <a:pt x="172815" y="393872"/>
                </a:lnTo>
                <a:lnTo>
                  <a:pt x="178656" y="380431"/>
                </a:lnTo>
                <a:lnTo>
                  <a:pt x="184620" y="367069"/>
                </a:lnTo>
                <a:lnTo>
                  <a:pt x="190747" y="353733"/>
                </a:lnTo>
                <a:lnTo>
                  <a:pt x="196686" y="341126"/>
                </a:lnTo>
                <a:lnTo>
                  <a:pt x="130276" y="330213"/>
                </a:lnTo>
                <a:lnTo>
                  <a:pt x="79008" y="244117"/>
                </a:lnTo>
                <a:lnTo>
                  <a:pt x="47825" y="225088"/>
                </a:lnTo>
                <a:lnTo>
                  <a:pt x="45807" y="224727"/>
                </a:lnTo>
                <a:close/>
              </a:path>
              <a:path w="412750" h="422275">
                <a:moveTo>
                  <a:pt x="409305" y="0"/>
                </a:moveTo>
                <a:lnTo>
                  <a:pt x="377545" y="27918"/>
                </a:lnTo>
                <a:lnTo>
                  <a:pt x="346783" y="56357"/>
                </a:lnTo>
                <a:lnTo>
                  <a:pt x="317097" y="85362"/>
                </a:lnTo>
                <a:lnTo>
                  <a:pt x="288511" y="115036"/>
                </a:lnTo>
                <a:lnTo>
                  <a:pt x="261086" y="145279"/>
                </a:lnTo>
                <a:lnTo>
                  <a:pt x="234848" y="176195"/>
                </a:lnTo>
                <a:lnTo>
                  <a:pt x="209921" y="207823"/>
                </a:lnTo>
                <a:lnTo>
                  <a:pt x="186304" y="240163"/>
                </a:lnTo>
                <a:lnTo>
                  <a:pt x="164074" y="273286"/>
                </a:lnTo>
                <a:lnTo>
                  <a:pt x="143319" y="307177"/>
                </a:lnTo>
                <a:lnTo>
                  <a:pt x="130276" y="330213"/>
                </a:lnTo>
                <a:lnTo>
                  <a:pt x="196686" y="341126"/>
                </a:lnTo>
                <a:lnTo>
                  <a:pt x="203360" y="327267"/>
                </a:lnTo>
                <a:lnTo>
                  <a:pt x="209892" y="314115"/>
                </a:lnTo>
                <a:lnTo>
                  <a:pt x="230210" y="274982"/>
                </a:lnTo>
                <a:lnTo>
                  <a:pt x="251704" y="236335"/>
                </a:lnTo>
                <a:lnTo>
                  <a:pt x="274334" y="198137"/>
                </a:lnTo>
                <a:lnTo>
                  <a:pt x="298063" y="160382"/>
                </a:lnTo>
                <a:lnTo>
                  <a:pt x="322801" y="123040"/>
                </a:lnTo>
                <a:lnTo>
                  <a:pt x="348549" y="86150"/>
                </a:lnTo>
                <a:lnTo>
                  <a:pt x="375271" y="49647"/>
                </a:lnTo>
                <a:lnTo>
                  <a:pt x="402972" y="13531"/>
                </a:lnTo>
                <a:lnTo>
                  <a:pt x="412375" y="1575"/>
                </a:lnTo>
                <a:lnTo>
                  <a:pt x="409305" y="0"/>
                </a:lnTo>
                <a:close/>
              </a:path>
            </a:pathLst>
          </a:custGeom>
          <a:solidFill>
            <a:srgbClr val="DB204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49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5850" y="279907"/>
            <a:ext cx="5563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>
                <a:solidFill>
                  <a:srgbClr val="1F2366"/>
                </a:solidFill>
                <a:latin typeface="나눔고딕OTF ExtraBold"/>
                <a:cs typeface="나눔고딕OTF ExtraBold"/>
              </a:rPr>
              <a:t>헤이영</a:t>
            </a:r>
            <a:r>
              <a:rPr sz="1800" b="1" spc="-7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70">
                <a:solidFill>
                  <a:srgbClr val="1F2366"/>
                </a:solidFill>
                <a:latin typeface="나눔고딕OTF ExtraBold"/>
                <a:cs typeface="나눔고딕OTF ExtraBold"/>
              </a:rPr>
              <a:t>캠퍼스</a:t>
            </a:r>
            <a:r>
              <a:rPr sz="1800" b="1" spc="-6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25">
                <a:solidFill>
                  <a:srgbClr val="1F2366"/>
                </a:solidFill>
                <a:latin typeface="나눔고딕OTF ExtraBold"/>
                <a:cs typeface="나눔고딕OTF ExtraBold"/>
              </a:rPr>
              <a:t>&lt;반값점심&gt;</a:t>
            </a:r>
            <a:r>
              <a:rPr sz="1800" b="1" spc="-4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70">
                <a:solidFill>
                  <a:srgbClr val="1F2366"/>
                </a:solidFill>
                <a:latin typeface="나눔고딕OTF ExtraBold"/>
                <a:cs typeface="나눔고딕OTF ExtraBold"/>
              </a:rPr>
              <a:t>궁금하신</a:t>
            </a:r>
            <a:r>
              <a:rPr sz="1800" b="1" spc="-7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105">
                <a:solidFill>
                  <a:srgbClr val="1F2366"/>
                </a:solidFill>
                <a:latin typeface="나눔고딕OTF ExtraBold"/>
                <a:cs typeface="나눔고딕OTF ExtraBold"/>
              </a:rPr>
              <a:t>점</a:t>
            </a:r>
            <a:r>
              <a:rPr sz="1800" b="1" spc="-8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50">
                <a:solidFill>
                  <a:srgbClr val="1F2366"/>
                </a:solidFill>
                <a:latin typeface="나눔고딕OTF ExtraBold"/>
                <a:cs typeface="나눔고딕OTF ExtraBold"/>
              </a:rPr>
              <a:t>알려드려요.</a:t>
            </a:r>
            <a:endParaRPr sz="1800">
              <a:latin typeface="나눔고딕OTF ExtraBold"/>
              <a:cs typeface="나눔고딕OTF Extra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294" y="775970"/>
            <a:ext cx="152908" cy="1846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9670" y="772541"/>
            <a:ext cx="981075" cy="20675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984626" y="775970"/>
            <a:ext cx="358140" cy="183515"/>
            <a:chOff x="2984626" y="775970"/>
            <a:chExt cx="358140" cy="183515"/>
          </a:xfrm>
        </p:grpSpPr>
        <p:sp>
          <p:nvSpPr>
            <p:cNvPr id="6" name="object 6"/>
            <p:cNvSpPr/>
            <p:nvPr/>
          </p:nvSpPr>
          <p:spPr>
            <a:xfrm>
              <a:off x="2989198" y="780542"/>
              <a:ext cx="348615" cy="174625"/>
            </a:xfrm>
            <a:custGeom>
              <a:avLst/>
              <a:gdLst/>
              <a:ahLst/>
              <a:cxnLst/>
              <a:rect l="l" t="t" r="r" b="b"/>
              <a:pathLst>
                <a:path w="348614" h="174625">
                  <a:moveTo>
                    <a:pt x="316102" y="104775"/>
                  </a:moveTo>
                  <a:lnTo>
                    <a:pt x="204469" y="104775"/>
                  </a:lnTo>
                  <a:lnTo>
                    <a:pt x="204469" y="171576"/>
                  </a:lnTo>
                  <a:lnTo>
                    <a:pt x="207390" y="174371"/>
                  </a:lnTo>
                  <a:lnTo>
                    <a:pt x="318897" y="174371"/>
                  </a:lnTo>
                  <a:lnTo>
                    <a:pt x="318897" y="157225"/>
                  </a:lnTo>
                  <a:lnTo>
                    <a:pt x="226313" y="157225"/>
                  </a:lnTo>
                  <a:lnTo>
                    <a:pt x="226313" y="121793"/>
                  </a:lnTo>
                  <a:lnTo>
                    <a:pt x="318897" y="121793"/>
                  </a:lnTo>
                  <a:lnTo>
                    <a:pt x="318897" y="107315"/>
                  </a:lnTo>
                  <a:lnTo>
                    <a:pt x="318515" y="106172"/>
                  </a:lnTo>
                  <a:lnTo>
                    <a:pt x="317118" y="105028"/>
                  </a:lnTo>
                  <a:lnTo>
                    <a:pt x="316102" y="104775"/>
                  </a:lnTo>
                  <a:close/>
                </a:path>
                <a:path w="348614" h="174625">
                  <a:moveTo>
                    <a:pt x="318897" y="121793"/>
                  </a:moveTo>
                  <a:lnTo>
                    <a:pt x="297179" y="121793"/>
                  </a:lnTo>
                  <a:lnTo>
                    <a:pt x="297179" y="157225"/>
                  </a:lnTo>
                  <a:lnTo>
                    <a:pt x="318897" y="157225"/>
                  </a:lnTo>
                  <a:lnTo>
                    <a:pt x="318897" y="121793"/>
                  </a:lnTo>
                  <a:close/>
                </a:path>
                <a:path w="348614" h="174625">
                  <a:moveTo>
                    <a:pt x="57276" y="113538"/>
                  </a:moveTo>
                  <a:lnTo>
                    <a:pt x="35559" y="113538"/>
                  </a:lnTo>
                  <a:lnTo>
                    <a:pt x="35559" y="170688"/>
                  </a:lnTo>
                  <a:lnTo>
                    <a:pt x="38481" y="173354"/>
                  </a:lnTo>
                  <a:lnTo>
                    <a:pt x="155701" y="173354"/>
                  </a:lnTo>
                  <a:lnTo>
                    <a:pt x="155701" y="156337"/>
                  </a:lnTo>
                  <a:lnTo>
                    <a:pt x="57276" y="156337"/>
                  </a:lnTo>
                  <a:lnTo>
                    <a:pt x="57276" y="113538"/>
                  </a:lnTo>
                  <a:close/>
                </a:path>
                <a:path w="348614" h="174625">
                  <a:moveTo>
                    <a:pt x="151764" y="0"/>
                  </a:moveTo>
                  <a:lnTo>
                    <a:pt x="125349" y="0"/>
                  </a:lnTo>
                  <a:lnTo>
                    <a:pt x="125349" y="3810"/>
                  </a:lnTo>
                  <a:lnTo>
                    <a:pt x="127126" y="5333"/>
                  </a:lnTo>
                  <a:lnTo>
                    <a:pt x="128396" y="7112"/>
                  </a:lnTo>
                  <a:lnTo>
                    <a:pt x="129667" y="11683"/>
                  </a:lnTo>
                  <a:lnTo>
                    <a:pt x="130048" y="14731"/>
                  </a:lnTo>
                  <a:lnTo>
                    <a:pt x="130048" y="42037"/>
                  </a:lnTo>
                  <a:lnTo>
                    <a:pt x="100075" y="42037"/>
                  </a:lnTo>
                  <a:lnTo>
                    <a:pt x="100075" y="59054"/>
                  </a:lnTo>
                  <a:lnTo>
                    <a:pt x="130048" y="59054"/>
                  </a:lnTo>
                  <a:lnTo>
                    <a:pt x="130048" y="121666"/>
                  </a:lnTo>
                  <a:lnTo>
                    <a:pt x="151764" y="121666"/>
                  </a:lnTo>
                  <a:lnTo>
                    <a:pt x="151764" y="0"/>
                  </a:lnTo>
                  <a:close/>
                </a:path>
                <a:path w="348614" h="174625">
                  <a:moveTo>
                    <a:pt x="69087" y="24892"/>
                  </a:moveTo>
                  <a:lnTo>
                    <a:pt x="46989" y="24892"/>
                  </a:lnTo>
                  <a:lnTo>
                    <a:pt x="46989" y="43688"/>
                  </a:lnTo>
                  <a:lnTo>
                    <a:pt x="45593" y="48895"/>
                  </a:lnTo>
                  <a:lnTo>
                    <a:pt x="17144" y="79882"/>
                  </a:lnTo>
                  <a:lnTo>
                    <a:pt x="0" y="89407"/>
                  </a:lnTo>
                  <a:lnTo>
                    <a:pt x="11049" y="104013"/>
                  </a:lnTo>
                  <a:lnTo>
                    <a:pt x="16001" y="101853"/>
                  </a:lnTo>
                  <a:lnTo>
                    <a:pt x="20955" y="99441"/>
                  </a:lnTo>
                  <a:lnTo>
                    <a:pt x="25781" y="96393"/>
                  </a:lnTo>
                  <a:lnTo>
                    <a:pt x="30606" y="93472"/>
                  </a:lnTo>
                  <a:lnTo>
                    <a:pt x="58800" y="65658"/>
                  </a:lnTo>
                  <a:lnTo>
                    <a:pt x="82155" y="65658"/>
                  </a:lnTo>
                  <a:lnTo>
                    <a:pt x="78231" y="62102"/>
                  </a:lnTo>
                  <a:lnTo>
                    <a:pt x="75056" y="57912"/>
                  </a:lnTo>
                  <a:lnTo>
                    <a:pt x="72770" y="53213"/>
                  </a:lnTo>
                  <a:lnTo>
                    <a:pt x="70357" y="48641"/>
                  </a:lnTo>
                  <a:lnTo>
                    <a:pt x="69087" y="43688"/>
                  </a:lnTo>
                  <a:lnTo>
                    <a:pt x="69087" y="24892"/>
                  </a:lnTo>
                  <a:close/>
                </a:path>
                <a:path w="348614" h="174625">
                  <a:moveTo>
                    <a:pt x="82155" y="65658"/>
                  </a:moveTo>
                  <a:lnTo>
                    <a:pt x="58800" y="65658"/>
                  </a:lnTo>
                  <a:lnTo>
                    <a:pt x="60959" y="69088"/>
                  </a:lnTo>
                  <a:lnTo>
                    <a:pt x="63626" y="72517"/>
                  </a:lnTo>
                  <a:lnTo>
                    <a:pt x="66928" y="75819"/>
                  </a:lnTo>
                  <a:lnTo>
                    <a:pt x="70103" y="79121"/>
                  </a:lnTo>
                  <a:lnTo>
                    <a:pt x="73787" y="82169"/>
                  </a:lnTo>
                  <a:lnTo>
                    <a:pt x="81787" y="87883"/>
                  </a:lnTo>
                  <a:lnTo>
                    <a:pt x="85978" y="90297"/>
                  </a:lnTo>
                  <a:lnTo>
                    <a:pt x="90550" y="92582"/>
                  </a:lnTo>
                  <a:lnTo>
                    <a:pt x="94995" y="94869"/>
                  </a:lnTo>
                  <a:lnTo>
                    <a:pt x="99568" y="96647"/>
                  </a:lnTo>
                  <a:lnTo>
                    <a:pt x="104139" y="98044"/>
                  </a:lnTo>
                  <a:lnTo>
                    <a:pt x="112649" y="83057"/>
                  </a:lnTo>
                  <a:lnTo>
                    <a:pt x="106933" y="81025"/>
                  </a:lnTo>
                  <a:lnTo>
                    <a:pt x="101345" y="78613"/>
                  </a:lnTo>
                  <a:lnTo>
                    <a:pt x="96138" y="75692"/>
                  </a:lnTo>
                  <a:lnTo>
                    <a:pt x="90931" y="72898"/>
                  </a:lnTo>
                  <a:lnTo>
                    <a:pt x="86232" y="69596"/>
                  </a:lnTo>
                  <a:lnTo>
                    <a:pt x="82155" y="65658"/>
                  </a:lnTo>
                  <a:close/>
                </a:path>
                <a:path w="348614" h="174625">
                  <a:moveTo>
                    <a:pt x="105282" y="7874"/>
                  </a:moveTo>
                  <a:lnTo>
                    <a:pt x="9778" y="7874"/>
                  </a:lnTo>
                  <a:lnTo>
                    <a:pt x="9778" y="24892"/>
                  </a:lnTo>
                  <a:lnTo>
                    <a:pt x="105282" y="24892"/>
                  </a:lnTo>
                  <a:lnTo>
                    <a:pt x="105282" y="7874"/>
                  </a:lnTo>
                  <a:close/>
                </a:path>
                <a:path w="348614" h="174625">
                  <a:moveTo>
                    <a:pt x="271779" y="6730"/>
                  </a:moveTo>
                  <a:lnTo>
                    <a:pt x="183133" y="6730"/>
                  </a:lnTo>
                  <a:lnTo>
                    <a:pt x="183133" y="10541"/>
                  </a:lnTo>
                  <a:lnTo>
                    <a:pt x="184912" y="11938"/>
                  </a:lnTo>
                  <a:lnTo>
                    <a:pt x="186181" y="13843"/>
                  </a:lnTo>
                  <a:lnTo>
                    <a:pt x="187451" y="18415"/>
                  </a:lnTo>
                  <a:lnTo>
                    <a:pt x="187832" y="21463"/>
                  </a:lnTo>
                  <a:lnTo>
                    <a:pt x="187832" y="83057"/>
                  </a:lnTo>
                  <a:lnTo>
                    <a:pt x="190753" y="85851"/>
                  </a:lnTo>
                  <a:lnTo>
                    <a:pt x="262889" y="85851"/>
                  </a:lnTo>
                  <a:lnTo>
                    <a:pt x="268604" y="85598"/>
                  </a:lnTo>
                  <a:lnTo>
                    <a:pt x="273685" y="84963"/>
                  </a:lnTo>
                  <a:lnTo>
                    <a:pt x="278764" y="84454"/>
                  </a:lnTo>
                  <a:lnTo>
                    <a:pt x="283210" y="83439"/>
                  </a:lnTo>
                  <a:lnTo>
                    <a:pt x="286765" y="82042"/>
                  </a:lnTo>
                  <a:lnTo>
                    <a:pt x="286765" y="68833"/>
                  </a:lnTo>
                  <a:lnTo>
                    <a:pt x="209550" y="68833"/>
                  </a:lnTo>
                  <a:lnTo>
                    <a:pt x="209550" y="23749"/>
                  </a:lnTo>
                  <a:lnTo>
                    <a:pt x="271779" y="23749"/>
                  </a:lnTo>
                  <a:lnTo>
                    <a:pt x="271779" y="6730"/>
                  </a:lnTo>
                  <a:close/>
                </a:path>
                <a:path w="348614" h="174625">
                  <a:moveTo>
                    <a:pt x="318897" y="0"/>
                  </a:moveTo>
                  <a:lnTo>
                    <a:pt x="292480" y="0"/>
                  </a:lnTo>
                  <a:lnTo>
                    <a:pt x="292480" y="3810"/>
                  </a:lnTo>
                  <a:lnTo>
                    <a:pt x="294131" y="5206"/>
                  </a:lnTo>
                  <a:lnTo>
                    <a:pt x="295401" y="7112"/>
                  </a:lnTo>
                  <a:lnTo>
                    <a:pt x="296037" y="9398"/>
                  </a:lnTo>
                  <a:lnTo>
                    <a:pt x="296799" y="11683"/>
                  </a:lnTo>
                  <a:lnTo>
                    <a:pt x="297179" y="14731"/>
                  </a:lnTo>
                  <a:lnTo>
                    <a:pt x="297179" y="95376"/>
                  </a:lnTo>
                  <a:lnTo>
                    <a:pt x="318897" y="95376"/>
                  </a:lnTo>
                  <a:lnTo>
                    <a:pt x="318897" y="54355"/>
                  </a:lnTo>
                  <a:lnTo>
                    <a:pt x="348488" y="54355"/>
                  </a:lnTo>
                  <a:lnTo>
                    <a:pt x="348488" y="37338"/>
                  </a:lnTo>
                  <a:lnTo>
                    <a:pt x="318897" y="37338"/>
                  </a:lnTo>
                  <a:lnTo>
                    <a:pt x="31889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4626" y="775970"/>
              <a:ext cx="357632" cy="18351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392042" y="775970"/>
            <a:ext cx="516255" cy="185420"/>
            <a:chOff x="3392042" y="775970"/>
            <a:chExt cx="516255" cy="185420"/>
          </a:xfrm>
        </p:grpSpPr>
        <p:sp>
          <p:nvSpPr>
            <p:cNvPr id="9" name="object 9"/>
            <p:cNvSpPr/>
            <p:nvPr/>
          </p:nvSpPr>
          <p:spPr>
            <a:xfrm>
              <a:off x="3396614" y="780542"/>
              <a:ext cx="506730" cy="176530"/>
            </a:xfrm>
            <a:custGeom>
              <a:avLst/>
              <a:gdLst/>
              <a:ahLst/>
              <a:cxnLst/>
              <a:rect l="l" t="t" r="r" b="b"/>
              <a:pathLst>
                <a:path w="506729" h="176530">
                  <a:moveTo>
                    <a:pt x="236600" y="111760"/>
                  </a:moveTo>
                  <a:lnTo>
                    <a:pt x="214884" y="111760"/>
                  </a:lnTo>
                  <a:lnTo>
                    <a:pt x="214884" y="170688"/>
                  </a:lnTo>
                  <a:lnTo>
                    <a:pt x="217805" y="173354"/>
                  </a:lnTo>
                  <a:lnTo>
                    <a:pt x="336931" y="173354"/>
                  </a:lnTo>
                  <a:lnTo>
                    <a:pt x="336931" y="156337"/>
                  </a:lnTo>
                  <a:lnTo>
                    <a:pt x="236600" y="156337"/>
                  </a:lnTo>
                  <a:lnTo>
                    <a:pt x="236600" y="111760"/>
                  </a:lnTo>
                  <a:close/>
                </a:path>
                <a:path w="506729" h="176530">
                  <a:moveTo>
                    <a:pt x="332105" y="0"/>
                  </a:moveTo>
                  <a:lnTo>
                    <a:pt x="310642" y="0"/>
                  </a:lnTo>
                  <a:lnTo>
                    <a:pt x="310642" y="122554"/>
                  </a:lnTo>
                  <a:lnTo>
                    <a:pt x="332105" y="122554"/>
                  </a:lnTo>
                  <a:lnTo>
                    <a:pt x="332105" y="0"/>
                  </a:lnTo>
                  <a:close/>
                </a:path>
                <a:path w="506729" h="176530">
                  <a:moveTo>
                    <a:pt x="299212" y="2286"/>
                  </a:moveTo>
                  <a:lnTo>
                    <a:pt x="273812" y="2286"/>
                  </a:lnTo>
                  <a:lnTo>
                    <a:pt x="273812" y="5969"/>
                  </a:lnTo>
                  <a:lnTo>
                    <a:pt x="275336" y="7366"/>
                  </a:lnTo>
                  <a:lnTo>
                    <a:pt x="276606" y="9017"/>
                  </a:lnTo>
                  <a:lnTo>
                    <a:pt x="277368" y="10922"/>
                  </a:lnTo>
                  <a:lnTo>
                    <a:pt x="278002" y="12953"/>
                  </a:lnTo>
                  <a:lnTo>
                    <a:pt x="278384" y="15494"/>
                  </a:lnTo>
                  <a:lnTo>
                    <a:pt x="278384" y="36575"/>
                  </a:lnTo>
                  <a:lnTo>
                    <a:pt x="251460" y="36575"/>
                  </a:lnTo>
                  <a:lnTo>
                    <a:pt x="251460" y="53594"/>
                  </a:lnTo>
                  <a:lnTo>
                    <a:pt x="278384" y="53594"/>
                  </a:lnTo>
                  <a:lnTo>
                    <a:pt x="278384" y="117855"/>
                  </a:lnTo>
                  <a:lnTo>
                    <a:pt x="299212" y="117855"/>
                  </a:lnTo>
                  <a:lnTo>
                    <a:pt x="299212" y="2286"/>
                  </a:lnTo>
                  <a:close/>
                </a:path>
                <a:path w="506729" h="176530">
                  <a:moveTo>
                    <a:pt x="234187" y="5588"/>
                  </a:moveTo>
                  <a:lnTo>
                    <a:pt x="207772" y="5588"/>
                  </a:lnTo>
                  <a:lnTo>
                    <a:pt x="207772" y="9398"/>
                  </a:lnTo>
                  <a:lnTo>
                    <a:pt x="209423" y="10795"/>
                  </a:lnTo>
                  <a:lnTo>
                    <a:pt x="210565" y="12446"/>
                  </a:lnTo>
                  <a:lnTo>
                    <a:pt x="211200" y="14350"/>
                  </a:lnTo>
                  <a:lnTo>
                    <a:pt x="211962" y="16255"/>
                  </a:lnTo>
                  <a:lnTo>
                    <a:pt x="212344" y="18923"/>
                  </a:lnTo>
                  <a:lnTo>
                    <a:pt x="204977" y="60960"/>
                  </a:lnTo>
                  <a:lnTo>
                    <a:pt x="201549" y="65404"/>
                  </a:lnTo>
                  <a:lnTo>
                    <a:pt x="198247" y="69976"/>
                  </a:lnTo>
                  <a:lnTo>
                    <a:pt x="194183" y="74168"/>
                  </a:lnTo>
                  <a:lnTo>
                    <a:pt x="184785" y="82296"/>
                  </a:lnTo>
                  <a:lnTo>
                    <a:pt x="179705" y="86232"/>
                  </a:lnTo>
                  <a:lnTo>
                    <a:pt x="174244" y="89916"/>
                  </a:lnTo>
                  <a:lnTo>
                    <a:pt x="186436" y="104267"/>
                  </a:lnTo>
                  <a:lnTo>
                    <a:pt x="217360" y="76803"/>
                  </a:lnTo>
                  <a:lnTo>
                    <a:pt x="224409" y="65277"/>
                  </a:lnTo>
                  <a:lnTo>
                    <a:pt x="245449" y="65277"/>
                  </a:lnTo>
                  <a:lnTo>
                    <a:pt x="234232" y="40640"/>
                  </a:lnTo>
                  <a:lnTo>
                    <a:pt x="234187" y="5588"/>
                  </a:lnTo>
                  <a:close/>
                </a:path>
                <a:path w="506729" h="176530">
                  <a:moveTo>
                    <a:pt x="245449" y="65277"/>
                  </a:moveTo>
                  <a:lnTo>
                    <a:pt x="224409" y="65277"/>
                  </a:lnTo>
                  <a:lnTo>
                    <a:pt x="228219" y="72008"/>
                  </a:lnTo>
                  <a:lnTo>
                    <a:pt x="258572" y="98171"/>
                  </a:lnTo>
                  <a:lnTo>
                    <a:pt x="268477" y="84581"/>
                  </a:lnTo>
                  <a:lnTo>
                    <a:pt x="263651" y="81661"/>
                  </a:lnTo>
                  <a:lnTo>
                    <a:pt x="259080" y="78486"/>
                  </a:lnTo>
                  <a:lnTo>
                    <a:pt x="255015" y="74929"/>
                  </a:lnTo>
                  <a:lnTo>
                    <a:pt x="250825" y="71500"/>
                  </a:lnTo>
                  <a:lnTo>
                    <a:pt x="247269" y="67691"/>
                  </a:lnTo>
                  <a:lnTo>
                    <a:pt x="245449" y="65277"/>
                  </a:lnTo>
                  <a:close/>
                </a:path>
                <a:path w="506729" h="176530">
                  <a:moveTo>
                    <a:pt x="140208" y="101726"/>
                  </a:moveTo>
                  <a:lnTo>
                    <a:pt x="23875" y="101726"/>
                  </a:lnTo>
                  <a:lnTo>
                    <a:pt x="23875" y="118110"/>
                  </a:lnTo>
                  <a:lnTo>
                    <a:pt x="121285" y="118110"/>
                  </a:lnTo>
                  <a:lnTo>
                    <a:pt x="121285" y="130682"/>
                  </a:lnTo>
                  <a:lnTo>
                    <a:pt x="23875" y="130682"/>
                  </a:lnTo>
                  <a:lnTo>
                    <a:pt x="23875" y="173481"/>
                  </a:lnTo>
                  <a:lnTo>
                    <a:pt x="26797" y="176149"/>
                  </a:lnTo>
                  <a:lnTo>
                    <a:pt x="147827" y="176149"/>
                  </a:lnTo>
                  <a:lnTo>
                    <a:pt x="147827" y="159893"/>
                  </a:lnTo>
                  <a:lnTo>
                    <a:pt x="45593" y="159893"/>
                  </a:lnTo>
                  <a:lnTo>
                    <a:pt x="45593" y="146430"/>
                  </a:lnTo>
                  <a:lnTo>
                    <a:pt x="143129" y="146430"/>
                  </a:lnTo>
                  <a:lnTo>
                    <a:pt x="143129" y="104267"/>
                  </a:lnTo>
                  <a:lnTo>
                    <a:pt x="142748" y="103250"/>
                  </a:lnTo>
                  <a:lnTo>
                    <a:pt x="142112" y="102616"/>
                  </a:lnTo>
                  <a:lnTo>
                    <a:pt x="141350" y="102107"/>
                  </a:lnTo>
                  <a:lnTo>
                    <a:pt x="140208" y="101726"/>
                  </a:lnTo>
                  <a:close/>
                </a:path>
                <a:path w="506729" h="176530">
                  <a:moveTo>
                    <a:pt x="166877" y="73278"/>
                  </a:moveTo>
                  <a:lnTo>
                    <a:pt x="0" y="73278"/>
                  </a:lnTo>
                  <a:lnTo>
                    <a:pt x="0" y="89789"/>
                  </a:lnTo>
                  <a:lnTo>
                    <a:pt x="166877" y="89789"/>
                  </a:lnTo>
                  <a:lnTo>
                    <a:pt x="166877" y="73278"/>
                  </a:lnTo>
                  <a:close/>
                </a:path>
                <a:path w="506729" h="176530">
                  <a:moveTo>
                    <a:pt x="86233" y="54610"/>
                  </a:moveTo>
                  <a:lnTo>
                    <a:pt x="59436" y="54610"/>
                  </a:lnTo>
                  <a:lnTo>
                    <a:pt x="59436" y="58293"/>
                  </a:lnTo>
                  <a:lnTo>
                    <a:pt x="61213" y="59817"/>
                  </a:lnTo>
                  <a:lnTo>
                    <a:pt x="62484" y="61722"/>
                  </a:lnTo>
                  <a:lnTo>
                    <a:pt x="63119" y="63880"/>
                  </a:lnTo>
                  <a:lnTo>
                    <a:pt x="63881" y="66167"/>
                  </a:lnTo>
                  <a:lnTo>
                    <a:pt x="64135" y="69215"/>
                  </a:lnTo>
                  <a:lnTo>
                    <a:pt x="64135" y="73278"/>
                  </a:lnTo>
                  <a:lnTo>
                    <a:pt x="86233" y="73278"/>
                  </a:lnTo>
                  <a:lnTo>
                    <a:pt x="86233" y="54610"/>
                  </a:lnTo>
                  <a:close/>
                </a:path>
                <a:path w="506729" h="176530">
                  <a:moveTo>
                    <a:pt x="138937" y="1904"/>
                  </a:moveTo>
                  <a:lnTo>
                    <a:pt x="24384" y="1904"/>
                  </a:lnTo>
                  <a:lnTo>
                    <a:pt x="24384" y="18542"/>
                  </a:lnTo>
                  <a:lnTo>
                    <a:pt x="120396" y="18542"/>
                  </a:lnTo>
                  <a:lnTo>
                    <a:pt x="120269" y="29972"/>
                  </a:lnTo>
                  <a:lnTo>
                    <a:pt x="23240" y="29972"/>
                  </a:lnTo>
                  <a:lnTo>
                    <a:pt x="23240" y="46736"/>
                  </a:lnTo>
                  <a:lnTo>
                    <a:pt x="118872" y="46736"/>
                  </a:lnTo>
                  <a:lnTo>
                    <a:pt x="116839" y="65658"/>
                  </a:lnTo>
                  <a:lnTo>
                    <a:pt x="137668" y="65658"/>
                  </a:lnTo>
                  <a:lnTo>
                    <a:pt x="138430" y="62102"/>
                  </a:lnTo>
                  <a:lnTo>
                    <a:pt x="139064" y="58166"/>
                  </a:lnTo>
                  <a:lnTo>
                    <a:pt x="140081" y="49149"/>
                  </a:lnTo>
                  <a:lnTo>
                    <a:pt x="140462" y="44450"/>
                  </a:lnTo>
                  <a:lnTo>
                    <a:pt x="140715" y="39750"/>
                  </a:lnTo>
                  <a:lnTo>
                    <a:pt x="141097" y="35051"/>
                  </a:lnTo>
                  <a:lnTo>
                    <a:pt x="141350" y="30225"/>
                  </a:lnTo>
                  <a:lnTo>
                    <a:pt x="141477" y="25526"/>
                  </a:lnTo>
                  <a:lnTo>
                    <a:pt x="141732" y="20700"/>
                  </a:lnTo>
                  <a:lnTo>
                    <a:pt x="141732" y="4572"/>
                  </a:lnTo>
                  <a:lnTo>
                    <a:pt x="138937" y="1904"/>
                  </a:lnTo>
                  <a:close/>
                </a:path>
                <a:path w="506729" h="176530">
                  <a:moveTo>
                    <a:pt x="506602" y="0"/>
                  </a:moveTo>
                  <a:lnTo>
                    <a:pt x="479806" y="0"/>
                  </a:lnTo>
                  <a:lnTo>
                    <a:pt x="479806" y="3810"/>
                  </a:lnTo>
                  <a:lnTo>
                    <a:pt x="481584" y="5206"/>
                  </a:lnTo>
                  <a:lnTo>
                    <a:pt x="482726" y="7112"/>
                  </a:lnTo>
                  <a:lnTo>
                    <a:pt x="483488" y="9398"/>
                  </a:lnTo>
                  <a:lnTo>
                    <a:pt x="484124" y="11683"/>
                  </a:lnTo>
                  <a:lnTo>
                    <a:pt x="484489" y="14604"/>
                  </a:lnTo>
                  <a:lnTo>
                    <a:pt x="484505" y="60960"/>
                  </a:lnTo>
                  <a:lnTo>
                    <a:pt x="456692" y="60960"/>
                  </a:lnTo>
                  <a:lnTo>
                    <a:pt x="456692" y="78231"/>
                  </a:lnTo>
                  <a:lnTo>
                    <a:pt x="484505" y="78231"/>
                  </a:lnTo>
                  <a:lnTo>
                    <a:pt x="484505" y="175514"/>
                  </a:lnTo>
                  <a:lnTo>
                    <a:pt x="506602" y="175514"/>
                  </a:lnTo>
                  <a:lnTo>
                    <a:pt x="506602" y="0"/>
                  </a:lnTo>
                  <a:close/>
                </a:path>
                <a:path w="506729" h="176530">
                  <a:moveTo>
                    <a:pt x="452374" y="10922"/>
                  </a:moveTo>
                  <a:lnTo>
                    <a:pt x="362838" y="10922"/>
                  </a:lnTo>
                  <a:lnTo>
                    <a:pt x="362838" y="14604"/>
                  </a:lnTo>
                  <a:lnTo>
                    <a:pt x="364617" y="16128"/>
                  </a:lnTo>
                  <a:lnTo>
                    <a:pt x="365760" y="18033"/>
                  </a:lnTo>
                  <a:lnTo>
                    <a:pt x="366522" y="20193"/>
                  </a:lnTo>
                  <a:lnTo>
                    <a:pt x="367157" y="22478"/>
                  </a:lnTo>
                  <a:lnTo>
                    <a:pt x="367538" y="25526"/>
                  </a:lnTo>
                  <a:lnTo>
                    <a:pt x="367538" y="132461"/>
                  </a:lnTo>
                  <a:lnTo>
                    <a:pt x="370332" y="135127"/>
                  </a:lnTo>
                  <a:lnTo>
                    <a:pt x="441579" y="135127"/>
                  </a:lnTo>
                  <a:lnTo>
                    <a:pt x="447294" y="134874"/>
                  </a:lnTo>
                  <a:lnTo>
                    <a:pt x="452374" y="134366"/>
                  </a:lnTo>
                  <a:lnTo>
                    <a:pt x="457581" y="133730"/>
                  </a:lnTo>
                  <a:lnTo>
                    <a:pt x="461899" y="132842"/>
                  </a:lnTo>
                  <a:lnTo>
                    <a:pt x="465582" y="131445"/>
                  </a:lnTo>
                  <a:lnTo>
                    <a:pt x="465582" y="118110"/>
                  </a:lnTo>
                  <a:lnTo>
                    <a:pt x="389255" y="118110"/>
                  </a:lnTo>
                  <a:lnTo>
                    <a:pt x="389255" y="79882"/>
                  </a:lnTo>
                  <a:lnTo>
                    <a:pt x="445897" y="79882"/>
                  </a:lnTo>
                  <a:lnTo>
                    <a:pt x="445897" y="62738"/>
                  </a:lnTo>
                  <a:lnTo>
                    <a:pt x="389255" y="62738"/>
                  </a:lnTo>
                  <a:lnTo>
                    <a:pt x="389255" y="27940"/>
                  </a:lnTo>
                  <a:lnTo>
                    <a:pt x="452374" y="27940"/>
                  </a:lnTo>
                  <a:lnTo>
                    <a:pt x="452374" y="1092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96614" y="780542"/>
              <a:ext cx="506730" cy="176530"/>
            </a:xfrm>
            <a:custGeom>
              <a:avLst/>
              <a:gdLst/>
              <a:ahLst/>
              <a:cxnLst/>
              <a:rect l="l" t="t" r="r" b="b"/>
              <a:pathLst>
                <a:path w="506729" h="176530">
                  <a:moveTo>
                    <a:pt x="214884" y="111760"/>
                  </a:moveTo>
                  <a:lnTo>
                    <a:pt x="236600" y="111760"/>
                  </a:lnTo>
                  <a:lnTo>
                    <a:pt x="236600" y="156337"/>
                  </a:lnTo>
                  <a:lnTo>
                    <a:pt x="336931" y="156337"/>
                  </a:lnTo>
                  <a:lnTo>
                    <a:pt x="336931" y="173354"/>
                  </a:lnTo>
                  <a:lnTo>
                    <a:pt x="223520" y="173354"/>
                  </a:lnTo>
                  <a:lnTo>
                    <a:pt x="217805" y="173354"/>
                  </a:lnTo>
                  <a:lnTo>
                    <a:pt x="214884" y="170688"/>
                  </a:lnTo>
                  <a:lnTo>
                    <a:pt x="214884" y="165100"/>
                  </a:lnTo>
                  <a:lnTo>
                    <a:pt x="214884" y="111760"/>
                  </a:lnTo>
                  <a:close/>
                </a:path>
                <a:path w="506729" h="176530">
                  <a:moveTo>
                    <a:pt x="23875" y="101726"/>
                  </a:moveTo>
                  <a:lnTo>
                    <a:pt x="138811" y="101726"/>
                  </a:lnTo>
                  <a:lnTo>
                    <a:pt x="140208" y="101726"/>
                  </a:lnTo>
                  <a:lnTo>
                    <a:pt x="141350" y="102107"/>
                  </a:lnTo>
                  <a:lnTo>
                    <a:pt x="142112" y="102616"/>
                  </a:lnTo>
                  <a:lnTo>
                    <a:pt x="142748" y="103250"/>
                  </a:lnTo>
                  <a:lnTo>
                    <a:pt x="143129" y="104267"/>
                  </a:lnTo>
                  <a:lnTo>
                    <a:pt x="143129" y="105918"/>
                  </a:lnTo>
                  <a:lnTo>
                    <a:pt x="143129" y="146430"/>
                  </a:lnTo>
                  <a:lnTo>
                    <a:pt x="45593" y="146430"/>
                  </a:lnTo>
                  <a:lnTo>
                    <a:pt x="45593" y="159893"/>
                  </a:lnTo>
                  <a:lnTo>
                    <a:pt x="147827" y="159893"/>
                  </a:lnTo>
                  <a:lnTo>
                    <a:pt x="147827" y="176149"/>
                  </a:lnTo>
                  <a:lnTo>
                    <a:pt x="32512" y="176149"/>
                  </a:lnTo>
                  <a:lnTo>
                    <a:pt x="26797" y="176149"/>
                  </a:lnTo>
                  <a:lnTo>
                    <a:pt x="23875" y="173481"/>
                  </a:lnTo>
                  <a:lnTo>
                    <a:pt x="23875" y="168021"/>
                  </a:lnTo>
                  <a:lnTo>
                    <a:pt x="23875" y="130682"/>
                  </a:lnTo>
                  <a:lnTo>
                    <a:pt x="121285" y="130682"/>
                  </a:lnTo>
                  <a:lnTo>
                    <a:pt x="121285" y="118110"/>
                  </a:lnTo>
                  <a:lnTo>
                    <a:pt x="23875" y="118110"/>
                  </a:lnTo>
                  <a:lnTo>
                    <a:pt x="23875" y="101726"/>
                  </a:lnTo>
                  <a:close/>
                </a:path>
                <a:path w="506729" h="176530">
                  <a:moveTo>
                    <a:pt x="59436" y="54610"/>
                  </a:moveTo>
                  <a:lnTo>
                    <a:pt x="86233" y="54610"/>
                  </a:lnTo>
                  <a:lnTo>
                    <a:pt x="86233" y="73278"/>
                  </a:lnTo>
                  <a:lnTo>
                    <a:pt x="166877" y="73278"/>
                  </a:lnTo>
                  <a:lnTo>
                    <a:pt x="166877" y="89789"/>
                  </a:lnTo>
                  <a:lnTo>
                    <a:pt x="0" y="89789"/>
                  </a:lnTo>
                  <a:lnTo>
                    <a:pt x="0" y="73278"/>
                  </a:lnTo>
                  <a:lnTo>
                    <a:pt x="64135" y="73278"/>
                  </a:lnTo>
                  <a:lnTo>
                    <a:pt x="64135" y="69215"/>
                  </a:lnTo>
                  <a:lnTo>
                    <a:pt x="63881" y="66167"/>
                  </a:lnTo>
                  <a:lnTo>
                    <a:pt x="63119" y="63880"/>
                  </a:lnTo>
                  <a:lnTo>
                    <a:pt x="62484" y="61722"/>
                  </a:lnTo>
                  <a:lnTo>
                    <a:pt x="61213" y="59817"/>
                  </a:lnTo>
                  <a:lnTo>
                    <a:pt x="59436" y="58293"/>
                  </a:lnTo>
                  <a:lnTo>
                    <a:pt x="59436" y="54610"/>
                  </a:lnTo>
                  <a:close/>
                </a:path>
                <a:path w="506729" h="176530">
                  <a:moveTo>
                    <a:pt x="362838" y="10922"/>
                  </a:moveTo>
                  <a:lnTo>
                    <a:pt x="452374" y="10922"/>
                  </a:lnTo>
                  <a:lnTo>
                    <a:pt x="452374" y="27940"/>
                  </a:lnTo>
                  <a:lnTo>
                    <a:pt x="389255" y="27940"/>
                  </a:lnTo>
                  <a:lnTo>
                    <a:pt x="389255" y="62738"/>
                  </a:lnTo>
                  <a:lnTo>
                    <a:pt x="445897" y="62738"/>
                  </a:lnTo>
                  <a:lnTo>
                    <a:pt x="445897" y="79882"/>
                  </a:lnTo>
                  <a:lnTo>
                    <a:pt x="389255" y="79882"/>
                  </a:lnTo>
                  <a:lnTo>
                    <a:pt x="389255" y="118110"/>
                  </a:lnTo>
                  <a:lnTo>
                    <a:pt x="465582" y="118110"/>
                  </a:lnTo>
                  <a:lnTo>
                    <a:pt x="465582" y="131445"/>
                  </a:lnTo>
                  <a:lnTo>
                    <a:pt x="441579" y="135127"/>
                  </a:lnTo>
                  <a:lnTo>
                    <a:pt x="435229" y="135127"/>
                  </a:lnTo>
                  <a:lnTo>
                    <a:pt x="376174" y="135127"/>
                  </a:lnTo>
                  <a:lnTo>
                    <a:pt x="370332" y="135127"/>
                  </a:lnTo>
                  <a:lnTo>
                    <a:pt x="367538" y="132461"/>
                  </a:lnTo>
                  <a:lnTo>
                    <a:pt x="367538" y="126873"/>
                  </a:lnTo>
                  <a:lnTo>
                    <a:pt x="367538" y="29464"/>
                  </a:lnTo>
                  <a:lnTo>
                    <a:pt x="367538" y="25526"/>
                  </a:lnTo>
                  <a:lnTo>
                    <a:pt x="367157" y="22478"/>
                  </a:lnTo>
                  <a:lnTo>
                    <a:pt x="366522" y="20193"/>
                  </a:lnTo>
                  <a:lnTo>
                    <a:pt x="365760" y="18033"/>
                  </a:lnTo>
                  <a:lnTo>
                    <a:pt x="364617" y="16128"/>
                  </a:lnTo>
                  <a:lnTo>
                    <a:pt x="362838" y="14604"/>
                  </a:lnTo>
                  <a:lnTo>
                    <a:pt x="362838" y="10922"/>
                  </a:lnTo>
                  <a:close/>
                </a:path>
                <a:path w="506729" h="176530">
                  <a:moveTo>
                    <a:pt x="207772" y="5588"/>
                  </a:moveTo>
                  <a:lnTo>
                    <a:pt x="234187" y="5588"/>
                  </a:lnTo>
                  <a:lnTo>
                    <a:pt x="234187" y="34925"/>
                  </a:lnTo>
                  <a:lnTo>
                    <a:pt x="234187" y="40386"/>
                  </a:lnTo>
                  <a:lnTo>
                    <a:pt x="255015" y="74929"/>
                  </a:lnTo>
                  <a:lnTo>
                    <a:pt x="259080" y="78486"/>
                  </a:lnTo>
                  <a:lnTo>
                    <a:pt x="263651" y="81661"/>
                  </a:lnTo>
                  <a:lnTo>
                    <a:pt x="268477" y="84581"/>
                  </a:lnTo>
                  <a:lnTo>
                    <a:pt x="258572" y="98171"/>
                  </a:lnTo>
                  <a:lnTo>
                    <a:pt x="228219" y="72008"/>
                  </a:lnTo>
                  <a:lnTo>
                    <a:pt x="224409" y="65277"/>
                  </a:lnTo>
                  <a:lnTo>
                    <a:pt x="221122" y="71207"/>
                  </a:lnTo>
                  <a:lnTo>
                    <a:pt x="192297" y="100264"/>
                  </a:lnTo>
                  <a:lnTo>
                    <a:pt x="186436" y="104267"/>
                  </a:lnTo>
                  <a:lnTo>
                    <a:pt x="174244" y="89916"/>
                  </a:lnTo>
                  <a:lnTo>
                    <a:pt x="179705" y="86232"/>
                  </a:lnTo>
                  <a:lnTo>
                    <a:pt x="184785" y="82296"/>
                  </a:lnTo>
                  <a:lnTo>
                    <a:pt x="189484" y="78231"/>
                  </a:lnTo>
                  <a:lnTo>
                    <a:pt x="194183" y="74168"/>
                  </a:lnTo>
                  <a:lnTo>
                    <a:pt x="198247" y="69976"/>
                  </a:lnTo>
                  <a:lnTo>
                    <a:pt x="201549" y="65404"/>
                  </a:lnTo>
                  <a:lnTo>
                    <a:pt x="204977" y="60960"/>
                  </a:lnTo>
                  <a:lnTo>
                    <a:pt x="207645" y="56133"/>
                  </a:lnTo>
                  <a:lnTo>
                    <a:pt x="209550" y="51053"/>
                  </a:lnTo>
                  <a:lnTo>
                    <a:pt x="211455" y="45974"/>
                  </a:lnTo>
                  <a:lnTo>
                    <a:pt x="212471" y="40640"/>
                  </a:lnTo>
                  <a:lnTo>
                    <a:pt x="212471" y="34925"/>
                  </a:lnTo>
                  <a:lnTo>
                    <a:pt x="212471" y="22098"/>
                  </a:lnTo>
                  <a:lnTo>
                    <a:pt x="212344" y="18923"/>
                  </a:lnTo>
                  <a:lnTo>
                    <a:pt x="211962" y="16255"/>
                  </a:lnTo>
                  <a:lnTo>
                    <a:pt x="211200" y="14350"/>
                  </a:lnTo>
                  <a:lnTo>
                    <a:pt x="210565" y="12446"/>
                  </a:lnTo>
                  <a:lnTo>
                    <a:pt x="209423" y="10795"/>
                  </a:lnTo>
                  <a:lnTo>
                    <a:pt x="207772" y="9398"/>
                  </a:lnTo>
                  <a:lnTo>
                    <a:pt x="207772" y="5588"/>
                  </a:lnTo>
                  <a:close/>
                </a:path>
                <a:path w="506729" h="176530">
                  <a:moveTo>
                    <a:pt x="273812" y="2286"/>
                  </a:moveTo>
                  <a:lnTo>
                    <a:pt x="299212" y="2286"/>
                  </a:lnTo>
                  <a:lnTo>
                    <a:pt x="299212" y="117855"/>
                  </a:lnTo>
                  <a:lnTo>
                    <a:pt x="278384" y="117855"/>
                  </a:lnTo>
                  <a:lnTo>
                    <a:pt x="278384" y="53594"/>
                  </a:lnTo>
                  <a:lnTo>
                    <a:pt x="251460" y="53594"/>
                  </a:lnTo>
                  <a:lnTo>
                    <a:pt x="251460" y="36575"/>
                  </a:lnTo>
                  <a:lnTo>
                    <a:pt x="278384" y="36575"/>
                  </a:lnTo>
                  <a:lnTo>
                    <a:pt x="278384" y="18796"/>
                  </a:lnTo>
                  <a:lnTo>
                    <a:pt x="278384" y="15494"/>
                  </a:lnTo>
                  <a:lnTo>
                    <a:pt x="278002" y="12953"/>
                  </a:lnTo>
                  <a:lnTo>
                    <a:pt x="277368" y="10922"/>
                  </a:lnTo>
                  <a:lnTo>
                    <a:pt x="276606" y="9017"/>
                  </a:lnTo>
                  <a:lnTo>
                    <a:pt x="275336" y="7366"/>
                  </a:lnTo>
                  <a:lnTo>
                    <a:pt x="273812" y="5969"/>
                  </a:lnTo>
                  <a:lnTo>
                    <a:pt x="273812" y="2286"/>
                  </a:lnTo>
                  <a:close/>
                </a:path>
                <a:path w="506729" h="176530">
                  <a:moveTo>
                    <a:pt x="24384" y="1904"/>
                  </a:moveTo>
                  <a:lnTo>
                    <a:pt x="133096" y="1904"/>
                  </a:lnTo>
                  <a:lnTo>
                    <a:pt x="138937" y="1904"/>
                  </a:lnTo>
                  <a:lnTo>
                    <a:pt x="141732" y="4572"/>
                  </a:lnTo>
                  <a:lnTo>
                    <a:pt x="141732" y="10160"/>
                  </a:lnTo>
                  <a:lnTo>
                    <a:pt x="141732" y="12192"/>
                  </a:lnTo>
                  <a:lnTo>
                    <a:pt x="141732" y="16255"/>
                  </a:lnTo>
                  <a:lnTo>
                    <a:pt x="141732" y="20700"/>
                  </a:lnTo>
                  <a:lnTo>
                    <a:pt x="141477" y="25526"/>
                  </a:lnTo>
                  <a:lnTo>
                    <a:pt x="141350" y="30225"/>
                  </a:lnTo>
                  <a:lnTo>
                    <a:pt x="141097" y="35051"/>
                  </a:lnTo>
                  <a:lnTo>
                    <a:pt x="140715" y="39750"/>
                  </a:lnTo>
                  <a:lnTo>
                    <a:pt x="140462" y="44450"/>
                  </a:lnTo>
                  <a:lnTo>
                    <a:pt x="140081" y="49149"/>
                  </a:lnTo>
                  <a:lnTo>
                    <a:pt x="139573" y="53594"/>
                  </a:lnTo>
                  <a:lnTo>
                    <a:pt x="139064" y="58166"/>
                  </a:lnTo>
                  <a:lnTo>
                    <a:pt x="138430" y="62102"/>
                  </a:lnTo>
                  <a:lnTo>
                    <a:pt x="137668" y="65658"/>
                  </a:lnTo>
                  <a:lnTo>
                    <a:pt x="116839" y="65658"/>
                  </a:lnTo>
                  <a:lnTo>
                    <a:pt x="118872" y="46736"/>
                  </a:lnTo>
                  <a:lnTo>
                    <a:pt x="23240" y="46736"/>
                  </a:lnTo>
                  <a:lnTo>
                    <a:pt x="23240" y="29972"/>
                  </a:lnTo>
                  <a:lnTo>
                    <a:pt x="120269" y="29972"/>
                  </a:lnTo>
                  <a:lnTo>
                    <a:pt x="120396" y="28067"/>
                  </a:lnTo>
                  <a:lnTo>
                    <a:pt x="120396" y="18542"/>
                  </a:lnTo>
                  <a:lnTo>
                    <a:pt x="24384" y="18542"/>
                  </a:lnTo>
                  <a:lnTo>
                    <a:pt x="24384" y="1904"/>
                  </a:lnTo>
                  <a:close/>
                </a:path>
                <a:path w="506729" h="176530">
                  <a:moveTo>
                    <a:pt x="479806" y="0"/>
                  </a:moveTo>
                  <a:lnTo>
                    <a:pt x="506602" y="0"/>
                  </a:lnTo>
                  <a:lnTo>
                    <a:pt x="506602" y="175514"/>
                  </a:lnTo>
                  <a:lnTo>
                    <a:pt x="484505" y="175514"/>
                  </a:lnTo>
                  <a:lnTo>
                    <a:pt x="484505" y="78231"/>
                  </a:lnTo>
                  <a:lnTo>
                    <a:pt x="456692" y="78231"/>
                  </a:lnTo>
                  <a:lnTo>
                    <a:pt x="456692" y="60960"/>
                  </a:lnTo>
                  <a:lnTo>
                    <a:pt x="484505" y="60960"/>
                  </a:lnTo>
                  <a:lnTo>
                    <a:pt x="484505" y="18542"/>
                  </a:lnTo>
                  <a:lnTo>
                    <a:pt x="484505" y="14731"/>
                  </a:lnTo>
                  <a:lnTo>
                    <a:pt x="484124" y="11683"/>
                  </a:lnTo>
                  <a:lnTo>
                    <a:pt x="483488" y="9398"/>
                  </a:lnTo>
                  <a:lnTo>
                    <a:pt x="482726" y="7112"/>
                  </a:lnTo>
                  <a:lnTo>
                    <a:pt x="481584" y="5206"/>
                  </a:lnTo>
                  <a:lnTo>
                    <a:pt x="479806" y="3810"/>
                  </a:lnTo>
                  <a:lnTo>
                    <a:pt x="479806" y="0"/>
                  </a:lnTo>
                  <a:close/>
                </a:path>
                <a:path w="506729" h="176530">
                  <a:moveTo>
                    <a:pt x="310642" y="0"/>
                  </a:moveTo>
                  <a:lnTo>
                    <a:pt x="332105" y="0"/>
                  </a:lnTo>
                  <a:lnTo>
                    <a:pt x="332105" y="122554"/>
                  </a:lnTo>
                  <a:lnTo>
                    <a:pt x="310642" y="122554"/>
                  </a:lnTo>
                  <a:lnTo>
                    <a:pt x="310642" y="0"/>
                  </a:lnTo>
                  <a:close/>
                </a:path>
              </a:pathLst>
            </a:custGeom>
            <a:ln w="914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00627" y="779526"/>
            <a:ext cx="995426" cy="1670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59298" y="775970"/>
            <a:ext cx="939673" cy="18465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566672" y="743712"/>
            <a:ext cx="68580" cy="180340"/>
          </a:xfrm>
          <a:custGeom>
            <a:avLst/>
            <a:gdLst/>
            <a:ahLst/>
            <a:cxnLst/>
            <a:rect l="l" t="t" r="r" b="b"/>
            <a:pathLst>
              <a:path w="68580" h="180340">
                <a:moveTo>
                  <a:pt x="68579" y="0"/>
                </a:moveTo>
                <a:lnTo>
                  <a:pt x="0" y="0"/>
                </a:lnTo>
                <a:lnTo>
                  <a:pt x="0" y="179831"/>
                </a:lnTo>
                <a:lnTo>
                  <a:pt x="68579" y="179831"/>
                </a:lnTo>
                <a:lnTo>
                  <a:pt x="6857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926582" y="3866388"/>
            <a:ext cx="6064250" cy="1426845"/>
            <a:chOff x="6926582" y="3866388"/>
            <a:chExt cx="6064250" cy="142684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26582" y="3866388"/>
              <a:ext cx="6063991" cy="142646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943344" y="3874008"/>
              <a:ext cx="5975985" cy="1347470"/>
            </a:xfrm>
            <a:custGeom>
              <a:avLst/>
              <a:gdLst/>
              <a:ahLst/>
              <a:cxnLst/>
              <a:rect l="l" t="t" r="r" b="b"/>
              <a:pathLst>
                <a:path w="5975984" h="1347470">
                  <a:moveTo>
                    <a:pt x="5946139" y="0"/>
                  </a:moveTo>
                  <a:lnTo>
                    <a:pt x="29463" y="0"/>
                  </a:lnTo>
                  <a:lnTo>
                    <a:pt x="18002" y="2317"/>
                  </a:lnTo>
                  <a:lnTo>
                    <a:pt x="8635" y="8635"/>
                  </a:lnTo>
                  <a:lnTo>
                    <a:pt x="2317" y="18002"/>
                  </a:lnTo>
                  <a:lnTo>
                    <a:pt x="0" y="29463"/>
                  </a:lnTo>
                  <a:lnTo>
                    <a:pt x="0" y="1317751"/>
                  </a:lnTo>
                  <a:lnTo>
                    <a:pt x="2317" y="1329213"/>
                  </a:lnTo>
                  <a:lnTo>
                    <a:pt x="8635" y="1338579"/>
                  </a:lnTo>
                  <a:lnTo>
                    <a:pt x="18002" y="1344898"/>
                  </a:lnTo>
                  <a:lnTo>
                    <a:pt x="29463" y="1347215"/>
                  </a:lnTo>
                  <a:lnTo>
                    <a:pt x="5946139" y="1347215"/>
                  </a:lnTo>
                  <a:lnTo>
                    <a:pt x="5957601" y="1344898"/>
                  </a:lnTo>
                  <a:lnTo>
                    <a:pt x="5966968" y="1338579"/>
                  </a:lnTo>
                  <a:lnTo>
                    <a:pt x="5973286" y="1329213"/>
                  </a:lnTo>
                  <a:lnTo>
                    <a:pt x="5975604" y="1317751"/>
                  </a:lnTo>
                  <a:lnTo>
                    <a:pt x="5975604" y="29463"/>
                  </a:lnTo>
                  <a:lnTo>
                    <a:pt x="5973286" y="18002"/>
                  </a:lnTo>
                  <a:lnTo>
                    <a:pt x="5966968" y="8636"/>
                  </a:lnTo>
                  <a:lnTo>
                    <a:pt x="5957601" y="2317"/>
                  </a:lnTo>
                  <a:lnTo>
                    <a:pt x="5946139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90664" y="3979672"/>
              <a:ext cx="5106416" cy="155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091934" y="4521454"/>
              <a:ext cx="558165" cy="145415"/>
            </a:xfrm>
            <a:custGeom>
              <a:avLst/>
              <a:gdLst/>
              <a:ahLst/>
              <a:cxnLst/>
              <a:rect l="l" t="t" r="r" b="b"/>
              <a:pathLst>
                <a:path w="558165" h="145414">
                  <a:moveTo>
                    <a:pt x="110871" y="104393"/>
                  </a:moveTo>
                  <a:lnTo>
                    <a:pt x="19050" y="104393"/>
                  </a:lnTo>
                  <a:lnTo>
                    <a:pt x="19050" y="114427"/>
                  </a:lnTo>
                  <a:lnTo>
                    <a:pt x="100965" y="114427"/>
                  </a:lnTo>
                  <a:lnTo>
                    <a:pt x="100965" y="145415"/>
                  </a:lnTo>
                  <a:lnTo>
                    <a:pt x="112522" y="145415"/>
                  </a:lnTo>
                  <a:lnTo>
                    <a:pt x="112395" y="105283"/>
                  </a:lnTo>
                  <a:lnTo>
                    <a:pt x="112014" y="105029"/>
                  </a:lnTo>
                  <a:lnTo>
                    <a:pt x="111633" y="104648"/>
                  </a:lnTo>
                  <a:lnTo>
                    <a:pt x="110871" y="104393"/>
                  </a:lnTo>
                  <a:close/>
                </a:path>
                <a:path w="558165" h="145414">
                  <a:moveTo>
                    <a:pt x="558165" y="113411"/>
                  </a:moveTo>
                  <a:lnTo>
                    <a:pt x="425196" y="113411"/>
                  </a:lnTo>
                  <a:lnTo>
                    <a:pt x="425196" y="123571"/>
                  </a:lnTo>
                  <a:lnTo>
                    <a:pt x="558165" y="123571"/>
                  </a:lnTo>
                  <a:lnTo>
                    <a:pt x="558165" y="113411"/>
                  </a:lnTo>
                  <a:close/>
                </a:path>
                <a:path w="558165" h="145414">
                  <a:moveTo>
                    <a:pt x="497586" y="85979"/>
                  </a:moveTo>
                  <a:lnTo>
                    <a:pt x="482473" y="85979"/>
                  </a:lnTo>
                  <a:lnTo>
                    <a:pt x="482473" y="88518"/>
                  </a:lnTo>
                  <a:lnTo>
                    <a:pt x="483870" y="89662"/>
                  </a:lnTo>
                  <a:lnTo>
                    <a:pt x="484759" y="91440"/>
                  </a:lnTo>
                  <a:lnTo>
                    <a:pt x="485521" y="95885"/>
                  </a:lnTo>
                  <a:lnTo>
                    <a:pt x="485775" y="98043"/>
                  </a:lnTo>
                  <a:lnTo>
                    <a:pt x="485775" y="113411"/>
                  </a:lnTo>
                  <a:lnTo>
                    <a:pt x="497586" y="113411"/>
                  </a:lnTo>
                  <a:lnTo>
                    <a:pt x="497586" y="85979"/>
                  </a:lnTo>
                  <a:close/>
                </a:path>
                <a:path w="558165" h="145414">
                  <a:moveTo>
                    <a:pt x="132969" y="84074"/>
                  </a:moveTo>
                  <a:lnTo>
                    <a:pt x="0" y="84074"/>
                  </a:lnTo>
                  <a:lnTo>
                    <a:pt x="0" y="93853"/>
                  </a:lnTo>
                  <a:lnTo>
                    <a:pt x="132969" y="93853"/>
                  </a:lnTo>
                  <a:lnTo>
                    <a:pt x="132969" y="84074"/>
                  </a:lnTo>
                  <a:close/>
                </a:path>
                <a:path w="558165" h="145414">
                  <a:moveTo>
                    <a:pt x="96393" y="26289"/>
                  </a:moveTo>
                  <a:lnTo>
                    <a:pt x="36449" y="26289"/>
                  </a:lnTo>
                  <a:lnTo>
                    <a:pt x="33909" y="28575"/>
                  </a:lnTo>
                  <a:lnTo>
                    <a:pt x="31876" y="31368"/>
                  </a:lnTo>
                  <a:lnTo>
                    <a:pt x="28829" y="37465"/>
                  </a:lnTo>
                  <a:lnTo>
                    <a:pt x="28067" y="40767"/>
                  </a:lnTo>
                  <a:lnTo>
                    <a:pt x="28067" y="51689"/>
                  </a:lnTo>
                  <a:lnTo>
                    <a:pt x="60579" y="70993"/>
                  </a:lnTo>
                  <a:lnTo>
                    <a:pt x="60579" y="84074"/>
                  </a:lnTo>
                  <a:lnTo>
                    <a:pt x="72390" y="84074"/>
                  </a:lnTo>
                  <a:lnTo>
                    <a:pt x="72390" y="70993"/>
                  </a:lnTo>
                  <a:lnTo>
                    <a:pt x="79986" y="70040"/>
                  </a:lnTo>
                  <a:lnTo>
                    <a:pt x="86582" y="68326"/>
                  </a:lnTo>
                  <a:lnTo>
                    <a:pt x="92178" y="65849"/>
                  </a:lnTo>
                  <a:lnTo>
                    <a:pt x="96774" y="62611"/>
                  </a:lnTo>
                  <a:lnTo>
                    <a:pt x="98249" y="61341"/>
                  </a:lnTo>
                  <a:lnTo>
                    <a:pt x="57404" y="61341"/>
                  </a:lnTo>
                  <a:lnTo>
                    <a:pt x="50546" y="59562"/>
                  </a:lnTo>
                  <a:lnTo>
                    <a:pt x="46227" y="56261"/>
                  </a:lnTo>
                  <a:lnTo>
                    <a:pt x="41783" y="52959"/>
                  </a:lnTo>
                  <a:lnTo>
                    <a:pt x="39624" y="48768"/>
                  </a:lnTo>
                  <a:lnTo>
                    <a:pt x="39624" y="38989"/>
                  </a:lnTo>
                  <a:lnTo>
                    <a:pt x="41783" y="34798"/>
                  </a:lnTo>
                  <a:lnTo>
                    <a:pt x="46227" y="31496"/>
                  </a:lnTo>
                  <a:lnTo>
                    <a:pt x="50546" y="28193"/>
                  </a:lnTo>
                  <a:lnTo>
                    <a:pt x="57404" y="26543"/>
                  </a:lnTo>
                  <a:lnTo>
                    <a:pt x="96675" y="26543"/>
                  </a:lnTo>
                  <a:lnTo>
                    <a:pt x="96393" y="26289"/>
                  </a:lnTo>
                  <a:close/>
                </a:path>
                <a:path w="558165" h="145414">
                  <a:moveTo>
                    <a:pt x="96675" y="26543"/>
                  </a:moveTo>
                  <a:lnTo>
                    <a:pt x="75692" y="26543"/>
                  </a:lnTo>
                  <a:lnTo>
                    <a:pt x="82423" y="28193"/>
                  </a:lnTo>
                  <a:lnTo>
                    <a:pt x="86868" y="31496"/>
                  </a:lnTo>
                  <a:lnTo>
                    <a:pt x="91186" y="34798"/>
                  </a:lnTo>
                  <a:lnTo>
                    <a:pt x="93345" y="38989"/>
                  </a:lnTo>
                  <a:lnTo>
                    <a:pt x="93345" y="48768"/>
                  </a:lnTo>
                  <a:lnTo>
                    <a:pt x="91186" y="52959"/>
                  </a:lnTo>
                  <a:lnTo>
                    <a:pt x="86868" y="56261"/>
                  </a:lnTo>
                  <a:lnTo>
                    <a:pt x="82423" y="59562"/>
                  </a:lnTo>
                  <a:lnTo>
                    <a:pt x="75692" y="61341"/>
                  </a:lnTo>
                  <a:lnTo>
                    <a:pt x="98249" y="61341"/>
                  </a:lnTo>
                  <a:lnTo>
                    <a:pt x="102235" y="57912"/>
                  </a:lnTo>
                  <a:lnTo>
                    <a:pt x="104901" y="51689"/>
                  </a:lnTo>
                  <a:lnTo>
                    <a:pt x="104901" y="40767"/>
                  </a:lnTo>
                  <a:lnTo>
                    <a:pt x="104140" y="37465"/>
                  </a:lnTo>
                  <a:lnTo>
                    <a:pt x="101092" y="31368"/>
                  </a:lnTo>
                  <a:lnTo>
                    <a:pt x="98933" y="28575"/>
                  </a:lnTo>
                  <a:lnTo>
                    <a:pt x="96675" y="26543"/>
                  </a:lnTo>
                  <a:close/>
                </a:path>
                <a:path w="558165" h="145414">
                  <a:moveTo>
                    <a:pt x="119380" y="16383"/>
                  </a:moveTo>
                  <a:lnTo>
                    <a:pt x="13589" y="16383"/>
                  </a:lnTo>
                  <a:lnTo>
                    <a:pt x="13589" y="26289"/>
                  </a:lnTo>
                  <a:lnTo>
                    <a:pt x="119380" y="26289"/>
                  </a:lnTo>
                  <a:lnTo>
                    <a:pt x="119380" y="16383"/>
                  </a:lnTo>
                  <a:close/>
                </a:path>
                <a:path w="558165" h="145414">
                  <a:moveTo>
                    <a:pt x="72136" y="0"/>
                  </a:moveTo>
                  <a:lnTo>
                    <a:pt x="57404" y="0"/>
                  </a:lnTo>
                  <a:lnTo>
                    <a:pt x="57404" y="2540"/>
                  </a:lnTo>
                  <a:lnTo>
                    <a:pt x="58800" y="3683"/>
                  </a:lnTo>
                  <a:lnTo>
                    <a:pt x="59690" y="5334"/>
                  </a:lnTo>
                  <a:lnTo>
                    <a:pt x="60451" y="9398"/>
                  </a:lnTo>
                  <a:lnTo>
                    <a:pt x="60706" y="11557"/>
                  </a:lnTo>
                  <a:lnTo>
                    <a:pt x="60706" y="16383"/>
                  </a:lnTo>
                  <a:lnTo>
                    <a:pt x="72136" y="16383"/>
                  </a:lnTo>
                  <a:lnTo>
                    <a:pt x="72136" y="0"/>
                  </a:lnTo>
                  <a:close/>
                </a:path>
                <a:path w="558165" h="145414">
                  <a:moveTo>
                    <a:pt x="354202" y="13589"/>
                  </a:moveTo>
                  <a:lnTo>
                    <a:pt x="293750" y="13589"/>
                  </a:lnTo>
                  <a:lnTo>
                    <a:pt x="293750" y="23622"/>
                  </a:lnTo>
                  <a:lnTo>
                    <a:pt x="344297" y="23622"/>
                  </a:lnTo>
                  <a:lnTo>
                    <a:pt x="344297" y="56387"/>
                  </a:lnTo>
                  <a:lnTo>
                    <a:pt x="290830" y="56387"/>
                  </a:lnTo>
                  <a:lnTo>
                    <a:pt x="290830" y="58928"/>
                  </a:lnTo>
                  <a:lnTo>
                    <a:pt x="292226" y="60071"/>
                  </a:lnTo>
                  <a:lnTo>
                    <a:pt x="293116" y="61849"/>
                  </a:lnTo>
                  <a:lnTo>
                    <a:pt x="293892" y="66421"/>
                  </a:lnTo>
                  <a:lnTo>
                    <a:pt x="294132" y="68453"/>
                  </a:lnTo>
                  <a:lnTo>
                    <a:pt x="294132" y="109347"/>
                  </a:lnTo>
                  <a:lnTo>
                    <a:pt x="294513" y="110617"/>
                  </a:lnTo>
                  <a:lnTo>
                    <a:pt x="295275" y="111506"/>
                  </a:lnTo>
                  <a:lnTo>
                    <a:pt x="296164" y="112268"/>
                  </a:lnTo>
                  <a:lnTo>
                    <a:pt x="297434" y="112649"/>
                  </a:lnTo>
                  <a:lnTo>
                    <a:pt x="353568" y="112649"/>
                  </a:lnTo>
                  <a:lnTo>
                    <a:pt x="371475" y="110362"/>
                  </a:lnTo>
                  <a:lnTo>
                    <a:pt x="371475" y="102616"/>
                  </a:lnTo>
                  <a:lnTo>
                    <a:pt x="305562" y="102616"/>
                  </a:lnTo>
                  <a:lnTo>
                    <a:pt x="305562" y="66421"/>
                  </a:lnTo>
                  <a:lnTo>
                    <a:pt x="355854" y="66421"/>
                  </a:lnTo>
                  <a:lnTo>
                    <a:pt x="355854" y="15240"/>
                  </a:lnTo>
                  <a:lnTo>
                    <a:pt x="355600" y="14478"/>
                  </a:lnTo>
                  <a:lnTo>
                    <a:pt x="355219" y="14224"/>
                  </a:lnTo>
                  <a:lnTo>
                    <a:pt x="354965" y="13843"/>
                  </a:lnTo>
                  <a:lnTo>
                    <a:pt x="354202" y="13589"/>
                  </a:lnTo>
                  <a:close/>
                </a:path>
                <a:path w="558165" h="145414">
                  <a:moveTo>
                    <a:pt x="538480" y="13081"/>
                  </a:moveTo>
                  <a:lnTo>
                    <a:pt x="442975" y="13081"/>
                  </a:lnTo>
                  <a:lnTo>
                    <a:pt x="442975" y="15621"/>
                  </a:lnTo>
                  <a:lnTo>
                    <a:pt x="444373" y="16764"/>
                  </a:lnTo>
                  <a:lnTo>
                    <a:pt x="445262" y="18542"/>
                  </a:lnTo>
                  <a:lnTo>
                    <a:pt x="445643" y="20701"/>
                  </a:lnTo>
                  <a:lnTo>
                    <a:pt x="446150" y="22987"/>
                  </a:lnTo>
                  <a:lnTo>
                    <a:pt x="446277" y="74041"/>
                  </a:lnTo>
                  <a:lnTo>
                    <a:pt x="446913" y="75818"/>
                  </a:lnTo>
                  <a:lnTo>
                    <a:pt x="448056" y="76708"/>
                  </a:lnTo>
                  <a:lnTo>
                    <a:pt x="449325" y="77597"/>
                  </a:lnTo>
                  <a:lnTo>
                    <a:pt x="450976" y="77978"/>
                  </a:lnTo>
                  <a:lnTo>
                    <a:pt x="540385" y="77978"/>
                  </a:lnTo>
                  <a:lnTo>
                    <a:pt x="540385" y="67818"/>
                  </a:lnTo>
                  <a:lnTo>
                    <a:pt x="457962" y="67818"/>
                  </a:lnTo>
                  <a:lnTo>
                    <a:pt x="457962" y="23241"/>
                  </a:lnTo>
                  <a:lnTo>
                    <a:pt x="538480" y="23241"/>
                  </a:lnTo>
                  <a:lnTo>
                    <a:pt x="538480" y="13081"/>
                  </a:lnTo>
                  <a:close/>
                </a:path>
                <a:path w="558165" h="145414">
                  <a:moveTo>
                    <a:pt x="195834" y="12954"/>
                  </a:moveTo>
                  <a:lnTo>
                    <a:pt x="180848" y="12954"/>
                  </a:lnTo>
                  <a:lnTo>
                    <a:pt x="180848" y="15493"/>
                  </a:lnTo>
                  <a:lnTo>
                    <a:pt x="182118" y="16510"/>
                  </a:lnTo>
                  <a:lnTo>
                    <a:pt x="183007" y="17907"/>
                  </a:lnTo>
                  <a:lnTo>
                    <a:pt x="183388" y="19685"/>
                  </a:lnTo>
                  <a:lnTo>
                    <a:pt x="183896" y="21462"/>
                  </a:lnTo>
                  <a:lnTo>
                    <a:pt x="184150" y="23241"/>
                  </a:lnTo>
                  <a:lnTo>
                    <a:pt x="184150" y="58547"/>
                  </a:lnTo>
                  <a:lnTo>
                    <a:pt x="183007" y="64770"/>
                  </a:lnTo>
                  <a:lnTo>
                    <a:pt x="157352" y="98806"/>
                  </a:lnTo>
                  <a:lnTo>
                    <a:pt x="152273" y="102743"/>
                  </a:lnTo>
                  <a:lnTo>
                    <a:pt x="147066" y="106045"/>
                  </a:lnTo>
                  <a:lnTo>
                    <a:pt x="141732" y="108966"/>
                  </a:lnTo>
                  <a:lnTo>
                    <a:pt x="148336" y="117602"/>
                  </a:lnTo>
                  <a:lnTo>
                    <a:pt x="151892" y="115697"/>
                  </a:lnTo>
                  <a:lnTo>
                    <a:pt x="155829" y="113284"/>
                  </a:lnTo>
                  <a:lnTo>
                    <a:pt x="160020" y="110362"/>
                  </a:lnTo>
                  <a:lnTo>
                    <a:pt x="164338" y="107568"/>
                  </a:lnTo>
                  <a:lnTo>
                    <a:pt x="168401" y="104267"/>
                  </a:lnTo>
                  <a:lnTo>
                    <a:pt x="172339" y="100584"/>
                  </a:lnTo>
                  <a:lnTo>
                    <a:pt x="176275" y="97028"/>
                  </a:lnTo>
                  <a:lnTo>
                    <a:pt x="190373" y="75311"/>
                  </a:lnTo>
                  <a:lnTo>
                    <a:pt x="201622" y="75311"/>
                  </a:lnTo>
                  <a:lnTo>
                    <a:pt x="199263" y="69596"/>
                  </a:lnTo>
                  <a:lnTo>
                    <a:pt x="196976" y="64135"/>
                  </a:lnTo>
                  <a:lnTo>
                    <a:pt x="195906" y="58547"/>
                  </a:lnTo>
                  <a:lnTo>
                    <a:pt x="195834" y="12954"/>
                  </a:lnTo>
                  <a:close/>
                </a:path>
                <a:path w="558165" h="145414">
                  <a:moveTo>
                    <a:pt x="201622" y="75311"/>
                  </a:moveTo>
                  <a:lnTo>
                    <a:pt x="190373" y="75311"/>
                  </a:lnTo>
                  <a:lnTo>
                    <a:pt x="191770" y="79248"/>
                  </a:lnTo>
                  <a:lnTo>
                    <a:pt x="193929" y="83058"/>
                  </a:lnTo>
                  <a:lnTo>
                    <a:pt x="196723" y="86995"/>
                  </a:lnTo>
                  <a:lnTo>
                    <a:pt x="199390" y="90805"/>
                  </a:lnTo>
                  <a:lnTo>
                    <a:pt x="228600" y="114173"/>
                  </a:lnTo>
                  <a:lnTo>
                    <a:pt x="234315" y="105664"/>
                  </a:lnTo>
                  <a:lnTo>
                    <a:pt x="229743" y="103505"/>
                  </a:lnTo>
                  <a:lnTo>
                    <a:pt x="225044" y="100584"/>
                  </a:lnTo>
                  <a:lnTo>
                    <a:pt x="215900" y="93472"/>
                  </a:lnTo>
                  <a:lnTo>
                    <a:pt x="211836" y="89408"/>
                  </a:lnTo>
                  <a:lnTo>
                    <a:pt x="204470" y="80264"/>
                  </a:lnTo>
                  <a:lnTo>
                    <a:pt x="201622" y="75311"/>
                  </a:lnTo>
                  <a:close/>
                </a:path>
                <a:path w="558165" h="145414">
                  <a:moveTo>
                    <a:pt x="395224" y="4953"/>
                  </a:moveTo>
                  <a:lnTo>
                    <a:pt x="380492" y="4953"/>
                  </a:lnTo>
                  <a:lnTo>
                    <a:pt x="380492" y="7493"/>
                  </a:lnTo>
                  <a:lnTo>
                    <a:pt x="381889" y="8762"/>
                  </a:lnTo>
                  <a:lnTo>
                    <a:pt x="382777" y="10414"/>
                  </a:lnTo>
                  <a:lnTo>
                    <a:pt x="383540" y="14859"/>
                  </a:lnTo>
                  <a:lnTo>
                    <a:pt x="383667" y="144780"/>
                  </a:lnTo>
                  <a:lnTo>
                    <a:pt x="395224" y="144780"/>
                  </a:lnTo>
                  <a:lnTo>
                    <a:pt x="395224" y="65912"/>
                  </a:lnTo>
                  <a:lnTo>
                    <a:pt x="418338" y="65912"/>
                  </a:lnTo>
                  <a:lnTo>
                    <a:pt x="418338" y="55880"/>
                  </a:lnTo>
                  <a:lnTo>
                    <a:pt x="395224" y="55880"/>
                  </a:lnTo>
                  <a:lnTo>
                    <a:pt x="395224" y="4953"/>
                  </a:lnTo>
                  <a:close/>
                </a:path>
                <a:path w="558165" h="145414">
                  <a:moveTo>
                    <a:pt x="260985" y="4953"/>
                  </a:moveTo>
                  <a:lnTo>
                    <a:pt x="246125" y="4953"/>
                  </a:lnTo>
                  <a:lnTo>
                    <a:pt x="246125" y="7493"/>
                  </a:lnTo>
                  <a:lnTo>
                    <a:pt x="247523" y="8762"/>
                  </a:lnTo>
                  <a:lnTo>
                    <a:pt x="248412" y="10414"/>
                  </a:lnTo>
                  <a:lnTo>
                    <a:pt x="248920" y="12700"/>
                  </a:lnTo>
                  <a:lnTo>
                    <a:pt x="249300" y="14859"/>
                  </a:lnTo>
                  <a:lnTo>
                    <a:pt x="249427" y="144780"/>
                  </a:lnTo>
                  <a:lnTo>
                    <a:pt x="260985" y="144780"/>
                  </a:lnTo>
                  <a:lnTo>
                    <a:pt x="260985" y="4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91934" y="4521454"/>
              <a:ext cx="558165" cy="145415"/>
            </a:xfrm>
            <a:custGeom>
              <a:avLst/>
              <a:gdLst/>
              <a:ahLst/>
              <a:cxnLst/>
              <a:rect l="l" t="t" r="r" b="b"/>
              <a:pathLst>
                <a:path w="558165" h="145414">
                  <a:moveTo>
                    <a:pt x="19050" y="104393"/>
                  </a:moveTo>
                  <a:lnTo>
                    <a:pt x="109855" y="104393"/>
                  </a:lnTo>
                  <a:lnTo>
                    <a:pt x="110871" y="104393"/>
                  </a:lnTo>
                  <a:lnTo>
                    <a:pt x="111633" y="104648"/>
                  </a:lnTo>
                  <a:lnTo>
                    <a:pt x="112014" y="105029"/>
                  </a:lnTo>
                  <a:lnTo>
                    <a:pt x="112395" y="105283"/>
                  </a:lnTo>
                  <a:lnTo>
                    <a:pt x="112522" y="106045"/>
                  </a:lnTo>
                  <a:lnTo>
                    <a:pt x="112522" y="106934"/>
                  </a:lnTo>
                  <a:lnTo>
                    <a:pt x="112522" y="145415"/>
                  </a:lnTo>
                  <a:lnTo>
                    <a:pt x="100965" y="145415"/>
                  </a:lnTo>
                  <a:lnTo>
                    <a:pt x="100965" y="114427"/>
                  </a:lnTo>
                  <a:lnTo>
                    <a:pt x="19050" y="114427"/>
                  </a:lnTo>
                  <a:lnTo>
                    <a:pt x="19050" y="104393"/>
                  </a:lnTo>
                  <a:close/>
                </a:path>
                <a:path w="558165" h="145414">
                  <a:moveTo>
                    <a:pt x="482473" y="85979"/>
                  </a:moveTo>
                  <a:lnTo>
                    <a:pt x="497586" y="85979"/>
                  </a:lnTo>
                  <a:lnTo>
                    <a:pt x="497586" y="113411"/>
                  </a:lnTo>
                  <a:lnTo>
                    <a:pt x="558165" y="113411"/>
                  </a:lnTo>
                  <a:lnTo>
                    <a:pt x="558165" y="123571"/>
                  </a:lnTo>
                  <a:lnTo>
                    <a:pt x="425196" y="123571"/>
                  </a:lnTo>
                  <a:lnTo>
                    <a:pt x="425196" y="113411"/>
                  </a:lnTo>
                  <a:lnTo>
                    <a:pt x="485775" y="113411"/>
                  </a:lnTo>
                  <a:lnTo>
                    <a:pt x="485775" y="100330"/>
                  </a:lnTo>
                  <a:lnTo>
                    <a:pt x="485775" y="98043"/>
                  </a:lnTo>
                  <a:lnTo>
                    <a:pt x="485521" y="95885"/>
                  </a:lnTo>
                  <a:lnTo>
                    <a:pt x="485140" y="93599"/>
                  </a:lnTo>
                  <a:lnTo>
                    <a:pt x="484759" y="91440"/>
                  </a:lnTo>
                  <a:lnTo>
                    <a:pt x="483870" y="89662"/>
                  </a:lnTo>
                  <a:lnTo>
                    <a:pt x="482473" y="88518"/>
                  </a:lnTo>
                  <a:lnTo>
                    <a:pt x="482473" y="85979"/>
                  </a:lnTo>
                  <a:close/>
                </a:path>
                <a:path w="558165" h="145414">
                  <a:moveTo>
                    <a:pt x="66548" y="26543"/>
                  </a:moveTo>
                  <a:lnTo>
                    <a:pt x="57404" y="26543"/>
                  </a:lnTo>
                  <a:lnTo>
                    <a:pt x="50546" y="28193"/>
                  </a:lnTo>
                  <a:lnTo>
                    <a:pt x="46227" y="31496"/>
                  </a:lnTo>
                  <a:lnTo>
                    <a:pt x="41783" y="34798"/>
                  </a:lnTo>
                  <a:lnTo>
                    <a:pt x="39624" y="38989"/>
                  </a:lnTo>
                  <a:lnTo>
                    <a:pt x="39624" y="43942"/>
                  </a:lnTo>
                  <a:lnTo>
                    <a:pt x="39624" y="48768"/>
                  </a:lnTo>
                  <a:lnTo>
                    <a:pt x="41783" y="52959"/>
                  </a:lnTo>
                  <a:lnTo>
                    <a:pt x="46227" y="56261"/>
                  </a:lnTo>
                  <a:lnTo>
                    <a:pt x="50546" y="59562"/>
                  </a:lnTo>
                  <a:lnTo>
                    <a:pt x="57404" y="61341"/>
                  </a:lnTo>
                  <a:lnTo>
                    <a:pt x="66548" y="61341"/>
                  </a:lnTo>
                  <a:lnTo>
                    <a:pt x="75692" y="61341"/>
                  </a:lnTo>
                  <a:lnTo>
                    <a:pt x="82423" y="59562"/>
                  </a:lnTo>
                  <a:lnTo>
                    <a:pt x="86868" y="56261"/>
                  </a:lnTo>
                  <a:lnTo>
                    <a:pt x="91186" y="52959"/>
                  </a:lnTo>
                  <a:lnTo>
                    <a:pt x="93345" y="48768"/>
                  </a:lnTo>
                  <a:lnTo>
                    <a:pt x="93345" y="43942"/>
                  </a:lnTo>
                  <a:lnTo>
                    <a:pt x="93345" y="38989"/>
                  </a:lnTo>
                  <a:lnTo>
                    <a:pt x="91186" y="34798"/>
                  </a:lnTo>
                  <a:lnTo>
                    <a:pt x="86868" y="31496"/>
                  </a:lnTo>
                  <a:lnTo>
                    <a:pt x="82423" y="28193"/>
                  </a:lnTo>
                  <a:lnTo>
                    <a:pt x="75692" y="26543"/>
                  </a:lnTo>
                  <a:lnTo>
                    <a:pt x="66548" y="26543"/>
                  </a:lnTo>
                  <a:close/>
                </a:path>
                <a:path w="558165" h="145414">
                  <a:moveTo>
                    <a:pt x="293750" y="13589"/>
                  </a:moveTo>
                  <a:lnTo>
                    <a:pt x="353060" y="13589"/>
                  </a:lnTo>
                  <a:lnTo>
                    <a:pt x="354202" y="13589"/>
                  </a:lnTo>
                  <a:lnTo>
                    <a:pt x="354965" y="13843"/>
                  </a:lnTo>
                  <a:lnTo>
                    <a:pt x="355219" y="14224"/>
                  </a:lnTo>
                  <a:lnTo>
                    <a:pt x="355600" y="14478"/>
                  </a:lnTo>
                  <a:lnTo>
                    <a:pt x="355854" y="15240"/>
                  </a:lnTo>
                  <a:lnTo>
                    <a:pt x="355854" y="16129"/>
                  </a:lnTo>
                  <a:lnTo>
                    <a:pt x="355854" y="66421"/>
                  </a:lnTo>
                  <a:lnTo>
                    <a:pt x="305562" y="66421"/>
                  </a:lnTo>
                  <a:lnTo>
                    <a:pt x="305562" y="102616"/>
                  </a:lnTo>
                  <a:lnTo>
                    <a:pt x="371475" y="102616"/>
                  </a:lnTo>
                  <a:lnTo>
                    <a:pt x="371475" y="110362"/>
                  </a:lnTo>
                  <a:lnTo>
                    <a:pt x="353568" y="112649"/>
                  </a:lnTo>
                  <a:lnTo>
                    <a:pt x="349631" y="112649"/>
                  </a:lnTo>
                  <a:lnTo>
                    <a:pt x="299466" y="112649"/>
                  </a:lnTo>
                  <a:lnTo>
                    <a:pt x="297434" y="112649"/>
                  </a:lnTo>
                  <a:lnTo>
                    <a:pt x="296164" y="112268"/>
                  </a:lnTo>
                  <a:lnTo>
                    <a:pt x="295275" y="111506"/>
                  </a:lnTo>
                  <a:lnTo>
                    <a:pt x="294513" y="110617"/>
                  </a:lnTo>
                  <a:lnTo>
                    <a:pt x="294132" y="109347"/>
                  </a:lnTo>
                  <a:lnTo>
                    <a:pt x="294132" y="107442"/>
                  </a:lnTo>
                  <a:lnTo>
                    <a:pt x="294132" y="70739"/>
                  </a:lnTo>
                  <a:lnTo>
                    <a:pt x="294132" y="68453"/>
                  </a:lnTo>
                  <a:lnTo>
                    <a:pt x="293877" y="66293"/>
                  </a:lnTo>
                  <a:lnTo>
                    <a:pt x="293497" y="64008"/>
                  </a:lnTo>
                  <a:lnTo>
                    <a:pt x="293116" y="61849"/>
                  </a:lnTo>
                  <a:lnTo>
                    <a:pt x="292226" y="60071"/>
                  </a:lnTo>
                  <a:lnTo>
                    <a:pt x="290830" y="58928"/>
                  </a:lnTo>
                  <a:lnTo>
                    <a:pt x="290830" y="56387"/>
                  </a:lnTo>
                  <a:lnTo>
                    <a:pt x="344297" y="56387"/>
                  </a:lnTo>
                  <a:lnTo>
                    <a:pt x="344297" y="23622"/>
                  </a:lnTo>
                  <a:lnTo>
                    <a:pt x="293750" y="23622"/>
                  </a:lnTo>
                  <a:lnTo>
                    <a:pt x="293750" y="13589"/>
                  </a:lnTo>
                  <a:close/>
                </a:path>
                <a:path w="558165" h="145414">
                  <a:moveTo>
                    <a:pt x="442975" y="13081"/>
                  </a:moveTo>
                  <a:lnTo>
                    <a:pt x="538480" y="13081"/>
                  </a:lnTo>
                  <a:lnTo>
                    <a:pt x="538480" y="23241"/>
                  </a:lnTo>
                  <a:lnTo>
                    <a:pt x="457962" y="23241"/>
                  </a:lnTo>
                  <a:lnTo>
                    <a:pt x="457962" y="67818"/>
                  </a:lnTo>
                  <a:lnTo>
                    <a:pt x="540385" y="67818"/>
                  </a:lnTo>
                  <a:lnTo>
                    <a:pt x="540385" y="77978"/>
                  </a:lnTo>
                  <a:lnTo>
                    <a:pt x="453263" y="77978"/>
                  </a:lnTo>
                  <a:lnTo>
                    <a:pt x="450976" y="77978"/>
                  </a:lnTo>
                  <a:lnTo>
                    <a:pt x="449325" y="77597"/>
                  </a:lnTo>
                  <a:lnTo>
                    <a:pt x="448056" y="76708"/>
                  </a:lnTo>
                  <a:lnTo>
                    <a:pt x="446913" y="75818"/>
                  </a:lnTo>
                  <a:lnTo>
                    <a:pt x="446277" y="74041"/>
                  </a:lnTo>
                  <a:lnTo>
                    <a:pt x="446277" y="71501"/>
                  </a:lnTo>
                  <a:lnTo>
                    <a:pt x="446277" y="27432"/>
                  </a:lnTo>
                  <a:lnTo>
                    <a:pt x="446277" y="25146"/>
                  </a:lnTo>
                  <a:lnTo>
                    <a:pt x="446150" y="22987"/>
                  </a:lnTo>
                  <a:lnTo>
                    <a:pt x="445643" y="20701"/>
                  </a:lnTo>
                  <a:lnTo>
                    <a:pt x="445262" y="18542"/>
                  </a:lnTo>
                  <a:lnTo>
                    <a:pt x="444373" y="16764"/>
                  </a:lnTo>
                  <a:lnTo>
                    <a:pt x="442975" y="15621"/>
                  </a:lnTo>
                  <a:lnTo>
                    <a:pt x="442975" y="13081"/>
                  </a:lnTo>
                  <a:close/>
                </a:path>
                <a:path w="558165" h="145414">
                  <a:moveTo>
                    <a:pt x="180848" y="12954"/>
                  </a:moveTo>
                  <a:lnTo>
                    <a:pt x="195834" y="12954"/>
                  </a:lnTo>
                  <a:lnTo>
                    <a:pt x="195834" y="51816"/>
                  </a:lnTo>
                  <a:lnTo>
                    <a:pt x="195834" y="58166"/>
                  </a:lnTo>
                  <a:lnTo>
                    <a:pt x="196976" y="64135"/>
                  </a:lnTo>
                  <a:lnTo>
                    <a:pt x="199263" y="69596"/>
                  </a:lnTo>
                  <a:lnTo>
                    <a:pt x="201549" y="75184"/>
                  </a:lnTo>
                  <a:lnTo>
                    <a:pt x="220472" y="97028"/>
                  </a:lnTo>
                  <a:lnTo>
                    <a:pt x="225044" y="100584"/>
                  </a:lnTo>
                  <a:lnTo>
                    <a:pt x="229743" y="103505"/>
                  </a:lnTo>
                  <a:lnTo>
                    <a:pt x="234315" y="105664"/>
                  </a:lnTo>
                  <a:lnTo>
                    <a:pt x="228600" y="114173"/>
                  </a:lnTo>
                  <a:lnTo>
                    <a:pt x="206121" y="98043"/>
                  </a:lnTo>
                  <a:lnTo>
                    <a:pt x="202565" y="94487"/>
                  </a:lnTo>
                  <a:lnTo>
                    <a:pt x="199390" y="90805"/>
                  </a:lnTo>
                  <a:lnTo>
                    <a:pt x="196723" y="86995"/>
                  </a:lnTo>
                  <a:lnTo>
                    <a:pt x="193929" y="83058"/>
                  </a:lnTo>
                  <a:lnTo>
                    <a:pt x="191770" y="79248"/>
                  </a:lnTo>
                  <a:lnTo>
                    <a:pt x="190373" y="75311"/>
                  </a:lnTo>
                  <a:lnTo>
                    <a:pt x="188722" y="80010"/>
                  </a:lnTo>
                  <a:lnTo>
                    <a:pt x="172339" y="100584"/>
                  </a:lnTo>
                  <a:lnTo>
                    <a:pt x="168401" y="104267"/>
                  </a:lnTo>
                  <a:lnTo>
                    <a:pt x="164338" y="107568"/>
                  </a:lnTo>
                  <a:lnTo>
                    <a:pt x="160020" y="110362"/>
                  </a:lnTo>
                  <a:lnTo>
                    <a:pt x="155829" y="113284"/>
                  </a:lnTo>
                  <a:lnTo>
                    <a:pt x="151892" y="115697"/>
                  </a:lnTo>
                  <a:lnTo>
                    <a:pt x="148336" y="117602"/>
                  </a:lnTo>
                  <a:lnTo>
                    <a:pt x="141732" y="108966"/>
                  </a:lnTo>
                  <a:lnTo>
                    <a:pt x="147066" y="106045"/>
                  </a:lnTo>
                  <a:lnTo>
                    <a:pt x="152273" y="102743"/>
                  </a:lnTo>
                  <a:lnTo>
                    <a:pt x="157352" y="98806"/>
                  </a:lnTo>
                  <a:lnTo>
                    <a:pt x="162433" y="94996"/>
                  </a:lnTo>
                  <a:lnTo>
                    <a:pt x="166877" y="90678"/>
                  </a:lnTo>
                  <a:lnTo>
                    <a:pt x="184150" y="58547"/>
                  </a:lnTo>
                  <a:lnTo>
                    <a:pt x="184150" y="52070"/>
                  </a:lnTo>
                  <a:lnTo>
                    <a:pt x="184150" y="25273"/>
                  </a:lnTo>
                  <a:lnTo>
                    <a:pt x="184150" y="23241"/>
                  </a:lnTo>
                  <a:lnTo>
                    <a:pt x="183896" y="21462"/>
                  </a:lnTo>
                  <a:lnTo>
                    <a:pt x="183388" y="19685"/>
                  </a:lnTo>
                  <a:lnTo>
                    <a:pt x="183007" y="17907"/>
                  </a:lnTo>
                  <a:lnTo>
                    <a:pt x="182118" y="16510"/>
                  </a:lnTo>
                  <a:lnTo>
                    <a:pt x="180848" y="15493"/>
                  </a:lnTo>
                  <a:lnTo>
                    <a:pt x="180848" y="12954"/>
                  </a:lnTo>
                  <a:close/>
                </a:path>
                <a:path w="558165" h="145414">
                  <a:moveTo>
                    <a:pt x="380492" y="4953"/>
                  </a:moveTo>
                  <a:lnTo>
                    <a:pt x="395224" y="4953"/>
                  </a:lnTo>
                  <a:lnTo>
                    <a:pt x="395224" y="55880"/>
                  </a:lnTo>
                  <a:lnTo>
                    <a:pt x="418338" y="55880"/>
                  </a:lnTo>
                  <a:lnTo>
                    <a:pt x="418338" y="65912"/>
                  </a:lnTo>
                  <a:lnTo>
                    <a:pt x="395224" y="65912"/>
                  </a:lnTo>
                  <a:lnTo>
                    <a:pt x="395224" y="144780"/>
                  </a:lnTo>
                  <a:lnTo>
                    <a:pt x="383667" y="144780"/>
                  </a:lnTo>
                  <a:lnTo>
                    <a:pt x="383667" y="19304"/>
                  </a:lnTo>
                  <a:lnTo>
                    <a:pt x="383667" y="17145"/>
                  </a:lnTo>
                  <a:lnTo>
                    <a:pt x="383540" y="14859"/>
                  </a:lnTo>
                  <a:lnTo>
                    <a:pt x="383159" y="12700"/>
                  </a:lnTo>
                  <a:lnTo>
                    <a:pt x="382777" y="10414"/>
                  </a:lnTo>
                  <a:lnTo>
                    <a:pt x="381889" y="8762"/>
                  </a:lnTo>
                  <a:lnTo>
                    <a:pt x="380492" y="7493"/>
                  </a:lnTo>
                  <a:lnTo>
                    <a:pt x="380492" y="4953"/>
                  </a:lnTo>
                  <a:close/>
                </a:path>
                <a:path w="558165" h="145414">
                  <a:moveTo>
                    <a:pt x="246125" y="4953"/>
                  </a:moveTo>
                  <a:lnTo>
                    <a:pt x="260985" y="4953"/>
                  </a:lnTo>
                  <a:lnTo>
                    <a:pt x="260985" y="144780"/>
                  </a:lnTo>
                  <a:lnTo>
                    <a:pt x="249427" y="144780"/>
                  </a:lnTo>
                  <a:lnTo>
                    <a:pt x="249427" y="19304"/>
                  </a:lnTo>
                  <a:lnTo>
                    <a:pt x="249427" y="17145"/>
                  </a:lnTo>
                  <a:lnTo>
                    <a:pt x="246125" y="7493"/>
                  </a:lnTo>
                  <a:lnTo>
                    <a:pt x="246125" y="4953"/>
                  </a:lnTo>
                  <a:close/>
                </a:path>
                <a:path w="558165" h="145414">
                  <a:moveTo>
                    <a:pt x="57404" y="0"/>
                  </a:moveTo>
                  <a:lnTo>
                    <a:pt x="72136" y="0"/>
                  </a:lnTo>
                  <a:lnTo>
                    <a:pt x="72136" y="16383"/>
                  </a:lnTo>
                  <a:lnTo>
                    <a:pt x="119380" y="16383"/>
                  </a:lnTo>
                  <a:lnTo>
                    <a:pt x="119380" y="26289"/>
                  </a:lnTo>
                  <a:lnTo>
                    <a:pt x="96393" y="26289"/>
                  </a:lnTo>
                  <a:lnTo>
                    <a:pt x="98933" y="28575"/>
                  </a:lnTo>
                  <a:lnTo>
                    <a:pt x="101092" y="31368"/>
                  </a:lnTo>
                  <a:lnTo>
                    <a:pt x="102616" y="34417"/>
                  </a:lnTo>
                  <a:lnTo>
                    <a:pt x="104140" y="37465"/>
                  </a:lnTo>
                  <a:lnTo>
                    <a:pt x="104901" y="40767"/>
                  </a:lnTo>
                  <a:lnTo>
                    <a:pt x="104901" y="44323"/>
                  </a:lnTo>
                  <a:lnTo>
                    <a:pt x="104901" y="51689"/>
                  </a:lnTo>
                  <a:lnTo>
                    <a:pt x="72390" y="70993"/>
                  </a:lnTo>
                  <a:lnTo>
                    <a:pt x="72390" y="84074"/>
                  </a:lnTo>
                  <a:lnTo>
                    <a:pt x="132969" y="84074"/>
                  </a:lnTo>
                  <a:lnTo>
                    <a:pt x="132969" y="93853"/>
                  </a:lnTo>
                  <a:lnTo>
                    <a:pt x="0" y="93853"/>
                  </a:lnTo>
                  <a:lnTo>
                    <a:pt x="0" y="84074"/>
                  </a:lnTo>
                  <a:lnTo>
                    <a:pt x="60579" y="84074"/>
                  </a:lnTo>
                  <a:lnTo>
                    <a:pt x="60579" y="70993"/>
                  </a:lnTo>
                  <a:lnTo>
                    <a:pt x="28067" y="51689"/>
                  </a:lnTo>
                  <a:lnTo>
                    <a:pt x="28067" y="44323"/>
                  </a:lnTo>
                  <a:lnTo>
                    <a:pt x="28067" y="40767"/>
                  </a:lnTo>
                  <a:lnTo>
                    <a:pt x="36449" y="26289"/>
                  </a:lnTo>
                  <a:lnTo>
                    <a:pt x="13589" y="26289"/>
                  </a:lnTo>
                  <a:lnTo>
                    <a:pt x="13589" y="16383"/>
                  </a:lnTo>
                  <a:lnTo>
                    <a:pt x="60706" y="16383"/>
                  </a:lnTo>
                  <a:lnTo>
                    <a:pt x="60706" y="13462"/>
                  </a:lnTo>
                  <a:lnTo>
                    <a:pt x="60706" y="11557"/>
                  </a:lnTo>
                  <a:lnTo>
                    <a:pt x="60451" y="9398"/>
                  </a:lnTo>
                  <a:lnTo>
                    <a:pt x="60071" y="7366"/>
                  </a:lnTo>
                  <a:lnTo>
                    <a:pt x="59690" y="5334"/>
                  </a:lnTo>
                  <a:lnTo>
                    <a:pt x="58800" y="3683"/>
                  </a:lnTo>
                  <a:lnTo>
                    <a:pt x="57404" y="2540"/>
                  </a:lnTo>
                  <a:lnTo>
                    <a:pt x="57404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93914" y="4517390"/>
              <a:ext cx="2637155" cy="1661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20604" y="4521835"/>
              <a:ext cx="2425192" cy="1510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85330" y="4785613"/>
              <a:ext cx="3195574" cy="16611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224032" y="1324356"/>
            <a:ext cx="6065520" cy="512445"/>
            <a:chOff x="224032" y="1324356"/>
            <a:chExt cx="6065520" cy="512445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4032" y="1324356"/>
              <a:ext cx="6065510" cy="51206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0708" y="1435608"/>
              <a:ext cx="1677924" cy="2682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0792" y="1331976"/>
              <a:ext cx="5977128" cy="43281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6920486" y="1336548"/>
            <a:ext cx="6064250" cy="512445"/>
            <a:chOff x="6920486" y="1336548"/>
            <a:chExt cx="6064250" cy="512445"/>
          </a:xfrm>
        </p:grpSpPr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20486" y="1336548"/>
              <a:ext cx="6063991" cy="51206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19543" y="1449324"/>
              <a:ext cx="1383792" cy="2621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37247" y="1344168"/>
              <a:ext cx="5975604" cy="43281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6920486" y="3268979"/>
            <a:ext cx="6064250" cy="512445"/>
            <a:chOff x="6920486" y="3268979"/>
            <a:chExt cx="6064250" cy="512445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20486" y="3268979"/>
              <a:ext cx="6063991" cy="51206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16495" y="3384803"/>
              <a:ext cx="1996440" cy="2621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37247" y="3276599"/>
              <a:ext cx="5975604" cy="432815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920486" y="5356860"/>
            <a:ext cx="6064250" cy="512445"/>
            <a:chOff x="6920486" y="5356860"/>
            <a:chExt cx="6064250" cy="512445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20486" y="5356860"/>
              <a:ext cx="6063991" cy="51206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14971" y="5469636"/>
              <a:ext cx="2895600" cy="2667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37247" y="5364480"/>
              <a:ext cx="5975604" cy="432815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224032" y="1901941"/>
            <a:ext cx="6065520" cy="5099685"/>
            <a:chOff x="224032" y="1901941"/>
            <a:chExt cx="6065520" cy="5099685"/>
          </a:xfrm>
        </p:grpSpPr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4032" y="1901941"/>
              <a:ext cx="6065510" cy="509932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0792" y="1909572"/>
              <a:ext cx="5977128" cy="502005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0456" y="3048000"/>
              <a:ext cx="2287524" cy="368503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07307" y="3037332"/>
              <a:ext cx="2252472" cy="107289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11880" y="4107180"/>
              <a:ext cx="2261616" cy="221437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954780" y="5590032"/>
              <a:ext cx="1539240" cy="250190"/>
            </a:xfrm>
            <a:custGeom>
              <a:avLst/>
              <a:gdLst/>
              <a:ahLst/>
              <a:cxnLst/>
              <a:rect l="l" t="t" r="r" b="b"/>
              <a:pathLst>
                <a:path w="1539239" h="250189">
                  <a:moveTo>
                    <a:pt x="1539239" y="0"/>
                  </a:moveTo>
                  <a:lnTo>
                    <a:pt x="0" y="0"/>
                  </a:lnTo>
                  <a:lnTo>
                    <a:pt x="0" y="249935"/>
                  </a:lnTo>
                  <a:lnTo>
                    <a:pt x="1539239" y="249935"/>
                  </a:lnTo>
                  <a:lnTo>
                    <a:pt x="1539239" y="0"/>
                  </a:lnTo>
                  <a:close/>
                </a:path>
              </a:pathLst>
            </a:custGeom>
            <a:solidFill>
              <a:srgbClr val="6A15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6920486" y="1901931"/>
            <a:ext cx="6064250" cy="1297305"/>
            <a:chOff x="6920486" y="1901931"/>
            <a:chExt cx="6064250" cy="1297305"/>
          </a:xfrm>
        </p:grpSpPr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20486" y="1901931"/>
              <a:ext cx="6063991" cy="129695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37247" y="1909572"/>
              <a:ext cx="5975604" cy="1217676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6918962" y="5932872"/>
            <a:ext cx="6064250" cy="1376680"/>
            <a:chOff x="6918962" y="5932872"/>
            <a:chExt cx="6064250" cy="1376680"/>
          </a:xfrm>
        </p:grpSpPr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18962" y="5932872"/>
              <a:ext cx="6063991" cy="137626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35723" y="5940552"/>
              <a:ext cx="5975604" cy="1296924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3954779" y="5590032"/>
            <a:ext cx="1539240" cy="2501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210"/>
              </a:spcBef>
            </a:pPr>
            <a:r>
              <a:rPr sz="1250" b="1" spc="-5">
                <a:solidFill>
                  <a:srgbClr val="FFFFFF"/>
                </a:solidFill>
                <a:latin typeface="맑은 고딕"/>
                <a:cs typeface="맑은 고딕"/>
              </a:rPr>
              <a:t>점심값</a:t>
            </a:r>
            <a:r>
              <a:rPr sz="1250" b="1" spc="-4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50" b="1" spc="-5">
                <a:solidFill>
                  <a:srgbClr val="FFFFFF"/>
                </a:solidFill>
                <a:latin typeface="맑은 고딕"/>
                <a:cs typeface="맑은 고딕"/>
              </a:rPr>
              <a:t>받기</a:t>
            </a:r>
            <a:endParaRPr sz="1250">
              <a:latin typeface="맑은 고딕"/>
              <a:cs typeface="맑은 고딕"/>
            </a:endParaRPr>
          </a:p>
        </p:txBody>
      </p:sp>
      <p:pic>
        <p:nvPicPr>
          <p:cNvPr id="53" name="object 5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323332" y="5733288"/>
            <a:ext cx="233172" cy="2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30244" y="1614860"/>
            <a:ext cx="6804406" cy="2444115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35"/>
              </a:spcBef>
            </a:pPr>
            <a:r>
              <a:rPr sz="3500" b="1" spc="265">
                <a:solidFill>
                  <a:srgbClr val="FFFFFF"/>
                </a:solidFill>
                <a:latin typeface="나눔고딕OTF ExtraBold"/>
                <a:cs typeface="나눔고딕OTF ExtraBold"/>
              </a:rPr>
              <a:t>Part</a:t>
            </a:r>
            <a:r>
              <a:rPr sz="3500" b="1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80">
                <a:solidFill>
                  <a:srgbClr val="FFFFFF"/>
                </a:solidFill>
                <a:latin typeface="나눔고딕OTF ExtraBold"/>
                <a:cs typeface="나눔고딕OTF ExtraBold"/>
              </a:rPr>
              <a:t>3</a:t>
            </a:r>
            <a:endParaRPr sz="3500">
              <a:latin typeface="나눔고딕OTF ExtraBold"/>
              <a:cs typeface="나눔고딕OTF ExtraBold"/>
            </a:endParaRPr>
          </a:p>
          <a:p>
            <a:pPr algn="ctr">
              <a:lnSpc>
                <a:spcPct val="100000"/>
              </a:lnSpc>
              <a:spcBef>
                <a:spcPts val="2150"/>
              </a:spcBef>
            </a:pP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신한의</a:t>
            </a:r>
            <a:r>
              <a:rPr sz="35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진심</a:t>
            </a:r>
            <a:endParaRPr sz="3500">
              <a:latin typeface="나눔고딕OTF ExtraBold"/>
              <a:cs typeface="나눔고딕OTF ExtraBold"/>
            </a:endParaRPr>
          </a:p>
          <a:p>
            <a:pPr algn="ctr">
              <a:lnSpc>
                <a:spcPct val="100000"/>
              </a:lnSpc>
              <a:spcBef>
                <a:spcPts val="2150"/>
              </a:spcBef>
            </a:pP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학생증</a:t>
            </a:r>
            <a:r>
              <a:rPr sz="3500" b="1" spc="5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체크카드와</a:t>
            </a:r>
            <a:r>
              <a:rPr sz="3500" b="1" spc="4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80">
                <a:solidFill>
                  <a:srgbClr val="FFFFFF"/>
                </a:solidFill>
                <a:latin typeface="나눔고딕OTF ExtraBold"/>
                <a:cs typeface="나눔고딕OTF ExtraBold"/>
              </a:rPr>
              <a:t>SOL</a:t>
            </a:r>
            <a:r>
              <a:rPr sz="3500" b="1" spc="7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트래블</a:t>
            </a:r>
            <a:endParaRPr sz="3500">
              <a:latin typeface="나눔고딕OTF ExtraBold"/>
              <a:cs typeface="나눔고딕OTF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3835" y="2988564"/>
            <a:ext cx="4824983" cy="43921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455" y="2124456"/>
            <a:ext cx="2866644" cy="3744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00450" y="733425"/>
            <a:ext cx="7010400" cy="2056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4730">
              <a:lnSpc>
                <a:spcPct val="150000"/>
              </a:lnSpc>
              <a:spcBef>
                <a:spcPts val="100"/>
              </a:spcBef>
            </a:pPr>
            <a:r>
              <a:rPr lang="en-US" sz="4400" b="1" spc="265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    </a:t>
            </a:r>
            <a:r>
              <a:rPr sz="4400" b="1" spc="265" err="1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목원대학교</a:t>
            </a:r>
            <a:r>
              <a:rPr sz="4400" b="1" spc="265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4400" b="1" spc="270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endParaRPr lang="en-US" sz="4400" b="1" spc="270">
              <a:solidFill>
                <a:srgbClr val="FFFFFF"/>
              </a:solidFill>
              <a:latin typeface="나눔고딕OTF ExtraBold"/>
              <a:cs typeface="나눔고딕OTF ExtraBold"/>
            </a:endParaRPr>
          </a:p>
          <a:p>
            <a:pPr marL="12700" marR="5080" indent="1014730">
              <a:lnSpc>
                <a:spcPct val="150000"/>
              </a:lnSpc>
              <a:spcBef>
                <a:spcPts val="100"/>
              </a:spcBef>
            </a:pPr>
            <a:r>
              <a:rPr sz="4400" b="1" spc="265" err="1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입학을</a:t>
            </a:r>
            <a:r>
              <a:rPr sz="4400" b="1" spc="10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4400" b="1" spc="150" err="1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축하합니다</a:t>
            </a:r>
            <a:r>
              <a:rPr sz="4400" b="1" spc="150">
                <a:solidFill>
                  <a:srgbClr val="FFFFFF"/>
                </a:solidFill>
                <a:latin typeface="나눔고딕OTF ExtraBold"/>
                <a:cs typeface="나눔고딕OTF ExtraBold"/>
              </a:rPr>
              <a:t>!</a:t>
            </a:r>
            <a:endParaRPr sz="4400">
              <a:latin typeface="나눔고딕OTF ExtraBold"/>
              <a:cs typeface="나눔고딕OTF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5602" y="3049270"/>
            <a:ext cx="9621648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신한은행은</a:t>
            </a:r>
            <a:r>
              <a:rPr sz="32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여러분의</a:t>
            </a:r>
            <a:r>
              <a:rPr sz="3200" b="1" spc="2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빛나는</a:t>
            </a:r>
            <a:r>
              <a:rPr sz="3200" b="1" spc="4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시작을</a:t>
            </a:r>
            <a:r>
              <a:rPr sz="32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응원합니다</a:t>
            </a:r>
            <a:endParaRPr sz="3200">
              <a:latin typeface="나눔고딕OTF ExtraBold"/>
              <a:cs typeface="나눔고딕OTF Extra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0" y="2337950"/>
            <a:ext cx="6408420" cy="5219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  <a:latin typeface="나눔고딕OTF Light"/>
                <a:cs typeface="나눔고딕OTF Light"/>
              </a:rPr>
              <a:t>03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9263" y="94386"/>
            <a:ext cx="5149853" cy="148082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265"/>
              </a:spcBef>
            </a:pP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신한은</a:t>
            </a:r>
            <a:r>
              <a:rPr sz="1700" spc="-4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여러분과</a:t>
            </a:r>
            <a:r>
              <a:rPr sz="1700" spc="-5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5">
                <a:solidFill>
                  <a:srgbClr val="4AACC5"/>
                </a:solidFill>
                <a:latin typeface="나눔고딕OTF"/>
                <a:cs typeface="나눔고딕OTF"/>
              </a:rPr>
              <a:t>함께</a:t>
            </a:r>
            <a:r>
              <a:rPr sz="1700" spc="-5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합니다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카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페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영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화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9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편의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점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통신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비</a:t>
            </a:r>
            <a:r>
              <a:rPr sz="1800" spc="-9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교통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비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9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토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익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180">
                <a:solidFill>
                  <a:srgbClr val="4AACC5"/>
                </a:solidFill>
                <a:latin typeface="나눔고딕OTF"/>
                <a:cs typeface="나눔고딕OTF"/>
              </a:rPr>
              <a:t>=</a:t>
            </a:r>
            <a:r>
              <a:rPr sz="1800" spc="-10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120">
                <a:solidFill>
                  <a:srgbClr val="4AACC5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  <a:p>
            <a:pPr marR="498475" algn="ctr">
              <a:lnSpc>
                <a:spcPct val="100000"/>
              </a:lnSpc>
              <a:spcBef>
                <a:spcPts val="2230"/>
              </a:spcBef>
            </a:pPr>
            <a:r>
              <a:rPr sz="2200" b="1" spc="35">
                <a:solidFill>
                  <a:srgbClr val="001F5F"/>
                </a:solidFill>
                <a:latin typeface="나눔고딕OTF ExtraBold"/>
                <a:cs typeface="나눔고딕OTF ExtraBold"/>
              </a:rPr>
              <a:t>S20</a:t>
            </a:r>
            <a:r>
              <a:rPr sz="2200" b="1" spc="-85">
                <a:solidFill>
                  <a:srgbClr val="001F5F"/>
                </a:solidFill>
                <a:latin typeface="나눔고딕OTF ExtraBold"/>
                <a:cs typeface="나눔고딕OTF ExtraBold"/>
              </a:rPr>
              <a:t> </a:t>
            </a:r>
            <a:r>
              <a:rPr sz="2200" b="1" spc="90">
                <a:solidFill>
                  <a:srgbClr val="001F5F"/>
                </a:solidFill>
                <a:latin typeface="나눔고딕OTF ExtraBold"/>
                <a:cs typeface="나눔고딕OTF ExtraBold"/>
              </a:rPr>
              <a:t>학생증</a:t>
            </a:r>
            <a:r>
              <a:rPr sz="2200" b="1" spc="-60">
                <a:solidFill>
                  <a:srgbClr val="001F5F"/>
                </a:solidFill>
                <a:latin typeface="나눔고딕OTF ExtraBold"/>
                <a:cs typeface="나눔고딕OTF ExtraBold"/>
              </a:rPr>
              <a:t> </a:t>
            </a:r>
            <a:r>
              <a:rPr sz="2200" b="1" spc="75">
                <a:solidFill>
                  <a:srgbClr val="001F5F"/>
                </a:solidFill>
                <a:latin typeface="나눔고딕OTF ExtraBold"/>
                <a:cs typeface="나눔고딕OTF ExtraBold"/>
              </a:rPr>
              <a:t>체크카드</a:t>
            </a:r>
            <a:endParaRPr sz="2200">
              <a:latin typeface="나눔고딕OTF ExtraBold"/>
              <a:cs typeface="나눔고딕OTF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60" y="1724024"/>
            <a:ext cx="4252829" cy="263156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619116" y="4419600"/>
            <a:ext cx="6367145" cy="1254760"/>
            <a:chOff x="6619116" y="4419600"/>
            <a:chExt cx="6367145" cy="12547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9116" y="4419600"/>
              <a:ext cx="6267647" cy="12542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594336" y="4436364"/>
              <a:ext cx="391795" cy="676910"/>
            </a:xfrm>
            <a:custGeom>
              <a:avLst/>
              <a:gdLst/>
              <a:ahLst/>
              <a:cxnLst/>
              <a:rect l="l" t="t" r="r" b="b"/>
              <a:pathLst>
                <a:path w="391795" h="676910">
                  <a:moveTo>
                    <a:pt x="391668" y="0"/>
                  </a:moveTo>
                  <a:lnTo>
                    <a:pt x="0" y="0"/>
                  </a:lnTo>
                  <a:lnTo>
                    <a:pt x="0" y="676656"/>
                  </a:lnTo>
                  <a:lnTo>
                    <a:pt x="391668" y="676656"/>
                  </a:lnTo>
                  <a:lnTo>
                    <a:pt x="391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691538" y="1618488"/>
            <a:ext cx="5153660" cy="2136140"/>
            <a:chOff x="6691538" y="1618488"/>
            <a:chExt cx="5153660" cy="21361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1538" y="1618488"/>
              <a:ext cx="4924119" cy="1162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73905" y="2798064"/>
              <a:ext cx="5070800" cy="95633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72083" y="4517135"/>
            <a:ext cx="5568950" cy="2452370"/>
            <a:chOff x="672083" y="4517135"/>
            <a:chExt cx="5568950" cy="245237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8420" y="4517135"/>
              <a:ext cx="5173638" cy="15316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2083" y="5862827"/>
              <a:ext cx="5568696" cy="1106424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49503" y="5862828"/>
            <a:ext cx="6015563" cy="1399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  <a:latin typeface="나눔고딕OTF Light"/>
                <a:cs typeface="나눔고딕OTF Light"/>
              </a:rPr>
              <a:t>03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9262" y="94386"/>
            <a:ext cx="4036187" cy="86296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265"/>
              </a:spcBef>
            </a:pP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신한은</a:t>
            </a:r>
            <a:r>
              <a:rPr sz="1700" spc="-4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여러분과</a:t>
            </a:r>
            <a:r>
              <a:rPr sz="1700" spc="-5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5">
                <a:solidFill>
                  <a:srgbClr val="4AACC5"/>
                </a:solidFill>
                <a:latin typeface="나눔고딕OTF"/>
                <a:cs typeface="나눔고딕OTF"/>
              </a:rPr>
              <a:t>함께</a:t>
            </a:r>
            <a:r>
              <a:rPr sz="1700" spc="-5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합니다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spc="-15">
                <a:solidFill>
                  <a:srgbClr val="4AACC5"/>
                </a:solidFill>
                <a:latin typeface="나눔고딕OTF"/>
                <a:cs typeface="나눔고딕OTF"/>
              </a:rPr>
              <a:t>20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대</a:t>
            </a:r>
            <a:r>
              <a:rPr sz="1800" spc="-60">
                <a:solidFill>
                  <a:srgbClr val="4AACC5"/>
                </a:solidFill>
                <a:latin typeface="나눔고딕OTF"/>
                <a:cs typeface="나눔고딕OTF"/>
              </a:rPr>
              <a:t>,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이보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다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여행가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기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좋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은</a:t>
            </a:r>
            <a:r>
              <a:rPr sz="1800" spc="-9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때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는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없다</a:t>
            </a:r>
            <a:endParaRPr sz="1800">
              <a:latin typeface="나눔고딕OTF"/>
              <a:cs typeface="나눔고딕OT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2616" y="1798320"/>
            <a:ext cx="3044951" cy="47183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7510" y="4238244"/>
            <a:ext cx="3452621" cy="22539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88679" y="1232408"/>
            <a:ext cx="2917571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25">
                <a:solidFill>
                  <a:srgbClr val="001F5F"/>
                </a:solidFill>
                <a:latin typeface="나눔고딕OTF ExtraBold"/>
                <a:cs typeface="나눔고딕OTF ExtraBold"/>
              </a:rPr>
              <a:t>SOL</a:t>
            </a:r>
            <a:r>
              <a:rPr sz="2200" b="1" spc="-105">
                <a:solidFill>
                  <a:srgbClr val="001F5F"/>
                </a:solidFill>
                <a:latin typeface="나눔고딕OTF ExtraBold"/>
                <a:cs typeface="나눔고딕OTF ExtraBold"/>
              </a:rPr>
              <a:t> </a:t>
            </a:r>
            <a:r>
              <a:rPr sz="2200" b="1" spc="90">
                <a:solidFill>
                  <a:srgbClr val="001F5F"/>
                </a:solidFill>
                <a:latin typeface="나눔고딕OTF ExtraBold"/>
                <a:cs typeface="나눔고딕OTF ExtraBold"/>
              </a:rPr>
              <a:t>트래블</a:t>
            </a:r>
            <a:r>
              <a:rPr sz="2200" b="1" spc="-65">
                <a:solidFill>
                  <a:srgbClr val="001F5F"/>
                </a:solidFill>
                <a:latin typeface="나눔고딕OTF ExtraBold"/>
                <a:cs typeface="나눔고딕OTF ExtraBold"/>
              </a:rPr>
              <a:t> </a:t>
            </a:r>
            <a:r>
              <a:rPr sz="2200" b="1" spc="75">
                <a:solidFill>
                  <a:srgbClr val="001F5F"/>
                </a:solidFill>
                <a:latin typeface="나눔고딕OTF ExtraBold"/>
                <a:cs typeface="나눔고딕OTF ExtraBold"/>
              </a:rPr>
              <a:t>체크카드</a:t>
            </a:r>
            <a:endParaRPr sz="2200">
              <a:latin typeface="나눔고딕OTF ExtraBold"/>
              <a:cs typeface="나눔고딕OTF ExtraBold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24649" y="1790700"/>
            <a:ext cx="3452621" cy="230124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08609" y="2551938"/>
            <a:ext cx="5982335" cy="6350"/>
          </a:xfrm>
          <a:custGeom>
            <a:avLst/>
            <a:gdLst/>
            <a:ahLst/>
            <a:cxnLst/>
            <a:rect l="l" t="t" r="r" b="b"/>
            <a:pathLst>
              <a:path w="5982335" h="6350">
                <a:moveTo>
                  <a:pt x="0" y="6096"/>
                </a:moveTo>
                <a:lnTo>
                  <a:pt x="5982081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777" y="2696210"/>
            <a:ext cx="97028" cy="9855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08609" y="3851910"/>
            <a:ext cx="5982335" cy="6350"/>
          </a:xfrm>
          <a:custGeom>
            <a:avLst/>
            <a:gdLst/>
            <a:ahLst/>
            <a:cxnLst/>
            <a:rect l="l" t="t" r="r" b="b"/>
            <a:pathLst>
              <a:path w="5982335" h="6350">
                <a:moveTo>
                  <a:pt x="0" y="6095"/>
                </a:moveTo>
                <a:lnTo>
                  <a:pt x="5982081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3445" y="4124198"/>
            <a:ext cx="97027" cy="97027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37565" y="5214366"/>
            <a:ext cx="5982335" cy="6350"/>
          </a:xfrm>
          <a:custGeom>
            <a:avLst/>
            <a:gdLst/>
            <a:ahLst/>
            <a:cxnLst/>
            <a:rect l="l" t="t" r="r" b="b"/>
            <a:pathLst>
              <a:path w="5982335" h="6350">
                <a:moveTo>
                  <a:pt x="0" y="6096"/>
                </a:moveTo>
                <a:lnTo>
                  <a:pt x="5982081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2287" y="2035853"/>
            <a:ext cx="6367015" cy="3685624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①</a:t>
            </a:r>
            <a:r>
              <a:rPr sz="2000" b="1" spc="3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현지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통화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결제</a:t>
            </a:r>
            <a:r>
              <a:rPr sz="2000" b="1" spc="3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및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환전수수료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무료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85">
                <a:solidFill>
                  <a:srgbClr val="1C6CA3"/>
                </a:solidFill>
                <a:latin typeface="나눔고딕OTF ExtraBold"/>
                <a:cs typeface="나눔고딕OTF ExtraBold"/>
              </a:rPr>
              <a:t>(</a:t>
            </a:r>
            <a:r>
              <a:rPr sz="2000" b="1" spc="85" err="1">
                <a:solidFill>
                  <a:srgbClr val="1C6CA3"/>
                </a:solidFill>
                <a:latin typeface="나눔고딕OTF ExtraBold"/>
                <a:cs typeface="나눔고딕OTF ExtraBold"/>
              </a:rPr>
              <a:t>해외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lang="en-US" sz="2000" b="1" spc="65" smtClean="0">
                <a:solidFill>
                  <a:srgbClr val="1C6CA3"/>
                </a:solidFill>
                <a:latin typeface="나눔고딕OTF ExtraBold"/>
                <a:cs typeface="나눔고딕OTF ExtraBold"/>
              </a:rPr>
              <a:t>42</a:t>
            </a:r>
            <a:r>
              <a:rPr sz="2000" b="1" spc="65" smtClean="0">
                <a:solidFill>
                  <a:srgbClr val="1C6CA3"/>
                </a:solidFill>
                <a:latin typeface="나눔고딕OTF ExtraBold"/>
                <a:cs typeface="나눔고딕OTF ExtraBold"/>
              </a:rPr>
              <a:t>개국</a:t>
            </a:r>
            <a:r>
              <a:rPr sz="2000" b="1" spc="65">
                <a:solidFill>
                  <a:srgbClr val="1C6CA3"/>
                </a:solidFill>
                <a:latin typeface="나눔고딕OTF ExtraBold"/>
                <a:cs typeface="나눔고딕OTF ExtraBold"/>
              </a:rPr>
              <a:t>)</a:t>
            </a:r>
            <a:endParaRPr sz="2000">
              <a:latin typeface="나눔고딕OTF ExtraBold"/>
              <a:cs typeface="나눔고딕OTF ExtraBold"/>
            </a:endParaRPr>
          </a:p>
          <a:p>
            <a:pPr marL="337820">
              <a:lnSpc>
                <a:spcPct val="100000"/>
              </a:lnSpc>
              <a:spcBef>
                <a:spcPts val="1000"/>
              </a:spcBef>
            </a:pPr>
            <a:r>
              <a:rPr sz="1600" b="1" spc="90">
                <a:latin typeface="나눔고딕OTF ExtraBold"/>
                <a:cs typeface="나눔고딕OTF ExtraBold"/>
              </a:rPr>
              <a:t>해외에서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결제할</a:t>
            </a:r>
            <a:r>
              <a:rPr sz="1600" b="1" spc="2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때</a:t>
            </a:r>
            <a:r>
              <a:rPr sz="1600" b="1" spc="2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최대한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80">
                <a:latin typeface="나눔고딕OTF ExtraBold"/>
                <a:cs typeface="나눔고딕OTF ExtraBold"/>
              </a:rPr>
              <a:t>저렴하게,</a:t>
            </a:r>
            <a:r>
              <a:rPr sz="1600" b="1" spc="4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환율</a:t>
            </a:r>
            <a:r>
              <a:rPr sz="1600" b="1" spc="2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우대</a:t>
            </a:r>
            <a:r>
              <a:rPr sz="1600" b="1" spc="25">
                <a:latin typeface="나눔고딕OTF ExtraBold"/>
                <a:cs typeface="나눔고딕OTF ExtraBold"/>
              </a:rPr>
              <a:t> </a:t>
            </a:r>
            <a:r>
              <a:rPr sz="1600" b="1" spc="-30">
                <a:latin typeface="나눔고딕OTF ExtraBold"/>
                <a:cs typeface="나눔고딕OTF ExtraBold"/>
              </a:rPr>
              <a:t>100%</a:t>
            </a:r>
            <a:endParaRPr sz="1600">
              <a:latin typeface="나눔고딕OTF ExtraBold"/>
              <a:cs typeface="나눔고딕OTF ExtraBold"/>
            </a:endParaRPr>
          </a:p>
          <a:p>
            <a:pPr>
              <a:lnSpc>
                <a:spcPct val="100000"/>
              </a:lnSpc>
            </a:pPr>
            <a:endParaRPr sz="2300">
              <a:latin typeface="나눔고딕OTF ExtraBold"/>
              <a:cs typeface="나눔고딕OTF ExtraBold"/>
            </a:endParaRPr>
          </a:p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②</a:t>
            </a:r>
            <a:r>
              <a:rPr sz="2000" b="1" spc="3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해외</a:t>
            </a:r>
            <a:r>
              <a:rPr sz="2000" b="1" spc="1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ATM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이용</a:t>
            </a:r>
            <a:r>
              <a:rPr sz="2000" b="1" spc="3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수수료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면제</a:t>
            </a:r>
            <a:endParaRPr sz="2000">
              <a:latin typeface="나눔고딕OTF ExtraBold"/>
              <a:cs typeface="나눔고딕OTF ExtraBold"/>
            </a:endParaRPr>
          </a:p>
          <a:p>
            <a:pPr marL="384175">
              <a:lnSpc>
                <a:spcPct val="100000"/>
              </a:lnSpc>
              <a:spcBef>
                <a:spcPts val="2105"/>
              </a:spcBef>
            </a:pPr>
            <a:r>
              <a:rPr sz="1600" b="1" spc="90">
                <a:latin typeface="나눔고딕OTF ExtraBold"/>
                <a:cs typeface="나눔고딕OTF ExtraBold"/>
              </a:rPr>
              <a:t>미리</a:t>
            </a:r>
            <a:r>
              <a:rPr sz="1600" b="1" spc="2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번거롭게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환전할</a:t>
            </a:r>
            <a:r>
              <a:rPr sz="1600" b="1" spc="30">
                <a:latin typeface="나눔고딕OTF ExtraBold"/>
                <a:cs typeface="나눔고딕OTF ExtraBold"/>
              </a:rPr>
              <a:t> </a:t>
            </a:r>
            <a:r>
              <a:rPr sz="1600" b="1" spc="80">
                <a:latin typeface="나눔고딕OTF ExtraBold"/>
                <a:cs typeface="나눔고딕OTF ExtraBold"/>
              </a:rPr>
              <a:t>필요없이,</a:t>
            </a:r>
            <a:r>
              <a:rPr sz="1600" b="1" spc="3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해외에서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뽑아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쓰자</a:t>
            </a:r>
            <a:endParaRPr sz="1600">
              <a:latin typeface="나눔고딕OTF ExtraBold"/>
              <a:cs typeface="나눔고딕OTF ExtraBold"/>
            </a:endParaRPr>
          </a:p>
          <a:p>
            <a:pPr>
              <a:lnSpc>
                <a:spcPct val="100000"/>
              </a:lnSpc>
            </a:pPr>
            <a:endParaRPr sz="2300">
              <a:latin typeface="나눔고딕OTF ExtraBold"/>
              <a:cs typeface="나눔고딕OTF ExtraBold"/>
            </a:endParaRPr>
          </a:p>
          <a:p>
            <a:pPr marL="41275">
              <a:lnSpc>
                <a:spcPct val="100000"/>
              </a:lnSpc>
              <a:spcBef>
                <a:spcPts val="1655"/>
              </a:spcBef>
            </a:pPr>
            <a:r>
              <a:rPr sz="2000" spc="-100">
                <a:solidFill>
                  <a:srgbClr val="1C6CA3"/>
                </a:solidFill>
                <a:latin typeface="바탕"/>
                <a:cs typeface="바탕"/>
              </a:rPr>
              <a:t>③</a:t>
            </a:r>
            <a:r>
              <a:rPr sz="2000" spc="-75">
                <a:solidFill>
                  <a:srgbClr val="1C6CA3"/>
                </a:solidFill>
                <a:latin typeface="바탕"/>
                <a:cs typeface="바탕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전</a:t>
            </a:r>
            <a:r>
              <a:rPr sz="2000" b="1" spc="4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세계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35">
                <a:solidFill>
                  <a:srgbClr val="1C6CA3"/>
                </a:solidFill>
                <a:latin typeface="나눔고딕OTF ExtraBold"/>
                <a:cs typeface="나눔고딕OTF ExtraBold"/>
              </a:rPr>
              <a:t>1200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개</a:t>
            </a:r>
            <a:r>
              <a:rPr sz="2000" b="1" spc="5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45">
                <a:solidFill>
                  <a:srgbClr val="1C6CA3"/>
                </a:solidFill>
                <a:latin typeface="나눔고딕OTF ExtraBold"/>
                <a:cs typeface="나눔고딕OTF ExtraBold"/>
              </a:rPr>
              <a:t>「더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라운</a:t>
            </a:r>
            <a:r>
              <a:rPr sz="2000" b="1" spc="114">
                <a:solidFill>
                  <a:srgbClr val="1C6CA3"/>
                </a:solidFill>
                <a:latin typeface="나눔고딕OTF ExtraBold"/>
                <a:cs typeface="나눔고딕OTF ExtraBold"/>
              </a:rPr>
              <a:t>지</a:t>
            </a:r>
            <a:r>
              <a:rPr sz="2000" b="1" spc="170">
                <a:solidFill>
                  <a:srgbClr val="1C6CA3"/>
                </a:solidFill>
                <a:latin typeface="나눔고딕OTF ExtraBold"/>
                <a:cs typeface="나눔고딕OTF ExtraBold"/>
              </a:rPr>
              <a:t>」</a:t>
            </a:r>
            <a:r>
              <a:rPr sz="2000" b="1" spc="3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공항라운지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무료</a:t>
            </a:r>
            <a:endParaRPr sz="2000">
              <a:latin typeface="나눔고딕OTF ExtraBold"/>
              <a:cs typeface="나눔고딕OTF ExtraBold"/>
            </a:endParaRPr>
          </a:p>
          <a:p>
            <a:pPr marL="413384">
              <a:lnSpc>
                <a:spcPct val="100000"/>
              </a:lnSpc>
              <a:spcBef>
                <a:spcPts val="2105"/>
              </a:spcBef>
            </a:pPr>
            <a:r>
              <a:rPr sz="1600" b="1" spc="90">
                <a:latin typeface="나눔고딕OTF ExtraBold"/>
                <a:cs typeface="나눔고딕OTF ExtraBold"/>
              </a:rPr>
              <a:t>식사부터</a:t>
            </a:r>
            <a:r>
              <a:rPr sz="1600" b="1" spc="30">
                <a:latin typeface="나눔고딕OTF ExtraBold"/>
                <a:cs typeface="나눔고딕OTF ExtraBold"/>
              </a:rPr>
              <a:t> </a:t>
            </a:r>
            <a:r>
              <a:rPr sz="1600" b="1" spc="80">
                <a:latin typeface="나눔고딕OTF ExtraBold"/>
                <a:cs typeface="나눔고딕OTF ExtraBold"/>
              </a:rPr>
              <a:t>샤워까지,</a:t>
            </a:r>
            <a:r>
              <a:rPr sz="1600" b="1" spc="4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공항</a:t>
            </a:r>
            <a:r>
              <a:rPr sz="1600" b="1" spc="2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라운지에서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여유롭게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75" err="1">
                <a:latin typeface="나눔고딕OTF ExtraBold"/>
                <a:cs typeface="나눔고딕OTF ExtraBold"/>
              </a:rPr>
              <a:t>쉬다가세요</a:t>
            </a:r>
            <a:r>
              <a:rPr sz="1600" b="1" spc="75" smtClean="0">
                <a:latin typeface="나눔고딕OTF ExtraBold"/>
                <a:cs typeface="나눔고딕OTF ExtraBold"/>
              </a:rPr>
              <a:t>~</a:t>
            </a:r>
            <a:endParaRPr sz="1600">
              <a:latin typeface="나눔고딕OTF ExtraBold"/>
              <a:cs typeface="나눔고딕OTF Extra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2401" y="5485129"/>
            <a:ext cx="97028" cy="9855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72288" y="6326822"/>
            <a:ext cx="5156962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-100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바탕"/>
              </a:rPr>
              <a:t>④</a:t>
            </a:r>
            <a:r>
              <a:rPr sz="2000" u="sng" spc="-110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바탕"/>
              </a:rPr>
              <a:t> </a:t>
            </a:r>
            <a:r>
              <a:rPr sz="2000" b="1" u="sng" spc="120" err="1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짱구와</a:t>
            </a:r>
            <a:r>
              <a:rPr sz="2000" b="1" u="sng" spc="25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 </a:t>
            </a:r>
            <a:r>
              <a:rPr sz="2000" b="1" u="sng" spc="120" err="1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도라에몽</a:t>
            </a:r>
            <a:r>
              <a:rPr sz="2000" b="1" u="sng" spc="40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..</a:t>
            </a:r>
            <a:r>
              <a:rPr sz="2000" b="1" u="sng" spc="120" err="1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놓칠</a:t>
            </a:r>
            <a:r>
              <a:rPr sz="2000" b="1" u="sng" spc="25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 </a:t>
            </a:r>
            <a:r>
              <a:rPr sz="2000" b="1" u="sng" spc="120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수</a:t>
            </a:r>
            <a:r>
              <a:rPr sz="2000" b="1" u="sng" spc="25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 </a:t>
            </a:r>
            <a:r>
              <a:rPr sz="2000" b="1" u="sng" spc="120" err="1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없는</a:t>
            </a:r>
            <a:r>
              <a:rPr sz="2000" b="1" u="sng" spc="40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 </a:t>
            </a:r>
            <a:r>
              <a:rPr sz="2000" b="1" u="sng" spc="120" err="1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귀여움</a:t>
            </a:r>
            <a:endParaRPr sz="2000" u="sng">
              <a:latin typeface="나눔고딕OTF ExtraBold"/>
              <a:ea typeface="나눔고딕" panose="020D0604000000000000" pitchFamily="50" charset="-127"/>
              <a:cs typeface="나눔고딕OTF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  <a:latin typeface="나눔고딕OTF Light"/>
                <a:cs typeface="나눔고딕OTF Light"/>
              </a:rPr>
              <a:t>03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9263" y="94386"/>
            <a:ext cx="5102987" cy="86296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265"/>
              </a:spcBef>
            </a:pP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신한은</a:t>
            </a:r>
            <a:r>
              <a:rPr sz="1700" spc="-4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여러분과</a:t>
            </a:r>
            <a:r>
              <a:rPr sz="1700" spc="-5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5">
                <a:solidFill>
                  <a:srgbClr val="4AACC5"/>
                </a:solidFill>
                <a:latin typeface="나눔고딕OTF"/>
                <a:cs typeface="나눔고딕OTF"/>
              </a:rPr>
              <a:t>함께</a:t>
            </a:r>
            <a:r>
              <a:rPr sz="1700" spc="-5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합니다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일주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일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동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안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15">
                <a:solidFill>
                  <a:srgbClr val="4AACC5"/>
                </a:solidFill>
                <a:latin typeface="나눔고딕OTF"/>
                <a:cs typeface="나눔고딕OTF"/>
              </a:rPr>
              <a:t>10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만명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이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선택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한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카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드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320">
                <a:solidFill>
                  <a:srgbClr val="4AACC5"/>
                </a:solidFill>
                <a:latin typeface="나눔고딕OTF"/>
                <a:cs typeface="나눔고딕OTF"/>
              </a:rPr>
              <a:t>–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60">
                <a:solidFill>
                  <a:srgbClr val="4AACC5"/>
                </a:solidFill>
                <a:latin typeface="나눔고딕OTF"/>
                <a:cs typeface="나눔고딕OTF"/>
              </a:rPr>
              <a:t>S</a:t>
            </a:r>
            <a:r>
              <a:rPr sz="1800" spc="55">
                <a:solidFill>
                  <a:srgbClr val="4AACC5"/>
                </a:solidFill>
                <a:latin typeface="나눔고딕OTF"/>
                <a:cs typeface="나눔고딕OTF"/>
              </a:rPr>
              <a:t>O</a:t>
            </a:r>
            <a:r>
              <a:rPr sz="1800" spc="135">
                <a:solidFill>
                  <a:srgbClr val="4AACC5"/>
                </a:solidFill>
                <a:latin typeface="나눔고딕OTF"/>
                <a:cs typeface="나눔고딕OTF"/>
              </a:rPr>
              <a:t>L</a:t>
            </a:r>
            <a:r>
              <a:rPr sz="1800" spc="-11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트래블</a:t>
            </a:r>
            <a:endParaRPr sz="1800">
              <a:latin typeface="나눔고딕OTF"/>
              <a:cs typeface="나눔고딕OT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7556" y="1129272"/>
            <a:ext cx="5975985" cy="5852553"/>
            <a:chOff x="257556" y="1129272"/>
            <a:chExt cx="5975985" cy="56775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6" y="1129272"/>
              <a:ext cx="5975604" cy="56511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5440" y="4788408"/>
              <a:ext cx="373379" cy="350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5627" y="6455664"/>
              <a:ext cx="373379" cy="3505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199503" y="4462348"/>
            <a:ext cx="5087747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20">
                <a:solidFill>
                  <a:srgbClr val="FF0000"/>
                </a:solidFill>
                <a:latin typeface="나눔고딕OTF ExtraBold"/>
                <a:cs typeface="나눔고딕OTF ExtraBold"/>
              </a:rPr>
              <a:t>체크카드</a:t>
            </a:r>
            <a:r>
              <a:rPr sz="2000" b="1" spc="5">
                <a:solidFill>
                  <a:srgbClr val="FF0000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5">
                <a:solidFill>
                  <a:srgbClr val="FF0000"/>
                </a:solidFill>
                <a:latin typeface="나눔고딕OTF ExtraBold"/>
                <a:cs typeface="나눔고딕OTF ExtraBold"/>
              </a:rPr>
              <a:t>발급</a:t>
            </a:r>
            <a:r>
              <a:rPr sz="2000" b="1" spc="10">
                <a:solidFill>
                  <a:srgbClr val="FF0000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0000"/>
                </a:solidFill>
                <a:latin typeface="나눔고딕OTF ExtraBold"/>
                <a:cs typeface="나눔고딕OTF ExtraBold"/>
              </a:rPr>
              <a:t>마지막</a:t>
            </a:r>
            <a:r>
              <a:rPr sz="2000" b="1" spc="5">
                <a:solidFill>
                  <a:srgbClr val="FF0000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05">
                <a:solidFill>
                  <a:srgbClr val="FF0000"/>
                </a:solidFill>
                <a:latin typeface="나눔고딕OTF ExtraBold"/>
                <a:cs typeface="나눔고딕OTF ExtraBold"/>
              </a:rPr>
              <a:t>화면에서,</a:t>
            </a:r>
            <a:endParaRPr sz="2000">
              <a:latin typeface="나눔고딕OTF ExtraBold"/>
              <a:cs typeface="나눔고딕OTF ExtraBold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000" b="1" spc="120">
                <a:latin typeface="나눔고딕OTF ExtraBold"/>
                <a:cs typeface="나눔고딕OTF ExtraBold"/>
              </a:rPr>
              <a:t>①</a:t>
            </a:r>
            <a:r>
              <a:rPr sz="2000" b="1" spc="20"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latin typeface="나눔고딕OTF ExtraBold"/>
                <a:cs typeface="나눔고딕OTF ExtraBold"/>
              </a:rPr>
              <a:t>카드관리</a:t>
            </a:r>
            <a:r>
              <a:rPr sz="2000" b="1" spc="5"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latin typeface="나눔고딕OTF ExtraBold"/>
                <a:cs typeface="나눔고딕OTF ExtraBold"/>
              </a:rPr>
              <a:t>영업점</a:t>
            </a:r>
            <a:r>
              <a:rPr sz="2000" b="1" spc="10">
                <a:latin typeface="나눔고딕OTF ExtraBold"/>
                <a:cs typeface="나눔고딕OTF ExtraBold"/>
              </a:rPr>
              <a:t> </a:t>
            </a:r>
            <a:r>
              <a:rPr sz="2000" b="1" spc="65">
                <a:latin typeface="나눔고딕OTF ExtraBold"/>
                <a:cs typeface="나눔고딕OTF ExtraBold"/>
              </a:rPr>
              <a:t>「</a:t>
            </a:r>
            <a:r>
              <a:rPr sz="2000" b="1" spc="175">
                <a:latin typeface="나눔고딕OTF ExtraBold"/>
                <a:cs typeface="나눔고딕OTF ExtraBold"/>
              </a:rPr>
              <a:t>도안</a:t>
            </a:r>
            <a:r>
              <a:rPr sz="2000" b="1" spc="170">
                <a:latin typeface="나눔고딕OTF ExtraBold"/>
                <a:cs typeface="나눔고딕OTF ExtraBold"/>
              </a:rPr>
              <a:t>」</a:t>
            </a:r>
            <a:endParaRPr sz="2000">
              <a:latin typeface="나눔고딕OTF ExtraBold"/>
              <a:cs typeface="나눔고딕OTF ExtraBold"/>
            </a:endParaRPr>
          </a:p>
          <a:p>
            <a:pPr marL="12700">
              <a:lnSpc>
                <a:spcPct val="100000"/>
              </a:lnSpc>
              <a:spcBef>
                <a:spcPts val="2410"/>
              </a:spcBef>
            </a:pPr>
            <a:r>
              <a:rPr sz="2000" b="1" spc="120">
                <a:latin typeface="나눔고딕OTF ExtraBold"/>
                <a:cs typeface="나눔고딕OTF ExtraBold"/>
              </a:rPr>
              <a:t>②</a:t>
            </a:r>
            <a:r>
              <a:rPr sz="2000" b="1" spc="25"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latin typeface="나눔고딕OTF ExtraBold"/>
                <a:cs typeface="나눔고딕OTF ExtraBold"/>
              </a:rPr>
              <a:t>추천인</a:t>
            </a:r>
            <a:r>
              <a:rPr sz="2000" b="1" spc="15"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latin typeface="나눔고딕OTF ExtraBold"/>
                <a:cs typeface="나눔고딕OTF ExtraBold"/>
              </a:rPr>
              <a:t>코드</a:t>
            </a:r>
            <a:r>
              <a:rPr sz="2000" b="1" spc="15">
                <a:latin typeface="나눔고딕OTF ExtraBold"/>
                <a:cs typeface="나눔고딕OTF ExtraBold"/>
              </a:rPr>
              <a:t> </a:t>
            </a:r>
            <a:r>
              <a:rPr sz="2000" b="1" spc="245">
                <a:latin typeface="나눔고딕OTF ExtraBold"/>
                <a:cs typeface="나눔고딕OTF ExtraBold"/>
              </a:rPr>
              <a:t>‘도안’</a:t>
            </a:r>
            <a:r>
              <a:rPr sz="2000" b="1" spc="5">
                <a:latin typeface="나눔고딕OTF ExtraBold"/>
                <a:cs typeface="나눔고딕OTF ExtraBold"/>
              </a:rPr>
              <a:t> </a:t>
            </a:r>
            <a:r>
              <a:rPr sz="2000" b="1" spc="60" smtClean="0">
                <a:latin typeface="나눔고딕OTF ExtraBold"/>
                <a:cs typeface="나눔고딕OTF ExtraBold"/>
              </a:rPr>
              <a:t>「</a:t>
            </a:r>
            <a:r>
              <a:rPr lang="ko-KR" altLang="en-US" sz="2000" b="1" spc="160" smtClean="0">
                <a:latin typeface="나눔고딕OTF ExtraBold"/>
                <a:cs typeface="나눔고딕OTF ExtraBold"/>
              </a:rPr>
              <a:t>박성희</a:t>
            </a:r>
            <a:r>
              <a:rPr sz="2000" b="1" spc="170" smtClean="0">
                <a:latin typeface="나눔고딕OTF ExtraBold"/>
                <a:cs typeface="나눔고딕OTF ExtraBold"/>
              </a:rPr>
              <a:t>」</a:t>
            </a:r>
            <a:r>
              <a:rPr sz="2000" b="1" spc="20" smtClean="0">
                <a:latin typeface="나눔고딕OTF ExtraBold"/>
                <a:cs typeface="나눔고딕OTF ExtraBold"/>
              </a:rPr>
              <a:t> </a:t>
            </a:r>
            <a:r>
              <a:rPr sz="2000" b="1" spc="25" smtClean="0">
                <a:latin typeface="나눔고딕OTF ExtraBold"/>
                <a:cs typeface="나눔고딕OTF ExtraBold"/>
              </a:rPr>
              <a:t>(~</a:t>
            </a:r>
            <a:r>
              <a:rPr lang="en-US" sz="2000" b="1" spc="25" smtClean="0">
                <a:latin typeface="나눔고딕OTF ExtraBold"/>
                <a:cs typeface="나눔고딕OTF ExtraBold"/>
              </a:rPr>
              <a:t>130</a:t>
            </a:r>
            <a:r>
              <a:rPr sz="2000" b="1" spc="25" smtClean="0">
                <a:latin typeface="나눔고딕OTF ExtraBold"/>
                <a:cs typeface="나눔고딕OTF ExtraBold"/>
              </a:rPr>
              <a:t>)</a:t>
            </a:r>
            <a:endParaRPr sz="2000">
              <a:latin typeface="나눔고딕OTF ExtraBold"/>
              <a:cs typeface="나눔고딕OTF Extra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72121" y="4319778"/>
            <a:ext cx="5367529" cy="1885314"/>
          </a:xfrm>
          <a:custGeom>
            <a:avLst/>
            <a:gdLst/>
            <a:ahLst/>
            <a:cxnLst/>
            <a:rect l="l" t="t" r="r" b="b"/>
            <a:pathLst>
              <a:path w="4985384" h="1885314">
                <a:moveTo>
                  <a:pt x="0" y="314198"/>
                </a:moveTo>
                <a:lnTo>
                  <a:pt x="3407" y="267778"/>
                </a:lnTo>
                <a:lnTo>
                  <a:pt x="13306" y="223469"/>
                </a:lnTo>
                <a:lnTo>
                  <a:pt x="29209" y="181759"/>
                </a:lnTo>
                <a:lnTo>
                  <a:pt x="50630" y="143133"/>
                </a:lnTo>
                <a:lnTo>
                  <a:pt x="77082" y="108079"/>
                </a:lnTo>
                <a:lnTo>
                  <a:pt x="108079" y="77082"/>
                </a:lnTo>
                <a:lnTo>
                  <a:pt x="143133" y="50630"/>
                </a:lnTo>
                <a:lnTo>
                  <a:pt x="181759" y="29209"/>
                </a:lnTo>
                <a:lnTo>
                  <a:pt x="223469" y="13306"/>
                </a:lnTo>
                <a:lnTo>
                  <a:pt x="267778" y="3407"/>
                </a:lnTo>
                <a:lnTo>
                  <a:pt x="314198" y="0"/>
                </a:lnTo>
                <a:lnTo>
                  <a:pt x="4670806" y="0"/>
                </a:lnTo>
                <a:lnTo>
                  <a:pt x="4717225" y="3407"/>
                </a:lnTo>
                <a:lnTo>
                  <a:pt x="4761534" y="13306"/>
                </a:lnTo>
                <a:lnTo>
                  <a:pt x="4803244" y="29209"/>
                </a:lnTo>
                <a:lnTo>
                  <a:pt x="4841870" y="50630"/>
                </a:lnTo>
                <a:lnTo>
                  <a:pt x="4876924" y="77082"/>
                </a:lnTo>
                <a:lnTo>
                  <a:pt x="4907921" y="108079"/>
                </a:lnTo>
                <a:lnTo>
                  <a:pt x="4934373" y="143133"/>
                </a:lnTo>
                <a:lnTo>
                  <a:pt x="4955794" y="181759"/>
                </a:lnTo>
                <a:lnTo>
                  <a:pt x="4971697" y="223469"/>
                </a:lnTo>
                <a:lnTo>
                  <a:pt x="4981596" y="267778"/>
                </a:lnTo>
                <a:lnTo>
                  <a:pt x="4985004" y="314198"/>
                </a:lnTo>
                <a:lnTo>
                  <a:pt x="4985004" y="1570990"/>
                </a:lnTo>
                <a:lnTo>
                  <a:pt x="4981596" y="1617409"/>
                </a:lnTo>
                <a:lnTo>
                  <a:pt x="4971697" y="1661718"/>
                </a:lnTo>
                <a:lnTo>
                  <a:pt x="4955794" y="1703428"/>
                </a:lnTo>
                <a:lnTo>
                  <a:pt x="4934373" y="1742054"/>
                </a:lnTo>
                <a:lnTo>
                  <a:pt x="4907921" y="1777108"/>
                </a:lnTo>
                <a:lnTo>
                  <a:pt x="4876924" y="1808105"/>
                </a:lnTo>
                <a:lnTo>
                  <a:pt x="4841870" y="1834557"/>
                </a:lnTo>
                <a:lnTo>
                  <a:pt x="4803244" y="1855978"/>
                </a:lnTo>
                <a:lnTo>
                  <a:pt x="4761534" y="1871881"/>
                </a:lnTo>
                <a:lnTo>
                  <a:pt x="4717225" y="1881780"/>
                </a:lnTo>
                <a:lnTo>
                  <a:pt x="4670806" y="1885188"/>
                </a:lnTo>
                <a:lnTo>
                  <a:pt x="314198" y="1885188"/>
                </a:lnTo>
                <a:lnTo>
                  <a:pt x="267778" y="1881780"/>
                </a:lnTo>
                <a:lnTo>
                  <a:pt x="223469" y="1871881"/>
                </a:lnTo>
                <a:lnTo>
                  <a:pt x="181759" y="1855978"/>
                </a:lnTo>
                <a:lnTo>
                  <a:pt x="143133" y="1834557"/>
                </a:lnTo>
                <a:lnTo>
                  <a:pt x="108079" y="1808105"/>
                </a:lnTo>
                <a:lnTo>
                  <a:pt x="77082" y="1777108"/>
                </a:lnTo>
                <a:lnTo>
                  <a:pt x="50630" y="1742054"/>
                </a:lnTo>
                <a:lnTo>
                  <a:pt x="29209" y="1703428"/>
                </a:lnTo>
                <a:lnTo>
                  <a:pt x="13306" y="1661718"/>
                </a:lnTo>
                <a:lnTo>
                  <a:pt x="3407" y="1617409"/>
                </a:lnTo>
                <a:lnTo>
                  <a:pt x="0" y="1570990"/>
                </a:lnTo>
                <a:lnTo>
                  <a:pt x="0" y="314198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01658" y="2105025"/>
            <a:ext cx="3536949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50">
                <a:solidFill>
                  <a:srgbClr val="1C6CA3"/>
                </a:solidFill>
                <a:latin typeface="나눔고딕OTF ExtraBold"/>
                <a:cs typeface="나눔고딕OTF ExtraBold"/>
              </a:rPr>
              <a:t>SOL</a:t>
            </a:r>
            <a:r>
              <a:rPr sz="2000" b="1" spc="1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트래블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카드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발급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절차</a:t>
            </a:r>
            <a:endParaRPr sz="2000">
              <a:latin typeface="나눔고딕OTF ExtraBold"/>
              <a:cs typeface="나눔고딕OTF ExtraBold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b="1" spc="150">
                <a:solidFill>
                  <a:srgbClr val="1C6CA3"/>
                </a:solidFill>
                <a:latin typeface="나눔고딕OTF ExtraBold"/>
                <a:cs typeface="나눔고딕OTF ExtraBold"/>
              </a:rPr>
              <a:t>SOL</a:t>
            </a:r>
            <a:r>
              <a:rPr sz="2000" b="1" spc="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트래블</a:t>
            </a:r>
            <a:r>
              <a:rPr sz="2000" b="1" spc="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외화예금</a:t>
            </a:r>
            <a:endParaRPr sz="2000">
              <a:latin typeface="나눔고딕OTF ExtraBold"/>
              <a:cs typeface="나눔고딕OTF Extra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18999" y="2575242"/>
            <a:ext cx="348265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50">
                <a:solidFill>
                  <a:srgbClr val="1C6CA3"/>
                </a:solidFill>
                <a:latin typeface="나눔고딕OTF ExtraBold"/>
                <a:cs typeface="나눔고딕OTF ExtraBold"/>
              </a:rPr>
              <a:t>SOL</a:t>
            </a:r>
            <a:r>
              <a:rPr sz="2000" b="1" spc="1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트래블</a:t>
            </a:r>
            <a:r>
              <a:rPr sz="2000" b="1" spc="1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카드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체크카드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발급</a:t>
            </a:r>
            <a:endParaRPr sz="2000">
              <a:latin typeface="나눔고딕OTF ExtraBold"/>
              <a:cs typeface="나눔고딕OTF ExtraBold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127490" y="2674874"/>
            <a:ext cx="429259" cy="208279"/>
            <a:chOff x="9127490" y="2674874"/>
            <a:chExt cx="429259" cy="208279"/>
          </a:xfrm>
        </p:grpSpPr>
        <p:sp>
          <p:nvSpPr>
            <p:cNvPr id="13" name="object 13"/>
            <p:cNvSpPr/>
            <p:nvPr/>
          </p:nvSpPr>
          <p:spPr>
            <a:xfrm>
              <a:off x="9140190" y="2687574"/>
              <a:ext cx="403860" cy="182880"/>
            </a:xfrm>
            <a:custGeom>
              <a:avLst/>
              <a:gdLst/>
              <a:ahLst/>
              <a:cxnLst/>
              <a:rect l="l" t="t" r="r" b="b"/>
              <a:pathLst>
                <a:path w="403859" h="182880">
                  <a:moveTo>
                    <a:pt x="312419" y="0"/>
                  </a:moveTo>
                  <a:lnTo>
                    <a:pt x="312419" y="45719"/>
                  </a:lnTo>
                  <a:lnTo>
                    <a:pt x="0" y="45719"/>
                  </a:lnTo>
                  <a:lnTo>
                    <a:pt x="0" y="137160"/>
                  </a:lnTo>
                  <a:lnTo>
                    <a:pt x="312419" y="137160"/>
                  </a:lnTo>
                  <a:lnTo>
                    <a:pt x="312419" y="182879"/>
                  </a:lnTo>
                  <a:lnTo>
                    <a:pt x="403859" y="91439"/>
                  </a:lnTo>
                  <a:lnTo>
                    <a:pt x="312419" y="0"/>
                  </a:lnTo>
                  <a:close/>
                </a:path>
              </a:pathLst>
            </a:custGeom>
            <a:solidFill>
              <a:srgbClr val="1C6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40190" y="2687574"/>
              <a:ext cx="403860" cy="182880"/>
            </a:xfrm>
            <a:custGeom>
              <a:avLst/>
              <a:gdLst/>
              <a:ahLst/>
              <a:cxnLst/>
              <a:rect l="l" t="t" r="r" b="b"/>
              <a:pathLst>
                <a:path w="403859" h="182880">
                  <a:moveTo>
                    <a:pt x="0" y="45719"/>
                  </a:moveTo>
                  <a:lnTo>
                    <a:pt x="312419" y="45719"/>
                  </a:lnTo>
                  <a:lnTo>
                    <a:pt x="312419" y="0"/>
                  </a:lnTo>
                  <a:lnTo>
                    <a:pt x="403859" y="91439"/>
                  </a:lnTo>
                  <a:lnTo>
                    <a:pt x="312419" y="182879"/>
                  </a:lnTo>
                  <a:lnTo>
                    <a:pt x="312419" y="137160"/>
                  </a:lnTo>
                  <a:lnTo>
                    <a:pt x="0" y="137160"/>
                  </a:lnTo>
                  <a:lnTo>
                    <a:pt x="0" y="45719"/>
                  </a:lnTo>
                  <a:close/>
                </a:path>
              </a:pathLst>
            </a:custGeom>
            <a:ln w="25400">
              <a:solidFill>
                <a:srgbClr val="1C6C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781050" y="6219825"/>
            <a:ext cx="2362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박성희</a:t>
            </a:r>
            <a:r>
              <a:rPr lang="en-US" altLang="ko-KR" smtClean="0"/>
              <a:t>(22201130)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443585" cy="7560945"/>
            <a:chOff x="0" y="0"/>
            <a:chExt cx="13443585" cy="7560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443203" cy="75605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9524" y="6281928"/>
              <a:ext cx="1823466" cy="4792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7248" y="5254752"/>
              <a:ext cx="1152144" cy="14356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6087" y="6239255"/>
              <a:ext cx="2006345" cy="5220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3812" y="5067300"/>
              <a:ext cx="1266443" cy="1623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8264" y="6402323"/>
              <a:ext cx="1686305" cy="3405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5988" y="5838444"/>
              <a:ext cx="1234440" cy="8336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71187" y="6385560"/>
              <a:ext cx="1264183" cy="3574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8912" y="5766816"/>
              <a:ext cx="786384" cy="90525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7515">
              <a:lnSpc>
                <a:spcPct val="100000"/>
              </a:lnSpc>
              <a:spcBef>
                <a:spcPts val="95"/>
              </a:spcBef>
            </a:pPr>
            <a:r>
              <a:rPr b="1" spc="114"/>
              <a:t>THANK</a:t>
            </a:r>
            <a:r>
              <a:rPr b="1" spc="-80"/>
              <a:t> </a:t>
            </a:r>
            <a:r>
              <a:rPr b="1" spc="170"/>
              <a:t>YOU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68573" y="3416046"/>
            <a:ext cx="838047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신한은행</a:t>
            </a:r>
            <a:r>
              <a:rPr sz="4000" b="1" spc="-45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도안지점에서</a:t>
            </a:r>
            <a:r>
              <a:rPr sz="4000" b="1" spc="-50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-10">
                <a:solidFill>
                  <a:srgbClr val="1D1853"/>
                </a:solidFill>
                <a:latin typeface="나눔고딕OTF"/>
                <a:cs typeface="나눔고딕OTF"/>
              </a:rPr>
              <a:t>뵙겠습니다!</a:t>
            </a:r>
            <a:endParaRPr sz="4000" b="1">
              <a:latin typeface="나눔고딕OTF"/>
              <a:cs typeface="나눔고딕OT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8008" y="1943073"/>
            <a:ext cx="7228840" cy="2082164"/>
            <a:chOff x="5398008" y="1943073"/>
            <a:chExt cx="7228840" cy="20821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7622" y="1943073"/>
              <a:ext cx="7188727" cy="20818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8008" y="2173224"/>
              <a:ext cx="7222236" cy="16794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54396" y="1950720"/>
              <a:ext cx="7105015" cy="2007235"/>
            </a:xfrm>
            <a:custGeom>
              <a:avLst/>
              <a:gdLst/>
              <a:ahLst/>
              <a:cxnLst/>
              <a:rect l="l" t="t" r="r" b="b"/>
              <a:pathLst>
                <a:path w="7105015" h="2007235">
                  <a:moveTo>
                    <a:pt x="7054087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1956308"/>
                  </a:lnTo>
                  <a:lnTo>
                    <a:pt x="3990" y="1976086"/>
                  </a:lnTo>
                  <a:lnTo>
                    <a:pt x="14874" y="1992233"/>
                  </a:lnTo>
                  <a:lnTo>
                    <a:pt x="31021" y="2003117"/>
                  </a:lnTo>
                  <a:lnTo>
                    <a:pt x="50800" y="2007108"/>
                  </a:lnTo>
                  <a:lnTo>
                    <a:pt x="7054087" y="2007108"/>
                  </a:lnTo>
                  <a:lnTo>
                    <a:pt x="7073866" y="2003117"/>
                  </a:lnTo>
                  <a:lnTo>
                    <a:pt x="7090013" y="1992233"/>
                  </a:lnTo>
                  <a:lnTo>
                    <a:pt x="7100897" y="1976086"/>
                  </a:lnTo>
                  <a:lnTo>
                    <a:pt x="7104887" y="1956308"/>
                  </a:lnTo>
                  <a:lnTo>
                    <a:pt x="7104887" y="50800"/>
                  </a:lnTo>
                  <a:lnTo>
                    <a:pt x="7100897" y="31021"/>
                  </a:lnTo>
                  <a:lnTo>
                    <a:pt x="7090013" y="14874"/>
                  </a:lnTo>
                  <a:lnTo>
                    <a:pt x="7073866" y="3990"/>
                  </a:lnTo>
                  <a:lnTo>
                    <a:pt x="705408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49011" y="2241296"/>
            <a:ext cx="6433440" cy="14080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>
                <a:latin typeface="나눔고딕OTF"/>
                <a:cs typeface="나눔고딕OTF"/>
              </a:rPr>
              <a:t>학생증</a:t>
            </a:r>
            <a:r>
              <a:rPr sz="1800" spc="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카드에</a:t>
            </a:r>
            <a:r>
              <a:rPr sz="1800" spc="15">
                <a:latin typeface="나눔고딕OTF"/>
                <a:cs typeface="나눔고딕OTF"/>
              </a:rPr>
              <a:t> </a:t>
            </a:r>
            <a:r>
              <a:rPr sz="1800" spc="60">
                <a:latin typeface="나눔고딕OTF"/>
                <a:cs typeface="나눔고딕OTF"/>
              </a:rPr>
              <a:t>IC칩을</a:t>
            </a:r>
            <a:r>
              <a:rPr sz="1800" spc="-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삽입하여 대학 </a:t>
            </a:r>
            <a:r>
              <a:rPr sz="1800" spc="15">
                <a:latin typeface="나눔고딕OTF"/>
                <a:cs typeface="나눔고딕OTF"/>
              </a:rPr>
              <a:t>내</a:t>
            </a:r>
            <a:r>
              <a:rPr sz="1800" spc="-1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신분증</a:t>
            </a:r>
            <a:r>
              <a:rPr sz="1800" spc="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기능은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-15">
                <a:latin typeface="나눔고딕OTF"/>
                <a:cs typeface="나눔고딕OTF"/>
              </a:rPr>
              <a:t>물론,</a:t>
            </a:r>
            <a:endParaRPr sz="18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10">
                <a:latin typeface="나눔고딕OTF"/>
                <a:cs typeface="나눔고딕OTF"/>
              </a:rPr>
              <a:t>도서관 </a:t>
            </a:r>
            <a:r>
              <a:rPr sz="1800" spc="-15">
                <a:latin typeface="나눔고딕OTF"/>
                <a:cs typeface="나눔고딕OTF"/>
              </a:rPr>
              <a:t>이용,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-5">
                <a:latin typeface="나눔고딕OTF"/>
                <a:cs typeface="나눔고딕OTF"/>
              </a:rPr>
              <a:t>전자출결,</a:t>
            </a:r>
            <a:r>
              <a:rPr sz="1800" spc="40">
                <a:latin typeface="나눔고딕OTF"/>
                <a:cs typeface="나눔고딕OTF"/>
              </a:rPr>
              <a:t> </a:t>
            </a:r>
            <a:r>
              <a:rPr sz="1800" spc="-5">
                <a:latin typeface="나눔고딕OTF"/>
                <a:cs typeface="나눔고딕OTF"/>
              </a:rPr>
              <a:t>무인택배,</a:t>
            </a:r>
            <a:r>
              <a:rPr sz="1800" spc="20">
                <a:latin typeface="나눔고딕OTF"/>
                <a:cs typeface="나눔고딕OTF"/>
              </a:rPr>
              <a:t> </a:t>
            </a:r>
            <a:r>
              <a:rPr sz="1800" spc="-5">
                <a:latin typeface="나눔고딕OTF"/>
                <a:cs typeface="나눔고딕OTF"/>
              </a:rPr>
              <a:t>보안시스템,</a:t>
            </a:r>
            <a:r>
              <a:rPr sz="1800" spc="35">
                <a:latin typeface="나눔고딕OTF"/>
                <a:cs typeface="나눔고딕OTF"/>
              </a:rPr>
              <a:t> </a:t>
            </a:r>
            <a:r>
              <a:rPr sz="1800" spc="10" err="1">
                <a:latin typeface="나눔고딕OTF"/>
                <a:cs typeface="나눔고딕OTF"/>
              </a:rPr>
              <a:t>체크카드</a:t>
            </a:r>
            <a:r>
              <a:rPr sz="1800" spc="15">
                <a:latin typeface="나눔고딕OTF"/>
                <a:cs typeface="나눔고딕OTF"/>
              </a:rPr>
              <a:t> </a:t>
            </a:r>
            <a:r>
              <a:rPr sz="1800" spc="10" err="1" smtClean="0">
                <a:latin typeface="나눔고딕OTF"/>
                <a:cs typeface="나눔고딕OTF"/>
              </a:rPr>
              <a:t>기능</a:t>
            </a:r>
            <a:endParaRPr lang="en-US" sz="1800" spc="10" smtClean="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10" smtClean="0">
                <a:latin typeface="나눔고딕OTF"/>
                <a:cs typeface="나눔고딕OTF"/>
              </a:rPr>
              <a:t>이 </a:t>
            </a:r>
            <a:r>
              <a:rPr sz="1800" spc="10" err="1" smtClean="0">
                <a:latin typeface="나눔고딕OTF"/>
                <a:cs typeface="나눔고딕OTF"/>
              </a:rPr>
              <a:t>결합된</a:t>
            </a:r>
            <a:r>
              <a:rPr lang="en-US">
                <a:latin typeface="나눔고딕OTF"/>
                <a:cs typeface="나눔고딕OTF"/>
              </a:rPr>
              <a:t> </a:t>
            </a:r>
            <a:r>
              <a:rPr sz="1800" spc="10" err="1" smtClean="0">
                <a:latin typeface="나눔고딕OTF"/>
                <a:cs typeface="나눔고딕OTF"/>
              </a:rPr>
              <a:t>새로운</a:t>
            </a:r>
            <a:r>
              <a:rPr sz="1800" spc="-5" smtClean="0">
                <a:latin typeface="나눔고딕OTF"/>
                <a:cs typeface="나눔고딕OTF"/>
              </a:rPr>
              <a:t> </a:t>
            </a:r>
            <a:r>
              <a:rPr sz="1800" spc="80" smtClean="0">
                <a:latin typeface="나눔고딕OTF"/>
                <a:cs typeface="나눔고딕OTF"/>
              </a:rPr>
              <a:t>‘</a:t>
            </a:r>
            <a:r>
              <a:rPr sz="1800" spc="80" err="1" smtClean="0">
                <a:latin typeface="나눔고딕OTF"/>
                <a:cs typeface="나눔고딕OTF"/>
              </a:rPr>
              <a:t>학생</a:t>
            </a:r>
            <a:r>
              <a:rPr sz="1800" spc="5" smtClean="0">
                <a:latin typeface="나눔고딕OTF"/>
                <a:cs typeface="나눔고딕OTF"/>
              </a:rPr>
              <a:t> </a:t>
            </a:r>
            <a:r>
              <a:rPr sz="1800" spc="10" err="1" smtClean="0">
                <a:latin typeface="나눔고딕OTF"/>
                <a:cs typeface="나눔고딕OTF"/>
              </a:rPr>
              <a:t>스마트</a:t>
            </a:r>
            <a:r>
              <a:rPr sz="1800" smtClean="0">
                <a:latin typeface="나눔고딕OTF"/>
                <a:cs typeface="나눔고딕OTF"/>
              </a:rPr>
              <a:t> </a:t>
            </a:r>
            <a:r>
              <a:rPr sz="1800" spc="80" err="1" smtClean="0">
                <a:latin typeface="나눔고딕OTF"/>
                <a:cs typeface="나눔고딕OTF"/>
              </a:rPr>
              <a:t>카드</a:t>
            </a:r>
            <a:r>
              <a:rPr sz="1800" spc="80" smtClean="0">
                <a:latin typeface="나눔고딕OTF"/>
                <a:cs typeface="나눔고딕OTF"/>
              </a:rPr>
              <a:t>’</a:t>
            </a:r>
            <a:r>
              <a:rPr sz="1800" smtClean="0">
                <a:latin typeface="나눔고딕OTF"/>
                <a:cs typeface="나눔고딕OTF"/>
              </a:rPr>
              <a:t> </a:t>
            </a:r>
            <a:r>
              <a:rPr sz="1800" spc="-25" err="1" smtClean="0">
                <a:latin typeface="나눔고딕OTF"/>
                <a:cs typeface="나눔고딕OTF"/>
              </a:rPr>
              <a:t>입니다</a:t>
            </a:r>
            <a:r>
              <a:rPr sz="1800" spc="-25" smtClean="0"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나눔고딕OTF Light"/>
                <a:cs typeface="나눔고딕OTF Light"/>
              </a:rPr>
              <a:t>00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9433" y="173251"/>
            <a:ext cx="3878189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사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전</a:t>
            </a:r>
            <a:r>
              <a:rPr sz="1700" spc="-12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가</a:t>
            </a:r>
            <a:r>
              <a:rPr sz="1700" spc="-30">
                <a:solidFill>
                  <a:srgbClr val="990033"/>
                </a:solidFill>
                <a:latin typeface="나눔고딕OTF"/>
                <a:cs typeface="나눔고딕OTF"/>
              </a:rPr>
              <a:t>이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드</a:t>
            </a:r>
            <a:endParaRPr sz="1700">
              <a:latin typeface="나눔고딕OTF"/>
              <a:cs typeface="나눔고딕OTF"/>
            </a:endParaRPr>
          </a:p>
          <a:p>
            <a:pPr marL="365125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목원대학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교</a:t>
            </a:r>
            <a:r>
              <a:rPr sz="1800" spc="-8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학생증</a:t>
            </a:r>
            <a:r>
              <a:rPr sz="1800" spc="-60">
                <a:solidFill>
                  <a:srgbClr val="990033"/>
                </a:solidFill>
                <a:latin typeface="나눔고딕OTF"/>
                <a:cs typeface="나눔고딕OTF"/>
              </a:rPr>
              <a:t>,</a:t>
            </a:r>
            <a:r>
              <a:rPr sz="1800" spc="-8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살펴보기</a:t>
            </a:r>
            <a:r>
              <a:rPr sz="1800" spc="-120">
                <a:solidFill>
                  <a:srgbClr val="990033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84732" y="1773936"/>
            <a:ext cx="3878579" cy="4269105"/>
            <a:chOff x="1284732" y="1773936"/>
            <a:chExt cx="3878579" cy="426910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4732" y="1773936"/>
              <a:ext cx="3878519" cy="2438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5692" y="4837177"/>
              <a:ext cx="2628931" cy="12054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3056" y="4989563"/>
              <a:ext cx="2392680" cy="9799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73808" y="4855464"/>
              <a:ext cx="2557780" cy="1134110"/>
            </a:xfrm>
            <a:custGeom>
              <a:avLst/>
              <a:gdLst/>
              <a:ahLst/>
              <a:cxnLst/>
              <a:rect l="l" t="t" r="r" b="b"/>
              <a:pathLst>
                <a:path w="2557779" h="1134110">
                  <a:moveTo>
                    <a:pt x="2368296" y="0"/>
                  </a:moveTo>
                  <a:lnTo>
                    <a:pt x="188975" y="0"/>
                  </a:lnTo>
                  <a:lnTo>
                    <a:pt x="138729" y="6748"/>
                  </a:lnTo>
                  <a:lnTo>
                    <a:pt x="93584" y="25795"/>
                  </a:lnTo>
                  <a:lnTo>
                    <a:pt x="55340" y="55340"/>
                  </a:lnTo>
                  <a:lnTo>
                    <a:pt x="25795" y="93584"/>
                  </a:lnTo>
                  <a:lnTo>
                    <a:pt x="6748" y="138729"/>
                  </a:lnTo>
                  <a:lnTo>
                    <a:pt x="0" y="188975"/>
                  </a:lnTo>
                  <a:lnTo>
                    <a:pt x="0" y="944880"/>
                  </a:lnTo>
                  <a:lnTo>
                    <a:pt x="6748" y="995126"/>
                  </a:lnTo>
                  <a:lnTo>
                    <a:pt x="25795" y="1040271"/>
                  </a:lnTo>
                  <a:lnTo>
                    <a:pt x="55340" y="1078515"/>
                  </a:lnTo>
                  <a:lnTo>
                    <a:pt x="93584" y="1108060"/>
                  </a:lnTo>
                  <a:lnTo>
                    <a:pt x="138729" y="1127107"/>
                  </a:lnTo>
                  <a:lnTo>
                    <a:pt x="188975" y="1133856"/>
                  </a:lnTo>
                  <a:lnTo>
                    <a:pt x="2368296" y="1133856"/>
                  </a:lnTo>
                  <a:lnTo>
                    <a:pt x="2418542" y="1127107"/>
                  </a:lnTo>
                  <a:lnTo>
                    <a:pt x="2463687" y="1108060"/>
                  </a:lnTo>
                  <a:lnTo>
                    <a:pt x="2501931" y="1078515"/>
                  </a:lnTo>
                  <a:lnTo>
                    <a:pt x="2531476" y="1040271"/>
                  </a:lnTo>
                  <a:lnTo>
                    <a:pt x="2550523" y="995126"/>
                  </a:lnTo>
                  <a:lnTo>
                    <a:pt x="2557272" y="944880"/>
                  </a:lnTo>
                  <a:lnTo>
                    <a:pt x="2557272" y="188975"/>
                  </a:lnTo>
                  <a:lnTo>
                    <a:pt x="2550523" y="138729"/>
                  </a:lnTo>
                  <a:lnTo>
                    <a:pt x="2531476" y="93584"/>
                  </a:lnTo>
                  <a:lnTo>
                    <a:pt x="2501931" y="55340"/>
                  </a:lnTo>
                  <a:lnTo>
                    <a:pt x="2463687" y="25795"/>
                  </a:lnTo>
                  <a:lnTo>
                    <a:pt x="2418542" y="6748"/>
                  </a:lnTo>
                  <a:lnTo>
                    <a:pt x="2368296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73808" y="4855464"/>
              <a:ext cx="2557780" cy="1134110"/>
            </a:xfrm>
            <a:custGeom>
              <a:avLst/>
              <a:gdLst/>
              <a:ahLst/>
              <a:cxnLst/>
              <a:rect l="l" t="t" r="r" b="b"/>
              <a:pathLst>
                <a:path w="2557779" h="1134110">
                  <a:moveTo>
                    <a:pt x="0" y="188975"/>
                  </a:moveTo>
                  <a:lnTo>
                    <a:pt x="6748" y="138729"/>
                  </a:lnTo>
                  <a:lnTo>
                    <a:pt x="25795" y="93584"/>
                  </a:lnTo>
                  <a:lnTo>
                    <a:pt x="55340" y="55340"/>
                  </a:lnTo>
                  <a:lnTo>
                    <a:pt x="93584" y="25795"/>
                  </a:lnTo>
                  <a:lnTo>
                    <a:pt x="138729" y="6748"/>
                  </a:lnTo>
                  <a:lnTo>
                    <a:pt x="188975" y="0"/>
                  </a:lnTo>
                  <a:lnTo>
                    <a:pt x="2368296" y="0"/>
                  </a:lnTo>
                  <a:lnTo>
                    <a:pt x="2418542" y="6748"/>
                  </a:lnTo>
                  <a:lnTo>
                    <a:pt x="2463687" y="25795"/>
                  </a:lnTo>
                  <a:lnTo>
                    <a:pt x="2501931" y="55340"/>
                  </a:lnTo>
                  <a:lnTo>
                    <a:pt x="2531476" y="93584"/>
                  </a:lnTo>
                  <a:lnTo>
                    <a:pt x="2550523" y="138729"/>
                  </a:lnTo>
                  <a:lnTo>
                    <a:pt x="2557272" y="188975"/>
                  </a:lnTo>
                  <a:lnTo>
                    <a:pt x="2557272" y="944880"/>
                  </a:lnTo>
                  <a:lnTo>
                    <a:pt x="2550523" y="995126"/>
                  </a:lnTo>
                  <a:lnTo>
                    <a:pt x="2531476" y="1040271"/>
                  </a:lnTo>
                  <a:lnTo>
                    <a:pt x="2501931" y="1078515"/>
                  </a:lnTo>
                  <a:lnTo>
                    <a:pt x="2463687" y="1108060"/>
                  </a:lnTo>
                  <a:lnTo>
                    <a:pt x="2418542" y="1127107"/>
                  </a:lnTo>
                  <a:lnTo>
                    <a:pt x="2368296" y="1133856"/>
                  </a:lnTo>
                  <a:lnTo>
                    <a:pt x="188975" y="1133856"/>
                  </a:lnTo>
                  <a:lnTo>
                    <a:pt x="138729" y="1127107"/>
                  </a:lnTo>
                  <a:lnTo>
                    <a:pt x="93584" y="1108060"/>
                  </a:lnTo>
                  <a:lnTo>
                    <a:pt x="55340" y="1078515"/>
                  </a:lnTo>
                  <a:lnTo>
                    <a:pt x="25795" y="1040271"/>
                  </a:lnTo>
                  <a:lnTo>
                    <a:pt x="6748" y="995126"/>
                  </a:lnTo>
                  <a:lnTo>
                    <a:pt x="0" y="944880"/>
                  </a:lnTo>
                  <a:lnTo>
                    <a:pt x="0" y="188975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82875" y="5041645"/>
            <a:ext cx="2215642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0">
              <a:lnSpc>
                <a:spcPct val="120000"/>
              </a:lnSpc>
              <a:spcBef>
                <a:spcPts val="100"/>
              </a:spcBef>
            </a:pP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도서관 출입 </a:t>
            </a:r>
            <a:r>
              <a:rPr sz="2000" b="1" spc="12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도서</a:t>
            </a:r>
            <a:r>
              <a:rPr sz="2000" b="1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대여</a:t>
            </a:r>
            <a:r>
              <a:rPr sz="2000" b="1" spc="1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및</a:t>
            </a:r>
            <a:r>
              <a:rPr sz="2000" b="1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반납</a:t>
            </a:r>
            <a:endParaRPr sz="2000">
              <a:latin typeface="나눔고딕OTF ExtraBold"/>
              <a:cs typeface="나눔고딕OTF ExtraBold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959595" y="4834047"/>
            <a:ext cx="2647315" cy="1207770"/>
            <a:chOff x="8959595" y="4834047"/>
            <a:chExt cx="2647315" cy="120777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68723" y="4834047"/>
              <a:ext cx="2628931" cy="12071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9595" y="5170906"/>
              <a:ext cx="2647188" cy="61419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006839" y="4852415"/>
              <a:ext cx="2557780" cy="1135380"/>
            </a:xfrm>
            <a:custGeom>
              <a:avLst/>
              <a:gdLst/>
              <a:ahLst/>
              <a:cxnLst/>
              <a:rect l="l" t="t" r="r" b="b"/>
              <a:pathLst>
                <a:path w="2557779" h="1135379">
                  <a:moveTo>
                    <a:pt x="2368041" y="0"/>
                  </a:moveTo>
                  <a:lnTo>
                    <a:pt x="189229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30"/>
                  </a:lnTo>
                  <a:lnTo>
                    <a:pt x="0" y="946150"/>
                  </a:lnTo>
                  <a:lnTo>
                    <a:pt x="6758" y="996459"/>
                  </a:lnTo>
                  <a:lnTo>
                    <a:pt x="25832" y="1041663"/>
                  </a:lnTo>
                  <a:lnTo>
                    <a:pt x="55419" y="1079960"/>
                  </a:lnTo>
                  <a:lnTo>
                    <a:pt x="93716" y="1109547"/>
                  </a:lnTo>
                  <a:lnTo>
                    <a:pt x="138920" y="1128621"/>
                  </a:lnTo>
                  <a:lnTo>
                    <a:pt x="189229" y="1135380"/>
                  </a:lnTo>
                  <a:lnTo>
                    <a:pt x="2368041" y="1135380"/>
                  </a:lnTo>
                  <a:lnTo>
                    <a:pt x="2418351" y="1128621"/>
                  </a:lnTo>
                  <a:lnTo>
                    <a:pt x="2463555" y="1109547"/>
                  </a:lnTo>
                  <a:lnTo>
                    <a:pt x="2501852" y="1079960"/>
                  </a:lnTo>
                  <a:lnTo>
                    <a:pt x="2531439" y="1041663"/>
                  </a:lnTo>
                  <a:lnTo>
                    <a:pt x="2550513" y="996459"/>
                  </a:lnTo>
                  <a:lnTo>
                    <a:pt x="2557271" y="946150"/>
                  </a:lnTo>
                  <a:lnTo>
                    <a:pt x="2557271" y="189230"/>
                  </a:lnTo>
                  <a:lnTo>
                    <a:pt x="2550513" y="138920"/>
                  </a:lnTo>
                  <a:lnTo>
                    <a:pt x="2531439" y="93716"/>
                  </a:lnTo>
                  <a:lnTo>
                    <a:pt x="2501852" y="55419"/>
                  </a:lnTo>
                  <a:lnTo>
                    <a:pt x="2463555" y="25832"/>
                  </a:lnTo>
                  <a:lnTo>
                    <a:pt x="2418351" y="6758"/>
                  </a:lnTo>
                  <a:lnTo>
                    <a:pt x="2368041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06839" y="4852415"/>
              <a:ext cx="2557780" cy="1135380"/>
            </a:xfrm>
            <a:custGeom>
              <a:avLst/>
              <a:gdLst/>
              <a:ahLst/>
              <a:cxnLst/>
              <a:rect l="l" t="t" r="r" b="b"/>
              <a:pathLst>
                <a:path w="2557779" h="1135379">
                  <a:moveTo>
                    <a:pt x="0" y="189230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29" y="0"/>
                  </a:lnTo>
                  <a:lnTo>
                    <a:pt x="2368041" y="0"/>
                  </a:lnTo>
                  <a:lnTo>
                    <a:pt x="2418351" y="6758"/>
                  </a:lnTo>
                  <a:lnTo>
                    <a:pt x="2463555" y="25832"/>
                  </a:lnTo>
                  <a:lnTo>
                    <a:pt x="2501852" y="55419"/>
                  </a:lnTo>
                  <a:lnTo>
                    <a:pt x="2531439" y="93716"/>
                  </a:lnTo>
                  <a:lnTo>
                    <a:pt x="2550513" y="138920"/>
                  </a:lnTo>
                  <a:lnTo>
                    <a:pt x="2557271" y="189230"/>
                  </a:lnTo>
                  <a:lnTo>
                    <a:pt x="2557271" y="946150"/>
                  </a:lnTo>
                  <a:lnTo>
                    <a:pt x="2550513" y="996459"/>
                  </a:lnTo>
                  <a:lnTo>
                    <a:pt x="2531439" y="1041663"/>
                  </a:lnTo>
                  <a:lnTo>
                    <a:pt x="2501852" y="1079960"/>
                  </a:lnTo>
                  <a:lnTo>
                    <a:pt x="2463555" y="1109547"/>
                  </a:lnTo>
                  <a:lnTo>
                    <a:pt x="2418351" y="1128621"/>
                  </a:lnTo>
                  <a:lnTo>
                    <a:pt x="2368041" y="1135380"/>
                  </a:lnTo>
                  <a:lnTo>
                    <a:pt x="189229" y="1135380"/>
                  </a:lnTo>
                  <a:lnTo>
                    <a:pt x="138920" y="1128621"/>
                  </a:lnTo>
                  <a:lnTo>
                    <a:pt x="93716" y="1109547"/>
                  </a:lnTo>
                  <a:lnTo>
                    <a:pt x="55419" y="1079960"/>
                  </a:lnTo>
                  <a:lnTo>
                    <a:pt x="25832" y="1041663"/>
                  </a:lnTo>
                  <a:lnTo>
                    <a:pt x="6758" y="996459"/>
                  </a:lnTo>
                  <a:lnTo>
                    <a:pt x="0" y="946150"/>
                  </a:lnTo>
                  <a:lnTo>
                    <a:pt x="0" y="18923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073098" y="5254687"/>
            <a:ext cx="2504577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음악</a:t>
            </a:r>
            <a:r>
              <a:rPr sz="2000" b="1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대학</a:t>
            </a:r>
            <a:r>
              <a:rPr sz="2000" b="1" spc="2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건물</a:t>
            </a:r>
            <a:r>
              <a:rPr sz="2000" b="1" spc="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출입</a:t>
            </a:r>
            <a:endParaRPr sz="2000">
              <a:latin typeface="나눔고딕OTF ExtraBold"/>
              <a:cs typeface="나눔고딕OTF Extra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57077" y="4834047"/>
            <a:ext cx="2520950" cy="1207770"/>
            <a:chOff x="5657077" y="4834047"/>
            <a:chExt cx="2520950" cy="120777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7077" y="4834047"/>
              <a:ext cx="2520717" cy="120715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95188" y="4852415"/>
              <a:ext cx="2449195" cy="1135380"/>
            </a:xfrm>
            <a:custGeom>
              <a:avLst/>
              <a:gdLst/>
              <a:ahLst/>
              <a:cxnLst/>
              <a:rect l="l" t="t" r="r" b="b"/>
              <a:pathLst>
                <a:path w="2449195" h="1135379">
                  <a:moveTo>
                    <a:pt x="2259838" y="0"/>
                  </a:moveTo>
                  <a:lnTo>
                    <a:pt x="189229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30"/>
                  </a:lnTo>
                  <a:lnTo>
                    <a:pt x="0" y="946150"/>
                  </a:lnTo>
                  <a:lnTo>
                    <a:pt x="6758" y="996459"/>
                  </a:lnTo>
                  <a:lnTo>
                    <a:pt x="25832" y="1041663"/>
                  </a:lnTo>
                  <a:lnTo>
                    <a:pt x="55419" y="1079960"/>
                  </a:lnTo>
                  <a:lnTo>
                    <a:pt x="93716" y="1109547"/>
                  </a:lnTo>
                  <a:lnTo>
                    <a:pt x="138920" y="1128621"/>
                  </a:lnTo>
                  <a:lnTo>
                    <a:pt x="189229" y="1135380"/>
                  </a:lnTo>
                  <a:lnTo>
                    <a:pt x="2259838" y="1135380"/>
                  </a:lnTo>
                  <a:lnTo>
                    <a:pt x="2310147" y="1128621"/>
                  </a:lnTo>
                  <a:lnTo>
                    <a:pt x="2355351" y="1109547"/>
                  </a:lnTo>
                  <a:lnTo>
                    <a:pt x="2393648" y="1079960"/>
                  </a:lnTo>
                  <a:lnTo>
                    <a:pt x="2423235" y="1041663"/>
                  </a:lnTo>
                  <a:lnTo>
                    <a:pt x="2442309" y="996459"/>
                  </a:lnTo>
                  <a:lnTo>
                    <a:pt x="2449067" y="946150"/>
                  </a:lnTo>
                  <a:lnTo>
                    <a:pt x="2449067" y="189230"/>
                  </a:lnTo>
                  <a:lnTo>
                    <a:pt x="2442309" y="138920"/>
                  </a:lnTo>
                  <a:lnTo>
                    <a:pt x="2423235" y="93716"/>
                  </a:lnTo>
                  <a:lnTo>
                    <a:pt x="2393648" y="55419"/>
                  </a:lnTo>
                  <a:lnTo>
                    <a:pt x="2355351" y="25832"/>
                  </a:lnTo>
                  <a:lnTo>
                    <a:pt x="2310147" y="6758"/>
                  </a:lnTo>
                  <a:lnTo>
                    <a:pt x="2259838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95188" y="4852415"/>
              <a:ext cx="2449195" cy="1135380"/>
            </a:xfrm>
            <a:custGeom>
              <a:avLst/>
              <a:gdLst/>
              <a:ahLst/>
              <a:cxnLst/>
              <a:rect l="l" t="t" r="r" b="b"/>
              <a:pathLst>
                <a:path w="2449195" h="1135379">
                  <a:moveTo>
                    <a:pt x="0" y="189230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29" y="0"/>
                  </a:lnTo>
                  <a:lnTo>
                    <a:pt x="2259838" y="0"/>
                  </a:lnTo>
                  <a:lnTo>
                    <a:pt x="2310147" y="6758"/>
                  </a:lnTo>
                  <a:lnTo>
                    <a:pt x="2355351" y="25832"/>
                  </a:lnTo>
                  <a:lnTo>
                    <a:pt x="2393648" y="55419"/>
                  </a:lnTo>
                  <a:lnTo>
                    <a:pt x="2423235" y="93716"/>
                  </a:lnTo>
                  <a:lnTo>
                    <a:pt x="2442309" y="138920"/>
                  </a:lnTo>
                  <a:lnTo>
                    <a:pt x="2449067" y="189230"/>
                  </a:lnTo>
                  <a:lnTo>
                    <a:pt x="2449067" y="946150"/>
                  </a:lnTo>
                  <a:lnTo>
                    <a:pt x="2442309" y="996459"/>
                  </a:lnTo>
                  <a:lnTo>
                    <a:pt x="2423235" y="1041663"/>
                  </a:lnTo>
                  <a:lnTo>
                    <a:pt x="2393648" y="1079960"/>
                  </a:lnTo>
                  <a:lnTo>
                    <a:pt x="2355351" y="1109547"/>
                  </a:lnTo>
                  <a:lnTo>
                    <a:pt x="2310147" y="1128621"/>
                  </a:lnTo>
                  <a:lnTo>
                    <a:pt x="2259838" y="1135380"/>
                  </a:lnTo>
                  <a:lnTo>
                    <a:pt x="189229" y="1135380"/>
                  </a:lnTo>
                  <a:lnTo>
                    <a:pt x="138920" y="1128621"/>
                  </a:lnTo>
                  <a:lnTo>
                    <a:pt x="93716" y="1109547"/>
                  </a:lnTo>
                  <a:lnTo>
                    <a:pt x="55419" y="1079960"/>
                  </a:lnTo>
                  <a:lnTo>
                    <a:pt x="25832" y="1041663"/>
                  </a:lnTo>
                  <a:lnTo>
                    <a:pt x="6758" y="996459"/>
                  </a:lnTo>
                  <a:lnTo>
                    <a:pt x="0" y="946150"/>
                  </a:lnTo>
                  <a:lnTo>
                    <a:pt x="0" y="18923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956362" y="5239257"/>
            <a:ext cx="1885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채플</a:t>
            </a:r>
            <a:r>
              <a:rPr sz="2000" b="1" spc="-1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출석</a:t>
            </a:r>
            <a:r>
              <a:rPr sz="2000" b="1" spc="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체크</a:t>
            </a:r>
            <a:endParaRPr sz="2000">
              <a:latin typeface="나눔고딕OTF ExtraBold"/>
              <a:cs typeface="나눔고딕OTF Extra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36953" y="666750"/>
            <a:ext cx="288290" cy="280670"/>
          </a:xfrm>
          <a:custGeom>
            <a:avLst/>
            <a:gdLst/>
            <a:ahLst/>
            <a:cxnLst/>
            <a:rect l="l" t="t" r="r" b="b"/>
            <a:pathLst>
              <a:path w="288289" h="280669">
                <a:moveTo>
                  <a:pt x="82931" y="98298"/>
                </a:moveTo>
                <a:lnTo>
                  <a:pt x="82931" y="90170"/>
                </a:lnTo>
                <a:lnTo>
                  <a:pt x="89534" y="83693"/>
                </a:lnTo>
                <a:lnTo>
                  <a:pt x="97916" y="83693"/>
                </a:lnTo>
                <a:lnTo>
                  <a:pt x="106172" y="83693"/>
                </a:lnTo>
                <a:lnTo>
                  <a:pt x="112903" y="90170"/>
                </a:lnTo>
                <a:lnTo>
                  <a:pt x="112903" y="98298"/>
                </a:lnTo>
                <a:lnTo>
                  <a:pt x="112903" y="106299"/>
                </a:lnTo>
                <a:lnTo>
                  <a:pt x="106172" y="112903"/>
                </a:lnTo>
                <a:lnTo>
                  <a:pt x="97916" y="112903"/>
                </a:lnTo>
                <a:lnTo>
                  <a:pt x="89534" y="112903"/>
                </a:lnTo>
                <a:lnTo>
                  <a:pt x="82931" y="106299"/>
                </a:lnTo>
                <a:lnTo>
                  <a:pt x="82931" y="98298"/>
                </a:lnTo>
              </a:path>
              <a:path w="288289" h="280669">
                <a:moveTo>
                  <a:pt x="175133" y="98298"/>
                </a:moveTo>
                <a:lnTo>
                  <a:pt x="175133" y="90170"/>
                </a:lnTo>
                <a:lnTo>
                  <a:pt x="181864" y="83693"/>
                </a:lnTo>
                <a:lnTo>
                  <a:pt x="190119" y="83693"/>
                </a:lnTo>
                <a:lnTo>
                  <a:pt x="198501" y="83693"/>
                </a:lnTo>
                <a:lnTo>
                  <a:pt x="205104" y="90170"/>
                </a:lnTo>
                <a:lnTo>
                  <a:pt x="205104" y="98298"/>
                </a:lnTo>
                <a:lnTo>
                  <a:pt x="205104" y="106299"/>
                </a:lnTo>
                <a:lnTo>
                  <a:pt x="198501" y="112903"/>
                </a:lnTo>
                <a:lnTo>
                  <a:pt x="190119" y="112903"/>
                </a:lnTo>
                <a:lnTo>
                  <a:pt x="181864" y="112903"/>
                </a:lnTo>
                <a:lnTo>
                  <a:pt x="175133" y="106299"/>
                </a:lnTo>
                <a:lnTo>
                  <a:pt x="175133" y="98298"/>
                </a:lnTo>
              </a:path>
              <a:path w="288289" h="280669">
                <a:moveTo>
                  <a:pt x="65912" y="201295"/>
                </a:moveTo>
                <a:lnTo>
                  <a:pt x="104943" y="220868"/>
                </a:lnTo>
                <a:lnTo>
                  <a:pt x="143938" y="227393"/>
                </a:lnTo>
                <a:lnTo>
                  <a:pt x="182909" y="220868"/>
                </a:lnTo>
                <a:lnTo>
                  <a:pt x="221869" y="201295"/>
                </a:lnTo>
              </a:path>
              <a:path w="288289" h="280669">
                <a:moveTo>
                  <a:pt x="0" y="140208"/>
                </a:moveTo>
                <a:lnTo>
                  <a:pt x="7345" y="95877"/>
                </a:lnTo>
                <a:lnTo>
                  <a:pt x="27797" y="57387"/>
                </a:lnTo>
                <a:lnTo>
                  <a:pt x="58978" y="27041"/>
                </a:lnTo>
                <a:lnTo>
                  <a:pt x="98511" y="7144"/>
                </a:lnTo>
                <a:lnTo>
                  <a:pt x="144018" y="0"/>
                </a:lnTo>
                <a:lnTo>
                  <a:pt x="189524" y="7144"/>
                </a:lnTo>
                <a:lnTo>
                  <a:pt x="229057" y="27041"/>
                </a:lnTo>
                <a:lnTo>
                  <a:pt x="260238" y="57387"/>
                </a:lnTo>
                <a:lnTo>
                  <a:pt x="280690" y="95877"/>
                </a:lnTo>
                <a:lnTo>
                  <a:pt x="288035" y="140208"/>
                </a:lnTo>
                <a:lnTo>
                  <a:pt x="280690" y="184538"/>
                </a:lnTo>
                <a:lnTo>
                  <a:pt x="260238" y="223028"/>
                </a:lnTo>
                <a:lnTo>
                  <a:pt x="229057" y="253374"/>
                </a:lnTo>
                <a:lnTo>
                  <a:pt x="189524" y="273271"/>
                </a:lnTo>
                <a:lnTo>
                  <a:pt x="144018" y="280416"/>
                </a:lnTo>
                <a:lnTo>
                  <a:pt x="98511" y="273271"/>
                </a:lnTo>
                <a:lnTo>
                  <a:pt x="58978" y="253374"/>
                </a:lnTo>
                <a:lnTo>
                  <a:pt x="27797" y="223028"/>
                </a:lnTo>
                <a:lnTo>
                  <a:pt x="7345" y="184538"/>
                </a:lnTo>
                <a:lnTo>
                  <a:pt x="0" y="140208"/>
                </a:lnTo>
                <a:close/>
              </a:path>
            </a:pathLst>
          </a:custGeom>
          <a:ln w="2540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7625" y="1421130"/>
            <a:ext cx="12163425" cy="5299075"/>
          </a:xfrm>
          <a:custGeom>
            <a:avLst/>
            <a:gdLst/>
            <a:ahLst/>
            <a:cxnLst/>
            <a:rect l="l" t="t" r="r" b="b"/>
            <a:pathLst>
              <a:path w="12163425" h="5299075">
                <a:moveTo>
                  <a:pt x="0" y="5298948"/>
                </a:moveTo>
                <a:lnTo>
                  <a:pt x="12163044" y="5298948"/>
                </a:lnTo>
                <a:lnTo>
                  <a:pt x="12163044" y="0"/>
                </a:lnTo>
                <a:lnTo>
                  <a:pt x="0" y="0"/>
                </a:lnTo>
                <a:lnTo>
                  <a:pt x="0" y="5298948"/>
                </a:lnTo>
                <a:close/>
              </a:path>
            </a:pathLst>
          </a:custGeom>
          <a:ln w="25399">
            <a:solidFill>
              <a:srgbClr val="990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나눔고딕OTF Light"/>
                <a:cs typeface="나눔고딕OTF Light"/>
              </a:rPr>
              <a:t>00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6953" y="666750"/>
            <a:ext cx="288290" cy="280670"/>
          </a:xfrm>
          <a:custGeom>
            <a:avLst/>
            <a:gdLst/>
            <a:ahLst/>
            <a:cxnLst/>
            <a:rect l="l" t="t" r="r" b="b"/>
            <a:pathLst>
              <a:path w="288289" h="280669">
                <a:moveTo>
                  <a:pt x="82931" y="98298"/>
                </a:moveTo>
                <a:lnTo>
                  <a:pt x="82931" y="90170"/>
                </a:lnTo>
                <a:lnTo>
                  <a:pt x="89534" y="83693"/>
                </a:lnTo>
                <a:lnTo>
                  <a:pt x="97916" y="83693"/>
                </a:lnTo>
                <a:lnTo>
                  <a:pt x="106172" y="83693"/>
                </a:lnTo>
                <a:lnTo>
                  <a:pt x="112903" y="90170"/>
                </a:lnTo>
                <a:lnTo>
                  <a:pt x="112903" y="98298"/>
                </a:lnTo>
                <a:lnTo>
                  <a:pt x="112903" y="106299"/>
                </a:lnTo>
                <a:lnTo>
                  <a:pt x="106172" y="112903"/>
                </a:lnTo>
                <a:lnTo>
                  <a:pt x="97916" y="112903"/>
                </a:lnTo>
                <a:lnTo>
                  <a:pt x="89534" y="112903"/>
                </a:lnTo>
                <a:lnTo>
                  <a:pt x="82931" y="106299"/>
                </a:lnTo>
                <a:lnTo>
                  <a:pt x="82931" y="98298"/>
                </a:lnTo>
              </a:path>
              <a:path w="288289" h="280669">
                <a:moveTo>
                  <a:pt x="175133" y="98298"/>
                </a:moveTo>
                <a:lnTo>
                  <a:pt x="175133" y="90170"/>
                </a:lnTo>
                <a:lnTo>
                  <a:pt x="181864" y="83693"/>
                </a:lnTo>
                <a:lnTo>
                  <a:pt x="190119" y="83693"/>
                </a:lnTo>
                <a:lnTo>
                  <a:pt x="198501" y="83693"/>
                </a:lnTo>
                <a:lnTo>
                  <a:pt x="205104" y="90170"/>
                </a:lnTo>
                <a:lnTo>
                  <a:pt x="205104" y="98298"/>
                </a:lnTo>
                <a:lnTo>
                  <a:pt x="205104" y="106299"/>
                </a:lnTo>
                <a:lnTo>
                  <a:pt x="198501" y="112903"/>
                </a:lnTo>
                <a:lnTo>
                  <a:pt x="190119" y="112903"/>
                </a:lnTo>
                <a:lnTo>
                  <a:pt x="181864" y="112903"/>
                </a:lnTo>
                <a:lnTo>
                  <a:pt x="175133" y="106299"/>
                </a:lnTo>
                <a:lnTo>
                  <a:pt x="175133" y="98298"/>
                </a:lnTo>
              </a:path>
              <a:path w="288289" h="280669">
                <a:moveTo>
                  <a:pt x="65912" y="201295"/>
                </a:moveTo>
                <a:lnTo>
                  <a:pt x="104943" y="220868"/>
                </a:lnTo>
                <a:lnTo>
                  <a:pt x="143938" y="227393"/>
                </a:lnTo>
                <a:lnTo>
                  <a:pt x="182909" y="220868"/>
                </a:lnTo>
                <a:lnTo>
                  <a:pt x="221869" y="201295"/>
                </a:lnTo>
              </a:path>
              <a:path w="288289" h="280669">
                <a:moveTo>
                  <a:pt x="0" y="140208"/>
                </a:moveTo>
                <a:lnTo>
                  <a:pt x="7345" y="95877"/>
                </a:lnTo>
                <a:lnTo>
                  <a:pt x="27797" y="57387"/>
                </a:lnTo>
                <a:lnTo>
                  <a:pt x="58978" y="27041"/>
                </a:lnTo>
                <a:lnTo>
                  <a:pt x="98511" y="7144"/>
                </a:lnTo>
                <a:lnTo>
                  <a:pt x="144018" y="0"/>
                </a:lnTo>
                <a:lnTo>
                  <a:pt x="189524" y="7144"/>
                </a:lnTo>
                <a:lnTo>
                  <a:pt x="229057" y="27041"/>
                </a:lnTo>
                <a:lnTo>
                  <a:pt x="260238" y="57387"/>
                </a:lnTo>
                <a:lnTo>
                  <a:pt x="280690" y="95877"/>
                </a:lnTo>
                <a:lnTo>
                  <a:pt x="288035" y="140208"/>
                </a:lnTo>
                <a:lnTo>
                  <a:pt x="280690" y="184538"/>
                </a:lnTo>
                <a:lnTo>
                  <a:pt x="260238" y="223028"/>
                </a:lnTo>
                <a:lnTo>
                  <a:pt x="229057" y="253374"/>
                </a:lnTo>
                <a:lnTo>
                  <a:pt x="189524" y="273271"/>
                </a:lnTo>
                <a:lnTo>
                  <a:pt x="144018" y="280416"/>
                </a:lnTo>
                <a:lnTo>
                  <a:pt x="98511" y="273271"/>
                </a:lnTo>
                <a:lnTo>
                  <a:pt x="58978" y="253374"/>
                </a:lnTo>
                <a:lnTo>
                  <a:pt x="27797" y="223028"/>
                </a:lnTo>
                <a:lnTo>
                  <a:pt x="7345" y="184538"/>
                </a:lnTo>
                <a:lnTo>
                  <a:pt x="0" y="140208"/>
                </a:lnTo>
                <a:close/>
              </a:path>
            </a:pathLst>
          </a:custGeom>
          <a:ln w="2540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59432" y="173251"/>
            <a:ext cx="417461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사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전</a:t>
            </a:r>
            <a:r>
              <a:rPr sz="1700" spc="-12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가</a:t>
            </a:r>
            <a:r>
              <a:rPr sz="1700" spc="-30">
                <a:solidFill>
                  <a:srgbClr val="990033"/>
                </a:solidFill>
                <a:latin typeface="나눔고딕OTF"/>
                <a:cs typeface="나눔고딕OTF"/>
              </a:rPr>
              <a:t>이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드</a:t>
            </a:r>
            <a:endParaRPr sz="1700">
              <a:latin typeface="나눔고딕OTF"/>
              <a:cs typeface="나눔고딕OTF"/>
            </a:endParaRPr>
          </a:p>
          <a:p>
            <a:pPr marL="365125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학생증</a:t>
            </a:r>
            <a:r>
              <a:rPr sz="1800" spc="-60">
                <a:solidFill>
                  <a:srgbClr val="990033"/>
                </a:solidFill>
                <a:latin typeface="나눔고딕OTF"/>
                <a:cs typeface="나눔고딕OTF"/>
              </a:rPr>
              <a:t>,</a:t>
            </a:r>
            <a:r>
              <a:rPr sz="1800" spc="-8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언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제</a:t>
            </a:r>
            <a:r>
              <a:rPr sz="1800" spc="-10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만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나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볼</a:t>
            </a:r>
            <a:r>
              <a:rPr sz="1800" spc="-10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수있나</a:t>
            </a:r>
            <a:r>
              <a:rPr sz="1800" spc="-45">
                <a:solidFill>
                  <a:srgbClr val="990033"/>
                </a:solidFill>
                <a:latin typeface="나눔고딕OTF"/>
                <a:cs typeface="나눔고딕OTF"/>
              </a:rPr>
              <a:t>요</a:t>
            </a:r>
            <a:r>
              <a:rPr sz="1800" spc="35">
                <a:solidFill>
                  <a:srgbClr val="990033"/>
                </a:solidFill>
                <a:latin typeface="나눔고딕OTF"/>
                <a:cs typeface="나눔고딕OTF"/>
              </a:rPr>
              <a:t>?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439155" y="2067982"/>
            <a:ext cx="7230109" cy="1911350"/>
            <a:chOff x="5439155" y="2067982"/>
            <a:chExt cx="7230109" cy="19113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0294" y="2067982"/>
              <a:ext cx="7188727" cy="19112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9155" y="2212848"/>
              <a:ext cx="6819900" cy="16794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497067" y="2075688"/>
              <a:ext cx="7105015" cy="1836420"/>
            </a:xfrm>
            <a:custGeom>
              <a:avLst/>
              <a:gdLst/>
              <a:ahLst/>
              <a:cxnLst/>
              <a:rect l="l" t="t" r="r" b="b"/>
              <a:pathLst>
                <a:path w="7105015" h="1836420">
                  <a:moveTo>
                    <a:pt x="7058406" y="0"/>
                  </a:moveTo>
                  <a:lnTo>
                    <a:pt x="46482" y="0"/>
                  </a:lnTo>
                  <a:lnTo>
                    <a:pt x="28396" y="3655"/>
                  </a:lnTo>
                  <a:lnTo>
                    <a:pt x="13620" y="13620"/>
                  </a:lnTo>
                  <a:lnTo>
                    <a:pt x="3655" y="28396"/>
                  </a:lnTo>
                  <a:lnTo>
                    <a:pt x="0" y="46481"/>
                  </a:lnTo>
                  <a:lnTo>
                    <a:pt x="0" y="1789938"/>
                  </a:lnTo>
                  <a:lnTo>
                    <a:pt x="3655" y="1808023"/>
                  </a:lnTo>
                  <a:lnTo>
                    <a:pt x="13620" y="1822799"/>
                  </a:lnTo>
                  <a:lnTo>
                    <a:pt x="28396" y="1832764"/>
                  </a:lnTo>
                  <a:lnTo>
                    <a:pt x="46482" y="1836420"/>
                  </a:lnTo>
                  <a:lnTo>
                    <a:pt x="7058406" y="1836420"/>
                  </a:lnTo>
                  <a:lnTo>
                    <a:pt x="7076491" y="1832764"/>
                  </a:lnTo>
                  <a:lnTo>
                    <a:pt x="7091267" y="1822799"/>
                  </a:lnTo>
                  <a:lnTo>
                    <a:pt x="7101232" y="1808023"/>
                  </a:lnTo>
                  <a:lnTo>
                    <a:pt x="7104888" y="1789938"/>
                  </a:lnTo>
                  <a:lnTo>
                    <a:pt x="7104888" y="46481"/>
                  </a:lnTo>
                  <a:lnTo>
                    <a:pt x="7101232" y="28396"/>
                  </a:lnTo>
                  <a:lnTo>
                    <a:pt x="7091267" y="13620"/>
                  </a:lnTo>
                  <a:lnTo>
                    <a:pt x="7076491" y="3655"/>
                  </a:lnTo>
                  <a:lnTo>
                    <a:pt x="70584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90413" y="2280285"/>
            <a:ext cx="6985686" cy="1431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>
                <a:latin typeface="나눔고딕OTF"/>
                <a:cs typeface="나눔고딕OTF"/>
              </a:rPr>
              <a:t>3월</a:t>
            </a:r>
            <a:r>
              <a:rPr sz="1800" spc="-15">
                <a:latin typeface="나눔고딕OTF"/>
                <a:cs typeface="나눔고딕OTF"/>
              </a:rPr>
              <a:t> </a:t>
            </a:r>
            <a:r>
              <a:rPr sz="1800" spc="15">
                <a:latin typeface="나눔고딕OTF"/>
                <a:cs typeface="나눔고딕OTF"/>
              </a:rPr>
              <a:t>4일부터</a:t>
            </a:r>
            <a:r>
              <a:rPr sz="1800" spc="10">
                <a:latin typeface="나눔고딕OTF"/>
                <a:cs typeface="나눔고딕OTF"/>
              </a:rPr>
              <a:t> 학생증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발급을 위한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절차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시작 </a:t>
            </a:r>
            <a:r>
              <a:rPr sz="1800" spc="-5">
                <a:latin typeface="나눔고딕OTF"/>
                <a:cs typeface="나눔고딕OTF"/>
              </a:rPr>
              <a:t>(은행으로</a:t>
            </a:r>
            <a:r>
              <a:rPr sz="1800" spc="1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학적부 </a:t>
            </a:r>
            <a:r>
              <a:rPr sz="1800" spc="-15">
                <a:latin typeface="나눔고딕OTF"/>
                <a:cs typeface="나눔고딕OTF"/>
              </a:rPr>
              <a:t>이동)</a:t>
            </a:r>
            <a:endParaRPr sz="1800">
              <a:latin typeface="나눔고딕OTF"/>
              <a:cs typeface="나눔고딕OTF"/>
            </a:endParaRPr>
          </a:p>
          <a:p>
            <a:pPr marL="12700" marR="1770380">
              <a:lnSpc>
                <a:spcPts val="4320"/>
              </a:lnSpc>
              <a:spcBef>
                <a:spcPts val="300"/>
              </a:spcBef>
            </a:pPr>
            <a:r>
              <a:rPr sz="1800" spc="10">
                <a:latin typeface="나눔고딕OTF"/>
                <a:cs typeface="나눔고딕OTF"/>
              </a:rPr>
              <a:t>이후</a:t>
            </a:r>
            <a:r>
              <a:rPr sz="1800" spc="-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학생증 발급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75">
                <a:latin typeface="나눔고딕OTF"/>
                <a:cs typeface="나눔고딕OTF"/>
              </a:rPr>
              <a:t>URL이</a:t>
            </a:r>
            <a:r>
              <a:rPr sz="1800" spc="-1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적힌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메시지 발송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-35">
                <a:latin typeface="나눔고딕OTF"/>
                <a:cs typeface="나눔고딕OTF"/>
              </a:rPr>
              <a:t>시작! </a:t>
            </a:r>
            <a:r>
              <a:rPr sz="1800" spc="-49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늦어도 </a:t>
            </a:r>
            <a:r>
              <a:rPr sz="1800" spc="25">
                <a:latin typeface="나눔고딕OTF"/>
                <a:cs typeface="나눔고딕OTF"/>
              </a:rPr>
              <a:t>3월</a:t>
            </a:r>
            <a:r>
              <a:rPr sz="1800" spc="-15">
                <a:latin typeface="나눔고딕OTF"/>
                <a:cs typeface="나눔고딕OTF"/>
              </a:rPr>
              <a:t> </a:t>
            </a:r>
            <a:r>
              <a:rPr sz="1800" spc="20">
                <a:latin typeface="나눔고딕OTF"/>
                <a:cs typeface="나눔고딕OTF"/>
              </a:rPr>
              <a:t>11일까지</a:t>
            </a:r>
            <a:r>
              <a:rPr sz="1800" spc="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메시지 </a:t>
            </a:r>
            <a:r>
              <a:rPr sz="1800" spc="5">
                <a:latin typeface="나눔고딕OTF"/>
                <a:cs typeface="나눔고딕OTF"/>
              </a:rPr>
              <a:t>발송</a:t>
            </a:r>
            <a:endParaRPr sz="1800">
              <a:latin typeface="나눔고딕OTF"/>
              <a:cs typeface="나눔고딕OT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4926" y="1408430"/>
            <a:ext cx="12188825" cy="5324475"/>
            <a:chOff x="804926" y="1408430"/>
            <a:chExt cx="12188825" cy="532447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372" y="5105399"/>
              <a:ext cx="8016246" cy="9860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665476" y="5123688"/>
              <a:ext cx="7945120" cy="914400"/>
            </a:xfrm>
            <a:custGeom>
              <a:avLst/>
              <a:gdLst/>
              <a:ahLst/>
              <a:cxnLst/>
              <a:rect l="l" t="t" r="r" b="b"/>
              <a:pathLst>
                <a:path w="7945120" h="914400">
                  <a:moveTo>
                    <a:pt x="7792212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7792212" y="914400"/>
                  </a:lnTo>
                  <a:lnTo>
                    <a:pt x="7840394" y="906633"/>
                  </a:lnTo>
                  <a:lnTo>
                    <a:pt x="7882231" y="885005"/>
                  </a:lnTo>
                  <a:lnTo>
                    <a:pt x="7915217" y="852019"/>
                  </a:lnTo>
                  <a:lnTo>
                    <a:pt x="7936845" y="810182"/>
                  </a:lnTo>
                  <a:lnTo>
                    <a:pt x="7944612" y="762000"/>
                  </a:lnTo>
                  <a:lnTo>
                    <a:pt x="7944612" y="152400"/>
                  </a:lnTo>
                  <a:lnTo>
                    <a:pt x="7936845" y="104217"/>
                  </a:lnTo>
                  <a:lnTo>
                    <a:pt x="7915217" y="62380"/>
                  </a:lnTo>
                  <a:lnTo>
                    <a:pt x="7882231" y="29394"/>
                  </a:lnTo>
                  <a:lnTo>
                    <a:pt x="7840394" y="7766"/>
                  </a:lnTo>
                  <a:lnTo>
                    <a:pt x="7792212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65476" y="5123688"/>
              <a:ext cx="7945120" cy="914400"/>
            </a:xfrm>
            <a:custGeom>
              <a:avLst/>
              <a:gdLst/>
              <a:ahLst/>
              <a:cxnLst/>
              <a:rect l="l" t="t" r="r" b="b"/>
              <a:pathLst>
                <a:path w="794512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7792212" y="0"/>
                  </a:lnTo>
                  <a:lnTo>
                    <a:pt x="7840394" y="7766"/>
                  </a:lnTo>
                  <a:lnTo>
                    <a:pt x="7882231" y="29394"/>
                  </a:lnTo>
                  <a:lnTo>
                    <a:pt x="7915217" y="62380"/>
                  </a:lnTo>
                  <a:lnTo>
                    <a:pt x="7936845" y="104217"/>
                  </a:lnTo>
                  <a:lnTo>
                    <a:pt x="7944612" y="152400"/>
                  </a:lnTo>
                  <a:lnTo>
                    <a:pt x="7944612" y="762000"/>
                  </a:lnTo>
                  <a:lnTo>
                    <a:pt x="7936845" y="810182"/>
                  </a:lnTo>
                  <a:lnTo>
                    <a:pt x="7915217" y="852019"/>
                  </a:lnTo>
                  <a:lnTo>
                    <a:pt x="7882231" y="885005"/>
                  </a:lnTo>
                  <a:lnTo>
                    <a:pt x="7840394" y="906633"/>
                  </a:lnTo>
                  <a:lnTo>
                    <a:pt x="7792212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4731" y="1773936"/>
              <a:ext cx="3878519" cy="24384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17626" y="1421130"/>
              <a:ext cx="12163425" cy="5299075"/>
            </a:xfrm>
            <a:custGeom>
              <a:avLst/>
              <a:gdLst/>
              <a:ahLst/>
              <a:cxnLst/>
              <a:rect l="l" t="t" r="r" b="b"/>
              <a:pathLst>
                <a:path w="12163425" h="5299075">
                  <a:moveTo>
                    <a:pt x="0" y="5298948"/>
                  </a:moveTo>
                  <a:lnTo>
                    <a:pt x="12163044" y="5298948"/>
                  </a:lnTo>
                  <a:lnTo>
                    <a:pt x="12163044" y="0"/>
                  </a:lnTo>
                  <a:lnTo>
                    <a:pt x="0" y="0"/>
                  </a:lnTo>
                  <a:lnTo>
                    <a:pt x="0" y="5298948"/>
                  </a:lnTo>
                  <a:close/>
                </a:path>
              </a:pathLst>
            </a:custGeom>
            <a:ln w="25399">
              <a:solidFill>
                <a:srgbClr val="9900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31969" y="5294076"/>
            <a:ext cx="5134737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0">
              <a:lnSpc>
                <a:spcPct val="100000"/>
              </a:lnSpc>
              <a:spcBef>
                <a:spcPts val="95"/>
              </a:spcBef>
            </a:pP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신청한 날부터 </a:t>
            </a:r>
            <a:r>
              <a:rPr sz="1600" b="1" spc="55">
                <a:solidFill>
                  <a:srgbClr val="FFFFFF"/>
                </a:solidFill>
                <a:latin typeface="나눔고딕OTF ExtraBold"/>
                <a:cs typeface="나눔고딕OTF ExtraBold"/>
              </a:rPr>
              <a:t>2주 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이상 </a:t>
            </a:r>
            <a:r>
              <a:rPr sz="1600" b="1" spc="90" err="1">
                <a:solidFill>
                  <a:srgbClr val="FFFFFF"/>
                </a:solidFill>
                <a:latin typeface="나눔고딕OTF ExtraBold"/>
                <a:cs typeface="나눔고딕OTF ExtraBold"/>
              </a:rPr>
              <a:t>소요되며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 err="1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학생증</a:t>
            </a:r>
            <a:r>
              <a:rPr sz="1600" b="1" spc="30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lang="en-US" sz="1600" b="1" spc="30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    </a:t>
            </a:r>
          </a:p>
          <a:p>
            <a:pPr marL="12700" marR="5080" indent="406400">
              <a:lnSpc>
                <a:spcPct val="100000"/>
              </a:lnSpc>
              <a:spcBef>
                <a:spcPts val="95"/>
              </a:spcBef>
            </a:pPr>
            <a:r>
              <a:rPr lang="en-US" sz="1600" b="1" spc="30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 err="1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카드는</a:t>
            </a:r>
            <a:r>
              <a:rPr sz="1600" b="1" spc="15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추후</a:t>
            </a:r>
            <a:r>
              <a:rPr sz="1600" b="1" spc="1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일괄</a:t>
            </a:r>
            <a:r>
              <a:rPr sz="16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배부</a:t>
            </a:r>
            <a:r>
              <a:rPr sz="1600" b="1" spc="1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50">
                <a:solidFill>
                  <a:srgbClr val="FFFFFF"/>
                </a:solidFill>
                <a:latin typeface="나눔고딕OTF ExtraBold"/>
                <a:cs typeface="나눔고딕OTF ExtraBold"/>
              </a:rPr>
              <a:t>예정입니다!</a:t>
            </a:r>
            <a:endParaRPr sz="1600">
              <a:latin typeface="나눔고딕OTF ExtraBold"/>
              <a:cs typeface="나눔고딕OTF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9650" y="2219706"/>
            <a:ext cx="4472940" cy="379730"/>
          </a:xfrm>
          <a:custGeom>
            <a:avLst/>
            <a:gdLst/>
            <a:ahLst/>
            <a:cxnLst/>
            <a:rect l="l" t="t" r="r" b="b"/>
            <a:pathLst>
              <a:path w="4472940" h="379730">
                <a:moveTo>
                  <a:pt x="0" y="63246"/>
                </a:moveTo>
                <a:lnTo>
                  <a:pt x="4970" y="38629"/>
                </a:lnTo>
                <a:lnTo>
                  <a:pt x="18526" y="18526"/>
                </a:lnTo>
                <a:lnTo>
                  <a:pt x="38629" y="4970"/>
                </a:lnTo>
                <a:lnTo>
                  <a:pt x="63246" y="0"/>
                </a:lnTo>
                <a:lnTo>
                  <a:pt x="4409694" y="0"/>
                </a:lnTo>
                <a:lnTo>
                  <a:pt x="4434310" y="4970"/>
                </a:lnTo>
                <a:lnTo>
                  <a:pt x="4454413" y="18526"/>
                </a:lnTo>
                <a:lnTo>
                  <a:pt x="4467969" y="38629"/>
                </a:lnTo>
                <a:lnTo>
                  <a:pt x="4472940" y="63246"/>
                </a:lnTo>
                <a:lnTo>
                  <a:pt x="4472940" y="316230"/>
                </a:lnTo>
                <a:lnTo>
                  <a:pt x="4467969" y="340846"/>
                </a:lnTo>
                <a:lnTo>
                  <a:pt x="4454413" y="360949"/>
                </a:lnTo>
                <a:lnTo>
                  <a:pt x="4434310" y="374505"/>
                </a:lnTo>
                <a:lnTo>
                  <a:pt x="4409694" y="379475"/>
                </a:lnTo>
                <a:lnTo>
                  <a:pt x="63246" y="379475"/>
                </a:lnTo>
                <a:lnTo>
                  <a:pt x="38629" y="374505"/>
                </a:lnTo>
                <a:lnTo>
                  <a:pt x="18526" y="360949"/>
                </a:lnTo>
                <a:lnTo>
                  <a:pt x="4970" y="340846"/>
                </a:lnTo>
                <a:lnTo>
                  <a:pt x="0" y="316230"/>
                </a:lnTo>
                <a:lnTo>
                  <a:pt x="0" y="63246"/>
                </a:lnTo>
                <a:close/>
              </a:path>
            </a:pathLst>
          </a:custGeom>
          <a:ln w="1905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38438" y="2277872"/>
            <a:ext cx="4435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105"/>
              </a:spcBef>
            </a:pP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아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래</a:t>
            </a:r>
            <a:r>
              <a:rPr sz="1400" spc="-8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항목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을</a:t>
            </a:r>
            <a:r>
              <a:rPr sz="1400" spc="-8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준비하시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면</a:t>
            </a:r>
            <a:r>
              <a:rPr sz="1400" spc="-11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더</a:t>
            </a:r>
            <a:r>
              <a:rPr sz="1400" spc="-7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빠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른</a:t>
            </a:r>
            <a:r>
              <a:rPr sz="1400" spc="-8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신청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이</a:t>
            </a:r>
            <a:r>
              <a:rPr sz="1400" spc="-8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가능합니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다</a:t>
            </a:r>
            <a:r>
              <a:rPr sz="1400" spc="-9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b="0" spc="-120">
                <a:solidFill>
                  <a:srgbClr val="990033"/>
                </a:solidFill>
                <a:latin typeface="나눔고딕OTF Light"/>
                <a:cs typeface="나눔고딕OTF Light"/>
              </a:rPr>
              <a:t>!</a:t>
            </a:r>
            <a:endParaRPr sz="1400">
              <a:latin typeface="나눔고딕OTF Light"/>
              <a:cs typeface="나눔고딕OTF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나눔고딕OTF Light"/>
                <a:cs typeface="나눔고딕OTF Light"/>
              </a:rPr>
              <a:t>00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36953" y="666750"/>
            <a:ext cx="288290" cy="280670"/>
          </a:xfrm>
          <a:custGeom>
            <a:avLst/>
            <a:gdLst/>
            <a:ahLst/>
            <a:cxnLst/>
            <a:rect l="l" t="t" r="r" b="b"/>
            <a:pathLst>
              <a:path w="288289" h="280669">
                <a:moveTo>
                  <a:pt x="82931" y="98298"/>
                </a:moveTo>
                <a:lnTo>
                  <a:pt x="82931" y="90170"/>
                </a:lnTo>
                <a:lnTo>
                  <a:pt x="89534" y="83693"/>
                </a:lnTo>
                <a:lnTo>
                  <a:pt x="97916" y="83693"/>
                </a:lnTo>
                <a:lnTo>
                  <a:pt x="106172" y="83693"/>
                </a:lnTo>
                <a:lnTo>
                  <a:pt x="112903" y="90170"/>
                </a:lnTo>
                <a:lnTo>
                  <a:pt x="112903" y="98298"/>
                </a:lnTo>
                <a:lnTo>
                  <a:pt x="112903" y="106299"/>
                </a:lnTo>
                <a:lnTo>
                  <a:pt x="106172" y="112903"/>
                </a:lnTo>
                <a:lnTo>
                  <a:pt x="97916" y="112903"/>
                </a:lnTo>
                <a:lnTo>
                  <a:pt x="89534" y="112903"/>
                </a:lnTo>
                <a:lnTo>
                  <a:pt x="82931" y="106299"/>
                </a:lnTo>
                <a:lnTo>
                  <a:pt x="82931" y="98298"/>
                </a:lnTo>
              </a:path>
              <a:path w="288289" h="280669">
                <a:moveTo>
                  <a:pt x="175133" y="98298"/>
                </a:moveTo>
                <a:lnTo>
                  <a:pt x="175133" y="90170"/>
                </a:lnTo>
                <a:lnTo>
                  <a:pt x="181864" y="83693"/>
                </a:lnTo>
                <a:lnTo>
                  <a:pt x="190119" y="83693"/>
                </a:lnTo>
                <a:lnTo>
                  <a:pt x="198501" y="83693"/>
                </a:lnTo>
                <a:lnTo>
                  <a:pt x="205104" y="90170"/>
                </a:lnTo>
                <a:lnTo>
                  <a:pt x="205104" y="98298"/>
                </a:lnTo>
                <a:lnTo>
                  <a:pt x="205104" y="106299"/>
                </a:lnTo>
                <a:lnTo>
                  <a:pt x="198501" y="112903"/>
                </a:lnTo>
                <a:lnTo>
                  <a:pt x="190119" y="112903"/>
                </a:lnTo>
                <a:lnTo>
                  <a:pt x="181864" y="112903"/>
                </a:lnTo>
                <a:lnTo>
                  <a:pt x="175133" y="106299"/>
                </a:lnTo>
                <a:lnTo>
                  <a:pt x="175133" y="98298"/>
                </a:lnTo>
              </a:path>
              <a:path w="288289" h="280669">
                <a:moveTo>
                  <a:pt x="65912" y="201295"/>
                </a:moveTo>
                <a:lnTo>
                  <a:pt x="104943" y="220868"/>
                </a:lnTo>
                <a:lnTo>
                  <a:pt x="143938" y="227393"/>
                </a:lnTo>
                <a:lnTo>
                  <a:pt x="182909" y="220868"/>
                </a:lnTo>
                <a:lnTo>
                  <a:pt x="221869" y="201295"/>
                </a:lnTo>
              </a:path>
              <a:path w="288289" h="280669">
                <a:moveTo>
                  <a:pt x="0" y="140208"/>
                </a:moveTo>
                <a:lnTo>
                  <a:pt x="7345" y="95877"/>
                </a:lnTo>
                <a:lnTo>
                  <a:pt x="27797" y="57387"/>
                </a:lnTo>
                <a:lnTo>
                  <a:pt x="58978" y="27041"/>
                </a:lnTo>
                <a:lnTo>
                  <a:pt x="98511" y="7144"/>
                </a:lnTo>
                <a:lnTo>
                  <a:pt x="144018" y="0"/>
                </a:lnTo>
                <a:lnTo>
                  <a:pt x="189524" y="7144"/>
                </a:lnTo>
                <a:lnTo>
                  <a:pt x="229057" y="27041"/>
                </a:lnTo>
                <a:lnTo>
                  <a:pt x="260238" y="57387"/>
                </a:lnTo>
                <a:lnTo>
                  <a:pt x="280690" y="95877"/>
                </a:lnTo>
                <a:lnTo>
                  <a:pt x="288035" y="140208"/>
                </a:lnTo>
                <a:lnTo>
                  <a:pt x="280690" y="184538"/>
                </a:lnTo>
                <a:lnTo>
                  <a:pt x="260238" y="223028"/>
                </a:lnTo>
                <a:lnTo>
                  <a:pt x="229057" y="253374"/>
                </a:lnTo>
                <a:lnTo>
                  <a:pt x="189524" y="273271"/>
                </a:lnTo>
                <a:lnTo>
                  <a:pt x="144018" y="280416"/>
                </a:lnTo>
                <a:lnTo>
                  <a:pt x="98511" y="273271"/>
                </a:lnTo>
                <a:lnTo>
                  <a:pt x="58978" y="253374"/>
                </a:lnTo>
                <a:lnTo>
                  <a:pt x="27797" y="223028"/>
                </a:lnTo>
                <a:lnTo>
                  <a:pt x="7345" y="184538"/>
                </a:lnTo>
                <a:lnTo>
                  <a:pt x="0" y="140208"/>
                </a:lnTo>
                <a:close/>
              </a:path>
            </a:pathLst>
          </a:custGeom>
          <a:ln w="2540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59433" y="173251"/>
            <a:ext cx="6042024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사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전</a:t>
            </a:r>
            <a:r>
              <a:rPr sz="1700" spc="-12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가</a:t>
            </a:r>
            <a:r>
              <a:rPr sz="1700" spc="-30">
                <a:solidFill>
                  <a:srgbClr val="990033"/>
                </a:solidFill>
                <a:latin typeface="나눔고딕OTF"/>
                <a:cs typeface="나눔고딕OTF"/>
              </a:rPr>
              <a:t>이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드</a:t>
            </a:r>
            <a:endParaRPr sz="1700">
              <a:latin typeface="나눔고딕OTF"/>
              <a:cs typeface="나눔고딕OTF"/>
            </a:endParaRPr>
          </a:p>
          <a:p>
            <a:pPr marL="365125">
              <a:lnSpc>
                <a:spcPct val="100000"/>
              </a:lnSpc>
              <a:spcBef>
                <a:spcPts val="910"/>
              </a:spcBef>
            </a:pPr>
            <a:r>
              <a:rPr sz="1800" spc="55">
                <a:solidFill>
                  <a:srgbClr val="990033"/>
                </a:solidFill>
                <a:latin typeface="나눔고딕OTF"/>
                <a:cs typeface="나눔고딕OTF"/>
              </a:rPr>
              <a:t>U</a:t>
            </a:r>
            <a:r>
              <a:rPr sz="1800">
                <a:solidFill>
                  <a:srgbClr val="990033"/>
                </a:solidFill>
                <a:latin typeface="나눔고딕OTF"/>
                <a:cs typeface="나눔고딕OTF"/>
              </a:rPr>
              <a:t>R</a:t>
            </a:r>
            <a:r>
              <a:rPr sz="1800" spc="135">
                <a:solidFill>
                  <a:srgbClr val="990033"/>
                </a:solidFill>
                <a:latin typeface="나눔고딕OTF"/>
                <a:cs typeface="나눔고딕OTF"/>
              </a:rPr>
              <a:t>L</a:t>
            </a:r>
            <a:r>
              <a:rPr sz="1800" spc="-11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문자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를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받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은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당신</a:t>
            </a:r>
            <a:r>
              <a:rPr sz="1800" spc="-60">
                <a:solidFill>
                  <a:srgbClr val="990033"/>
                </a:solidFill>
                <a:latin typeface="나눔고딕OTF"/>
                <a:cs typeface="나눔고딕OTF"/>
              </a:rPr>
              <a:t>,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신분증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과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어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플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잊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지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말기</a:t>
            </a:r>
            <a:r>
              <a:rPr sz="1800" spc="-120">
                <a:solidFill>
                  <a:srgbClr val="990033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660890" y="2776720"/>
            <a:ext cx="4081779" cy="3519170"/>
            <a:chOff x="2660890" y="2776720"/>
            <a:chExt cx="4081779" cy="35191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0890" y="2776720"/>
              <a:ext cx="4081299" cy="35189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77668" y="2784348"/>
              <a:ext cx="3997960" cy="3444240"/>
            </a:xfrm>
            <a:custGeom>
              <a:avLst/>
              <a:gdLst/>
              <a:ahLst/>
              <a:cxnLst/>
              <a:rect l="l" t="t" r="r" b="b"/>
              <a:pathLst>
                <a:path w="3997959" h="3444240">
                  <a:moveTo>
                    <a:pt x="3910329" y="0"/>
                  </a:moveTo>
                  <a:lnTo>
                    <a:pt x="87121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1"/>
                  </a:lnTo>
                  <a:lnTo>
                    <a:pt x="0" y="3357117"/>
                  </a:lnTo>
                  <a:lnTo>
                    <a:pt x="6844" y="3391036"/>
                  </a:lnTo>
                  <a:lnTo>
                    <a:pt x="25511" y="3418728"/>
                  </a:lnTo>
                  <a:lnTo>
                    <a:pt x="53203" y="3437395"/>
                  </a:lnTo>
                  <a:lnTo>
                    <a:pt x="87121" y="3444240"/>
                  </a:lnTo>
                  <a:lnTo>
                    <a:pt x="3910329" y="3444240"/>
                  </a:lnTo>
                  <a:lnTo>
                    <a:pt x="3944248" y="3437395"/>
                  </a:lnTo>
                  <a:lnTo>
                    <a:pt x="3971940" y="3418728"/>
                  </a:lnTo>
                  <a:lnTo>
                    <a:pt x="3990607" y="3391036"/>
                  </a:lnTo>
                  <a:lnTo>
                    <a:pt x="3997452" y="3357117"/>
                  </a:lnTo>
                  <a:lnTo>
                    <a:pt x="3997452" y="87121"/>
                  </a:lnTo>
                  <a:lnTo>
                    <a:pt x="3990607" y="53203"/>
                  </a:lnTo>
                  <a:lnTo>
                    <a:pt x="3971940" y="25511"/>
                  </a:lnTo>
                  <a:lnTo>
                    <a:pt x="3944248" y="6844"/>
                  </a:lnTo>
                  <a:lnTo>
                    <a:pt x="391032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87396" y="2958084"/>
              <a:ext cx="355600" cy="334010"/>
            </a:xfrm>
            <a:custGeom>
              <a:avLst/>
              <a:gdLst/>
              <a:ahLst/>
              <a:cxnLst/>
              <a:rect l="l" t="t" r="r" b="b"/>
              <a:pathLst>
                <a:path w="355600" h="334010">
                  <a:moveTo>
                    <a:pt x="299466" y="0"/>
                  </a:moveTo>
                  <a:lnTo>
                    <a:pt x="55626" y="0"/>
                  </a:lnTo>
                  <a:lnTo>
                    <a:pt x="33968" y="4369"/>
                  </a:lnTo>
                  <a:lnTo>
                    <a:pt x="16287" y="16287"/>
                  </a:lnTo>
                  <a:lnTo>
                    <a:pt x="4369" y="33968"/>
                  </a:lnTo>
                  <a:lnTo>
                    <a:pt x="0" y="55625"/>
                  </a:lnTo>
                  <a:lnTo>
                    <a:pt x="0" y="278129"/>
                  </a:lnTo>
                  <a:lnTo>
                    <a:pt x="4369" y="299787"/>
                  </a:lnTo>
                  <a:lnTo>
                    <a:pt x="16287" y="317468"/>
                  </a:lnTo>
                  <a:lnTo>
                    <a:pt x="33968" y="329386"/>
                  </a:lnTo>
                  <a:lnTo>
                    <a:pt x="55626" y="333755"/>
                  </a:lnTo>
                  <a:lnTo>
                    <a:pt x="299466" y="333755"/>
                  </a:lnTo>
                  <a:lnTo>
                    <a:pt x="321123" y="329386"/>
                  </a:lnTo>
                  <a:lnTo>
                    <a:pt x="338804" y="317468"/>
                  </a:lnTo>
                  <a:lnTo>
                    <a:pt x="350722" y="299787"/>
                  </a:lnTo>
                  <a:lnTo>
                    <a:pt x="355092" y="278129"/>
                  </a:lnTo>
                  <a:lnTo>
                    <a:pt x="355092" y="55625"/>
                  </a:lnTo>
                  <a:lnTo>
                    <a:pt x="350722" y="33968"/>
                  </a:lnTo>
                  <a:lnTo>
                    <a:pt x="338804" y="16287"/>
                  </a:lnTo>
                  <a:lnTo>
                    <a:pt x="321123" y="4369"/>
                  </a:lnTo>
                  <a:lnTo>
                    <a:pt x="29946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88742" y="2990468"/>
            <a:ext cx="36804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7340" algn="l"/>
              </a:tabLst>
            </a:pPr>
            <a:r>
              <a:rPr sz="2400" spc="37" baseline="3472">
                <a:solidFill>
                  <a:srgbClr val="FFFFFF"/>
                </a:solidFill>
                <a:latin typeface="나눔고딕OTF"/>
                <a:cs typeface="나눔고딕OTF"/>
              </a:rPr>
              <a:t>1	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주민등록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증</a:t>
            </a:r>
            <a:r>
              <a:rPr sz="1600" spc="-7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b="0" spc="45">
                <a:solidFill>
                  <a:srgbClr val="990033"/>
                </a:solidFill>
                <a:latin typeface="나눔고딕OTF Light"/>
                <a:cs typeface="나눔고딕OTF Light"/>
              </a:rPr>
              <a:t>or</a:t>
            </a:r>
            <a:r>
              <a:rPr sz="1600" b="0">
                <a:solidFill>
                  <a:srgbClr val="990033"/>
                </a:solidFill>
                <a:latin typeface="나눔고딕OTF Light"/>
                <a:cs typeface="나눔고딕OTF Light"/>
              </a:rPr>
              <a:t> 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운전면허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증</a:t>
            </a:r>
            <a:r>
              <a:rPr sz="1600" spc="-7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b="0" spc="45">
                <a:solidFill>
                  <a:srgbClr val="990033"/>
                </a:solidFill>
                <a:latin typeface="나눔고딕OTF Light"/>
                <a:cs typeface="나눔고딕OTF Light"/>
              </a:rPr>
              <a:t>or</a:t>
            </a:r>
            <a:r>
              <a:rPr sz="1600" b="0">
                <a:solidFill>
                  <a:srgbClr val="990033"/>
                </a:solidFill>
                <a:latin typeface="나눔고딕OTF Light"/>
                <a:cs typeface="나눔고딕OTF Light"/>
              </a:rPr>
              <a:t> 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국내여권</a:t>
            </a:r>
            <a:endParaRPr sz="1600">
              <a:latin typeface="바탕"/>
              <a:cs typeface="바탕"/>
            </a:endParaRPr>
          </a:p>
          <a:p>
            <a:pPr marL="1343025">
              <a:lnSpc>
                <a:spcPct val="100000"/>
              </a:lnSpc>
            </a:pP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준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비</a:t>
            </a:r>
            <a:r>
              <a:rPr sz="1600" spc="-7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해주세요</a:t>
            </a:r>
            <a:r>
              <a:rPr sz="1600" b="0" spc="-140">
                <a:solidFill>
                  <a:srgbClr val="990033"/>
                </a:solidFill>
                <a:latin typeface="나눔고딕OTF Light"/>
                <a:cs typeface="나눔고딕OTF Light"/>
              </a:rPr>
              <a:t>!</a:t>
            </a:r>
            <a:endParaRPr sz="1600">
              <a:latin typeface="나눔고딕OTF Light"/>
              <a:cs typeface="나눔고딕OTF 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20211" y="3832860"/>
            <a:ext cx="2958465" cy="2139950"/>
            <a:chOff x="3220211" y="3832860"/>
            <a:chExt cx="2958465" cy="213995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0211" y="3832860"/>
              <a:ext cx="2958084" cy="21396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1100" y="4058412"/>
              <a:ext cx="957072" cy="127253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750564" y="4533900"/>
            <a:ext cx="626745" cy="227329"/>
          </a:xfrm>
          <a:prstGeom prst="rect">
            <a:avLst/>
          </a:prstGeom>
          <a:solidFill>
            <a:srgbClr val="FDF8E2"/>
          </a:solidFill>
        </p:spPr>
        <p:txBody>
          <a:bodyPr vert="horz" wrap="square" lIns="0" tIns="14604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14"/>
              </a:spcBef>
            </a:pPr>
            <a:r>
              <a:rPr sz="1000" b="1" spc="-70">
                <a:latin typeface="맑은 고딕"/>
                <a:cs typeface="맑은 고딕"/>
              </a:rPr>
              <a:t>김목원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33088" y="4815840"/>
            <a:ext cx="73660" cy="152400"/>
          </a:xfrm>
          <a:custGeom>
            <a:avLst/>
            <a:gdLst/>
            <a:ahLst/>
            <a:cxnLst/>
            <a:rect l="l" t="t" r="r" b="b"/>
            <a:pathLst>
              <a:path w="73660" h="152400">
                <a:moveTo>
                  <a:pt x="73151" y="0"/>
                </a:moveTo>
                <a:lnTo>
                  <a:pt x="0" y="0"/>
                </a:lnTo>
                <a:lnTo>
                  <a:pt x="0" y="152400"/>
                </a:lnTo>
                <a:lnTo>
                  <a:pt x="73151" y="152400"/>
                </a:lnTo>
                <a:lnTo>
                  <a:pt x="73151" y="0"/>
                </a:lnTo>
                <a:close/>
              </a:path>
            </a:pathLst>
          </a:custGeom>
          <a:solidFill>
            <a:srgbClr val="FDF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21022" y="4780229"/>
            <a:ext cx="984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latin typeface="맑은 고딕"/>
                <a:cs typeface="맑은 고딕"/>
              </a:rPr>
              <a:t>3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18916" y="4826508"/>
            <a:ext cx="160020" cy="152400"/>
          </a:xfrm>
          <a:custGeom>
            <a:avLst/>
            <a:gdLst/>
            <a:ahLst/>
            <a:cxnLst/>
            <a:rect l="l" t="t" r="r" b="b"/>
            <a:pathLst>
              <a:path w="160020" h="152400">
                <a:moveTo>
                  <a:pt x="71615" y="0"/>
                </a:moveTo>
                <a:lnTo>
                  <a:pt x="0" y="0"/>
                </a:lnTo>
                <a:lnTo>
                  <a:pt x="0" y="152400"/>
                </a:lnTo>
                <a:lnTo>
                  <a:pt x="71615" y="152400"/>
                </a:lnTo>
                <a:lnTo>
                  <a:pt x="71615" y="0"/>
                </a:lnTo>
                <a:close/>
              </a:path>
              <a:path w="160020" h="152400">
                <a:moveTo>
                  <a:pt x="160020" y="0"/>
                </a:moveTo>
                <a:lnTo>
                  <a:pt x="88392" y="0"/>
                </a:lnTo>
                <a:lnTo>
                  <a:pt x="88392" y="152400"/>
                </a:lnTo>
                <a:lnTo>
                  <a:pt x="160020" y="152400"/>
                </a:lnTo>
                <a:lnTo>
                  <a:pt x="160020" y="0"/>
                </a:lnTo>
                <a:close/>
              </a:path>
            </a:pathLst>
          </a:custGeom>
          <a:solidFill>
            <a:srgbClr val="FDF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05580" y="4791836"/>
            <a:ext cx="187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latin typeface="맑은 고딕"/>
                <a:cs typeface="맑은 고딕"/>
              </a:rPr>
              <a:t>0</a:t>
            </a:r>
            <a:r>
              <a:rPr sz="1000" b="1" spc="-225">
                <a:latin typeface="맑은 고딕"/>
                <a:cs typeface="맑은 고딕"/>
              </a:rPr>
              <a:t> </a:t>
            </a:r>
            <a:r>
              <a:rPr sz="1000" b="1" spc="-10">
                <a:latin typeface="맑은 고딕"/>
                <a:cs typeface="맑은 고딕"/>
              </a:rPr>
              <a:t>4</a:t>
            </a:r>
            <a:endParaRPr sz="1000">
              <a:latin typeface="맑은 고딕"/>
              <a:cs typeface="맑은 고딕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307569" y="2776720"/>
            <a:ext cx="4083050" cy="3519170"/>
            <a:chOff x="7307569" y="2776720"/>
            <a:chExt cx="4083050" cy="351917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7569" y="2776720"/>
              <a:ext cx="4082816" cy="351892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324343" y="2784348"/>
              <a:ext cx="3999229" cy="3444240"/>
            </a:xfrm>
            <a:custGeom>
              <a:avLst/>
              <a:gdLst/>
              <a:ahLst/>
              <a:cxnLst/>
              <a:rect l="l" t="t" r="r" b="b"/>
              <a:pathLst>
                <a:path w="3999229" h="3444240">
                  <a:moveTo>
                    <a:pt x="3911854" y="0"/>
                  </a:moveTo>
                  <a:lnTo>
                    <a:pt x="87122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1"/>
                  </a:lnTo>
                  <a:lnTo>
                    <a:pt x="0" y="3357117"/>
                  </a:lnTo>
                  <a:lnTo>
                    <a:pt x="6844" y="3391036"/>
                  </a:lnTo>
                  <a:lnTo>
                    <a:pt x="25511" y="3418728"/>
                  </a:lnTo>
                  <a:lnTo>
                    <a:pt x="53203" y="3437395"/>
                  </a:lnTo>
                  <a:lnTo>
                    <a:pt x="87122" y="3444240"/>
                  </a:lnTo>
                  <a:lnTo>
                    <a:pt x="3911854" y="3444240"/>
                  </a:lnTo>
                  <a:lnTo>
                    <a:pt x="3945772" y="3437395"/>
                  </a:lnTo>
                  <a:lnTo>
                    <a:pt x="3973464" y="3418728"/>
                  </a:lnTo>
                  <a:lnTo>
                    <a:pt x="3992131" y="3391036"/>
                  </a:lnTo>
                  <a:lnTo>
                    <a:pt x="3998976" y="3357117"/>
                  </a:lnTo>
                  <a:lnTo>
                    <a:pt x="3998976" y="87121"/>
                  </a:lnTo>
                  <a:lnTo>
                    <a:pt x="3992131" y="53203"/>
                  </a:lnTo>
                  <a:lnTo>
                    <a:pt x="3973464" y="25511"/>
                  </a:lnTo>
                  <a:lnTo>
                    <a:pt x="3945772" y="6844"/>
                  </a:lnTo>
                  <a:lnTo>
                    <a:pt x="391185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96555" y="2871216"/>
              <a:ext cx="360045" cy="338455"/>
            </a:xfrm>
            <a:custGeom>
              <a:avLst/>
              <a:gdLst/>
              <a:ahLst/>
              <a:cxnLst/>
              <a:rect l="l" t="t" r="r" b="b"/>
              <a:pathLst>
                <a:path w="360045" h="338455">
                  <a:moveTo>
                    <a:pt x="303275" y="0"/>
                  </a:moveTo>
                  <a:lnTo>
                    <a:pt x="56388" y="0"/>
                  </a:lnTo>
                  <a:lnTo>
                    <a:pt x="34450" y="4435"/>
                  </a:lnTo>
                  <a:lnTo>
                    <a:pt x="16525" y="16525"/>
                  </a:lnTo>
                  <a:lnTo>
                    <a:pt x="4435" y="34450"/>
                  </a:lnTo>
                  <a:lnTo>
                    <a:pt x="0" y="56387"/>
                  </a:lnTo>
                  <a:lnTo>
                    <a:pt x="0" y="281939"/>
                  </a:lnTo>
                  <a:lnTo>
                    <a:pt x="4435" y="303877"/>
                  </a:lnTo>
                  <a:lnTo>
                    <a:pt x="16525" y="321802"/>
                  </a:lnTo>
                  <a:lnTo>
                    <a:pt x="34450" y="333892"/>
                  </a:lnTo>
                  <a:lnTo>
                    <a:pt x="56388" y="338327"/>
                  </a:lnTo>
                  <a:lnTo>
                    <a:pt x="303275" y="338327"/>
                  </a:lnTo>
                  <a:lnTo>
                    <a:pt x="325213" y="333892"/>
                  </a:lnTo>
                  <a:lnTo>
                    <a:pt x="343138" y="321802"/>
                  </a:lnTo>
                  <a:lnTo>
                    <a:pt x="355228" y="303877"/>
                  </a:lnTo>
                  <a:lnTo>
                    <a:pt x="359664" y="281939"/>
                  </a:lnTo>
                  <a:lnTo>
                    <a:pt x="359664" y="56387"/>
                  </a:lnTo>
                  <a:lnTo>
                    <a:pt x="355228" y="34450"/>
                  </a:lnTo>
                  <a:lnTo>
                    <a:pt x="343138" y="16525"/>
                  </a:lnTo>
                  <a:lnTo>
                    <a:pt x="325213" y="4435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601456" y="2895981"/>
            <a:ext cx="354279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3875" algn="l"/>
              </a:tabLst>
            </a:pPr>
            <a:r>
              <a:rPr sz="2400" spc="37" baseline="1736">
                <a:solidFill>
                  <a:srgbClr val="FFFFFF"/>
                </a:solidFill>
                <a:latin typeface="나눔고딕OTF"/>
                <a:cs typeface="나눔고딕OTF"/>
              </a:rPr>
              <a:t>2	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신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한</a:t>
            </a:r>
            <a:r>
              <a:rPr sz="1600" spc="-7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b="0" spc="55">
                <a:solidFill>
                  <a:srgbClr val="990033"/>
                </a:solidFill>
                <a:latin typeface="나눔고딕OTF Light"/>
                <a:cs typeface="나눔고딕OTF Light"/>
              </a:rPr>
              <a:t>S</a:t>
            </a:r>
            <a:r>
              <a:rPr sz="1600" b="0" spc="90">
                <a:solidFill>
                  <a:srgbClr val="990033"/>
                </a:solidFill>
                <a:latin typeface="나눔고딕OTF Light"/>
                <a:cs typeface="나눔고딕OTF Light"/>
              </a:rPr>
              <a:t>O</a:t>
            </a:r>
            <a:r>
              <a:rPr sz="1600" b="0" spc="95">
                <a:solidFill>
                  <a:srgbClr val="990033"/>
                </a:solidFill>
                <a:latin typeface="나눔고딕OTF Light"/>
                <a:cs typeface="나눔고딕OTF Light"/>
              </a:rPr>
              <a:t>L</a:t>
            </a:r>
            <a:r>
              <a:rPr sz="1600" b="0" spc="-15">
                <a:solidFill>
                  <a:srgbClr val="990033"/>
                </a:solidFill>
                <a:latin typeface="나눔고딕OTF Light"/>
                <a:cs typeface="나눔고딕OTF Light"/>
              </a:rPr>
              <a:t> </a:t>
            </a:r>
            <a:r>
              <a:rPr sz="1600" b="0" spc="55">
                <a:solidFill>
                  <a:srgbClr val="990033"/>
                </a:solidFill>
                <a:latin typeface="나눔고딕OTF Light"/>
                <a:cs typeface="나눔고딕OTF Light"/>
              </a:rPr>
              <a:t>B</a:t>
            </a:r>
            <a:r>
              <a:rPr sz="1600" b="0" spc="80">
                <a:solidFill>
                  <a:srgbClr val="990033"/>
                </a:solidFill>
                <a:latin typeface="나눔고딕OTF Light"/>
                <a:cs typeface="나눔고딕OTF Light"/>
              </a:rPr>
              <a:t>a</a:t>
            </a:r>
            <a:r>
              <a:rPr sz="1600" b="0" spc="35">
                <a:solidFill>
                  <a:srgbClr val="990033"/>
                </a:solidFill>
                <a:latin typeface="나눔고딕OTF Light"/>
                <a:cs typeface="나눔고딕OTF Light"/>
              </a:rPr>
              <a:t>n</a:t>
            </a:r>
            <a:r>
              <a:rPr sz="1600" b="0" spc="5">
                <a:solidFill>
                  <a:srgbClr val="990033"/>
                </a:solidFill>
                <a:latin typeface="나눔고딕OTF Light"/>
                <a:cs typeface="나눔고딕OTF Light"/>
              </a:rPr>
              <a:t>k</a:t>
            </a:r>
            <a:r>
              <a:rPr sz="1600" b="0" spc="-20">
                <a:solidFill>
                  <a:srgbClr val="990033"/>
                </a:solidFill>
                <a:latin typeface="나눔고딕OTF Light"/>
                <a:cs typeface="나눔고딕OTF Light"/>
              </a:rPr>
              <a:t> 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앱 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다운로드</a:t>
            </a:r>
            <a:endParaRPr sz="1600">
              <a:latin typeface="바탕"/>
              <a:cs typeface="바탕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04926" y="1179550"/>
            <a:ext cx="12188825" cy="5553710"/>
            <a:chOff x="804926" y="1179550"/>
            <a:chExt cx="12188825" cy="555371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14004" y="3712464"/>
              <a:ext cx="1821179" cy="19232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17626" y="1421130"/>
              <a:ext cx="12163425" cy="5299075"/>
            </a:xfrm>
            <a:custGeom>
              <a:avLst/>
              <a:gdLst/>
              <a:ahLst/>
              <a:cxnLst/>
              <a:rect l="l" t="t" r="r" b="b"/>
              <a:pathLst>
                <a:path w="12163425" h="5299075">
                  <a:moveTo>
                    <a:pt x="0" y="5298948"/>
                  </a:moveTo>
                  <a:lnTo>
                    <a:pt x="12163044" y="5298948"/>
                  </a:lnTo>
                  <a:lnTo>
                    <a:pt x="12163044" y="0"/>
                  </a:lnTo>
                  <a:lnTo>
                    <a:pt x="0" y="0"/>
                  </a:lnTo>
                  <a:lnTo>
                    <a:pt x="0" y="5298948"/>
                  </a:lnTo>
                  <a:close/>
                </a:path>
              </a:pathLst>
            </a:custGeom>
            <a:ln w="25399">
              <a:solidFill>
                <a:srgbClr val="9900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1780" y="1179550"/>
              <a:ext cx="8610600" cy="70411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54261" y="1202245"/>
              <a:ext cx="8530209" cy="6236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67450" y="2891154"/>
            <a:ext cx="1728597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1" spc="265">
                <a:solidFill>
                  <a:srgbClr val="FFFFFF"/>
                </a:solidFill>
                <a:latin typeface="나눔고딕OTF ExtraBold"/>
                <a:cs typeface="나눔고딕OTF ExtraBold"/>
              </a:rPr>
              <a:t>Part</a:t>
            </a:r>
            <a:r>
              <a:rPr sz="3500" b="1" spc="-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80">
                <a:solidFill>
                  <a:srgbClr val="FFFFFF"/>
                </a:solidFill>
                <a:latin typeface="나눔고딕OTF ExtraBold"/>
                <a:cs typeface="나눔고딕OTF ExtraBold"/>
              </a:rPr>
              <a:t>1</a:t>
            </a:r>
            <a:endParaRPr sz="3500">
              <a:latin typeface="나눔고딕OTF ExtraBold"/>
              <a:cs typeface="나눔고딕OTF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0810" y="3697046"/>
            <a:ext cx="551904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신한</a:t>
            </a:r>
            <a:r>
              <a:rPr sz="3500" b="1" spc="5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80">
                <a:solidFill>
                  <a:srgbClr val="FFFFFF"/>
                </a:solidFill>
                <a:latin typeface="나눔고딕OTF ExtraBold"/>
                <a:cs typeface="나눔고딕OTF ExtraBold"/>
              </a:rPr>
              <a:t>SOL</a:t>
            </a:r>
            <a:r>
              <a:rPr sz="3500" b="1" spc="5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54">
                <a:solidFill>
                  <a:srgbClr val="FFFFFF"/>
                </a:solidFill>
                <a:latin typeface="나눔고딕OTF ExtraBold"/>
                <a:cs typeface="나눔고딕OTF ExtraBold"/>
              </a:rPr>
              <a:t>Bank</a:t>
            </a:r>
            <a:r>
              <a:rPr sz="3500" b="1" spc="5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회원가입</a:t>
            </a:r>
            <a:endParaRPr sz="3500">
              <a:latin typeface="나눔고딕OTF ExtraBold"/>
              <a:cs typeface="나눔고딕OTF Extra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1392" y="2843784"/>
            <a:ext cx="4591811" cy="44653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6527" y="2124456"/>
            <a:ext cx="2871216" cy="3796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1C6CA3"/>
                </a:solidFill>
                <a:uFill>
                  <a:solidFill>
                    <a:srgbClr val="1C6CA3"/>
                  </a:solidFill>
                </a:uFill>
                <a:latin typeface="나눔고딕OTF Light"/>
                <a:cs typeface="나눔고딕OTF Light"/>
              </a:rPr>
              <a:t>01</a:t>
            </a:r>
            <a:endParaRPr sz="5200">
              <a:latin typeface="나눔고딕OTF Light"/>
              <a:cs typeface="나눔고딕OTF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55770" y="1508760"/>
            <a:ext cx="4788535" cy="5549265"/>
            <a:chOff x="1255770" y="1508760"/>
            <a:chExt cx="4788535" cy="5549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5770" y="1798293"/>
              <a:ext cx="4788419" cy="52593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2540" y="1508760"/>
              <a:ext cx="4704588" cy="548182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505682" y="1508760"/>
            <a:ext cx="4819015" cy="5549265"/>
            <a:chOff x="7505682" y="1508760"/>
            <a:chExt cx="4819015" cy="55492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5682" y="1798293"/>
              <a:ext cx="4818922" cy="52593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22464" y="1508760"/>
              <a:ext cx="4735067" cy="548182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120138" y="6084252"/>
            <a:ext cx="2856865" cy="187960"/>
            <a:chOff x="2120138" y="6084252"/>
            <a:chExt cx="2856865" cy="18796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0138" y="6084443"/>
              <a:ext cx="1270762" cy="1873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65322" y="6089015"/>
              <a:ext cx="511809" cy="173990"/>
            </a:xfrm>
            <a:custGeom>
              <a:avLst/>
              <a:gdLst/>
              <a:ahLst/>
              <a:cxnLst/>
              <a:rect l="l" t="t" r="r" b="b"/>
              <a:pathLst>
                <a:path w="511810" h="173989">
                  <a:moveTo>
                    <a:pt x="345186" y="136271"/>
                  </a:moveTo>
                  <a:lnTo>
                    <a:pt x="178307" y="136271"/>
                  </a:lnTo>
                  <a:lnTo>
                    <a:pt x="178307" y="148844"/>
                  </a:lnTo>
                  <a:lnTo>
                    <a:pt x="345186" y="148844"/>
                  </a:lnTo>
                  <a:lnTo>
                    <a:pt x="345186" y="136271"/>
                  </a:lnTo>
                  <a:close/>
                </a:path>
                <a:path w="511810" h="173989">
                  <a:moveTo>
                    <a:pt x="409320" y="112649"/>
                  </a:moveTo>
                  <a:lnTo>
                    <a:pt x="394842" y="112649"/>
                  </a:lnTo>
                  <a:lnTo>
                    <a:pt x="394842" y="169037"/>
                  </a:lnTo>
                  <a:lnTo>
                    <a:pt x="395350" y="170815"/>
                  </a:lnTo>
                  <a:lnTo>
                    <a:pt x="397382" y="172847"/>
                  </a:lnTo>
                  <a:lnTo>
                    <a:pt x="399161" y="173482"/>
                  </a:lnTo>
                  <a:lnTo>
                    <a:pt x="511301" y="173482"/>
                  </a:lnTo>
                  <a:lnTo>
                    <a:pt x="511301" y="160909"/>
                  </a:lnTo>
                  <a:lnTo>
                    <a:pt x="409320" y="160909"/>
                  </a:lnTo>
                  <a:lnTo>
                    <a:pt x="409320" y="112649"/>
                  </a:lnTo>
                  <a:close/>
                </a:path>
                <a:path w="511810" h="173989">
                  <a:moveTo>
                    <a:pt x="507491" y="0"/>
                  </a:moveTo>
                  <a:lnTo>
                    <a:pt x="488950" y="0"/>
                  </a:lnTo>
                  <a:lnTo>
                    <a:pt x="488950" y="3175"/>
                  </a:lnTo>
                  <a:lnTo>
                    <a:pt x="490727" y="4699"/>
                  </a:lnTo>
                  <a:lnTo>
                    <a:pt x="491870" y="6858"/>
                  </a:lnTo>
                  <a:lnTo>
                    <a:pt x="492887" y="12573"/>
                  </a:lnTo>
                  <a:lnTo>
                    <a:pt x="493140" y="15240"/>
                  </a:lnTo>
                  <a:lnTo>
                    <a:pt x="493140" y="122301"/>
                  </a:lnTo>
                  <a:lnTo>
                    <a:pt x="507491" y="122301"/>
                  </a:lnTo>
                  <a:lnTo>
                    <a:pt x="507491" y="0"/>
                  </a:lnTo>
                  <a:close/>
                </a:path>
                <a:path w="511810" h="173989">
                  <a:moveTo>
                    <a:pt x="418464" y="3175"/>
                  </a:moveTo>
                  <a:lnTo>
                    <a:pt x="405002" y="3175"/>
                  </a:lnTo>
                  <a:lnTo>
                    <a:pt x="398779" y="4445"/>
                  </a:lnTo>
                  <a:lnTo>
                    <a:pt x="366522" y="36449"/>
                  </a:lnTo>
                  <a:lnTo>
                    <a:pt x="365505" y="42418"/>
                  </a:lnTo>
                  <a:lnTo>
                    <a:pt x="365505" y="55499"/>
                  </a:lnTo>
                  <a:lnTo>
                    <a:pt x="387350" y="89154"/>
                  </a:lnTo>
                  <a:lnTo>
                    <a:pt x="405002" y="95123"/>
                  </a:lnTo>
                  <a:lnTo>
                    <a:pt x="418464" y="95123"/>
                  </a:lnTo>
                  <a:lnTo>
                    <a:pt x="444349" y="82550"/>
                  </a:lnTo>
                  <a:lnTo>
                    <a:pt x="406780" y="82550"/>
                  </a:lnTo>
                  <a:lnTo>
                    <a:pt x="402336" y="81661"/>
                  </a:lnTo>
                  <a:lnTo>
                    <a:pt x="394462" y="78105"/>
                  </a:lnTo>
                  <a:lnTo>
                    <a:pt x="391032" y="75692"/>
                  </a:lnTo>
                  <a:lnTo>
                    <a:pt x="388365" y="72643"/>
                  </a:lnTo>
                  <a:lnTo>
                    <a:pt x="385572" y="69596"/>
                  </a:lnTo>
                  <a:lnTo>
                    <a:pt x="383413" y="66040"/>
                  </a:lnTo>
                  <a:lnTo>
                    <a:pt x="380618" y="57912"/>
                  </a:lnTo>
                  <a:lnTo>
                    <a:pt x="379856" y="53593"/>
                  </a:lnTo>
                  <a:lnTo>
                    <a:pt x="379856" y="44323"/>
                  </a:lnTo>
                  <a:lnTo>
                    <a:pt x="380618" y="40005"/>
                  </a:lnTo>
                  <a:lnTo>
                    <a:pt x="383413" y="31877"/>
                  </a:lnTo>
                  <a:lnTo>
                    <a:pt x="385572" y="28321"/>
                  </a:lnTo>
                  <a:lnTo>
                    <a:pt x="388477" y="25273"/>
                  </a:lnTo>
                  <a:lnTo>
                    <a:pt x="391032" y="22352"/>
                  </a:lnTo>
                  <a:lnTo>
                    <a:pt x="394462" y="20065"/>
                  </a:lnTo>
                  <a:lnTo>
                    <a:pt x="398399" y="18287"/>
                  </a:lnTo>
                  <a:lnTo>
                    <a:pt x="402336" y="16637"/>
                  </a:lnTo>
                  <a:lnTo>
                    <a:pt x="406780" y="15748"/>
                  </a:lnTo>
                  <a:lnTo>
                    <a:pt x="444500" y="15748"/>
                  </a:lnTo>
                  <a:lnTo>
                    <a:pt x="440943" y="12192"/>
                  </a:lnTo>
                  <a:lnTo>
                    <a:pt x="436117" y="9017"/>
                  </a:lnTo>
                  <a:lnTo>
                    <a:pt x="424688" y="4445"/>
                  </a:lnTo>
                  <a:lnTo>
                    <a:pt x="418464" y="3175"/>
                  </a:lnTo>
                  <a:close/>
                </a:path>
                <a:path w="511810" h="173989">
                  <a:moveTo>
                    <a:pt x="444500" y="15748"/>
                  </a:moveTo>
                  <a:lnTo>
                    <a:pt x="416687" y="15748"/>
                  </a:lnTo>
                  <a:lnTo>
                    <a:pt x="421258" y="16637"/>
                  </a:lnTo>
                  <a:lnTo>
                    <a:pt x="425195" y="18287"/>
                  </a:lnTo>
                  <a:lnTo>
                    <a:pt x="443611" y="44323"/>
                  </a:lnTo>
                  <a:lnTo>
                    <a:pt x="443611" y="53593"/>
                  </a:lnTo>
                  <a:lnTo>
                    <a:pt x="416687" y="82550"/>
                  </a:lnTo>
                  <a:lnTo>
                    <a:pt x="444349" y="82550"/>
                  </a:lnTo>
                  <a:lnTo>
                    <a:pt x="458088" y="55499"/>
                  </a:lnTo>
                  <a:lnTo>
                    <a:pt x="458088" y="42418"/>
                  </a:lnTo>
                  <a:lnTo>
                    <a:pt x="456945" y="36449"/>
                  </a:lnTo>
                  <a:lnTo>
                    <a:pt x="452374" y="25273"/>
                  </a:lnTo>
                  <a:lnTo>
                    <a:pt x="449199" y="20446"/>
                  </a:lnTo>
                  <a:lnTo>
                    <a:pt x="444500" y="15748"/>
                  </a:lnTo>
                  <a:close/>
                </a:path>
                <a:path w="511810" h="173989">
                  <a:moveTo>
                    <a:pt x="166877" y="138176"/>
                  </a:moveTo>
                  <a:lnTo>
                    <a:pt x="0" y="138176"/>
                  </a:lnTo>
                  <a:lnTo>
                    <a:pt x="0" y="150749"/>
                  </a:lnTo>
                  <a:lnTo>
                    <a:pt x="166877" y="150749"/>
                  </a:lnTo>
                  <a:lnTo>
                    <a:pt x="166877" y="138176"/>
                  </a:lnTo>
                  <a:close/>
                </a:path>
                <a:path w="511810" h="173989">
                  <a:moveTo>
                    <a:pt x="92582" y="112014"/>
                  </a:moveTo>
                  <a:lnTo>
                    <a:pt x="73660" y="112014"/>
                  </a:lnTo>
                  <a:lnTo>
                    <a:pt x="73660" y="115189"/>
                  </a:lnTo>
                  <a:lnTo>
                    <a:pt x="75183" y="116586"/>
                  </a:lnTo>
                  <a:lnTo>
                    <a:pt x="76200" y="118490"/>
                  </a:lnTo>
                  <a:lnTo>
                    <a:pt x="76835" y="120777"/>
                  </a:lnTo>
                  <a:lnTo>
                    <a:pt x="77469" y="123190"/>
                  </a:lnTo>
                  <a:lnTo>
                    <a:pt x="77850" y="125857"/>
                  </a:lnTo>
                  <a:lnTo>
                    <a:pt x="77850" y="138176"/>
                  </a:lnTo>
                  <a:lnTo>
                    <a:pt x="92582" y="138176"/>
                  </a:lnTo>
                  <a:lnTo>
                    <a:pt x="92582" y="112014"/>
                  </a:lnTo>
                  <a:close/>
                </a:path>
                <a:path w="511810" h="173989">
                  <a:moveTo>
                    <a:pt x="314960" y="12065"/>
                  </a:moveTo>
                  <a:lnTo>
                    <a:pt x="202945" y="12065"/>
                  </a:lnTo>
                  <a:lnTo>
                    <a:pt x="202945" y="24637"/>
                  </a:lnTo>
                  <a:lnTo>
                    <a:pt x="302640" y="24637"/>
                  </a:lnTo>
                  <a:lnTo>
                    <a:pt x="302529" y="38004"/>
                  </a:lnTo>
                  <a:lnTo>
                    <a:pt x="302373" y="44176"/>
                  </a:lnTo>
                  <a:lnTo>
                    <a:pt x="302128" y="50165"/>
                  </a:lnTo>
                  <a:lnTo>
                    <a:pt x="301878" y="57658"/>
                  </a:lnTo>
                  <a:lnTo>
                    <a:pt x="300863" y="72136"/>
                  </a:lnTo>
                  <a:lnTo>
                    <a:pt x="299592" y="86614"/>
                  </a:lnTo>
                  <a:lnTo>
                    <a:pt x="298830" y="93980"/>
                  </a:lnTo>
                  <a:lnTo>
                    <a:pt x="297941" y="101473"/>
                  </a:lnTo>
                  <a:lnTo>
                    <a:pt x="297052" y="109728"/>
                  </a:lnTo>
                  <a:lnTo>
                    <a:pt x="296037" y="118872"/>
                  </a:lnTo>
                  <a:lnTo>
                    <a:pt x="310514" y="118872"/>
                  </a:lnTo>
                  <a:lnTo>
                    <a:pt x="315467" y="73533"/>
                  </a:lnTo>
                  <a:lnTo>
                    <a:pt x="316744" y="50037"/>
                  </a:lnTo>
                  <a:lnTo>
                    <a:pt x="317118" y="42290"/>
                  </a:lnTo>
                  <a:lnTo>
                    <a:pt x="317245" y="14224"/>
                  </a:lnTo>
                  <a:lnTo>
                    <a:pt x="314960" y="12065"/>
                  </a:lnTo>
                  <a:close/>
                </a:path>
                <a:path w="511810" h="173989">
                  <a:moveTo>
                    <a:pt x="139191" y="9271"/>
                  </a:moveTo>
                  <a:lnTo>
                    <a:pt x="25526" y="9271"/>
                  </a:lnTo>
                  <a:lnTo>
                    <a:pt x="25526" y="21843"/>
                  </a:lnTo>
                  <a:lnTo>
                    <a:pt x="126491" y="21843"/>
                  </a:lnTo>
                  <a:lnTo>
                    <a:pt x="126491" y="47498"/>
                  </a:lnTo>
                  <a:lnTo>
                    <a:pt x="22351" y="47498"/>
                  </a:lnTo>
                  <a:lnTo>
                    <a:pt x="22351" y="50673"/>
                  </a:lnTo>
                  <a:lnTo>
                    <a:pt x="24129" y="52196"/>
                  </a:lnTo>
                  <a:lnTo>
                    <a:pt x="25145" y="54356"/>
                  </a:lnTo>
                  <a:lnTo>
                    <a:pt x="26173" y="60071"/>
                  </a:lnTo>
                  <a:lnTo>
                    <a:pt x="26415" y="62737"/>
                  </a:lnTo>
                  <a:lnTo>
                    <a:pt x="26415" y="97282"/>
                  </a:lnTo>
                  <a:lnTo>
                    <a:pt x="26924" y="98933"/>
                  </a:lnTo>
                  <a:lnTo>
                    <a:pt x="28955" y="100965"/>
                  </a:lnTo>
                  <a:lnTo>
                    <a:pt x="30733" y="101473"/>
                  </a:lnTo>
                  <a:lnTo>
                    <a:pt x="145923" y="101473"/>
                  </a:lnTo>
                  <a:lnTo>
                    <a:pt x="145923" y="88900"/>
                  </a:lnTo>
                  <a:lnTo>
                    <a:pt x="41020" y="88900"/>
                  </a:lnTo>
                  <a:lnTo>
                    <a:pt x="41020" y="60071"/>
                  </a:lnTo>
                  <a:lnTo>
                    <a:pt x="141224" y="60071"/>
                  </a:lnTo>
                  <a:lnTo>
                    <a:pt x="141224" y="11176"/>
                  </a:lnTo>
                  <a:lnTo>
                    <a:pt x="140969" y="10287"/>
                  </a:lnTo>
                  <a:lnTo>
                    <a:pt x="140462" y="9906"/>
                  </a:lnTo>
                  <a:lnTo>
                    <a:pt x="140080" y="9398"/>
                  </a:lnTo>
                  <a:lnTo>
                    <a:pt x="139191" y="92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65322" y="6089015"/>
              <a:ext cx="511809" cy="173990"/>
            </a:xfrm>
            <a:custGeom>
              <a:avLst/>
              <a:gdLst/>
              <a:ahLst/>
              <a:cxnLst/>
              <a:rect l="l" t="t" r="r" b="b"/>
              <a:pathLst>
                <a:path w="511810" h="173989">
                  <a:moveTo>
                    <a:pt x="178307" y="136271"/>
                  </a:moveTo>
                  <a:lnTo>
                    <a:pt x="345186" y="136271"/>
                  </a:lnTo>
                  <a:lnTo>
                    <a:pt x="345186" y="148844"/>
                  </a:lnTo>
                  <a:lnTo>
                    <a:pt x="178307" y="148844"/>
                  </a:lnTo>
                  <a:lnTo>
                    <a:pt x="178307" y="136271"/>
                  </a:lnTo>
                  <a:close/>
                </a:path>
                <a:path w="511810" h="173989">
                  <a:moveTo>
                    <a:pt x="394842" y="112649"/>
                  </a:moveTo>
                  <a:lnTo>
                    <a:pt x="409320" y="112649"/>
                  </a:lnTo>
                  <a:lnTo>
                    <a:pt x="409320" y="160909"/>
                  </a:lnTo>
                  <a:lnTo>
                    <a:pt x="511301" y="160909"/>
                  </a:lnTo>
                  <a:lnTo>
                    <a:pt x="511301" y="173482"/>
                  </a:lnTo>
                  <a:lnTo>
                    <a:pt x="401574" y="173482"/>
                  </a:lnTo>
                  <a:lnTo>
                    <a:pt x="399161" y="173482"/>
                  </a:lnTo>
                  <a:lnTo>
                    <a:pt x="397382" y="172847"/>
                  </a:lnTo>
                  <a:lnTo>
                    <a:pt x="396366" y="171831"/>
                  </a:lnTo>
                  <a:lnTo>
                    <a:pt x="395350" y="170815"/>
                  </a:lnTo>
                  <a:lnTo>
                    <a:pt x="394842" y="169037"/>
                  </a:lnTo>
                  <a:lnTo>
                    <a:pt x="394842" y="166751"/>
                  </a:lnTo>
                  <a:lnTo>
                    <a:pt x="394842" y="112649"/>
                  </a:lnTo>
                  <a:close/>
                </a:path>
                <a:path w="511810" h="173989">
                  <a:moveTo>
                    <a:pt x="73660" y="112014"/>
                  </a:moveTo>
                  <a:lnTo>
                    <a:pt x="92582" y="112014"/>
                  </a:lnTo>
                  <a:lnTo>
                    <a:pt x="92582" y="138176"/>
                  </a:lnTo>
                  <a:lnTo>
                    <a:pt x="166877" y="138176"/>
                  </a:lnTo>
                  <a:lnTo>
                    <a:pt x="166877" y="150749"/>
                  </a:lnTo>
                  <a:lnTo>
                    <a:pt x="0" y="150749"/>
                  </a:lnTo>
                  <a:lnTo>
                    <a:pt x="0" y="138176"/>
                  </a:lnTo>
                  <a:lnTo>
                    <a:pt x="77850" y="138176"/>
                  </a:lnTo>
                  <a:lnTo>
                    <a:pt x="77850" y="128778"/>
                  </a:lnTo>
                  <a:lnTo>
                    <a:pt x="77850" y="125857"/>
                  </a:lnTo>
                  <a:lnTo>
                    <a:pt x="77469" y="123190"/>
                  </a:lnTo>
                  <a:lnTo>
                    <a:pt x="76835" y="120777"/>
                  </a:lnTo>
                  <a:lnTo>
                    <a:pt x="76200" y="118490"/>
                  </a:lnTo>
                  <a:lnTo>
                    <a:pt x="75183" y="116586"/>
                  </a:lnTo>
                  <a:lnTo>
                    <a:pt x="73660" y="115189"/>
                  </a:lnTo>
                  <a:lnTo>
                    <a:pt x="73660" y="112014"/>
                  </a:lnTo>
                  <a:close/>
                </a:path>
                <a:path w="511810" h="173989">
                  <a:moveTo>
                    <a:pt x="411733" y="15748"/>
                  </a:moveTo>
                  <a:lnTo>
                    <a:pt x="406780" y="15748"/>
                  </a:lnTo>
                  <a:lnTo>
                    <a:pt x="402336" y="16637"/>
                  </a:lnTo>
                  <a:lnTo>
                    <a:pt x="398399" y="18287"/>
                  </a:lnTo>
                  <a:lnTo>
                    <a:pt x="394462" y="20065"/>
                  </a:lnTo>
                  <a:lnTo>
                    <a:pt x="391032" y="22352"/>
                  </a:lnTo>
                  <a:lnTo>
                    <a:pt x="388365" y="25400"/>
                  </a:lnTo>
                  <a:lnTo>
                    <a:pt x="385572" y="28321"/>
                  </a:lnTo>
                  <a:lnTo>
                    <a:pt x="383413" y="31877"/>
                  </a:lnTo>
                  <a:lnTo>
                    <a:pt x="382015" y="35940"/>
                  </a:lnTo>
                  <a:lnTo>
                    <a:pt x="380618" y="40005"/>
                  </a:lnTo>
                  <a:lnTo>
                    <a:pt x="379856" y="44323"/>
                  </a:lnTo>
                  <a:lnTo>
                    <a:pt x="379856" y="49021"/>
                  </a:lnTo>
                  <a:lnTo>
                    <a:pt x="379856" y="53593"/>
                  </a:lnTo>
                  <a:lnTo>
                    <a:pt x="388365" y="72643"/>
                  </a:lnTo>
                  <a:lnTo>
                    <a:pt x="391032" y="75692"/>
                  </a:lnTo>
                  <a:lnTo>
                    <a:pt x="394462" y="78105"/>
                  </a:lnTo>
                  <a:lnTo>
                    <a:pt x="398399" y="79883"/>
                  </a:lnTo>
                  <a:lnTo>
                    <a:pt x="402336" y="81661"/>
                  </a:lnTo>
                  <a:lnTo>
                    <a:pt x="406780" y="82550"/>
                  </a:lnTo>
                  <a:lnTo>
                    <a:pt x="411733" y="82550"/>
                  </a:lnTo>
                  <a:lnTo>
                    <a:pt x="416687" y="82550"/>
                  </a:lnTo>
                  <a:lnTo>
                    <a:pt x="421258" y="81661"/>
                  </a:lnTo>
                  <a:lnTo>
                    <a:pt x="425195" y="79883"/>
                  </a:lnTo>
                  <a:lnTo>
                    <a:pt x="429132" y="78105"/>
                  </a:lnTo>
                  <a:lnTo>
                    <a:pt x="443611" y="53593"/>
                  </a:lnTo>
                  <a:lnTo>
                    <a:pt x="443611" y="49021"/>
                  </a:lnTo>
                  <a:lnTo>
                    <a:pt x="443611" y="44323"/>
                  </a:lnTo>
                  <a:lnTo>
                    <a:pt x="416687" y="15748"/>
                  </a:lnTo>
                  <a:lnTo>
                    <a:pt x="411733" y="15748"/>
                  </a:lnTo>
                  <a:close/>
                </a:path>
                <a:path w="511810" h="173989">
                  <a:moveTo>
                    <a:pt x="202945" y="12065"/>
                  </a:moveTo>
                  <a:lnTo>
                    <a:pt x="310514" y="12065"/>
                  </a:lnTo>
                  <a:lnTo>
                    <a:pt x="314960" y="12065"/>
                  </a:lnTo>
                  <a:lnTo>
                    <a:pt x="317245" y="14224"/>
                  </a:lnTo>
                  <a:lnTo>
                    <a:pt x="317245" y="18415"/>
                  </a:lnTo>
                  <a:lnTo>
                    <a:pt x="317245" y="25527"/>
                  </a:lnTo>
                  <a:lnTo>
                    <a:pt x="317245" y="34036"/>
                  </a:lnTo>
                  <a:lnTo>
                    <a:pt x="317118" y="42290"/>
                  </a:lnTo>
                  <a:lnTo>
                    <a:pt x="316738" y="50165"/>
                  </a:lnTo>
                  <a:lnTo>
                    <a:pt x="316483" y="58165"/>
                  </a:lnTo>
                  <a:lnTo>
                    <a:pt x="315975" y="65912"/>
                  </a:lnTo>
                  <a:lnTo>
                    <a:pt x="311657" y="111252"/>
                  </a:lnTo>
                  <a:lnTo>
                    <a:pt x="310514" y="118872"/>
                  </a:lnTo>
                  <a:lnTo>
                    <a:pt x="296037" y="118872"/>
                  </a:lnTo>
                  <a:lnTo>
                    <a:pt x="297052" y="109728"/>
                  </a:lnTo>
                  <a:lnTo>
                    <a:pt x="297941" y="101473"/>
                  </a:lnTo>
                  <a:lnTo>
                    <a:pt x="298830" y="93980"/>
                  </a:lnTo>
                  <a:lnTo>
                    <a:pt x="299592" y="86614"/>
                  </a:lnTo>
                  <a:lnTo>
                    <a:pt x="300227" y="79248"/>
                  </a:lnTo>
                  <a:lnTo>
                    <a:pt x="300863" y="72136"/>
                  </a:lnTo>
                  <a:lnTo>
                    <a:pt x="301370" y="65024"/>
                  </a:lnTo>
                  <a:lnTo>
                    <a:pt x="301878" y="57658"/>
                  </a:lnTo>
                  <a:lnTo>
                    <a:pt x="302132" y="50037"/>
                  </a:lnTo>
                  <a:lnTo>
                    <a:pt x="302373" y="44176"/>
                  </a:lnTo>
                  <a:lnTo>
                    <a:pt x="302529" y="38004"/>
                  </a:lnTo>
                  <a:lnTo>
                    <a:pt x="302615" y="31499"/>
                  </a:lnTo>
                  <a:lnTo>
                    <a:pt x="302640" y="24637"/>
                  </a:lnTo>
                  <a:lnTo>
                    <a:pt x="202945" y="24637"/>
                  </a:lnTo>
                  <a:lnTo>
                    <a:pt x="202945" y="12065"/>
                  </a:lnTo>
                  <a:close/>
                </a:path>
                <a:path w="511810" h="173989">
                  <a:moveTo>
                    <a:pt x="25526" y="9271"/>
                  </a:moveTo>
                  <a:lnTo>
                    <a:pt x="137794" y="9271"/>
                  </a:lnTo>
                  <a:lnTo>
                    <a:pt x="139191" y="9271"/>
                  </a:lnTo>
                  <a:lnTo>
                    <a:pt x="140080" y="9398"/>
                  </a:lnTo>
                  <a:lnTo>
                    <a:pt x="140462" y="9906"/>
                  </a:lnTo>
                  <a:lnTo>
                    <a:pt x="140969" y="10287"/>
                  </a:lnTo>
                  <a:lnTo>
                    <a:pt x="141224" y="11176"/>
                  </a:lnTo>
                  <a:lnTo>
                    <a:pt x="141224" y="12446"/>
                  </a:lnTo>
                  <a:lnTo>
                    <a:pt x="141224" y="60071"/>
                  </a:lnTo>
                  <a:lnTo>
                    <a:pt x="41020" y="60071"/>
                  </a:lnTo>
                  <a:lnTo>
                    <a:pt x="41020" y="88900"/>
                  </a:lnTo>
                  <a:lnTo>
                    <a:pt x="145923" y="88900"/>
                  </a:lnTo>
                  <a:lnTo>
                    <a:pt x="145923" y="101473"/>
                  </a:lnTo>
                  <a:lnTo>
                    <a:pt x="33147" y="101473"/>
                  </a:lnTo>
                  <a:lnTo>
                    <a:pt x="30733" y="101473"/>
                  </a:lnTo>
                  <a:lnTo>
                    <a:pt x="28955" y="100965"/>
                  </a:lnTo>
                  <a:lnTo>
                    <a:pt x="27939" y="99949"/>
                  </a:lnTo>
                  <a:lnTo>
                    <a:pt x="26924" y="98933"/>
                  </a:lnTo>
                  <a:lnTo>
                    <a:pt x="26415" y="97282"/>
                  </a:lnTo>
                  <a:lnTo>
                    <a:pt x="26415" y="94868"/>
                  </a:lnTo>
                  <a:lnTo>
                    <a:pt x="26415" y="65405"/>
                  </a:lnTo>
                  <a:lnTo>
                    <a:pt x="26415" y="62737"/>
                  </a:lnTo>
                  <a:lnTo>
                    <a:pt x="26162" y="59943"/>
                  </a:lnTo>
                  <a:lnTo>
                    <a:pt x="25653" y="57150"/>
                  </a:lnTo>
                  <a:lnTo>
                    <a:pt x="25145" y="54356"/>
                  </a:lnTo>
                  <a:lnTo>
                    <a:pt x="24129" y="52196"/>
                  </a:lnTo>
                  <a:lnTo>
                    <a:pt x="22351" y="50673"/>
                  </a:lnTo>
                  <a:lnTo>
                    <a:pt x="22351" y="47498"/>
                  </a:lnTo>
                  <a:lnTo>
                    <a:pt x="126491" y="47498"/>
                  </a:lnTo>
                  <a:lnTo>
                    <a:pt x="126491" y="21843"/>
                  </a:lnTo>
                  <a:lnTo>
                    <a:pt x="25526" y="21843"/>
                  </a:lnTo>
                  <a:lnTo>
                    <a:pt x="25526" y="9271"/>
                  </a:lnTo>
                  <a:close/>
                </a:path>
                <a:path w="511810" h="173989">
                  <a:moveTo>
                    <a:pt x="411733" y="3175"/>
                  </a:moveTo>
                  <a:lnTo>
                    <a:pt x="418464" y="3175"/>
                  </a:lnTo>
                  <a:lnTo>
                    <a:pt x="424688" y="4445"/>
                  </a:lnTo>
                  <a:lnTo>
                    <a:pt x="454660" y="30861"/>
                  </a:lnTo>
                  <a:lnTo>
                    <a:pt x="458088" y="42418"/>
                  </a:lnTo>
                  <a:lnTo>
                    <a:pt x="458088" y="49021"/>
                  </a:lnTo>
                  <a:lnTo>
                    <a:pt x="458088" y="55499"/>
                  </a:lnTo>
                  <a:lnTo>
                    <a:pt x="436117" y="89154"/>
                  </a:lnTo>
                  <a:lnTo>
                    <a:pt x="418464" y="95123"/>
                  </a:lnTo>
                  <a:lnTo>
                    <a:pt x="411733" y="95123"/>
                  </a:lnTo>
                  <a:lnTo>
                    <a:pt x="405002" y="95123"/>
                  </a:lnTo>
                  <a:lnTo>
                    <a:pt x="371093" y="72771"/>
                  </a:lnTo>
                  <a:lnTo>
                    <a:pt x="365505" y="55499"/>
                  </a:lnTo>
                  <a:lnTo>
                    <a:pt x="365505" y="49021"/>
                  </a:lnTo>
                  <a:lnTo>
                    <a:pt x="365505" y="42418"/>
                  </a:lnTo>
                  <a:lnTo>
                    <a:pt x="387350" y="9017"/>
                  </a:lnTo>
                  <a:lnTo>
                    <a:pt x="405002" y="3175"/>
                  </a:lnTo>
                  <a:lnTo>
                    <a:pt x="411733" y="3175"/>
                  </a:lnTo>
                  <a:close/>
                </a:path>
                <a:path w="511810" h="173989">
                  <a:moveTo>
                    <a:pt x="488950" y="0"/>
                  </a:moveTo>
                  <a:lnTo>
                    <a:pt x="507491" y="0"/>
                  </a:lnTo>
                  <a:lnTo>
                    <a:pt x="507491" y="122301"/>
                  </a:lnTo>
                  <a:lnTo>
                    <a:pt x="493140" y="122301"/>
                  </a:lnTo>
                  <a:lnTo>
                    <a:pt x="493140" y="18034"/>
                  </a:lnTo>
                  <a:lnTo>
                    <a:pt x="493140" y="15240"/>
                  </a:lnTo>
                  <a:lnTo>
                    <a:pt x="488950" y="3175"/>
                  </a:lnTo>
                  <a:lnTo>
                    <a:pt x="488950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59173" y="6089015"/>
              <a:ext cx="321310" cy="175895"/>
            </a:xfrm>
            <a:custGeom>
              <a:avLst/>
              <a:gdLst/>
              <a:ahLst/>
              <a:cxnLst/>
              <a:rect l="l" t="t" r="r" b="b"/>
              <a:pathLst>
                <a:path w="321310" h="175895">
                  <a:moveTo>
                    <a:pt x="227075" y="8255"/>
                  </a:moveTo>
                  <a:lnTo>
                    <a:pt x="188668" y="33033"/>
                  </a:lnTo>
                  <a:lnTo>
                    <a:pt x="181863" y="71628"/>
                  </a:lnTo>
                  <a:lnTo>
                    <a:pt x="182624" y="86461"/>
                  </a:lnTo>
                  <a:lnTo>
                    <a:pt x="200501" y="126053"/>
                  </a:lnTo>
                  <a:lnTo>
                    <a:pt x="227075" y="135001"/>
                  </a:lnTo>
                  <a:lnTo>
                    <a:pt x="237077" y="134002"/>
                  </a:lnTo>
                  <a:lnTo>
                    <a:pt x="245935" y="131016"/>
                  </a:lnTo>
                  <a:lnTo>
                    <a:pt x="253650" y="126053"/>
                  </a:lnTo>
                  <a:lnTo>
                    <a:pt x="257090" y="122428"/>
                  </a:lnTo>
                  <a:lnTo>
                    <a:pt x="227075" y="122428"/>
                  </a:lnTo>
                  <a:lnTo>
                    <a:pt x="219549" y="121596"/>
                  </a:lnTo>
                  <a:lnTo>
                    <a:pt x="196796" y="83127"/>
                  </a:lnTo>
                  <a:lnTo>
                    <a:pt x="196341" y="71628"/>
                  </a:lnTo>
                  <a:lnTo>
                    <a:pt x="196796" y="60293"/>
                  </a:lnTo>
                  <a:lnTo>
                    <a:pt x="213153" y="24177"/>
                  </a:lnTo>
                  <a:lnTo>
                    <a:pt x="227075" y="20828"/>
                  </a:lnTo>
                  <a:lnTo>
                    <a:pt x="257090" y="20828"/>
                  </a:lnTo>
                  <a:lnTo>
                    <a:pt x="253650" y="17202"/>
                  </a:lnTo>
                  <a:lnTo>
                    <a:pt x="245935" y="12239"/>
                  </a:lnTo>
                  <a:lnTo>
                    <a:pt x="237077" y="9253"/>
                  </a:lnTo>
                  <a:lnTo>
                    <a:pt x="227075" y="8255"/>
                  </a:lnTo>
                  <a:close/>
                </a:path>
                <a:path w="321310" h="175895">
                  <a:moveTo>
                    <a:pt x="257090" y="20828"/>
                  </a:moveTo>
                  <a:lnTo>
                    <a:pt x="227075" y="20828"/>
                  </a:lnTo>
                  <a:lnTo>
                    <a:pt x="234604" y="21663"/>
                  </a:lnTo>
                  <a:lnTo>
                    <a:pt x="241014" y="24177"/>
                  </a:lnTo>
                  <a:lnTo>
                    <a:pt x="257357" y="60293"/>
                  </a:lnTo>
                  <a:lnTo>
                    <a:pt x="257810" y="71628"/>
                  </a:lnTo>
                  <a:lnTo>
                    <a:pt x="257357" y="83127"/>
                  </a:lnTo>
                  <a:lnTo>
                    <a:pt x="240973" y="119126"/>
                  </a:lnTo>
                  <a:lnTo>
                    <a:pt x="227075" y="122428"/>
                  </a:lnTo>
                  <a:lnTo>
                    <a:pt x="257090" y="122428"/>
                  </a:lnTo>
                  <a:lnTo>
                    <a:pt x="271527" y="86461"/>
                  </a:lnTo>
                  <a:lnTo>
                    <a:pt x="272288" y="71628"/>
                  </a:lnTo>
                  <a:lnTo>
                    <a:pt x="271527" y="56794"/>
                  </a:lnTo>
                  <a:lnTo>
                    <a:pt x="269255" y="43926"/>
                  </a:lnTo>
                  <a:lnTo>
                    <a:pt x="265483" y="33033"/>
                  </a:lnTo>
                  <a:lnTo>
                    <a:pt x="260223" y="24130"/>
                  </a:lnTo>
                  <a:lnTo>
                    <a:pt x="257090" y="20828"/>
                  </a:lnTo>
                  <a:close/>
                </a:path>
                <a:path w="321310" h="175895">
                  <a:moveTo>
                    <a:pt x="144399" y="138049"/>
                  </a:moveTo>
                  <a:lnTo>
                    <a:pt x="129921" y="138049"/>
                  </a:lnTo>
                  <a:lnTo>
                    <a:pt x="129921" y="175514"/>
                  </a:lnTo>
                  <a:lnTo>
                    <a:pt x="144399" y="175514"/>
                  </a:lnTo>
                  <a:lnTo>
                    <a:pt x="144399" y="138049"/>
                  </a:lnTo>
                  <a:close/>
                </a:path>
                <a:path w="321310" h="175895">
                  <a:moveTo>
                    <a:pt x="144399" y="0"/>
                  </a:moveTo>
                  <a:lnTo>
                    <a:pt x="125856" y="0"/>
                  </a:lnTo>
                  <a:lnTo>
                    <a:pt x="125856" y="3175"/>
                  </a:lnTo>
                  <a:lnTo>
                    <a:pt x="127508" y="4699"/>
                  </a:lnTo>
                  <a:lnTo>
                    <a:pt x="128650" y="6858"/>
                  </a:lnTo>
                  <a:lnTo>
                    <a:pt x="129666" y="12573"/>
                  </a:lnTo>
                  <a:lnTo>
                    <a:pt x="129828" y="14351"/>
                  </a:lnTo>
                  <a:lnTo>
                    <a:pt x="129921" y="128778"/>
                  </a:lnTo>
                  <a:lnTo>
                    <a:pt x="0" y="128778"/>
                  </a:lnTo>
                  <a:lnTo>
                    <a:pt x="0" y="141351"/>
                  </a:lnTo>
                  <a:lnTo>
                    <a:pt x="108330" y="141351"/>
                  </a:lnTo>
                  <a:lnTo>
                    <a:pt x="113029" y="141097"/>
                  </a:lnTo>
                  <a:lnTo>
                    <a:pt x="122554" y="140081"/>
                  </a:lnTo>
                  <a:lnTo>
                    <a:pt x="126618" y="139319"/>
                  </a:lnTo>
                  <a:lnTo>
                    <a:pt x="129921" y="138049"/>
                  </a:lnTo>
                  <a:lnTo>
                    <a:pt x="144399" y="138049"/>
                  </a:lnTo>
                  <a:lnTo>
                    <a:pt x="144399" y="0"/>
                  </a:lnTo>
                  <a:close/>
                </a:path>
                <a:path w="321310" h="175895">
                  <a:moveTo>
                    <a:pt x="69214" y="96265"/>
                  </a:moveTo>
                  <a:lnTo>
                    <a:pt x="50673" y="96265"/>
                  </a:lnTo>
                  <a:lnTo>
                    <a:pt x="50673" y="99440"/>
                  </a:lnTo>
                  <a:lnTo>
                    <a:pt x="52197" y="100837"/>
                  </a:lnTo>
                  <a:lnTo>
                    <a:pt x="53212" y="102615"/>
                  </a:lnTo>
                  <a:lnTo>
                    <a:pt x="54483" y="107442"/>
                  </a:lnTo>
                  <a:lnTo>
                    <a:pt x="54737" y="110109"/>
                  </a:lnTo>
                  <a:lnTo>
                    <a:pt x="54737" y="128778"/>
                  </a:lnTo>
                  <a:lnTo>
                    <a:pt x="69214" y="128778"/>
                  </a:lnTo>
                  <a:lnTo>
                    <a:pt x="69214" y="96265"/>
                  </a:lnTo>
                  <a:close/>
                </a:path>
                <a:path w="321310" h="175895">
                  <a:moveTo>
                    <a:pt x="105410" y="11049"/>
                  </a:moveTo>
                  <a:lnTo>
                    <a:pt x="11429" y="11049"/>
                  </a:lnTo>
                  <a:lnTo>
                    <a:pt x="11429" y="14351"/>
                  </a:lnTo>
                  <a:lnTo>
                    <a:pt x="13208" y="15748"/>
                  </a:lnTo>
                  <a:lnTo>
                    <a:pt x="14350" y="17907"/>
                  </a:lnTo>
                  <a:lnTo>
                    <a:pt x="15366" y="23621"/>
                  </a:lnTo>
                  <a:lnTo>
                    <a:pt x="15621" y="26289"/>
                  </a:lnTo>
                  <a:lnTo>
                    <a:pt x="15621" y="81661"/>
                  </a:lnTo>
                  <a:lnTo>
                    <a:pt x="16383" y="83820"/>
                  </a:lnTo>
                  <a:lnTo>
                    <a:pt x="17779" y="84962"/>
                  </a:lnTo>
                  <a:lnTo>
                    <a:pt x="19303" y="86106"/>
                  </a:lnTo>
                  <a:lnTo>
                    <a:pt x="21589" y="86614"/>
                  </a:lnTo>
                  <a:lnTo>
                    <a:pt x="107823" y="86614"/>
                  </a:lnTo>
                  <a:lnTo>
                    <a:pt x="107823" y="74040"/>
                  </a:lnTo>
                  <a:lnTo>
                    <a:pt x="30225" y="74040"/>
                  </a:lnTo>
                  <a:lnTo>
                    <a:pt x="30225" y="23621"/>
                  </a:lnTo>
                  <a:lnTo>
                    <a:pt x="105410" y="23621"/>
                  </a:lnTo>
                  <a:lnTo>
                    <a:pt x="105410" y="11049"/>
                  </a:lnTo>
                  <a:close/>
                </a:path>
                <a:path w="321310" h="175895">
                  <a:moveTo>
                    <a:pt x="320801" y="0"/>
                  </a:moveTo>
                  <a:lnTo>
                    <a:pt x="302260" y="0"/>
                  </a:lnTo>
                  <a:lnTo>
                    <a:pt x="302260" y="3175"/>
                  </a:lnTo>
                  <a:lnTo>
                    <a:pt x="304038" y="4699"/>
                  </a:lnTo>
                  <a:lnTo>
                    <a:pt x="305180" y="6858"/>
                  </a:lnTo>
                  <a:lnTo>
                    <a:pt x="305562" y="9652"/>
                  </a:lnTo>
                  <a:lnTo>
                    <a:pt x="306070" y="12573"/>
                  </a:lnTo>
                  <a:lnTo>
                    <a:pt x="306324" y="15240"/>
                  </a:lnTo>
                  <a:lnTo>
                    <a:pt x="306324" y="64135"/>
                  </a:lnTo>
                  <a:lnTo>
                    <a:pt x="279908" y="64135"/>
                  </a:lnTo>
                  <a:lnTo>
                    <a:pt x="279908" y="76708"/>
                  </a:lnTo>
                  <a:lnTo>
                    <a:pt x="306324" y="76708"/>
                  </a:lnTo>
                  <a:lnTo>
                    <a:pt x="306324" y="175514"/>
                  </a:lnTo>
                  <a:lnTo>
                    <a:pt x="320801" y="175514"/>
                  </a:lnTo>
                  <a:lnTo>
                    <a:pt x="320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9173" y="6089015"/>
              <a:ext cx="321310" cy="175895"/>
            </a:xfrm>
            <a:custGeom>
              <a:avLst/>
              <a:gdLst/>
              <a:ahLst/>
              <a:cxnLst/>
              <a:rect l="l" t="t" r="r" b="b"/>
              <a:pathLst>
                <a:path w="321310" h="175895">
                  <a:moveTo>
                    <a:pt x="227075" y="20828"/>
                  </a:moveTo>
                  <a:lnTo>
                    <a:pt x="198167" y="50292"/>
                  </a:lnTo>
                  <a:lnTo>
                    <a:pt x="196341" y="71628"/>
                  </a:lnTo>
                  <a:lnTo>
                    <a:pt x="196796" y="83127"/>
                  </a:lnTo>
                  <a:lnTo>
                    <a:pt x="213153" y="119110"/>
                  </a:lnTo>
                  <a:lnTo>
                    <a:pt x="227075" y="122428"/>
                  </a:lnTo>
                  <a:lnTo>
                    <a:pt x="234604" y="121596"/>
                  </a:lnTo>
                  <a:lnTo>
                    <a:pt x="257357" y="83127"/>
                  </a:lnTo>
                  <a:lnTo>
                    <a:pt x="257810" y="71628"/>
                  </a:lnTo>
                  <a:lnTo>
                    <a:pt x="257357" y="60293"/>
                  </a:lnTo>
                  <a:lnTo>
                    <a:pt x="241014" y="24177"/>
                  </a:lnTo>
                  <a:lnTo>
                    <a:pt x="227075" y="20828"/>
                  </a:lnTo>
                  <a:close/>
                </a:path>
                <a:path w="321310" h="175895">
                  <a:moveTo>
                    <a:pt x="11429" y="11049"/>
                  </a:moveTo>
                  <a:lnTo>
                    <a:pt x="105410" y="11049"/>
                  </a:lnTo>
                  <a:lnTo>
                    <a:pt x="105410" y="23621"/>
                  </a:lnTo>
                  <a:lnTo>
                    <a:pt x="30225" y="23621"/>
                  </a:lnTo>
                  <a:lnTo>
                    <a:pt x="30225" y="74040"/>
                  </a:lnTo>
                  <a:lnTo>
                    <a:pt x="107823" y="74040"/>
                  </a:lnTo>
                  <a:lnTo>
                    <a:pt x="107823" y="86614"/>
                  </a:lnTo>
                  <a:lnTo>
                    <a:pt x="24384" y="86614"/>
                  </a:lnTo>
                  <a:lnTo>
                    <a:pt x="21589" y="86614"/>
                  </a:lnTo>
                  <a:lnTo>
                    <a:pt x="19303" y="86106"/>
                  </a:lnTo>
                  <a:lnTo>
                    <a:pt x="17779" y="84962"/>
                  </a:lnTo>
                  <a:lnTo>
                    <a:pt x="16383" y="83820"/>
                  </a:lnTo>
                  <a:lnTo>
                    <a:pt x="15621" y="81661"/>
                  </a:lnTo>
                  <a:lnTo>
                    <a:pt x="15621" y="78359"/>
                  </a:lnTo>
                  <a:lnTo>
                    <a:pt x="15621" y="29083"/>
                  </a:lnTo>
                  <a:lnTo>
                    <a:pt x="15621" y="26289"/>
                  </a:lnTo>
                  <a:lnTo>
                    <a:pt x="15366" y="23621"/>
                  </a:lnTo>
                  <a:lnTo>
                    <a:pt x="14859" y="20701"/>
                  </a:lnTo>
                  <a:lnTo>
                    <a:pt x="14350" y="17907"/>
                  </a:lnTo>
                  <a:lnTo>
                    <a:pt x="13208" y="15748"/>
                  </a:lnTo>
                  <a:lnTo>
                    <a:pt x="11429" y="14351"/>
                  </a:lnTo>
                  <a:lnTo>
                    <a:pt x="11429" y="11049"/>
                  </a:lnTo>
                  <a:close/>
                </a:path>
                <a:path w="321310" h="175895">
                  <a:moveTo>
                    <a:pt x="227075" y="8255"/>
                  </a:moveTo>
                  <a:lnTo>
                    <a:pt x="265483" y="33033"/>
                  </a:lnTo>
                  <a:lnTo>
                    <a:pt x="272288" y="71628"/>
                  </a:lnTo>
                  <a:lnTo>
                    <a:pt x="271527" y="86461"/>
                  </a:lnTo>
                  <a:lnTo>
                    <a:pt x="253650" y="126053"/>
                  </a:lnTo>
                  <a:lnTo>
                    <a:pt x="227075" y="135001"/>
                  </a:lnTo>
                  <a:lnTo>
                    <a:pt x="217074" y="134002"/>
                  </a:lnTo>
                  <a:lnTo>
                    <a:pt x="184896" y="99329"/>
                  </a:lnTo>
                  <a:lnTo>
                    <a:pt x="181863" y="71628"/>
                  </a:lnTo>
                  <a:lnTo>
                    <a:pt x="182624" y="56794"/>
                  </a:lnTo>
                  <a:lnTo>
                    <a:pt x="200501" y="17202"/>
                  </a:lnTo>
                  <a:lnTo>
                    <a:pt x="227075" y="8255"/>
                  </a:lnTo>
                  <a:close/>
                </a:path>
                <a:path w="321310" h="175895">
                  <a:moveTo>
                    <a:pt x="302260" y="0"/>
                  </a:moveTo>
                  <a:lnTo>
                    <a:pt x="320801" y="0"/>
                  </a:lnTo>
                  <a:lnTo>
                    <a:pt x="320801" y="175514"/>
                  </a:lnTo>
                  <a:lnTo>
                    <a:pt x="306324" y="175514"/>
                  </a:lnTo>
                  <a:lnTo>
                    <a:pt x="306324" y="76708"/>
                  </a:lnTo>
                  <a:lnTo>
                    <a:pt x="279908" y="76708"/>
                  </a:lnTo>
                  <a:lnTo>
                    <a:pt x="279908" y="64135"/>
                  </a:lnTo>
                  <a:lnTo>
                    <a:pt x="306324" y="64135"/>
                  </a:lnTo>
                  <a:lnTo>
                    <a:pt x="306324" y="18034"/>
                  </a:lnTo>
                  <a:lnTo>
                    <a:pt x="306324" y="15240"/>
                  </a:lnTo>
                  <a:lnTo>
                    <a:pt x="306070" y="12573"/>
                  </a:lnTo>
                  <a:lnTo>
                    <a:pt x="305562" y="9652"/>
                  </a:lnTo>
                  <a:lnTo>
                    <a:pt x="305180" y="6858"/>
                  </a:lnTo>
                  <a:lnTo>
                    <a:pt x="304038" y="4699"/>
                  </a:lnTo>
                  <a:lnTo>
                    <a:pt x="302260" y="3175"/>
                  </a:lnTo>
                  <a:lnTo>
                    <a:pt x="302260" y="0"/>
                  </a:lnTo>
                  <a:close/>
                </a:path>
                <a:path w="321310" h="175895">
                  <a:moveTo>
                    <a:pt x="125856" y="0"/>
                  </a:moveTo>
                  <a:lnTo>
                    <a:pt x="144399" y="0"/>
                  </a:lnTo>
                  <a:lnTo>
                    <a:pt x="144399" y="175514"/>
                  </a:lnTo>
                  <a:lnTo>
                    <a:pt x="129921" y="175514"/>
                  </a:lnTo>
                  <a:lnTo>
                    <a:pt x="129921" y="138049"/>
                  </a:lnTo>
                  <a:lnTo>
                    <a:pt x="126618" y="139319"/>
                  </a:lnTo>
                  <a:lnTo>
                    <a:pt x="122554" y="140081"/>
                  </a:lnTo>
                  <a:lnTo>
                    <a:pt x="117728" y="140589"/>
                  </a:lnTo>
                  <a:lnTo>
                    <a:pt x="113029" y="141097"/>
                  </a:lnTo>
                  <a:lnTo>
                    <a:pt x="108330" y="141351"/>
                  </a:lnTo>
                  <a:lnTo>
                    <a:pt x="103631" y="141351"/>
                  </a:lnTo>
                  <a:lnTo>
                    <a:pt x="0" y="141351"/>
                  </a:lnTo>
                  <a:lnTo>
                    <a:pt x="0" y="128778"/>
                  </a:lnTo>
                  <a:lnTo>
                    <a:pt x="54737" y="128778"/>
                  </a:lnTo>
                  <a:lnTo>
                    <a:pt x="54737" y="113030"/>
                  </a:lnTo>
                  <a:lnTo>
                    <a:pt x="54737" y="110109"/>
                  </a:lnTo>
                  <a:lnTo>
                    <a:pt x="54483" y="107442"/>
                  </a:lnTo>
                  <a:lnTo>
                    <a:pt x="53848" y="105029"/>
                  </a:lnTo>
                  <a:lnTo>
                    <a:pt x="53212" y="102615"/>
                  </a:lnTo>
                  <a:lnTo>
                    <a:pt x="52197" y="100837"/>
                  </a:lnTo>
                  <a:lnTo>
                    <a:pt x="50673" y="99440"/>
                  </a:lnTo>
                  <a:lnTo>
                    <a:pt x="50673" y="96265"/>
                  </a:lnTo>
                  <a:lnTo>
                    <a:pt x="69214" y="96265"/>
                  </a:lnTo>
                  <a:lnTo>
                    <a:pt x="69214" y="128778"/>
                  </a:lnTo>
                  <a:lnTo>
                    <a:pt x="129921" y="128778"/>
                  </a:lnTo>
                  <a:lnTo>
                    <a:pt x="129921" y="18034"/>
                  </a:lnTo>
                  <a:lnTo>
                    <a:pt x="129921" y="15367"/>
                  </a:lnTo>
                  <a:lnTo>
                    <a:pt x="129666" y="12573"/>
                  </a:lnTo>
                  <a:lnTo>
                    <a:pt x="129159" y="9652"/>
                  </a:lnTo>
                  <a:lnTo>
                    <a:pt x="128650" y="6858"/>
                  </a:lnTo>
                  <a:lnTo>
                    <a:pt x="127508" y="4699"/>
                  </a:lnTo>
                  <a:lnTo>
                    <a:pt x="125856" y="3175"/>
                  </a:lnTo>
                  <a:lnTo>
                    <a:pt x="125856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5701" y="6084443"/>
              <a:ext cx="510794" cy="185165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2530284" y="6416040"/>
            <a:ext cx="2030095" cy="193040"/>
            <a:chOff x="2530284" y="6416040"/>
            <a:chExt cx="2030095" cy="193040"/>
          </a:xfrm>
        </p:grpSpPr>
        <p:sp>
          <p:nvSpPr>
            <p:cNvPr id="20" name="object 20"/>
            <p:cNvSpPr/>
            <p:nvPr/>
          </p:nvSpPr>
          <p:spPr>
            <a:xfrm>
              <a:off x="2535047" y="6425857"/>
              <a:ext cx="504825" cy="175895"/>
            </a:xfrm>
            <a:custGeom>
              <a:avLst/>
              <a:gdLst/>
              <a:ahLst/>
              <a:cxnLst/>
              <a:rect l="l" t="t" r="r" b="b"/>
              <a:pathLst>
                <a:path w="504825" h="175895">
                  <a:moveTo>
                    <a:pt x="339725" y="138163"/>
                  </a:moveTo>
                  <a:lnTo>
                    <a:pt x="172846" y="138163"/>
                  </a:lnTo>
                  <a:lnTo>
                    <a:pt x="172846" y="150723"/>
                  </a:lnTo>
                  <a:lnTo>
                    <a:pt x="339725" y="150723"/>
                  </a:lnTo>
                  <a:lnTo>
                    <a:pt x="339725" y="138163"/>
                  </a:lnTo>
                  <a:close/>
                </a:path>
                <a:path w="504825" h="175895">
                  <a:moveTo>
                    <a:pt x="17398" y="9944"/>
                  </a:moveTo>
                  <a:lnTo>
                    <a:pt x="0" y="9944"/>
                  </a:lnTo>
                  <a:lnTo>
                    <a:pt x="0" y="13131"/>
                  </a:lnTo>
                  <a:lnTo>
                    <a:pt x="1777" y="14630"/>
                  </a:lnTo>
                  <a:lnTo>
                    <a:pt x="2920" y="16789"/>
                  </a:lnTo>
                  <a:lnTo>
                    <a:pt x="3428" y="19596"/>
                  </a:lnTo>
                  <a:lnTo>
                    <a:pt x="3809" y="22402"/>
                  </a:lnTo>
                  <a:lnTo>
                    <a:pt x="4063" y="25184"/>
                  </a:lnTo>
                  <a:lnTo>
                    <a:pt x="4063" y="129285"/>
                  </a:lnTo>
                  <a:lnTo>
                    <a:pt x="4698" y="131254"/>
                  </a:lnTo>
                  <a:lnTo>
                    <a:pt x="6984" y="133629"/>
                  </a:lnTo>
                  <a:lnTo>
                    <a:pt x="8889" y="134226"/>
                  </a:lnTo>
                  <a:lnTo>
                    <a:pt x="102361" y="134226"/>
                  </a:lnTo>
                  <a:lnTo>
                    <a:pt x="102361" y="121665"/>
                  </a:lnTo>
                  <a:lnTo>
                    <a:pt x="17398" y="121665"/>
                  </a:lnTo>
                  <a:lnTo>
                    <a:pt x="17398" y="71805"/>
                  </a:lnTo>
                  <a:lnTo>
                    <a:pt x="102361" y="71805"/>
                  </a:lnTo>
                  <a:lnTo>
                    <a:pt x="102361" y="59245"/>
                  </a:lnTo>
                  <a:lnTo>
                    <a:pt x="17398" y="59245"/>
                  </a:lnTo>
                  <a:lnTo>
                    <a:pt x="17398" y="9944"/>
                  </a:lnTo>
                  <a:close/>
                </a:path>
                <a:path w="504825" h="175895">
                  <a:moveTo>
                    <a:pt x="59816" y="71805"/>
                  </a:moveTo>
                  <a:lnTo>
                    <a:pt x="46735" y="71805"/>
                  </a:lnTo>
                  <a:lnTo>
                    <a:pt x="46735" y="121665"/>
                  </a:lnTo>
                  <a:lnTo>
                    <a:pt x="59816" y="121665"/>
                  </a:lnTo>
                  <a:lnTo>
                    <a:pt x="59816" y="71805"/>
                  </a:lnTo>
                  <a:close/>
                </a:path>
                <a:path w="504825" h="175895">
                  <a:moveTo>
                    <a:pt x="102361" y="71805"/>
                  </a:moveTo>
                  <a:lnTo>
                    <a:pt x="88900" y="71805"/>
                  </a:lnTo>
                  <a:lnTo>
                    <a:pt x="88900" y="121665"/>
                  </a:lnTo>
                  <a:lnTo>
                    <a:pt x="102361" y="121665"/>
                  </a:lnTo>
                  <a:lnTo>
                    <a:pt x="102361" y="71805"/>
                  </a:lnTo>
                  <a:close/>
                </a:path>
                <a:path w="504825" h="175895">
                  <a:moveTo>
                    <a:pt x="59816" y="9944"/>
                  </a:moveTo>
                  <a:lnTo>
                    <a:pt x="46735" y="9944"/>
                  </a:lnTo>
                  <a:lnTo>
                    <a:pt x="46735" y="59245"/>
                  </a:lnTo>
                  <a:lnTo>
                    <a:pt x="59816" y="59245"/>
                  </a:lnTo>
                  <a:lnTo>
                    <a:pt x="59816" y="9944"/>
                  </a:lnTo>
                  <a:close/>
                </a:path>
                <a:path w="504825" h="175895">
                  <a:moveTo>
                    <a:pt x="102361" y="9944"/>
                  </a:moveTo>
                  <a:lnTo>
                    <a:pt x="88900" y="9944"/>
                  </a:lnTo>
                  <a:lnTo>
                    <a:pt x="88900" y="59245"/>
                  </a:lnTo>
                  <a:lnTo>
                    <a:pt x="102361" y="59245"/>
                  </a:lnTo>
                  <a:lnTo>
                    <a:pt x="102361" y="9944"/>
                  </a:lnTo>
                  <a:close/>
                </a:path>
                <a:path w="504825" h="175895">
                  <a:moveTo>
                    <a:pt x="427100" y="12750"/>
                  </a:moveTo>
                  <a:lnTo>
                    <a:pt x="362965" y="12750"/>
                  </a:lnTo>
                  <a:lnTo>
                    <a:pt x="362965" y="25311"/>
                  </a:lnTo>
                  <a:lnTo>
                    <a:pt x="413638" y="25311"/>
                  </a:lnTo>
                  <a:lnTo>
                    <a:pt x="413638" y="32435"/>
                  </a:lnTo>
                  <a:lnTo>
                    <a:pt x="407035" y="75199"/>
                  </a:lnTo>
                  <a:lnTo>
                    <a:pt x="383794" y="111163"/>
                  </a:lnTo>
                  <a:lnTo>
                    <a:pt x="356742" y="133654"/>
                  </a:lnTo>
                  <a:lnTo>
                    <a:pt x="366394" y="143967"/>
                  </a:lnTo>
                  <a:lnTo>
                    <a:pt x="399976" y="114727"/>
                  </a:lnTo>
                  <a:lnTo>
                    <a:pt x="420290" y="80894"/>
                  </a:lnTo>
                  <a:lnTo>
                    <a:pt x="428388" y="41200"/>
                  </a:lnTo>
                  <a:lnTo>
                    <a:pt x="428625" y="32435"/>
                  </a:lnTo>
                  <a:lnTo>
                    <a:pt x="428625" y="14185"/>
                  </a:lnTo>
                  <a:lnTo>
                    <a:pt x="427100" y="12750"/>
                  </a:lnTo>
                  <a:close/>
                </a:path>
                <a:path w="504825" h="175895">
                  <a:moveTo>
                    <a:pt x="312038" y="9194"/>
                  </a:moveTo>
                  <a:lnTo>
                    <a:pt x="198373" y="9194"/>
                  </a:lnTo>
                  <a:lnTo>
                    <a:pt x="198373" y="21755"/>
                  </a:lnTo>
                  <a:lnTo>
                    <a:pt x="299338" y="21755"/>
                  </a:lnTo>
                  <a:lnTo>
                    <a:pt x="299338" y="48374"/>
                  </a:lnTo>
                  <a:lnTo>
                    <a:pt x="195198" y="48374"/>
                  </a:lnTo>
                  <a:lnTo>
                    <a:pt x="195198" y="51549"/>
                  </a:lnTo>
                  <a:lnTo>
                    <a:pt x="196976" y="53060"/>
                  </a:lnTo>
                  <a:lnTo>
                    <a:pt x="197992" y="55206"/>
                  </a:lnTo>
                  <a:lnTo>
                    <a:pt x="199017" y="60921"/>
                  </a:lnTo>
                  <a:lnTo>
                    <a:pt x="199262" y="63614"/>
                  </a:lnTo>
                  <a:lnTo>
                    <a:pt x="199262" y="99110"/>
                  </a:lnTo>
                  <a:lnTo>
                    <a:pt x="199770" y="100787"/>
                  </a:lnTo>
                  <a:lnTo>
                    <a:pt x="201802" y="102793"/>
                  </a:lnTo>
                  <a:lnTo>
                    <a:pt x="203580" y="103289"/>
                  </a:lnTo>
                  <a:lnTo>
                    <a:pt x="318769" y="103289"/>
                  </a:lnTo>
                  <a:lnTo>
                    <a:pt x="318769" y="90728"/>
                  </a:lnTo>
                  <a:lnTo>
                    <a:pt x="213867" y="90728"/>
                  </a:lnTo>
                  <a:lnTo>
                    <a:pt x="213867" y="60921"/>
                  </a:lnTo>
                  <a:lnTo>
                    <a:pt x="314070" y="60921"/>
                  </a:lnTo>
                  <a:lnTo>
                    <a:pt x="314070" y="11125"/>
                  </a:lnTo>
                  <a:lnTo>
                    <a:pt x="313816" y="10274"/>
                  </a:lnTo>
                  <a:lnTo>
                    <a:pt x="313308" y="9842"/>
                  </a:lnTo>
                  <a:lnTo>
                    <a:pt x="312927" y="9410"/>
                  </a:lnTo>
                  <a:lnTo>
                    <a:pt x="312038" y="9194"/>
                  </a:lnTo>
                  <a:close/>
                </a:path>
                <a:path w="504825" h="175895">
                  <a:moveTo>
                    <a:pt x="469264" y="2070"/>
                  </a:moveTo>
                  <a:lnTo>
                    <a:pt x="450722" y="2070"/>
                  </a:lnTo>
                  <a:lnTo>
                    <a:pt x="450722" y="5257"/>
                  </a:lnTo>
                  <a:lnTo>
                    <a:pt x="452500" y="6756"/>
                  </a:lnTo>
                  <a:lnTo>
                    <a:pt x="453644" y="8915"/>
                  </a:lnTo>
                  <a:lnTo>
                    <a:pt x="454151" y="11722"/>
                  </a:lnTo>
                  <a:lnTo>
                    <a:pt x="454532" y="14528"/>
                  </a:lnTo>
                  <a:lnTo>
                    <a:pt x="454786" y="17310"/>
                  </a:lnTo>
                  <a:lnTo>
                    <a:pt x="454786" y="66928"/>
                  </a:lnTo>
                  <a:lnTo>
                    <a:pt x="428751" y="66928"/>
                  </a:lnTo>
                  <a:lnTo>
                    <a:pt x="428751" y="79489"/>
                  </a:lnTo>
                  <a:lnTo>
                    <a:pt x="454786" y="79489"/>
                  </a:lnTo>
                  <a:lnTo>
                    <a:pt x="454786" y="170395"/>
                  </a:lnTo>
                  <a:lnTo>
                    <a:pt x="469264" y="170395"/>
                  </a:lnTo>
                  <a:lnTo>
                    <a:pt x="469264" y="2070"/>
                  </a:lnTo>
                  <a:close/>
                </a:path>
                <a:path w="504825" h="175895">
                  <a:moveTo>
                    <a:pt x="504570" y="0"/>
                  </a:moveTo>
                  <a:lnTo>
                    <a:pt x="490092" y="0"/>
                  </a:lnTo>
                  <a:lnTo>
                    <a:pt x="490092" y="175463"/>
                  </a:lnTo>
                  <a:lnTo>
                    <a:pt x="504570" y="175463"/>
                  </a:lnTo>
                  <a:lnTo>
                    <a:pt x="504570" y="0"/>
                  </a:lnTo>
                  <a:close/>
                </a:path>
                <a:path w="504825" h="175895">
                  <a:moveTo>
                    <a:pt x="138556" y="0"/>
                  </a:moveTo>
                  <a:lnTo>
                    <a:pt x="120014" y="0"/>
                  </a:lnTo>
                  <a:lnTo>
                    <a:pt x="120014" y="3187"/>
                  </a:lnTo>
                  <a:lnTo>
                    <a:pt x="121665" y="4686"/>
                  </a:lnTo>
                  <a:lnTo>
                    <a:pt x="122808" y="6845"/>
                  </a:lnTo>
                  <a:lnTo>
                    <a:pt x="123825" y="12471"/>
                  </a:lnTo>
                  <a:lnTo>
                    <a:pt x="124078" y="15252"/>
                  </a:lnTo>
                  <a:lnTo>
                    <a:pt x="124078" y="175463"/>
                  </a:lnTo>
                  <a:lnTo>
                    <a:pt x="138556" y="175463"/>
                  </a:lnTo>
                  <a:lnTo>
                    <a:pt x="138556" y="76669"/>
                  </a:lnTo>
                  <a:lnTo>
                    <a:pt x="163829" y="76669"/>
                  </a:lnTo>
                  <a:lnTo>
                    <a:pt x="163829" y="64109"/>
                  </a:lnTo>
                  <a:lnTo>
                    <a:pt x="138556" y="64109"/>
                  </a:lnTo>
                  <a:lnTo>
                    <a:pt x="1385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35047" y="6425857"/>
              <a:ext cx="504825" cy="175895"/>
            </a:xfrm>
            <a:custGeom>
              <a:avLst/>
              <a:gdLst/>
              <a:ahLst/>
              <a:cxnLst/>
              <a:rect l="l" t="t" r="r" b="b"/>
              <a:pathLst>
                <a:path w="504825" h="175895">
                  <a:moveTo>
                    <a:pt x="172846" y="138163"/>
                  </a:moveTo>
                  <a:lnTo>
                    <a:pt x="339725" y="138163"/>
                  </a:lnTo>
                  <a:lnTo>
                    <a:pt x="339725" y="150723"/>
                  </a:lnTo>
                  <a:lnTo>
                    <a:pt x="172846" y="150723"/>
                  </a:lnTo>
                  <a:lnTo>
                    <a:pt x="172846" y="138163"/>
                  </a:lnTo>
                  <a:close/>
                </a:path>
                <a:path w="504825" h="175895">
                  <a:moveTo>
                    <a:pt x="59816" y="71805"/>
                  </a:moveTo>
                  <a:lnTo>
                    <a:pt x="59816" y="121665"/>
                  </a:lnTo>
                  <a:lnTo>
                    <a:pt x="88900" y="121665"/>
                  </a:lnTo>
                  <a:lnTo>
                    <a:pt x="88900" y="71805"/>
                  </a:lnTo>
                  <a:lnTo>
                    <a:pt x="59816" y="71805"/>
                  </a:lnTo>
                  <a:close/>
                </a:path>
                <a:path w="504825" h="175895">
                  <a:moveTo>
                    <a:pt x="17398" y="71805"/>
                  </a:moveTo>
                  <a:lnTo>
                    <a:pt x="17398" y="121665"/>
                  </a:lnTo>
                  <a:lnTo>
                    <a:pt x="46735" y="121665"/>
                  </a:lnTo>
                  <a:lnTo>
                    <a:pt x="46735" y="71805"/>
                  </a:lnTo>
                  <a:lnTo>
                    <a:pt x="17398" y="71805"/>
                  </a:lnTo>
                  <a:close/>
                </a:path>
                <a:path w="504825" h="175895">
                  <a:moveTo>
                    <a:pt x="362965" y="12750"/>
                  </a:moveTo>
                  <a:lnTo>
                    <a:pt x="424052" y="12750"/>
                  </a:lnTo>
                  <a:lnTo>
                    <a:pt x="427100" y="12750"/>
                  </a:lnTo>
                  <a:lnTo>
                    <a:pt x="428625" y="14185"/>
                  </a:lnTo>
                  <a:lnTo>
                    <a:pt x="428625" y="17068"/>
                  </a:lnTo>
                  <a:lnTo>
                    <a:pt x="428625" y="32435"/>
                  </a:lnTo>
                  <a:lnTo>
                    <a:pt x="428388" y="41200"/>
                  </a:lnTo>
                  <a:lnTo>
                    <a:pt x="420290" y="80894"/>
                  </a:lnTo>
                  <a:lnTo>
                    <a:pt x="399976" y="114727"/>
                  </a:lnTo>
                  <a:lnTo>
                    <a:pt x="366394" y="143967"/>
                  </a:lnTo>
                  <a:lnTo>
                    <a:pt x="356742" y="133654"/>
                  </a:lnTo>
                  <a:lnTo>
                    <a:pt x="364505" y="128034"/>
                  </a:lnTo>
                  <a:lnTo>
                    <a:pt x="371601" y="122413"/>
                  </a:lnTo>
                  <a:lnTo>
                    <a:pt x="397724" y="93768"/>
                  </a:lnTo>
                  <a:lnTo>
                    <a:pt x="412031" y="55017"/>
                  </a:lnTo>
                  <a:lnTo>
                    <a:pt x="413638" y="32435"/>
                  </a:lnTo>
                  <a:lnTo>
                    <a:pt x="413638" y="25311"/>
                  </a:lnTo>
                  <a:lnTo>
                    <a:pt x="362965" y="25311"/>
                  </a:lnTo>
                  <a:lnTo>
                    <a:pt x="362965" y="12750"/>
                  </a:lnTo>
                  <a:close/>
                </a:path>
                <a:path w="504825" h="175895">
                  <a:moveTo>
                    <a:pt x="0" y="9944"/>
                  </a:moveTo>
                  <a:lnTo>
                    <a:pt x="17398" y="9944"/>
                  </a:lnTo>
                  <a:lnTo>
                    <a:pt x="17398" y="59245"/>
                  </a:lnTo>
                  <a:lnTo>
                    <a:pt x="46735" y="59245"/>
                  </a:lnTo>
                  <a:lnTo>
                    <a:pt x="46735" y="9944"/>
                  </a:lnTo>
                  <a:lnTo>
                    <a:pt x="59816" y="9944"/>
                  </a:lnTo>
                  <a:lnTo>
                    <a:pt x="59816" y="59245"/>
                  </a:lnTo>
                  <a:lnTo>
                    <a:pt x="88900" y="59245"/>
                  </a:lnTo>
                  <a:lnTo>
                    <a:pt x="88900" y="9944"/>
                  </a:lnTo>
                  <a:lnTo>
                    <a:pt x="102361" y="9944"/>
                  </a:lnTo>
                  <a:lnTo>
                    <a:pt x="102361" y="134226"/>
                  </a:lnTo>
                  <a:lnTo>
                    <a:pt x="11810" y="134226"/>
                  </a:lnTo>
                  <a:lnTo>
                    <a:pt x="8889" y="134226"/>
                  </a:lnTo>
                  <a:lnTo>
                    <a:pt x="6984" y="133629"/>
                  </a:lnTo>
                  <a:lnTo>
                    <a:pt x="5841" y="132435"/>
                  </a:lnTo>
                  <a:lnTo>
                    <a:pt x="4698" y="131254"/>
                  </a:lnTo>
                  <a:lnTo>
                    <a:pt x="4063" y="129285"/>
                  </a:lnTo>
                  <a:lnTo>
                    <a:pt x="4063" y="126542"/>
                  </a:lnTo>
                  <a:lnTo>
                    <a:pt x="4063" y="27939"/>
                  </a:lnTo>
                  <a:lnTo>
                    <a:pt x="4063" y="25184"/>
                  </a:lnTo>
                  <a:lnTo>
                    <a:pt x="3809" y="22402"/>
                  </a:lnTo>
                  <a:lnTo>
                    <a:pt x="3428" y="19596"/>
                  </a:lnTo>
                  <a:lnTo>
                    <a:pt x="2920" y="16789"/>
                  </a:lnTo>
                  <a:lnTo>
                    <a:pt x="1777" y="14630"/>
                  </a:lnTo>
                  <a:lnTo>
                    <a:pt x="0" y="13131"/>
                  </a:lnTo>
                  <a:lnTo>
                    <a:pt x="0" y="9944"/>
                  </a:lnTo>
                  <a:close/>
                </a:path>
                <a:path w="504825" h="175895">
                  <a:moveTo>
                    <a:pt x="198373" y="9194"/>
                  </a:moveTo>
                  <a:lnTo>
                    <a:pt x="310641" y="9194"/>
                  </a:lnTo>
                  <a:lnTo>
                    <a:pt x="312038" y="9194"/>
                  </a:lnTo>
                  <a:lnTo>
                    <a:pt x="312927" y="9410"/>
                  </a:lnTo>
                  <a:lnTo>
                    <a:pt x="313308" y="9842"/>
                  </a:lnTo>
                  <a:lnTo>
                    <a:pt x="313816" y="10274"/>
                  </a:lnTo>
                  <a:lnTo>
                    <a:pt x="314070" y="11125"/>
                  </a:lnTo>
                  <a:lnTo>
                    <a:pt x="314070" y="12369"/>
                  </a:lnTo>
                  <a:lnTo>
                    <a:pt x="314070" y="60921"/>
                  </a:lnTo>
                  <a:lnTo>
                    <a:pt x="213867" y="60921"/>
                  </a:lnTo>
                  <a:lnTo>
                    <a:pt x="213867" y="90728"/>
                  </a:lnTo>
                  <a:lnTo>
                    <a:pt x="318769" y="90728"/>
                  </a:lnTo>
                  <a:lnTo>
                    <a:pt x="318769" y="103289"/>
                  </a:lnTo>
                  <a:lnTo>
                    <a:pt x="205994" y="103289"/>
                  </a:lnTo>
                  <a:lnTo>
                    <a:pt x="203580" y="103289"/>
                  </a:lnTo>
                  <a:lnTo>
                    <a:pt x="201802" y="102793"/>
                  </a:lnTo>
                  <a:lnTo>
                    <a:pt x="200786" y="101790"/>
                  </a:lnTo>
                  <a:lnTo>
                    <a:pt x="199770" y="100787"/>
                  </a:lnTo>
                  <a:lnTo>
                    <a:pt x="199262" y="99110"/>
                  </a:lnTo>
                  <a:lnTo>
                    <a:pt x="199262" y="96735"/>
                  </a:lnTo>
                  <a:lnTo>
                    <a:pt x="199262" y="66370"/>
                  </a:lnTo>
                  <a:lnTo>
                    <a:pt x="199262" y="63614"/>
                  </a:lnTo>
                  <a:lnTo>
                    <a:pt x="199008" y="60832"/>
                  </a:lnTo>
                  <a:lnTo>
                    <a:pt x="198500" y="58026"/>
                  </a:lnTo>
                  <a:lnTo>
                    <a:pt x="197992" y="55206"/>
                  </a:lnTo>
                  <a:lnTo>
                    <a:pt x="196976" y="53060"/>
                  </a:lnTo>
                  <a:lnTo>
                    <a:pt x="195198" y="51549"/>
                  </a:lnTo>
                  <a:lnTo>
                    <a:pt x="195198" y="48374"/>
                  </a:lnTo>
                  <a:lnTo>
                    <a:pt x="299338" y="48374"/>
                  </a:lnTo>
                  <a:lnTo>
                    <a:pt x="299338" y="21755"/>
                  </a:lnTo>
                  <a:lnTo>
                    <a:pt x="198373" y="21755"/>
                  </a:lnTo>
                  <a:lnTo>
                    <a:pt x="198373" y="9194"/>
                  </a:lnTo>
                  <a:close/>
                </a:path>
                <a:path w="504825" h="175895">
                  <a:moveTo>
                    <a:pt x="450722" y="2070"/>
                  </a:moveTo>
                  <a:lnTo>
                    <a:pt x="469264" y="2070"/>
                  </a:lnTo>
                  <a:lnTo>
                    <a:pt x="469264" y="170395"/>
                  </a:lnTo>
                  <a:lnTo>
                    <a:pt x="454786" y="170395"/>
                  </a:lnTo>
                  <a:lnTo>
                    <a:pt x="454786" y="79489"/>
                  </a:lnTo>
                  <a:lnTo>
                    <a:pt x="428751" y="79489"/>
                  </a:lnTo>
                  <a:lnTo>
                    <a:pt x="428751" y="66928"/>
                  </a:lnTo>
                  <a:lnTo>
                    <a:pt x="454786" y="66928"/>
                  </a:lnTo>
                  <a:lnTo>
                    <a:pt x="454786" y="20065"/>
                  </a:lnTo>
                  <a:lnTo>
                    <a:pt x="454786" y="17310"/>
                  </a:lnTo>
                  <a:lnTo>
                    <a:pt x="454532" y="14528"/>
                  </a:lnTo>
                  <a:lnTo>
                    <a:pt x="454151" y="11722"/>
                  </a:lnTo>
                  <a:lnTo>
                    <a:pt x="453644" y="8915"/>
                  </a:lnTo>
                  <a:lnTo>
                    <a:pt x="452500" y="6756"/>
                  </a:lnTo>
                  <a:lnTo>
                    <a:pt x="450722" y="5257"/>
                  </a:lnTo>
                  <a:lnTo>
                    <a:pt x="450722" y="2070"/>
                  </a:lnTo>
                  <a:close/>
                </a:path>
                <a:path w="504825" h="175895">
                  <a:moveTo>
                    <a:pt x="490092" y="0"/>
                  </a:moveTo>
                  <a:lnTo>
                    <a:pt x="504570" y="0"/>
                  </a:lnTo>
                  <a:lnTo>
                    <a:pt x="504570" y="175463"/>
                  </a:lnTo>
                  <a:lnTo>
                    <a:pt x="490092" y="175463"/>
                  </a:lnTo>
                  <a:lnTo>
                    <a:pt x="490092" y="0"/>
                  </a:lnTo>
                  <a:close/>
                </a:path>
                <a:path w="504825" h="175895">
                  <a:moveTo>
                    <a:pt x="120014" y="0"/>
                  </a:moveTo>
                  <a:lnTo>
                    <a:pt x="138556" y="0"/>
                  </a:lnTo>
                  <a:lnTo>
                    <a:pt x="138556" y="64109"/>
                  </a:lnTo>
                  <a:lnTo>
                    <a:pt x="163829" y="64109"/>
                  </a:lnTo>
                  <a:lnTo>
                    <a:pt x="163829" y="76669"/>
                  </a:lnTo>
                  <a:lnTo>
                    <a:pt x="138556" y="76669"/>
                  </a:lnTo>
                  <a:lnTo>
                    <a:pt x="138556" y="175463"/>
                  </a:lnTo>
                  <a:lnTo>
                    <a:pt x="124078" y="175463"/>
                  </a:lnTo>
                  <a:lnTo>
                    <a:pt x="124078" y="17995"/>
                  </a:lnTo>
                  <a:lnTo>
                    <a:pt x="124078" y="15252"/>
                  </a:lnTo>
                  <a:lnTo>
                    <a:pt x="123825" y="12471"/>
                  </a:lnTo>
                  <a:lnTo>
                    <a:pt x="123316" y="9664"/>
                  </a:lnTo>
                  <a:lnTo>
                    <a:pt x="122808" y="6845"/>
                  </a:lnTo>
                  <a:lnTo>
                    <a:pt x="121665" y="4686"/>
                  </a:lnTo>
                  <a:lnTo>
                    <a:pt x="120014" y="3187"/>
                  </a:lnTo>
                  <a:lnTo>
                    <a:pt x="120014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15309" y="6417919"/>
              <a:ext cx="335788" cy="1905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19043" y="6416040"/>
              <a:ext cx="178054" cy="19060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8786" y="6424853"/>
              <a:ext cx="176022" cy="1810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88688" y="6421285"/>
              <a:ext cx="571627" cy="185165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787651" y="1190244"/>
            <a:ext cx="972819" cy="970915"/>
            <a:chOff x="1787651" y="1190244"/>
            <a:chExt cx="972819" cy="970915"/>
          </a:xfrm>
        </p:grpSpPr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7651" y="1190244"/>
              <a:ext cx="972312" cy="97078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96083" y="1588008"/>
              <a:ext cx="150876" cy="1828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119883" y="1531620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3924" y="0"/>
                  </a:moveTo>
                  <a:lnTo>
                    <a:pt x="105290" y="7851"/>
                  </a:lnTo>
                  <a:lnTo>
                    <a:pt x="63038" y="29711"/>
                  </a:lnTo>
                  <a:lnTo>
                    <a:pt x="29711" y="63038"/>
                  </a:lnTo>
                  <a:lnTo>
                    <a:pt x="7851" y="105290"/>
                  </a:lnTo>
                  <a:lnTo>
                    <a:pt x="0" y="153924"/>
                  </a:lnTo>
                  <a:lnTo>
                    <a:pt x="7851" y="202557"/>
                  </a:lnTo>
                  <a:lnTo>
                    <a:pt x="29711" y="244809"/>
                  </a:lnTo>
                  <a:lnTo>
                    <a:pt x="63038" y="278136"/>
                  </a:lnTo>
                  <a:lnTo>
                    <a:pt x="105290" y="299996"/>
                  </a:lnTo>
                  <a:lnTo>
                    <a:pt x="153924" y="307848"/>
                  </a:lnTo>
                  <a:lnTo>
                    <a:pt x="202557" y="299996"/>
                  </a:lnTo>
                  <a:lnTo>
                    <a:pt x="244809" y="278136"/>
                  </a:lnTo>
                  <a:lnTo>
                    <a:pt x="278136" y="244809"/>
                  </a:lnTo>
                  <a:lnTo>
                    <a:pt x="299996" y="202557"/>
                  </a:lnTo>
                  <a:lnTo>
                    <a:pt x="307848" y="153924"/>
                  </a:lnTo>
                  <a:lnTo>
                    <a:pt x="299996" y="105290"/>
                  </a:lnTo>
                  <a:lnTo>
                    <a:pt x="278136" y="63038"/>
                  </a:lnTo>
                  <a:lnTo>
                    <a:pt x="244809" y="29711"/>
                  </a:lnTo>
                  <a:lnTo>
                    <a:pt x="202557" y="785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C5D9F0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057388" y="1190244"/>
            <a:ext cx="3350260" cy="4963795"/>
            <a:chOff x="8057388" y="1190244"/>
            <a:chExt cx="3350260" cy="4963795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57388" y="1190244"/>
              <a:ext cx="970788" cy="97078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389620" y="1527048"/>
              <a:ext cx="307975" cy="309880"/>
            </a:xfrm>
            <a:custGeom>
              <a:avLst/>
              <a:gdLst/>
              <a:ahLst/>
              <a:cxnLst/>
              <a:rect l="l" t="t" r="r" b="b"/>
              <a:pathLst>
                <a:path w="307975" h="309880">
                  <a:moveTo>
                    <a:pt x="153924" y="0"/>
                  </a:moveTo>
                  <a:lnTo>
                    <a:pt x="105290" y="7882"/>
                  </a:lnTo>
                  <a:lnTo>
                    <a:pt x="63038" y="29833"/>
                  </a:lnTo>
                  <a:lnTo>
                    <a:pt x="29711" y="63313"/>
                  </a:lnTo>
                  <a:lnTo>
                    <a:pt x="7851" y="105777"/>
                  </a:lnTo>
                  <a:lnTo>
                    <a:pt x="0" y="154686"/>
                  </a:lnTo>
                  <a:lnTo>
                    <a:pt x="7851" y="203594"/>
                  </a:lnTo>
                  <a:lnTo>
                    <a:pt x="29711" y="246058"/>
                  </a:lnTo>
                  <a:lnTo>
                    <a:pt x="63038" y="279538"/>
                  </a:lnTo>
                  <a:lnTo>
                    <a:pt x="105290" y="301489"/>
                  </a:lnTo>
                  <a:lnTo>
                    <a:pt x="153924" y="309371"/>
                  </a:lnTo>
                  <a:lnTo>
                    <a:pt x="202557" y="301489"/>
                  </a:lnTo>
                  <a:lnTo>
                    <a:pt x="244809" y="279538"/>
                  </a:lnTo>
                  <a:lnTo>
                    <a:pt x="278136" y="246058"/>
                  </a:lnTo>
                  <a:lnTo>
                    <a:pt x="299996" y="203594"/>
                  </a:lnTo>
                  <a:lnTo>
                    <a:pt x="307848" y="154686"/>
                  </a:lnTo>
                  <a:lnTo>
                    <a:pt x="299996" y="105777"/>
                  </a:lnTo>
                  <a:lnTo>
                    <a:pt x="278136" y="63313"/>
                  </a:lnTo>
                  <a:lnTo>
                    <a:pt x="244809" y="29833"/>
                  </a:lnTo>
                  <a:lnTo>
                    <a:pt x="202557" y="788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C5D9F0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2104" y="1588008"/>
              <a:ext cx="184403" cy="1859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12936" y="1981200"/>
              <a:ext cx="2289048" cy="366217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008110" y="1976374"/>
              <a:ext cx="2298700" cy="3672204"/>
            </a:xfrm>
            <a:custGeom>
              <a:avLst/>
              <a:gdLst/>
              <a:ahLst/>
              <a:cxnLst/>
              <a:rect l="l" t="t" r="r" b="b"/>
              <a:pathLst>
                <a:path w="2298700" h="3672204">
                  <a:moveTo>
                    <a:pt x="0" y="3671697"/>
                  </a:moveTo>
                  <a:lnTo>
                    <a:pt x="2298573" y="3671697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3671697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12936" y="4907280"/>
              <a:ext cx="2289048" cy="99212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008110" y="4902453"/>
              <a:ext cx="2298700" cy="1002030"/>
            </a:xfrm>
            <a:custGeom>
              <a:avLst/>
              <a:gdLst/>
              <a:ahLst/>
              <a:cxnLst/>
              <a:rect l="l" t="t" r="r" b="b"/>
              <a:pathLst>
                <a:path w="2298700" h="1002029">
                  <a:moveTo>
                    <a:pt x="0" y="1001649"/>
                  </a:moveTo>
                  <a:lnTo>
                    <a:pt x="2298573" y="1001649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100164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33760" y="5803391"/>
              <a:ext cx="373379" cy="350520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817876" y="3461004"/>
            <a:ext cx="1938527" cy="2179319"/>
          </a:xfrm>
          <a:prstGeom prst="rect">
            <a:avLst/>
          </a:prstGeom>
        </p:spPr>
      </p:pic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2775489" y="1968563"/>
          <a:ext cx="1984375" cy="3658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1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64392"/>
                      </a:solidFill>
                      <a:prstDash val="solid"/>
                    </a:lnL>
                    <a:lnR w="28575">
                      <a:solidFill>
                        <a:srgbClr val="164392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6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3" name="object 43"/>
          <p:cNvGrpSpPr/>
          <p:nvPr/>
        </p:nvGrpSpPr>
        <p:grpSpPr>
          <a:xfrm>
            <a:off x="2772155" y="1978152"/>
            <a:ext cx="2011680" cy="3637915"/>
            <a:chOff x="2772155" y="1978152"/>
            <a:chExt cx="2011680" cy="3637915"/>
          </a:xfrm>
        </p:grpSpPr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72155" y="1978152"/>
              <a:ext cx="2011680" cy="363778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13859" y="2839212"/>
              <a:ext cx="373379" cy="350520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1459230" y="94386"/>
            <a:ext cx="5951220" cy="86296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700" spc="20">
                <a:solidFill>
                  <a:srgbClr val="1C6CA3"/>
                </a:solidFill>
                <a:latin typeface="나눔고딕OTF"/>
                <a:cs typeface="나눔고딕OTF"/>
              </a:rPr>
              <a:t>시작은</a:t>
            </a:r>
            <a:r>
              <a:rPr sz="1700" spc="-4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105">
                <a:solidFill>
                  <a:srgbClr val="1C6CA3"/>
                </a:solidFill>
                <a:latin typeface="나눔고딕OTF"/>
                <a:cs typeface="나눔고딕OTF"/>
              </a:rPr>
              <a:t>SOL</a:t>
            </a:r>
            <a:r>
              <a:rPr sz="1700" spc="-2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1C6CA3"/>
                </a:solidFill>
                <a:latin typeface="나눔고딕OTF"/>
                <a:cs typeface="나눔고딕OTF"/>
              </a:rPr>
              <a:t>회원가입!</a:t>
            </a:r>
            <a:endParaRPr sz="1700">
              <a:latin typeface="나눔고딕OTF"/>
              <a:cs typeface="나눔고딕OTF"/>
            </a:endParaRPr>
          </a:p>
          <a:p>
            <a:pPr marL="22225">
              <a:lnSpc>
                <a:spcPct val="100000"/>
              </a:lnSpc>
              <a:spcBef>
                <a:spcPts val="1225"/>
              </a:spcBef>
            </a:pPr>
            <a:r>
              <a:rPr sz="1800" spc="-30">
                <a:solidFill>
                  <a:srgbClr val="1C6CA3"/>
                </a:solidFill>
                <a:latin typeface="나눔고딕OTF"/>
                <a:cs typeface="나눔고딕OTF"/>
              </a:rPr>
              <a:t>회원가입은</a:t>
            </a:r>
            <a:r>
              <a:rPr sz="1800" spc="-9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①</a:t>
            </a:r>
            <a:r>
              <a:rPr sz="1800" spc="-11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1C6CA3"/>
                </a:solidFill>
                <a:latin typeface="나눔고딕OTF"/>
                <a:cs typeface="나눔고딕OTF"/>
              </a:rPr>
              <a:t>카카오톡</a:t>
            </a:r>
            <a:r>
              <a:rPr sz="1800" spc="-8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1C6CA3"/>
                </a:solidFill>
                <a:latin typeface="나눔고딕OTF"/>
                <a:cs typeface="나눔고딕OTF"/>
              </a:rPr>
              <a:t>계정</a:t>
            </a:r>
            <a:r>
              <a:rPr sz="1800" spc="-10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1C6CA3"/>
                </a:solidFill>
                <a:latin typeface="나눔고딕OTF"/>
                <a:cs typeface="나눔고딕OTF"/>
              </a:rPr>
              <a:t>또는</a:t>
            </a:r>
            <a:r>
              <a:rPr sz="1800" spc="-114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②</a:t>
            </a:r>
            <a:r>
              <a:rPr sz="1800" spc="-11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1C6CA3"/>
                </a:solidFill>
                <a:latin typeface="나눔고딕OTF"/>
                <a:cs typeface="나눔고딕OTF"/>
              </a:rPr>
              <a:t>휴대폰</a:t>
            </a:r>
            <a:r>
              <a:rPr sz="1800" spc="-9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1C6CA3"/>
                </a:solidFill>
                <a:latin typeface="나눔고딕OTF"/>
                <a:cs typeface="나눔고딕OTF"/>
              </a:rPr>
              <a:t>번호로</a:t>
            </a:r>
            <a:r>
              <a:rPr sz="1800" spc="-9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65">
                <a:solidFill>
                  <a:srgbClr val="1C6CA3"/>
                </a:solidFill>
                <a:latin typeface="나눔고딕OTF"/>
                <a:cs typeface="나눔고딕OTF"/>
              </a:rPr>
              <a:t>가능!</a:t>
            </a:r>
            <a:endParaRPr sz="1800">
              <a:latin typeface="나눔고딕OTF"/>
              <a:cs typeface="나눔고딕OT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spc="-105">
                <a:solidFill>
                  <a:srgbClr val="1C6CA3"/>
                </a:solidFill>
                <a:latin typeface="나눔고딕OTF Light"/>
                <a:cs typeface="나눔고딕OTF Light"/>
              </a:rPr>
              <a:t>01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839" y="911733"/>
            <a:ext cx="774700" cy="33655"/>
          </a:xfrm>
          <a:custGeom>
            <a:avLst/>
            <a:gdLst/>
            <a:ahLst/>
            <a:cxnLst/>
            <a:rect l="l" t="t" r="r" b="b"/>
            <a:pathLst>
              <a:path w="774700" h="33655">
                <a:moveTo>
                  <a:pt x="774192" y="0"/>
                </a:moveTo>
                <a:lnTo>
                  <a:pt x="0" y="0"/>
                </a:lnTo>
                <a:lnTo>
                  <a:pt x="0" y="33527"/>
                </a:lnTo>
                <a:lnTo>
                  <a:pt x="774192" y="33527"/>
                </a:lnTo>
                <a:lnTo>
                  <a:pt x="774192" y="0"/>
                </a:lnTo>
                <a:close/>
              </a:path>
            </a:pathLst>
          </a:custGeom>
          <a:solidFill>
            <a:srgbClr val="1C6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9262" y="657225"/>
            <a:ext cx="129298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회원가입은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9759" y="616465"/>
            <a:ext cx="1751838" cy="3384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88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①</a:t>
            </a:r>
            <a:r>
              <a:rPr sz="1800" spc="-10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카카오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톡</a:t>
            </a:r>
            <a:r>
              <a:rPr sz="1800" spc="-8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계정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6934" y="645784"/>
            <a:ext cx="302552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또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는</a:t>
            </a:r>
            <a:r>
              <a:rPr sz="1800" spc="-10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②</a:t>
            </a:r>
            <a:r>
              <a:rPr sz="1800" spc="-10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휴대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폰</a:t>
            </a:r>
            <a:r>
              <a:rPr sz="1800" spc="-9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번호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로</a:t>
            </a:r>
            <a:r>
              <a:rPr sz="1800" spc="-9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가능</a:t>
            </a:r>
            <a:r>
              <a:rPr sz="1800" spc="-120">
                <a:solidFill>
                  <a:srgbClr val="1C6CA3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9229" y="241808"/>
            <a:ext cx="2401061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20">
                <a:solidFill>
                  <a:srgbClr val="1C6CA3"/>
                </a:solidFill>
                <a:latin typeface="나눔고딕OTF"/>
                <a:cs typeface="나눔고딕OTF"/>
              </a:rPr>
              <a:t>시작은</a:t>
            </a:r>
            <a:r>
              <a:rPr sz="1700" spc="-5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105">
                <a:solidFill>
                  <a:srgbClr val="1C6CA3"/>
                </a:solidFill>
                <a:latin typeface="나눔고딕OTF"/>
                <a:cs typeface="나눔고딕OTF"/>
              </a:rPr>
              <a:t>SOL</a:t>
            </a:r>
            <a:r>
              <a:rPr sz="1700" spc="-3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1C6CA3"/>
                </a:solidFill>
                <a:latin typeface="나눔고딕OTF"/>
                <a:cs typeface="나눔고딕OTF"/>
              </a:rPr>
              <a:t>회원가입!</a:t>
            </a:r>
            <a:endParaRPr sz="1700">
              <a:latin typeface="나눔고딕OTF"/>
              <a:cs typeface="나눔고딕OT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1402080"/>
            <a:ext cx="2638044" cy="31699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543300" y="5990844"/>
            <a:ext cx="4258310" cy="815340"/>
            <a:chOff x="3543300" y="5990844"/>
            <a:chExt cx="4258310" cy="81534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5927" y="6141720"/>
              <a:ext cx="3805428" cy="6065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3300" y="6121908"/>
              <a:ext cx="598931" cy="6842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931" y="5990844"/>
              <a:ext cx="187451" cy="18592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2471927" y="1965960"/>
            <a:ext cx="1818005" cy="3841750"/>
            <a:chOff x="2471927" y="1965960"/>
            <a:chExt cx="1818005" cy="384175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1071" y="2042160"/>
              <a:ext cx="1799844" cy="375513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476499" y="1970532"/>
              <a:ext cx="1809114" cy="3832860"/>
            </a:xfrm>
            <a:custGeom>
              <a:avLst/>
              <a:gdLst/>
              <a:ahLst/>
              <a:cxnLst/>
              <a:rect l="l" t="t" r="r" b="b"/>
              <a:pathLst>
                <a:path w="1809114" h="3832860">
                  <a:moveTo>
                    <a:pt x="0" y="3832605"/>
                  </a:moveTo>
                  <a:lnTo>
                    <a:pt x="1808861" y="3832605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32605"/>
                  </a:lnTo>
                  <a:close/>
                </a:path>
              </a:pathLst>
            </a:custGeom>
            <a:ln w="914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85465" y="2801874"/>
              <a:ext cx="1597025" cy="339725"/>
            </a:xfrm>
            <a:custGeom>
              <a:avLst/>
              <a:gdLst/>
              <a:ahLst/>
              <a:cxnLst/>
              <a:rect l="l" t="t" r="r" b="b"/>
              <a:pathLst>
                <a:path w="1597025" h="339725">
                  <a:moveTo>
                    <a:pt x="0" y="339344"/>
                  </a:moveTo>
                  <a:lnTo>
                    <a:pt x="1596644" y="339344"/>
                  </a:lnTo>
                  <a:lnTo>
                    <a:pt x="1596644" y="0"/>
                  </a:lnTo>
                  <a:lnTo>
                    <a:pt x="0" y="0"/>
                  </a:lnTo>
                  <a:lnTo>
                    <a:pt x="0" y="339344"/>
                  </a:lnTo>
                  <a:close/>
                </a:path>
              </a:pathLst>
            </a:custGeom>
            <a:ln w="25906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60291" y="3025140"/>
              <a:ext cx="373379" cy="350520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707635" y="1975104"/>
            <a:ext cx="1801495" cy="3822700"/>
            <a:chOff x="4707635" y="1975104"/>
            <a:chExt cx="1801495" cy="382270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7635" y="1975104"/>
              <a:ext cx="1801367" cy="38221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9695" y="2915412"/>
              <a:ext cx="373379" cy="350520"/>
            </a:xfrm>
            <a:prstGeom prst="rect">
              <a:avLst/>
            </a:prstGeom>
          </p:spPr>
        </p:pic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685538" y="1965960"/>
          <a:ext cx="1813560" cy="3844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3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DBDBD"/>
                      </a:solidFill>
                      <a:prstDash val="solid"/>
                    </a:lnL>
                    <a:lnR w="9525">
                      <a:solidFill>
                        <a:srgbClr val="BDBDBD"/>
                      </a:solidFill>
                      <a:prstDash val="solid"/>
                    </a:lnR>
                    <a:lnT w="9525">
                      <a:solidFill>
                        <a:srgbClr val="BDBDBD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64392"/>
                      </a:solidFill>
                      <a:prstDash val="solid"/>
                    </a:lnL>
                    <a:lnR w="28575">
                      <a:solidFill>
                        <a:srgbClr val="164392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DBDBD"/>
                      </a:solidFill>
                      <a:prstDash val="solid"/>
                    </a:lnL>
                    <a:lnR w="9525">
                      <a:solidFill>
                        <a:srgbClr val="BDBDBD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BDBDB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9050">
                      <a:solidFill>
                        <a:srgbClr val="BDBDBD"/>
                      </a:solidFill>
                      <a:prstDash val="solid"/>
                    </a:lnR>
                    <a:lnT w="9525">
                      <a:solidFill>
                        <a:srgbClr val="BDBDBD"/>
                      </a:solidFill>
                      <a:prstDash val="solid"/>
                    </a:lnT>
                    <a:lnB w="9525">
                      <a:solidFill>
                        <a:srgbClr val="BDBDB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" name="object 24"/>
          <p:cNvGrpSpPr/>
          <p:nvPr/>
        </p:nvGrpSpPr>
        <p:grpSpPr>
          <a:xfrm>
            <a:off x="4706111" y="3532632"/>
            <a:ext cx="1809114" cy="2291080"/>
            <a:chOff x="4706111" y="3532632"/>
            <a:chExt cx="1809114" cy="229108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6111" y="3532632"/>
              <a:ext cx="1808988" cy="22905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0599" y="3912108"/>
              <a:ext cx="214884" cy="2164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6131" y="4041648"/>
              <a:ext cx="373379" cy="35051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6926580" y="1965960"/>
            <a:ext cx="1818005" cy="3856990"/>
            <a:chOff x="6926580" y="1965960"/>
            <a:chExt cx="1818005" cy="3856990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724" y="2008632"/>
              <a:ext cx="1799844" cy="380390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931152" y="1970532"/>
              <a:ext cx="1809114" cy="3848100"/>
            </a:xfrm>
            <a:custGeom>
              <a:avLst/>
              <a:gdLst/>
              <a:ahLst/>
              <a:cxnLst/>
              <a:rect l="l" t="t" r="r" b="b"/>
              <a:pathLst>
                <a:path w="1809115" h="3848100">
                  <a:moveTo>
                    <a:pt x="0" y="3847846"/>
                  </a:moveTo>
                  <a:lnTo>
                    <a:pt x="1808861" y="3847846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47846"/>
                  </a:lnTo>
                  <a:close/>
                </a:path>
              </a:pathLst>
            </a:custGeom>
            <a:ln w="914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11924" y="2965652"/>
              <a:ext cx="702310" cy="1082040"/>
            </a:xfrm>
            <a:custGeom>
              <a:avLst/>
              <a:gdLst/>
              <a:ahLst/>
              <a:cxnLst/>
              <a:rect l="l" t="t" r="r" b="b"/>
              <a:pathLst>
                <a:path w="702309" h="1082039">
                  <a:moveTo>
                    <a:pt x="351891" y="0"/>
                  </a:moveTo>
                  <a:lnTo>
                    <a:pt x="73152" y="0"/>
                  </a:lnTo>
                  <a:lnTo>
                    <a:pt x="73152" y="155625"/>
                  </a:lnTo>
                  <a:lnTo>
                    <a:pt x="351891" y="155625"/>
                  </a:lnTo>
                  <a:lnTo>
                    <a:pt x="351891" y="0"/>
                  </a:lnTo>
                  <a:close/>
                </a:path>
                <a:path w="702309" h="1082039">
                  <a:moveTo>
                    <a:pt x="386892" y="468515"/>
                  </a:moveTo>
                  <a:lnTo>
                    <a:pt x="0" y="468515"/>
                  </a:lnTo>
                  <a:lnTo>
                    <a:pt x="0" y="607364"/>
                  </a:lnTo>
                  <a:lnTo>
                    <a:pt x="386892" y="607364"/>
                  </a:lnTo>
                  <a:lnTo>
                    <a:pt x="386892" y="468515"/>
                  </a:lnTo>
                  <a:close/>
                </a:path>
                <a:path w="702309" h="1082039">
                  <a:moveTo>
                    <a:pt x="702221" y="927735"/>
                  </a:moveTo>
                  <a:lnTo>
                    <a:pt x="73152" y="927735"/>
                  </a:lnTo>
                  <a:lnTo>
                    <a:pt x="73152" y="1081836"/>
                  </a:lnTo>
                  <a:lnTo>
                    <a:pt x="702221" y="1081836"/>
                  </a:lnTo>
                  <a:lnTo>
                    <a:pt x="702221" y="927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1369040" y="1965960"/>
            <a:ext cx="1857375" cy="3794760"/>
            <a:chOff x="11369040" y="1965960"/>
            <a:chExt cx="1857375" cy="3794760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90020" y="2075688"/>
              <a:ext cx="1531619" cy="36576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1385804" y="1970532"/>
              <a:ext cx="1810385" cy="3785235"/>
            </a:xfrm>
            <a:custGeom>
              <a:avLst/>
              <a:gdLst/>
              <a:ahLst/>
              <a:cxnLst/>
              <a:rect l="l" t="t" r="r" b="b"/>
              <a:pathLst>
                <a:path w="1810384" h="3785235">
                  <a:moveTo>
                    <a:pt x="0" y="3785108"/>
                  </a:moveTo>
                  <a:lnTo>
                    <a:pt x="1810003" y="3785108"/>
                  </a:lnTo>
                  <a:lnTo>
                    <a:pt x="1810003" y="0"/>
                  </a:lnTo>
                  <a:lnTo>
                    <a:pt x="0" y="0"/>
                  </a:lnTo>
                  <a:lnTo>
                    <a:pt x="0" y="3785108"/>
                  </a:lnTo>
                  <a:close/>
                </a:path>
              </a:pathLst>
            </a:custGeom>
            <a:ln w="9143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381994" y="2838450"/>
              <a:ext cx="1831975" cy="473709"/>
            </a:xfrm>
            <a:custGeom>
              <a:avLst/>
              <a:gdLst/>
              <a:ahLst/>
              <a:cxnLst/>
              <a:rect l="l" t="t" r="r" b="b"/>
              <a:pathLst>
                <a:path w="1831975" h="473710">
                  <a:moveTo>
                    <a:pt x="0" y="473583"/>
                  </a:moveTo>
                  <a:lnTo>
                    <a:pt x="1831467" y="473583"/>
                  </a:lnTo>
                  <a:lnTo>
                    <a:pt x="1831467" y="0"/>
                  </a:lnTo>
                  <a:lnTo>
                    <a:pt x="0" y="0"/>
                  </a:lnTo>
                  <a:lnTo>
                    <a:pt x="0" y="473583"/>
                  </a:lnTo>
                  <a:close/>
                </a:path>
              </a:pathLst>
            </a:custGeom>
            <a:ln w="25908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9154668" y="1965960"/>
            <a:ext cx="1818005" cy="3867785"/>
            <a:chOff x="9154668" y="1965960"/>
            <a:chExt cx="1818005" cy="3867785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63811" y="2008632"/>
              <a:ext cx="1799844" cy="38145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159239" y="1970532"/>
              <a:ext cx="1809114" cy="3858895"/>
            </a:xfrm>
            <a:custGeom>
              <a:avLst/>
              <a:gdLst/>
              <a:ahLst/>
              <a:cxnLst/>
              <a:rect l="l" t="t" r="r" b="b"/>
              <a:pathLst>
                <a:path w="1809115" h="3858895">
                  <a:moveTo>
                    <a:pt x="0" y="3858386"/>
                  </a:moveTo>
                  <a:lnTo>
                    <a:pt x="1808861" y="3858386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58386"/>
                  </a:lnTo>
                  <a:close/>
                </a:path>
              </a:pathLst>
            </a:custGeom>
            <a:ln w="914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389107" y="6089904"/>
            <a:ext cx="3028315" cy="640080"/>
            <a:chOff x="10389107" y="6089904"/>
            <a:chExt cx="3028315" cy="640080"/>
          </a:xfrm>
        </p:grpSpPr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14531" y="6089904"/>
              <a:ext cx="2302764" cy="64008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89107" y="6437376"/>
              <a:ext cx="869454" cy="23854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66831" y="6213348"/>
              <a:ext cx="577596" cy="391668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222504" y="1964436"/>
            <a:ext cx="1834514" cy="3837304"/>
            <a:chOff x="222504" y="1964436"/>
            <a:chExt cx="1834514" cy="3837304"/>
          </a:xfrm>
        </p:grpSpPr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8516" y="2680716"/>
              <a:ext cx="341375" cy="34899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9056" y="2685288"/>
              <a:ext cx="280416" cy="30632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51204" y="2679192"/>
              <a:ext cx="355091" cy="34594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27076" y="1969008"/>
              <a:ext cx="1825625" cy="3828415"/>
            </a:xfrm>
            <a:custGeom>
              <a:avLst/>
              <a:gdLst/>
              <a:ahLst/>
              <a:cxnLst/>
              <a:rect l="l" t="t" r="r" b="b"/>
              <a:pathLst>
                <a:path w="1825625" h="3828415">
                  <a:moveTo>
                    <a:pt x="0" y="3828160"/>
                  </a:moveTo>
                  <a:lnTo>
                    <a:pt x="1825244" y="3828160"/>
                  </a:lnTo>
                  <a:lnTo>
                    <a:pt x="1825244" y="0"/>
                  </a:lnTo>
                  <a:lnTo>
                    <a:pt x="0" y="0"/>
                  </a:lnTo>
                  <a:lnTo>
                    <a:pt x="0" y="3828160"/>
                  </a:lnTo>
                  <a:close/>
                </a:path>
              </a:pathLst>
            </a:custGeom>
            <a:ln w="914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9268" y="1967484"/>
              <a:ext cx="1813560" cy="23774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2420" y="2450592"/>
              <a:ext cx="932688" cy="1493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0896" y="3246120"/>
              <a:ext cx="1391411" cy="17221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6324" y="5370576"/>
              <a:ext cx="749807" cy="14935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9080" y="3468624"/>
              <a:ext cx="1751076" cy="1496568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2199894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7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29505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57593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364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887206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115293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364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spc="-105">
                <a:solidFill>
                  <a:srgbClr val="1C6CA3"/>
                </a:solidFill>
                <a:latin typeface="나눔고딕OTF Light"/>
                <a:cs typeface="나눔고딕OTF Light"/>
              </a:rPr>
              <a:t>01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839" y="911733"/>
            <a:ext cx="774700" cy="33655"/>
          </a:xfrm>
          <a:custGeom>
            <a:avLst/>
            <a:gdLst/>
            <a:ahLst/>
            <a:cxnLst/>
            <a:rect l="l" t="t" r="r" b="b"/>
            <a:pathLst>
              <a:path w="774700" h="33655">
                <a:moveTo>
                  <a:pt x="774192" y="0"/>
                </a:moveTo>
                <a:lnTo>
                  <a:pt x="0" y="0"/>
                </a:lnTo>
                <a:lnTo>
                  <a:pt x="0" y="33527"/>
                </a:lnTo>
                <a:lnTo>
                  <a:pt x="774192" y="33527"/>
                </a:lnTo>
                <a:lnTo>
                  <a:pt x="774192" y="0"/>
                </a:lnTo>
                <a:close/>
              </a:path>
            </a:pathLst>
          </a:custGeom>
          <a:solidFill>
            <a:srgbClr val="1C6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59230" y="638560"/>
            <a:ext cx="601738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>
                <a:solidFill>
                  <a:srgbClr val="1C6CA3"/>
                </a:solidFill>
                <a:latin typeface="나눔고딕OTF"/>
                <a:cs typeface="나눔고딕OTF"/>
              </a:rPr>
              <a:t>회원가입은</a:t>
            </a:r>
            <a:r>
              <a:rPr sz="1800" spc="-9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①</a:t>
            </a:r>
            <a:r>
              <a:rPr sz="1800" spc="-11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1C6CA3"/>
                </a:solidFill>
                <a:latin typeface="나눔고딕OTF"/>
                <a:cs typeface="나눔고딕OTF"/>
              </a:rPr>
              <a:t>카카오톡</a:t>
            </a:r>
            <a:r>
              <a:rPr sz="1800" spc="-8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1C6CA3"/>
                </a:solidFill>
                <a:latin typeface="나눔고딕OTF"/>
                <a:cs typeface="나눔고딕OTF"/>
              </a:rPr>
              <a:t>계정</a:t>
            </a:r>
            <a:r>
              <a:rPr sz="1800" spc="-10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1C6CA3"/>
                </a:solidFill>
                <a:latin typeface="나눔고딕OTF"/>
                <a:cs typeface="나눔고딕OTF"/>
              </a:rPr>
              <a:t>또는</a:t>
            </a:r>
            <a:r>
              <a:rPr sz="1800" spc="-114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②</a:t>
            </a:r>
            <a:r>
              <a:rPr sz="1800" spc="-11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1C6CA3"/>
                </a:solidFill>
                <a:latin typeface="나눔고딕OTF"/>
                <a:cs typeface="나눔고딕OTF"/>
              </a:rPr>
              <a:t>휴대폰</a:t>
            </a:r>
            <a:r>
              <a:rPr sz="1800" spc="-9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1C6CA3"/>
                </a:solidFill>
                <a:latin typeface="나눔고딕OTF"/>
                <a:cs typeface="나눔고딕OTF"/>
              </a:rPr>
              <a:t>번호로</a:t>
            </a:r>
            <a:r>
              <a:rPr sz="1800" spc="-9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65">
                <a:solidFill>
                  <a:srgbClr val="1C6CA3"/>
                </a:solidFill>
                <a:latin typeface="나눔고딕OTF"/>
                <a:cs typeface="나눔고딕OTF"/>
              </a:rPr>
              <a:t>가능!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9230" y="241808"/>
            <a:ext cx="229362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20">
                <a:solidFill>
                  <a:srgbClr val="1C6CA3"/>
                </a:solidFill>
                <a:latin typeface="나눔고딕OTF"/>
                <a:cs typeface="나눔고딕OTF"/>
              </a:rPr>
              <a:t>시작은</a:t>
            </a:r>
            <a:r>
              <a:rPr sz="1700" spc="-5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105">
                <a:solidFill>
                  <a:srgbClr val="1C6CA3"/>
                </a:solidFill>
                <a:latin typeface="나눔고딕OTF"/>
                <a:cs typeface="나눔고딕OTF"/>
              </a:rPr>
              <a:t>SOL</a:t>
            </a:r>
            <a:r>
              <a:rPr sz="1700" spc="-3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1C6CA3"/>
                </a:solidFill>
                <a:latin typeface="나눔고딕OTF"/>
                <a:cs typeface="나눔고딕OTF"/>
              </a:rPr>
              <a:t>회원가입!</a:t>
            </a:r>
            <a:endParaRPr sz="1700">
              <a:latin typeface="나눔고딕OTF"/>
              <a:cs typeface="나눔고딕OT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1392936"/>
            <a:ext cx="2638044" cy="31699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1506200" y="1970087"/>
            <a:ext cx="1856105" cy="3796029"/>
            <a:chOff x="11506200" y="1970087"/>
            <a:chExt cx="1856105" cy="3796029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27056" y="2079494"/>
              <a:ext cx="1529659" cy="36600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522709" y="1974850"/>
              <a:ext cx="1809750" cy="3786504"/>
            </a:xfrm>
            <a:custGeom>
              <a:avLst/>
              <a:gdLst/>
              <a:ahLst/>
              <a:cxnLst/>
              <a:rect l="l" t="t" r="r" b="b"/>
              <a:pathLst>
                <a:path w="1809750" h="3786504">
                  <a:moveTo>
                    <a:pt x="0" y="3785997"/>
                  </a:moveTo>
                  <a:lnTo>
                    <a:pt x="1809369" y="3785997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3785997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23776" y="4978907"/>
              <a:ext cx="883919" cy="143510"/>
            </a:xfrm>
            <a:custGeom>
              <a:avLst/>
              <a:gdLst/>
              <a:ahLst/>
              <a:cxnLst/>
              <a:rect l="l" t="t" r="r" b="b"/>
              <a:pathLst>
                <a:path w="883920" h="143510">
                  <a:moveTo>
                    <a:pt x="883920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883920" y="143255"/>
                  </a:lnTo>
                  <a:lnTo>
                    <a:pt x="883920" y="0"/>
                  </a:lnTo>
                  <a:close/>
                </a:path>
              </a:pathLst>
            </a:custGeom>
            <a:solidFill>
              <a:srgbClr val="F8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153" y="2861310"/>
              <a:ext cx="1830070" cy="473709"/>
            </a:xfrm>
            <a:custGeom>
              <a:avLst/>
              <a:gdLst/>
              <a:ahLst/>
              <a:cxnLst/>
              <a:rect l="l" t="t" r="r" b="b"/>
              <a:pathLst>
                <a:path w="1830069" h="473710">
                  <a:moveTo>
                    <a:pt x="0" y="473583"/>
                  </a:moveTo>
                  <a:lnTo>
                    <a:pt x="1829942" y="473583"/>
                  </a:lnTo>
                  <a:lnTo>
                    <a:pt x="1829942" y="0"/>
                  </a:lnTo>
                  <a:lnTo>
                    <a:pt x="0" y="0"/>
                  </a:lnTo>
                  <a:lnTo>
                    <a:pt x="0" y="473583"/>
                  </a:lnTo>
                  <a:close/>
                </a:path>
              </a:pathLst>
            </a:custGeom>
            <a:ln w="25907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30283" y="979932"/>
            <a:ext cx="4209287" cy="72085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262109" y="973582"/>
            <a:ext cx="6921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-85">
                <a:solidFill>
                  <a:srgbClr val="FFFFFF"/>
                </a:solidFill>
                <a:latin typeface="나눔고딕OTF ExtraBold"/>
                <a:cs typeface="나눔고딕OTF ExtraBold"/>
              </a:rPr>
              <a:t>!</a:t>
            </a:r>
            <a:endParaRPr sz="1000">
              <a:latin typeface="나눔고딕OTF ExtraBold"/>
              <a:cs typeface="나눔고딕OTF Extra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215183" y="1970087"/>
            <a:ext cx="1819275" cy="3865879"/>
            <a:chOff x="9215183" y="1970087"/>
            <a:chExt cx="1819275" cy="3865879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7122" y="2079371"/>
              <a:ext cx="1666830" cy="362641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219945" y="1974850"/>
              <a:ext cx="1809750" cy="3856354"/>
            </a:xfrm>
            <a:custGeom>
              <a:avLst/>
              <a:gdLst/>
              <a:ahLst/>
              <a:cxnLst/>
              <a:rect l="l" t="t" r="r" b="b"/>
              <a:pathLst>
                <a:path w="1809750" h="3856354">
                  <a:moveTo>
                    <a:pt x="0" y="3856101"/>
                  </a:moveTo>
                  <a:lnTo>
                    <a:pt x="1809369" y="3856101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3856101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947916" y="1976183"/>
            <a:ext cx="1856105" cy="3857625"/>
            <a:chOff x="6947916" y="1976183"/>
            <a:chExt cx="1856105" cy="385762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7698" y="2052191"/>
              <a:ext cx="1670986" cy="368624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970522" y="1980946"/>
              <a:ext cx="1809750" cy="3783329"/>
            </a:xfrm>
            <a:custGeom>
              <a:avLst/>
              <a:gdLst/>
              <a:ahLst/>
              <a:cxnLst/>
              <a:rect l="l" t="t" r="r" b="b"/>
              <a:pathLst>
                <a:path w="1809750" h="3783329">
                  <a:moveTo>
                    <a:pt x="0" y="3782949"/>
                  </a:moveTo>
                  <a:lnTo>
                    <a:pt x="1809369" y="3782949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378294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75348" y="4838700"/>
              <a:ext cx="1799844" cy="9692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970522" y="4833874"/>
              <a:ext cx="1809750" cy="979169"/>
            </a:xfrm>
            <a:custGeom>
              <a:avLst/>
              <a:gdLst/>
              <a:ahLst/>
              <a:cxnLst/>
              <a:rect l="l" t="t" r="r" b="b"/>
              <a:pathLst>
                <a:path w="1809750" h="979170">
                  <a:moveTo>
                    <a:pt x="0" y="978788"/>
                  </a:moveTo>
                  <a:lnTo>
                    <a:pt x="1809369" y="978788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978788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60870" y="4839474"/>
              <a:ext cx="1830070" cy="981075"/>
            </a:xfrm>
            <a:custGeom>
              <a:avLst/>
              <a:gdLst/>
              <a:ahLst/>
              <a:cxnLst/>
              <a:rect l="l" t="t" r="r" b="b"/>
              <a:pathLst>
                <a:path w="1830070" h="981075">
                  <a:moveTo>
                    <a:pt x="0" y="981062"/>
                  </a:moveTo>
                  <a:lnTo>
                    <a:pt x="1829943" y="981062"/>
                  </a:lnTo>
                  <a:lnTo>
                    <a:pt x="1829943" y="0"/>
                  </a:lnTo>
                  <a:lnTo>
                    <a:pt x="0" y="0"/>
                  </a:lnTo>
                  <a:lnTo>
                    <a:pt x="0" y="981062"/>
                  </a:lnTo>
                  <a:close/>
                </a:path>
              </a:pathLst>
            </a:custGeom>
            <a:ln w="25908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02396" y="5603748"/>
              <a:ext cx="214883" cy="216407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50223" y="1043940"/>
            <a:ext cx="533400" cy="71323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64095" y="5987796"/>
            <a:ext cx="2068068" cy="345948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2471927" y="1965960"/>
            <a:ext cx="1818005" cy="3841750"/>
            <a:chOff x="2471927" y="1965960"/>
            <a:chExt cx="1818005" cy="3841750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81071" y="2042160"/>
              <a:ext cx="1799844" cy="375513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476499" y="1970532"/>
              <a:ext cx="1809114" cy="3832860"/>
            </a:xfrm>
            <a:custGeom>
              <a:avLst/>
              <a:gdLst/>
              <a:ahLst/>
              <a:cxnLst/>
              <a:rect l="l" t="t" r="r" b="b"/>
              <a:pathLst>
                <a:path w="1809114" h="3832860">
                  <a:moveTo>
                    <a:pt x="0" y="3832605"/>
                  </a:moveTo>
                  <a:lnTo>
                    <a:pt x="1808861" y="3832605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32605"/>
                  </a:lnTo>
                  <a:close/>
                </a:path>
              </a:pathLst>
            </a:custGeom>
            <a:ln w="914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85465" y="2801874"/>
              <a:ext cx="1597025" cy="339725"/>
            </a:xfrm>
            <a:custGeom>
              <a:avLst/>
              <a:gdLst/>
              <a:ahLst/>
              <a:cxnLst/>
              <a:rect l="l" t="t" r="r" b="b"/>
              <a:pathLst>
                <a:path w="1597025" h="339725">
                  <a:moveTo>
                    <a:pt x="0" y="339344"/>
                  </a:moveTo>
                  <a:lnTo>
                    <a:pt x="1596644" y="339344"/>
                  </a:lnTo>
                  <a:lnTo>
                    <a:pt x="1596644" y="0"/>
                  </a:lnTo>
                  <a:lnTo>
                    <a:pt x="0" y="0"/>
                  </a:lnTo>
                  <a:lnTo>
                    <a:pt x="0" y="339344"/>
                  </a:lnTo>
                  <a:close/>
                </a:path>
              </a:pathLst>
            </a:custGeom>
            <a:ln w="25906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06011" y="3096768"/>
              <a:ext cx="245363" cy="326136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222504" y="1964436"/>
            <a:ext cx="1834514" cy="3837304"/>
            <a:chOff x="222504" y="1964436"/>
            <a:chExt cx="1834514" cy="3837304"/>
          </a:xfrm>
        </p:grpSpPr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8516" y="2680716"/>
              <a:ext cx="341375" cy="34899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9056" y="2685288"/>
              <a:ext cx="280416" cy="30632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1204" y="2679192"/>
              <a:ext cx="355091" cy="34594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27076" y="1969008"/>
              <a:ext cx="1825625" cy="3828415"/>
            </a:xfrm>
            <a:custGeom>
              <a:avLst/>
              <a:gdLst/>
              <a:ahLst/>
              <a:cxnLst/>
              <a:rect l="l" t="t" r="r" b="b"/>
              <a:pathLst>
                <a:path w="1825625" h="3828415">
                  <a:moveTo>
                    <a:pt x="0" y="3828160"/>
                  </a:moveTo>
                  <a:lnTo>
                    <a:pt x="1825244" y="3828160"/>
                  </a:lnTo>
                  <a:lnTo>
                    <a:pt x="1825244" y="0"/>
                  </a:lnTo>
                  <a:lnTo>
                    <a:pt x="0" y="0"/>
                  </a:lnTo>
                  <a:lnTo>
                    <a:pt x="0" y="3828160"/>
                  </a:lnTo>
                  <a:close/>
                </a:path>
              </a:pathLst>
            </a:custGeom>
            <a:ln w="914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9268" y="1967484"/>
              <a:ext cx="1813560" cy="23774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2420" y="2450592"/>
              <a:ext cx="932688" cy="14935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0896" y="3246120"/>
              <a:ext cx="1391411" cy="17221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6324" y="5370576"/>
              <a:ext cx="749807" cy="1493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9080" y="3468624"/>
              <a:ext cx="1751076" cy="1496568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2199894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7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29505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687823" y="1979676"/>
            <a:ext cx="1799844" cy="3822191"/>
          </a:xfrm>
          <a:prstGeom prst="rect">
            <a:avLst/>
          </a:prstGeom>
        </p:spPr>
      </p:pic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4684521" y="1970087"/>
          <a:ext cx="1776730" cy="3823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1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64392"/>
                      </a:solidFill>
                      <a:prstDash val="solid"/>
                    </a:lnL>
                    <a:lnR w="38100">
                      <a:solidFill>
                        <a:srgbClr val="164392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9" name="object 49"/>
          <p:cNvGrpSpPr/>
          <p:nvPr/>
        </p:nvGrpSpPr>
        <p:grpSpPr>
          <a:xfrm>
            <a:off x="4716779" y="3497579"/>
            <a:ext cx="1734820" cy="2291080"/>
            <a:chOff x="4716779" y="3497579"/>
            <a:chExt cx="1734820" cy="2291080"/>
          </a:xfrm>
        </p:grpSpPr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16779" y="3497579"/>
              <a:ext cx="1734312" cy="229057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41747" y="3564661"/>
              <a:ext cx="228600" cy="21803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84063" y="3572255"/>
              <a:ext cx="451103" cy="123444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6675881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220967" y="5942076"/>
            <a:ext cx="661415" cy="783335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8981693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7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243309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615171" y="5711952"/>
            <a:ext cx="373379" cy="350520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9712452" y="3398520"/>
            <a:ext cx="681355" cy="87845"/>
          </a:xfrm>
          <a:prstGeom prst="rect">
            <a:avLst/>
          </a:prstGeom>
          <a:solidFill>
            <a:srgbClr val="F8F8FC"/>
          </a:solidFill>
        </p:spPr>
        <p:txBody>
          <a:bodyPr vert="horz" wrap="square" lIns="0" tIns="1079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85"/>
              </a:spcBef>
            </a:pPr>
            <a:r>
              <a:rPr lang="ko-KR" altLang="en-US" sz="500" b="1" spc="-5" dirty="0" err="1" smtClean="0">
                <a:latin typeface="맑은 고딕"/>
                <a:cs typeface="맑은 고딕"/>
              </a:rPr>
              <a:t>공일공</a:t>
            </a:r>
            <a:r>
              <a:rPr sz="500" b="1" spc="-5" dirty="0" smtClean="0">
                <a:latin typeface="맑은 고딕"/>
                <a:cs typeface="맑은 고딕"/>
              </a:rPr>
              <a:t>-</a:t>
            </a:r>
            <a:r>
              <a:rPr sz="500" b="1" spc="-5" dirty="0">
                <a:latin typeface="맑은 고딕"/>
                <a:cs typeface="맑은 고딕"/>
              </a:rPr>
              <a:t>1234-5678</a:t>
            </a:r>
            <a:endParaRPr sz="500" dirty="0">
              <a:latin typeface="맑은 고딕"/>
              <a:cs typeface="맑은 고딕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371076" y="3966972"/>
            <a:ext cx="681355" cy="86562"/>
          </a:xfrm>
          <a:prstGeom prst="rect">
            <a:avLst/>
          </a:prstGeom>
          <a:solidFill>
            <a:srgbClr val="F8F8FC"/>
          </a:solidFill>
        </p:spPr>
        <p:txBody>
          <a:bodyPr vert="horz" wrap="square" lIns="0" tIns="952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75"/>
              </a:spcBef>
            </a:pPr>
            <a:r>
              <a:rPr lang="ko-KR" altLang="en-US" sz="500" b="1" spc="-5" dirty="0" err="1" smtClean="0">
                <a:latin typeface="맑은 고딕"/>
                <a:cs typeface="맑은 고딕"/>
              </a:rPr>
              <a:t>공일공</a:t>
            </a:r>
            <a:r>
              <a:rPr sz="500" b="1" spc="-5" dirty="0" smtClean="0">
                <a:latin typeface="맑은 고딕"/>
                <a:cs typeface="맑은 고딕"/>
              </a:rPr>
              <a:t>-</a:t>
            </a:r>
            <a:r>
              <a:rPr sz="500" b="1" spc="-5" dirty="0">
                <a:latin typeface="맑은 고딕"/>
                <a:cs typeface="맑은 고딕"/>
              </a:rPr>
              <a:t>1234-5678</a:t>
            </a:r>
            <a:endParaRPr sz="500" dirty="0">
              <a:latin typeface="맑은 고딕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721</Words>
  <Application>Microsoft Office PowerPoint</Application>
  <PresentationFormat>사용자 지정</PresentationFormat>
  <Paragraphs>146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23</vt:i4>
      </vt:variant>
    </vt:vector>
  </HeadingPairs>
  <TitlesOfParts>
    <vt:vector size="34" baseType="lpstr">
      <vt:lpstr>나눔고딕</vt:lpstr>
      <vt:lpstr>나눔고딕OTF</vt:lpstr>
      <vt:lpstr>나눔고딕OTF ExtraBold</vt:lpstr>
      <vt:lpstr>나눔고딕OTF Light</vt:lpstr>
      <vt:lpstr>맑은 고딕</vt:lpstr>
      <vt:lpstr>바탕</vt:lpstr>
      <vt:lpstr>Calibri</vt:lpstr>
      <vt:lpstr>Times New Roman</vt:lpstr>
      <vt:lpstr>Wingdings</vt:lpstr>
      <vt:lpstr>Office Theme</vt:lpstr>
      <vt:lpstr>1_Office Theme</vt:lpstr>
      <vt:lpstr>2025년</vt:lpstr>
      <vt:lpstr>PowerPoint 프레젠테이션</vt:lpstr>
      <vt:lpstr>00</vt:lpstr>
      <vt:lpstr>00</vt:lpstr>
      <vt:lpstr>00</vt:lpstr>
      <vt:lpstr>PowerPoint 프레젠테이션</vt:lpstr>
      <vt:lpstr>01</vt:lpstr>
      <vt:lpstr>01</vt:lpstr>
      <vt:lpstr>PowerPoint 프레젠테이션</vt:lpstr>
      <vt:lpstr>PowerPoint 프레젠테이션</vt:lpstr>
      <vt:lpstr>02</vt:lpstr>
      <vt:lpstr>PowerPoint 프레젠테이션</vt:lpstr>
      <vt:lpstr>PowerPoint 프레젠테이션</vt:lpstr>
      <vt:lpstr>PowerPoint 프레젠테이션</vt:lpstr>
      <vt:lpstr>PowerPoint 프레젠테이션</vt:lpstr>
      <vt:lpstr>목원대학교 학생을 위한</vt:lpstr>
      <vt:lpstr>PowerPoint 프레젠테이션</vt:lpstr>
      <vt:lpstr>PowerPoint 프레젠테이션</vt:lpstr>
      <vt:lpstr>PowerPoint 프레젠테이션</vt:lpstr>
      <vt:lpstr>PowerPoint 프레젠테이션</vt:lpstr>
      <vt:lpstr>03</vt:lpstr>
      <vt:lpstr>03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PC</cp:lastModifiedBy>
  <cp:revision>10</cp:revision>
  <dcterms:created xsi:type="dcterms:W3CDTF">2025-02-11T00:30:55Z</dcterms:created>
  <dcterms:modified xsi:type="dcterms:W3CDTF">2025-02-26T08:07:42Z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2024-02-23T00:00:00Z</vt:filetime>
  </property>
  <property fmtid="{D5CDD505-2E9C-101B-9397-08002B2CF9AE}" pid="3" name="Creator">
    <vt:lpwstr>Microsoft® PowerPoint® Microsoft 365용</vt:lpwstr>
  </property>
  <property fmtid="{D5CDD505-2E9C-101B-9397-08002B2CF9AE}" pid="4" name="LastSaved">
    <vt:filetime>2025-02-11T00:00:00Z</vt:filetime>
  </property>
</Properties>
</file>