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53" r:id="rId1"/>
  </p:sldMasterIdLst>
  <p:notesMasterIdLst>
    <p:notesMasterId r:id="rId19"/>
  </p:notesMasterIdLst>
  <p:handoutMasterIdLst>
    <p:handoutMasterId r:id="rId20"/>
  </p:handoutMasterIdLst>
  <p:sldIdLst>
    <p:sldId id="256" r:id="rId2"/>
    <p:sldId id="257" r:id="rId3"/>
    <p:sldId id="337" r:id="rId4"/>
    <p:sldId id="338" r:id="rId5"/>
    <p:sldId id="339" r:id="rId6"/>
    <p:sldId id="340" r:id="rId7"/>
    <p:sldId id="341" r:id="rId8"/>
    <p:sldId id="334" r:id="rId9"/>
    <p:sldId id="320" r:id="rId10"/>
    <p:sldId id="331" r:id="rId11"/>
    <p:sldId id="332" r:id="rId12"/>
    <p:sldId id="322" r:id="rId13"/>
    <p:sldId id="323" r:id="rId14"/>
    <p:sldId id="333" r:id="rId15"/>
    <p:sldId id="324" r:id="rId16"/>
    <p:sldId id="325" r:id="rId17"/>
    <p:sldId id="291" r:id="rId18"/>
  </p:sldIdLst>
  <p:sldSz cx="9144000" cy="6858000" type="screen4x3"/>
  <p:notesSz cx="9939338" cy="6807200"/>
  <p:embeddedFontLst>
    <p:embeddedFont>
      <p:font typeface="맑은 고딕" panose="020B0503020000020004" pitchFamily="50" charset="-127"/>
      <p:regular r:id="rId21"/>
      <p:bold r:id="rId22"/>
    </p:embeddedFont>
    <p:embeddedFont>
      <p:font typeface="Calibri" panose="020F0502020204030204" pitchFamily="34" charset="0"/>
      <p:regular r:id="rId23"/>
      <p:bold r:id="rId24"/>
      <p:italic r:id="rId25"/>
      <p:boldItalic r:id="rId26"/>
    </p:embeddedFont>
    <p:embeddedFont>
      <p:font typeface="Calibri Light" panose="020F0302020204030204" pitchFamily="34" charset="0"/>
      <p:regular r:id="rId27"/>
      <p:italic r:id="rId28"/>
    </p:embeddedFont>
    <p:embeddedFont>
      <p:font typeface="나눔고딕 Light" panose="020B0600000101010101" charset="-127"/>
      <p:regular r:id="rId29"/>
    </p:embeddedFont>
    <p:embeddedFont>
      <p:font typeface="나눔고딕" panose="020B0600000101010101" charset="-127"/>
      <p:regular r:id="rId30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04040"/>
    <a:srgbClr val="7590CD"/>
    <a:srgbClr val="DAB2B0"/>
    <a:srgbClr val="FF9966"/>
    <a:srgbClr val="F2F2F2"/>
    <a:srgbClr val="C9C9C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C083E6E3-FA7D-4D7B-A595-EF9225AFEA82}" styleName="밝은 스타일 1 - 강조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017" autoAdjust="0"/>
    <p:restoredTop sz="94712" autoAdjust="0"/>
  </p:normalViewPr>
  <p:slideViewPr>
    <p:cSldViewPr snapToGrid="0" showGuides="1">
      <p:cViewPr varScale="1">
        <p:scale>
          <a:sx n="109" d="100"/>
          <a:sy n="109" d="100"/>
        </p:scale>
        <p:origin x="1884" y="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howGuides="1">
      <p:cViewPr varScale="1">
        <p:scale>
          <a:sx n="64" d="100"/>
          <a:sy n="64" d="100"/>
        </p:scale>
        <p:origin x="2266" y="6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6.fntdata"/><Relationship Id="rId3" Type="http://schemas.openxmlformats.org/officeDocument/2006/relationships/slide" Target="slides/slide2.xml"/><Relationship Id="rId21" Type="http://schemas.openxmlformats.org/officeDocument/2006/relationships/font" Target="fonts/font1.fntdata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5.fntdata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29" Type="http://schemas.openxmlformats.org/officeDocument/2006/relationships/font" Target="fonts/font9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4.fntdata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3.fntdata"/><Relationship Id="rId28" Type="http://schemas.openxmlformats.org/officeDocument/2006/relationships/font" Target="fonts/font8.fntdata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2.fntdata"/><Relationship Id="rId27" Type="http://schemas.openxmlformats.org/officeDocument/2006/relationships/font" Target="fonts/font7.fntdata"/><Relationship Id="rId30" Type="http://schemas.openxmlformats.org/officeDocument/2006/relationships/font" Target="fonts/font10.fntdata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7046" cy="34154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quarter" idx="1"/>
          </p:nvPr>
        </p:nvSpPr>
        <p:spPr>
          <a:xfrm>
            <a:off x="5629992" y="0"/>
            <a:ext cx="4307046" cy="34154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C1D1A72-E3A0-430D-8974-A064AEF30001}" type="datetimeFigureOut">
              <a:rPr lang="ko-KR" altLang="en-US" smtClean="0"/>
              <a:t>2022-02-24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2"/>
          </p:nvPr>
        </p:nvSpPr>
        <p:spPr>
          <a:xfrm>
            <a:off x="0" y="6465658"/>
            <a:ext cx="4307046" cy="34154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3"/>
          </p:nvPr>
        </p:nvSpPr>
        <p:spPr>
          <a:xfrm>
            <a:off x="5629992" y="6465658"/>
            <a:ext cx="4307046" cy="34154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B8F1BA9-6D33-4183-871B-2D17313BC12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79391514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7046" cy="34154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5629992" y="0"/>
            <a:ext cx="4307046" cy="34154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5E439D7-378E-4887-9F69-46813F8602C8}" type="datetimeFigureOut">
              <a:rPr lang="ko-KR" altLang="en-US" smtClean="0"/>
              <a:t>2022-02-24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3438525" y="850900"/>
            <a:ext cx="3062288" cy="22971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993934" y="3275965"/>
            <a:ext cx="7951470" cy="2680336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6465658"/>
            <a:ext cx="4307046" cy="34154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5629992" y="6465658"/>
            <a:ext cx="4307046" cy="34154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C2181C2-2A5C-4E7B-A892-13EEBE3955A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076596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/>
              <a:t>클릭하여 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2/24/2022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32529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2/24/2022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22612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1" y="365125"/>
            <a:ext cx="5800725" cy="5811838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2/24/2022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800641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카탈로그 스타일 표지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직사각형 2"/>
          <p:cNvSpPr/>
          <p:nvPr userDrawn="1"/>
        </p:nvSpPr>
        <p:spPr>
          <a:xfrm>
            <a:off x="3" y="1882175"/>
            <a:ext cx="5651897" cy="3093657"/>
          </a:xfrm>
          <a:prstGeom prst="rect">
            <a:avLst/>
          </a:prstGeom>
          <a:solidFill>
            <a:srgbClr val="DAB2B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0" dirty="0"/>
          </a:p>
        </p:txBody>
      </p:sp>
      <p:sp>
        <p:nvSpPr>
          <p:cNvPr id="4" name="다이아몬드 3"/>
          <p:cNvSpPr/>
          <p:nvPr userDrawn="1"/>
        </p:nvSpPr>
        <p:spPr>
          <a:xfrm>
            <a:off x="3972549" y="2641813"/>
            <a:ext cx="1180786" cy="1574381"/>
          </a:xfrm>
          <a:prstGeom prst="diamond">
            <a:avLst/>
          </a:prstGeom>
          <a:noFill/>
          <a:ln w="57150">
            <a:solidFill>
              <a:srgbClr val="F2F2F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0"/>
          </a:p>
        </p:txBody>
      </p:sp>
      <p:sp>
        <p:nvSpPr>
          <p:cNvPr id="5" name="다이아몬드 4"/>
          <p:cNvSpPr/>
          <p:nvPr userDrawn="1"/>
        </p:nvSpPr>
        <p:spPr>
          <a:xfrm>
            <a:off x="4787503" y="2276478"/>
            <a:ext cx="1728788" cy="2305051"/>
          </a:xfrm>
          <a:prstGeom prst="diamond">
            <a:avLst/>
          </a:prstGeom>
          <a:noFill/>
          <a:ln w="57150">
            <a:solidFill>
              <a:srgbClr val="F2F2F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0"/>
          </a:p>
        </p:txBody>
      </p:sp>
      <p:sp>
        <p:nvSpPr>
          <p:cNvPr id="6" name="다이아몬드 5"/>
          <p:cNvSpPr/>
          <p:nvPr userDrawn="1"/>
        </p:nvSpPr>
        <p:spPr>
          <a:xfrm>
            <a:off x="3805710" y="2641813"/>
            <a:ext cx="1180786" cy="1574381"/>
          </a:xfrm>
          <a:prstGeom prst="diamond">
            <a:avLst/>
          </a:prstGeom>
          <a:noFill/>
          <a:ln>
            <a:solidFill>
              <a:srgbClr val="F2F2F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0"/>
          </a:p>
        </p:txBody>
      </p:sp>
      <p:sp>
        <p:nvSpPr>
          <p:cNvPr id="12" name="텍스트 개체 틀 11"/>
          <p:cNvSpPr>
            <a:spLocks noGrp="1"/>
          </p:cNvSpPr>
          <p:nvPr>
            <p:ph type="body" sz="quarter" idx="10" hasCustomPrompt="1"/>
          </p:nvPr>
        </p:nvSpPr>
        <p:spPr>
          <a:xfrm>
            <a:off x="5706666" y="4184655"/>
            <a:ext cx="2522934" cy="279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buNone/>
              <a:defRPr lang="ko-KR" altLang="en-US" sz="1350" dirty="0">
                <a:ln>
                  <a:solidFill>
                    <a:schemeClr val="bg2">
                      <a:lumMod val="25000"/>
                      <a:alpha val="30000"/>
                    </a:schemeClr>
                  </a:solidFill>
                </a:ln>
                <a:solidFill>
                  <a:schemeClr val="bg2">
                    <a:lumMod val="25000"/>
                    <a:alpha val="90000"/>
                  </a:schemeClr>
                </a:solidFill>
                <a:latin typeface="나눔고딕 Light" panose="020D0904000000000000" pitchFamily="50" charset="-127"/>
                <a:ea typeface="나눔고딕 Light" panose="020D0904000000000000" pitchFamily="50" charset="-127"/>
              </a:defRPr>
            </a:lvl1pPr>
          </a:lstStyle>
          <a:p>
            <a:pPr marL="0" lvl="0"/>
            <a:r>
              <a:rPr lang="ko-KR" altLang="en-US" dirty="0" err="1"/>
              <a:t>리까망의</a:t>
            </a:r>
            <a:r>
              <a:rPr lang="ko-KR" altLang="en-US" dirty="0"/>
              <a:t> </a:t>
            </a:r>
            <a:r>
              <a:rPr lang="en-US" altLang="ko-KR" dirty="0"/>
              <a:t>POWERPOINT</a:t>
            </a:r>
            <a:endParaRPr lang="ko-KR" altLang="en-US" dirty="0"/>
          </a:p>
        </p:txBody>
      </p:sp>
      <p:sp>
        <p:nvSpPr>
          <p:cNvPr id="17" name="텍스트 개체 틀 16"/>
          <p:cNvSpPr>
            <a:spLocks noGrp="1"/>
          </p:cNvSpPr>
          <p:nvPr>
            <p:ph type="body" sz="quarter" idx="12" hasCustomPrompt="1"/>
          </p:nvPr>
        </p:nvSpPr>
        <p:spPr>
          <a:xfrm>
            <a:off x="5651899" y="2816229"/>
            <a:ext cx="3168253" cy="612775"/>
          </a:xfrm>
          <a:prstGeom prst="rect">
            <a:avLst/>
          </a:prstGeom>
        </p:spPr>
        <p:txBody>
          <a:bodyPr anchor="ctr"/>
          <a:lstStyle>
            <a:lvl1pPr marL="0" indent="0" algn="l" defTabSz="685783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lang="ko-KR" altLang="en-US" sz="3308" kern="1200" spc="-113" dirty="0">
                <a:ln>
                  <a:solidFill>
                    <a:schemeClr val="tx1">
                      <a:lumMod val="75000"/>
                      <a:lumOff val="25000"/>
                      <a:alpha val="3000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아리따-돋움(TTF)-Bold" panose="02020603020101020101" pitchFamily="18" charset="-127"/>
                <a:ea typeface="아리따-돋움(TTF)-Bold" panose="02020603020101020101" pitchFamily="18" charset="-127"/>
                <a:cs typeface="+mn-cs"/>
              </a:defRPr>
            </a:lvl1pPr>
          </a:lstStyle>
          <a:p>
            <a:pPr lvl="0"/>
            <a:r>
              <a:rPr lang="en-US" altLang="ko-KR" dirty="0"/>
              <a:t>CATALOG</a:t>
            </a:r>
            <a:endParaRPr lang="ko-KR" altLang="en-US" dirty="0"/>
          </a:p>
        </p:txBody>
      </p:sp>
      <p:sp>
        <p:nvSpPr>
          <p:cNvPr id="19" name="텍스트 개체 틀 18"/>
          <p:cNvSpPr>
            <a:spLocks noGrp="1"/>
          </p:cNvSpPr>
          <p:nvPr>
            <p:ph type="body" sz="quarter" idx="13" hasCustomPrompt="1"/>
          </p:nvPr>
        </p:nvSpPr>
        <p:spPr>
          <a:xfrm>
            <a:off x="5651898" y="3429005"/>
            <a:ext cx="3176588" cy="612775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3308">
                <a:ln>
                  <a:solidFill>
                    <a:srgbClr val="7590CD">
                      <a:alpha val="30000"/>
                    </a:srgbClr>
                  </a:solidFill>
                </a:ln>
                <a:solidFill>
                  <a:srgbClr val="7590CD"/>
                </a:solidFill>
                <a:latin typeface="아리따-돋움(TTF)-Bold" panose="02020603020101020101" pitchFamily="18" charset="-127"/>
                <a:ea typeface="아리따-돋움(TTF)-Bold" panose="02020603020101020101" pitchFamily="18" charset="-127"/>
              </a:defRPr>
            </a:lvl1pPr>
          </a:lstStyle>
          <a:p>
            <a:pPr lvl="0"/>
            <a:r>
              <a:rPr lang="en-US" altLang="ko-KR" dirty="0"/>
              <a:t>PPT</a:t>
            </a:r>
            <a:r>
              <a:rPr lang="ko-KR" altLang="en-US" dirty="0"/>
              <a:t> </a:t>
            </a:r>
            <a:r>
              <a:rPr lang="en-US" altLang="ko-KR" dirty="0"/>
              <a:t>TEMPLATE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19638945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카탈로그 스타일 목차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그룹 6"/>
          <p:cNvGrpSpPr/>
          <p:nvPr userDrawn="1"/>
        </p:nvGrpSpPr>
        <p:grpSpPr>
          <a:xfrm>
            <a:off x="1331121" y="549275"/>
            <a:ext cx="6481763" cy="5759450"/>
            <a:chOff x="1774825" y="549275"/>
            <a:chExt cx="8642350" cy="5759450"/>
          </a:xfrm>
        </p:grpSpPr>
        <p:sp>
          <p:nvSpPr>
            <p:cNvPr id="3" name="1/2 액자 2"/>
            <p:cNvSpPr/>
            <p:nvPr userDrawn="1"/>
          </p:nvSpPr>
          <p:spPr>
            <a:xfrm>
              <a:off x="1774825" y="549275"/>
              <a:ext cx="1463040" cy="2159000"/>
            </a:xfrm>
            <a:prstGeom prst="halfFrame">
              <a:avLst>
                <a:gd name="adj1" fmla="val 6616"/>
                <a:gd name="adj2" fmla="val 7167"/>
              </a:avLst>
            </a:prstGeom>
            <a:solidFill>
              <a:srgbClr val="DAB2B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350">
                <a:solidFill>
                  <a:schemeClr val="tx1"/>
                </a:solidFill>
              </a:endParaRPr>
            </a:p>
          </p:txBody>
        </p:sp>
        <p:sp>
          <p:nvSpPr>
            <p:cNvPr id="4" name="1/2 액자 3"/>
            <p:cNvSpPr/>
            <p:nvPr userDrawn="1"/>
          </p:nvSpPr>
          <p:spPr>
            <a:xfrm flipH="1">
              <a:off x="8954135" y="549275"/>
              <a:ext cx="1463040" cy="2159000"/>
            </a:xfrm>
            <a:prstGeom prst="halfFrame">
              <a:avLst>
                <a:gd name="adj1" fmla="val 6616"/>
                <a:gd name="adj2" fmla="val 7167"/>
              </a:avLst>
            </a:prstGeom>
            <a:solidFill>
              <a:srgbClr val="DAB2B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350">
                <a:solidFill>
                  <a:schemeClr val="tx1"/>
                </a:solidFill>
              </a:endParaRPr>
            </a:p>
          </p:txBody>
        </p:sp>
        <p:sp>
          <p:nvSpPr>
            <p:cNvPr id="5" name="1/2 액자 4"/>
            <p:cNvSpPr/>
            <p:nvPr userDrawn="1"/>
          </p:nvSpPr>
          <p:spPr>
            <a:xfrm flipV="1">
              <a:off x="1774825" y="4149725"/>
              <a:ext cx="1463040" cy="2159000"/>
            </a:xfrm>
            <a:prstGeom prst="halfFrame">
              <a:avLst>
                <a:gd name="adj1" fmla="val 6616"/>
                <a:gd name="adj2" fmla="val 7167"/>
              </a:avLst>
            </a:prstGeom>
            <a:solidFill>
              <a:srgbClr val="DAB2B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350">
                <a:solidFill>
                  <a:schemeClr val="tx1"/>
                </a:solidFill>
              </a:endParaRPr>
            </a:p>
          </p:txBody>
        </p:sp>
        <p:sp>
          <p:nvSpPr>
            <p:cNvPr id="6" name="1/2 액자 5"/>
            <p:cNvSpPr/>
            <p:nvPr userDrawn="1"/>
          </p:nvSpPr>
          <p:spPr>
            <a:xfrm flipH="1" flipV="1">
              <a:off x="8954135" y="4149725"/>
              <a:ext cx="1463040" cy="2159000"/>
            </a:xfrm>
            <a:prstGeom prst="halfFrame">
              <a:avLst>
                <a:gd name="adj1" fmla="val 6616"/>
                <a:gd name="adj2" fmla="val 7167"/>
              </a:avLst>
            </a:prstGeom>
            <a:solidFill>
              <a:srgbClr val="DAB2B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350">
                <a:solidFill>
                  <a:schemeClr val="tx1"/>
                </a:solidFill>
              </a:endParaRPr>
            </a:p>
          </p:txBody>
        </p:sp>
      </p:grpSp>
      <p:sp>
        <p:nvSpPr>
          <p:cNvPr id="8" name="제목 7"/>
          <p:cNvSpPr>
            <a:spLocks noGrp="1"/>
          </p:cNvSpPr>
          <p:nvPr>
            <p:ph type="title" hasCustomPrompt="1"/>
          </p:nvPr>
        </p:nvSpPr>
        <p:spPr>
          <a:xfrm>
            <a:off x="2238937" y="836618"/>
            <a:ext cx="4666130" cy="720725"/>
          </a:xfrm>
          <a:prstGeom prst="rect">
            <a:avLst/>
          </a:prstGeom>
        </p:spPr>
        <p:txBody>
          <a:bodyPr anchor="ctr"/>
          <a:lstStyle>
            <a:lvl1pPr algn="ctr">
              <a:defRPr sz="3308">
                <a:ln>
                  <a:solidFill>
                    <a:srgbClr val="7590CD">
                      <a:alpha val="30000"/>
                    </a:srgbClr>
                  </a:solidFill>
                </a:ln>
                <a:solidFill>
                  <a:srgbClr val="7590CD"/>
                </a:solidFill>
                <a:latin typeface="아리따-돋움(TTF)-Bold" panose="02020603020101020101" pitchFamily="18" charset="-127"/>
                <a:ea typeface="아리따-돋움(TTF)-Bold" panose="02020603020101020101" pitchFamily="18" charset="-127"/>
              </a:defRPr>
            </a:lvl1pPr>
          </a:lstStyle>
          <a:p>
            <a:r>
              <a:rPr lang="en-US" altLang="ko-KR" dirty="0"/>
              <a:t>CONTENTS</a:t>
            </a:r>
            <a:endParaRPr lang="ko-KR" altLang="en-US" dirty="0"/>
          </a:p>
        </p:txBody>
      </p:sp>
      <p:sp>
        <p:nvSpPr>
          <p:cNvPr id="10" name="텍스트 개체 틀 9"/>
          <p:cNvSpPr>
            <a:spLocks noGrp="1"/>
          </p:cNvSpPr>
          <p:nvPr>
            <p:ph type="body" sz="quarter" idx="10" hasCustomPrompt="1"/>
          </p:nvPr>
        </p:nvSpPr>
        <p:spPr>
          <a:xfrm>
            <a:off x="2951562" y="1916118"/>
            <a:ext cx="540544" cy="433387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1725">
                <a:ln>
                  <a:solidFill>
                    <a:schemeClr val="tx1">
                      <a:lumMod val="75000"/>
                      <a:lumOff val="25000"/>
                      <a:alpha val="3000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아리따-돋움(TTF)-Medium" panose="02020603020101020101" pitchFamily="18" charset="-127"/>
                <a:ea typeface="아리따-돋움(TTF)-Medium" panose="02020603020101020101" pitchFamily="18" charset="-127"/>
              </a:defRPr>
            </a:lvl1pPr>
          </a:lstStyle>
          <a:p>
            <a:pPr lvl="0"/>
            <a:r>
              <a:rPr lang="en-US" altLang="ko-KR" dirty="0"/>
              <a:t>001</a:t>
            </a:r>
            <a:endParaRPr lang="ko-KR" altLang="en-US" dirty="0"/>
          </a:p>
        </p:txBody>
      </p:sp>
      <p:sp>
        <p:nvSpPr>
          <p:cNvPr id="12" name="텍스트 개체 틀 11"/>
          <p:cNvSpPr>
            <a:spLocks noGrp="1"/>
          </p:cNvSpPr>
          <p:nvPr>
            <p:ph type="body" sz="quarter" idx="11" hasCustomPrompt="1"/>
          </p:nvPr>
        </p:nvSpPr>
        <p:spPr>
          <a:xfrm>
            <a:off x="3492106" y="1916118"/>
            <a:ext cx="2349103" cy="433387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1725">
                <a:ln>
                  <a:solidFill>
                    <a:schemeClr val="tx1">
                      <a:lumMod val="75000"/>
                      <a:lumOff val="25000"/>
                      <a:alpha val="3000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아리따-돋움(TTF)-Medium" panose="02020603020101020101" pitchFamily="18" charset="-127"/>
                <a:ea typeface="아리따-돋움(TTF)-Medium" panose="02020603020101020101" pitchFamily="18" charset="-127"/>
              </a:defRPr>
            </a:lvl1pPr>
          </a:lstStyle>
          <a:p>
            <a:pPr lvl="0"/>
            <a:r>
              <a:rPr lang="ko-KR" altLang="en-US" dirty="0"/>
              <a:t>목차를 입력하세요</a:t>
            </a:r>
          </a:p>
        </p:txBody>
      </p:sp>
      <p:sp>
        <p:nvSpPr>
          <p:cNvPr id="9" name="텍스트 개체 틀 8"/>
          <p:cNvSpPr>
            <a:spLocks noGrp="1"/>
          </p:cNvSpPr>
          <p:nvPr>
            <p:ph type="body" sz="quarter" idx="12" hasCustomPrompt="1"/>
          </p:nvPr>
        </p:nvSpPr>
        <p:spPr>
          <a:xfrm>
            <a:off x="2951562" y="3357563"/>
            <a:ext cx="540544" cy="431800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1725">
                <a:ln>
                  <a:solidFill>
                    <a:schemeClr val="tx1">
                      <a:lumMod val="75000"/>
                      <a:lumOff val="25000"/>
                      <a:alpha val="3000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아리따-돋움(TTF)-Medium" panose="02020603020101020101" pitchFamily="18" charset="-127"/>
                <a:ea typeface="아리따-돋움(TTF)-Medium" panose="02020603020101020101" pitchFamily="18" charset="-127"/>
              </a:defRPr>
            </a:lvl1pPr>
          </a:lstStyle>
          <a:p>
            <a:pPr lvl="0"/>
            <a:r>
              <a:rPr lang="en-US" altLang="ko-KR" dirty="0"/>
              <a:t>002</a:t>
            </a:r>
            <a:endParaRPr lang="ko-KR" altLang="en-US" dirty="0"/>
          </a:p>
        </p:txBody>
      </p:sp>
      <p:sp>
        <p:nvSpPr>
          <p:cNvPr id="13" name="텍스트 개체 틀 8"/>
          <p:cNvSpPr>
            <a:spLocks noGrp="1"/>
          </p:cNvSpPr>
          <p:nvPr>
            <p:ph type="body" sz="quarter" idx="13" hasCustomPrompt="1"/>
          </p:nvPr>
        </p:nvSpPr>
        <p:spPr>
          <a:xfrm>
            <a:off x="3492106" y="3357563"/>
            <a:ext cx="2349103" cy="431800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1725">
                <a:ln>
                  <a:solidFill>
                    <a:schemeClr val="tx1">
                      <a:lumMod val="75000"/>
                      <a:lumOff val="25000"/>
                      <a:alpha val="3000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아리따-돋움(TTF)-Medium" panose="02020603020101020101" pitchFamily="18" charset="-127"/>
                <a:ea typeface="아리따-돋움(TTF)-Medium" panose="02020603020101020101" pitchFamily="18" charset="-127"/>
              </a:defRPr>
            </a:lvl1pPr>
          </a:lstStyle>
          <a:p>
            <a:pPr lvl="0"/>
            <a:r>
              <a:rPr lang="ko-KR" altLang="en-US" dirty="0"/>
              <a:t>목차를 입력하세요</a:t>
            </a:r>
          </a:p>
        </p:txBody>
      </p:sp>
      <p:sp>
        <p:nvSpPr>
          <p:cNvPr id="14" name="텍스트 개체 틀 13"/>
          <p:cNvSpPr>
            <a:spLocks noGrp="1"/>
          </p:cNvSpPr>
          <p:nvPr>
            <p:ph type="body" sz="quarter" idx="14" hasCustomPrompt="1"/>
          </p:nvPr>
        </p:nvSpPr>
        <p:spPr>
          <a:xfrm>
            <a:off x="2951562" y="4760913"/>
            <a:ext cx="540544" cy="431800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1725">
                <a:ln>
                  <a:solidFill>
                    <a:schemeClr val="tx1">
                      <a:lumMod val="75000"/>
                      <a:lumOff val="25000"/>
                      <a:alpha val="3000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아리따-돋움(TTF)-Medium" panose="02020603020101020101" pitchFamily="18" charset="-127"/>
                <a:ea typeface="아리따-돋움(TTF)-Medium" panose="02020603020101020101" pitchFamily="18" charset="-127"/>
              </a:defRPr>
            </a:lvl1pPr>
          </a:lstStyle>
          <a:p>
            <a:pPr lvl="0"/>
            <a:r>
              <a:rPr lang="en-US" altLang="ko-KR" dirty="0"/>
              <a:t>003</a:t>
            </a:r>
            <a:endParaRPr lang="ko-KR" altLang="en-US" dirty="0"/>
          </a:p>
        </p:txBody>
      </p:sp>
      <p:sp>
        <p:nvSpPr>
          <p:cNvPr id="15" name="텍스트 개체 틀 13"/>
          <p:cNvSpPr>
            <a:spLocks noGrp="1"/>
          </p:cNvSpPr>
          <p:nvPr>
            <p:ph type="body" sz="quarter" idx="15" hasCustomPrompt="1"/>
          </p:nvPr>
        </p:nvSpPr>
        <p:spPr>
          <a:xfrm>
            <a:off x="3492106" y="4760913"/>
            <a:ext cx="2349103" cy="431800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1725">
                <a:ln>
                  <a:solidFill>
                    <a:schemeClr val="tx1">
                      <a:lumMod val="75000"/>
                      <a:lumOff val="25000"/>
                      <a:alpha val="3000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아리따-돋움(TTF)-Medium" panose="02020603020101020101" pitchFamily="18" charset="-127"/>
                <a:ea typeface="아리따-돋움(TTF)-Medium" panose="02020603020101020101" pitchFamily="18" charset="-127"/>
              </a:defRPr>
            </a:lvl1pPr>
          </a:lstStyle>
          <a:p>
            <a:pPr lvl="0"/>
            <a:r>
              <a:rPr lang="ko-KR" altLang="en-US" dirty="0"/>
              <a:t>목차를 입력하세요</a:t>
            </a:r>
          </a:p>
        </p:txBody>
      </p:sp>
      <p:sp>
        <p:nvSpPr>
          <p:cNvPr id="17" name="텍스트 개체 틀 16"/>
          <p:cNvSpPr>
            <a:spLocks noGrp="1"/>
          </p:cNvSpPr>
          <p:nvPr>
            <p:ph type="body" sz="quarter" idx="16" hasCustomPrompt="1"/>
          </p:nvPr>
        </p:nvSpPr>
        <p:spPr>
          <a:xfrm>
            <a:off x="3492104" y="2368761"/>
            <a:ext cx="3299529" cy="98880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350">
                <a:ln>
                  <a:solidFill>
                    <a:schemeClr val="tx1">
                      <a:lumMod val="65000"/>
                      <a:lumOff val="35000"/>
                      <a:alpha val="3000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나눔고딕 Light" panose="020D0904000000000000" pitchFamily="50" charset="-127"/>
                <a:ea typeface="나눔고딕 Light" panose="020D0904000000000000" pitchFamily="50" charset="-127"/>
              </a:defRPr>
            </a:lvl1pPr>
          </a:lstStyle>
          <a:p>
            <a:pPr lvl="0"/>
            <a:r>
              <a:rPr lang="en-US" altLang="ko-KR" dirty="0"/>
              <a:t>Lorem ipsum dolor sit </a:t>
            </a:r>
            <a:r>
              <a:rPr lang="en-US" altLang="ko-KR" dirty="0" err="1"/>
              <a:t>amet,consectetur</a:t>
            </a:r>
            <a:r>
              <a:rPr lang="en-US" altLang="ko-KR" dirty="0"/>
              <a:t> </a:t>
            </a:r>
            <a:r>
              <a:rPr lang="en-US" altLang="ko-KR" dirty="0" err="1"/>
              <a:t>adipiscing</a:t>
            </a:r>
            <a:r>
              <a:rPr lang="en-US" altLang="ko-KR" dirty="0"/>
              <a:t> </a:t>
            </a:r>
            <a:r>
              <a:rPr lang="en-US" altLang="ko-KR" dirty="0" err="1"/>
              <a:t>elit</a:t>
            </a:r>
            <a:r>
              <a:rPr lang="en-US" altLang="ko-KR" dirty="0"/>
              <a:t>.</a:t>
            </a:r>
            <a:endParaRPr lang="ko-KR" altLang="en-US" dirty="0"/>
          </a:p>
        </p:txBody>
      </p:sp>
      <p:sp>
        <p:nvSpPr>
          <p:cNvPr id="18" name="텍스트 개체 틀 16"/>
          <p:cNvSpPr>
            <a:spLocks noGrp="1"/>
          </p:cNvSpPr>
          <p:nvPr>
            <p:ph type="body" sz="quarter" idx="17" hasCustomPrompt="1"/>
          </p:nvPr>
        </p:nvSpPr>
        <p:spPr>
          <a:xfrm>
            <a:off x="3492104" y="3808623"/>
            <a:ext cx="3299529" cy="95229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350">
                <a:ln>
                  <a:solidFill>
                    <a:schemeClr val="tx1">
                      <a:lumMod val="65000"/>
                      <a:lumOff val="35000"/>
                      <a:alpha val="3000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나눔고딕 Light" panose="020D0904000000000000" pitchFamily="50" charset="-127"/>
                <a:ea typeface="나눔고딕 Light" panose="020D0904000000000000" pitchFamily="50" charset="-127"/>
              </a:defRPr>
            </a:lvl1pPr>
          </a:lstStyle>
          <a:p>
            <a:pPr lvl="0"/>
            <a:r>
              <a:rPr lang="en-US" altLang="ko-KR" dirty="0"/>
              <a:t>Lorem ipsum dolor sit </a:t>
            </a:r>
            <a:r>
              <a:rPr lang="en-US" altLang="ko-KR" dirty="0" err="1"/>
              <a:t>amet,consectetur</a:t>
            </a:r>
            <a:r>
              <a:rPr lang="en-US" altLang="ko-KR" dirty="0"/>
              <a:t> </a:t>
            </a:r>
            <a:r>
              <a:rPr lang="en-US" altLang="ko-KR" dirty="0" err="1"/>
              <a:t>adipiscing</a:t>
            </a:r>
            <a:r>
              <a:rPr lang="en-US" altLang="ko-KR" dirty="0"/>
              <a:t> </a:t>
            </a:r>
            <a:r>
              <a:rPr lang="en-US" altLang="ko-KR" dirty="0" err="1"/>
              <a:t>elit</a:t>
            </a:r>
            <a:r>
              <a:rPr lang="en-US" altLang="ko-KR" dirty="0"/>
              <a:t>.</a:t>
            </a:r>
            <a:endParaRPr lang="ko-KR" altLang="en-US" dirty="0"/>
          </a:p>
        </p:txBody>
      </p:sp>
      <p:sp>
        <p:nvSpPr>
          <p:cNvPr id="19" name="텍스트 개체 틀 16"/>
          <p:cNvSpPr>
            <a:spLocks noGrp="1"/>
          </p:cNvSpPr>
          <p:nvPr>
            <p:ph type="body" sz="quarter" idx="18" hasCustomPrompt="1"/>
          </p:nvPr>
        </p:nvSpPr>
        <p:spPr>
          <a:xfrm>
            <a:off x="3492104" y="5206494"/>
            <a:ext cx="3299529" cy="1008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350">
                <a:ln>
                  <a:solidFill>
                    <a:schemeClr val="tx1">
                      <a:lumMod val="65000"/>
                      <a:lumOff val="35000"/>
                      <a:alpha val="3000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나눔고딕 Light" panose="020D0904000000000000" pitchFamily="50" charset="-127"/>
                <a:ea typeface="나눔고딕 Light" panose="020D0904000000000000" pitchFamily="50" charset="-127"/>
              </a:defRPr>
            </a:lvl1pPr>
          </a:lstStyle>
          <a:p>
            <a:pPr lvl="0"/>
            <a:r>
              <a:rPr lang="en-US" altLang="ko-KR" dirty="0"/>
              <a:t>Lorem ipsum dolor sit </a:t>
            </a:r>
            <a:r>
              <a:rPr lang="en-US" altLang="ko-KR" dirty="0" err="1"/>
              <a:t>amet,consectetur</a:t>
            </a:r>
            <a:r>
              <a:rPr lang="en-US" altLang="ko-KR" dirty="0"/>
              <a:t> </a:t>
            </a:r>
            <a:r>
              <a:rPr lang="en-US" altLang="ko-KR" dirty="0" err="1"/>
              <a:t>adipiscing</a:t>
            </a:r>
            <a:r>
              <a:rPr lang="en-US" altLang="ko-KR" dirty="0"/>
              <a:t> </a:t>
            </a:r>
            <a:r>
              <a:rPr lang="en-US" altLang="ko-KR" dirty="0" err="1"/>
              <a:t>elit</a:t>
            </a:r>
            <a:r>
              <a:rPr lang="en-US" altLang="ko-KR" dirty="0"/>
              <a:t>.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72020725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카탈로그 스타일 본문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직사각형 2"/>
          <p:cNvSpPr/>
          <p:nvPr userDrawn="1"/>
        </p:nvSpPr>
        <p:spPr>
          <a:xfrm>
            <a:off x="0" y="5"/>
            <a:ext cx="249382" cy="1700213"/>
          </a:xfrm>
          <a:prstGeom prst="rect">
            <a:avLst/>
          </a:prstGeom>
          <a:solidFill>
            <a:srgbClr val="DAB2B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0" dirty="0"/>
          </a:p>
        </p:txBody>
      </p:sp>
      <p:sp>
        <p:nvSpPr>
          <p:cNvPr id="4" name="텍스트 개체 틀 8"/>
          <p:cNvSpPr>
            <a:spLocks noGrp="1"/>
          </p:cNvSpPr>
          <p:nvPr>
            <p:ph type="body" sz="quarter" idx="10" hasCustomPrompt="1"/>
          </p:nvPr>
        </p:nvSpPr>
        <p:spPr>
          <a:xfrm>
            <a:off x="596623" y="635672"/>
            <a:ext cx="1145954" cy="475810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>
              <a:buNone/>
              <a:defRPr sz="3600">
                <a:ln>
                  <a:solidFill>
                    <a:schemeClr val="tx1">
                      <a:lumMod val="85000"/>
                      <a:lumOff val="15000"/>
                      <a:alpha val="3000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defRPr>
            </a:lvl1pPr>
          </a:lstStyle>
          <a:p>
            <a:pPr lvl="0"/>
            <a:r>
              <a:rPr lang="en-US" altLang="ko-KR" dirty="0"/>
              <a:t>001</a:t>
            </a:r>
            <a:endParaRPr lang="ko-KR" altLang="en-US" dirty="0"/>
          </a:p>
        </p:txBody>
      </p:sp>
      <p:sp>
        <p:nvSpPr>
          <p:cNvPr id="5" name="제목 5"/>
          <p:cNvSpPr>
            <a:spLocks noGrp="1"/>
          </p:cNvSpPr>
          <p:nvPr>
            <p:ph type="title" hasCustomPrompt="1"/>
          </p:nvPr>
        </p:nvSpPr>
        <p:spPr>
          <a:xfrm>
            <a:off x="1742576" y="633516"/>
            <a:ext cx="5890124" cy="480131"/>
          </a:xfrm>
          <a:prstGeom prst="rect">
            <a:avLst/>
          </a:prstGeom>
        </p:spPr>
        <p:txBody>
          <a:bodyPr anchor="ctr"/>
          <a:lstStyle>
            <a:lvl1pPr algn="l">
              <a:defRPr sz="3600" baseline="0">
                <a:ln>
                  <a:solidFill>
                    <a:schemeClr val="tx1">
                      <a:lumMod val="85000"/>
                      <a:lumOff val="15000"/>
                      <a:alpha val="3000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defRPr>
            </a:lvl1pPr>
          </a:lstStyle>
          <a:p>
            <a:r>
              <a:rPr lang="ko-KR" altLang="en-US" dirty="0"/>
              <a:t>제목을 입력하세요</a:t>
            </a:r>
          </a:p>
        </p:txBody>
      </p:sp>
      <p:sp>
        <p:nvSpPr>
          <p:cNvPr id="6" name="텍스트 개체 틀 11"/>
          <p:cNvSpPr>
            <a:spLocks noGrp="1"/>
          </p:cNvSpPr>
          <p:nvPr>
            <p:ph type="body" sz="quarter" idx="11" hasCustomPrompt="1"/>
          </p:nvPr>
        </p:nvSpPr>
        <p:spPr>
          <a:xfrm>
            <a:off x="1413484" y="1177596"/>
            <a:ext cx="3158516" cy="219072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1200" baseline="0">
                <a:ln>
                  <a:solidFill>
                    <a:schemeClr val="tx1">
                      <a:lumMod val="75000"/>
                      <a:lumOff val="25000"/>
                      <a:alpha val="3000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나눔고딕 Light" panose="020D0904000000000000" pitchFamily="50" charset="-127"/>
                <a:ea typeface="나눔고딕 Light" panose="020D0904000000000000" pitchFamily="50" charset="-127"/>
              </a:defRPr>
            </a:lvl1pPr>
          </a:lstStyle>
          <a:p>
            <a:pPr lvl="0"/>
            <a:r>
              <a:rPr lang="en-US" altLang="ko-KR" dirty="0"/>
              <a:t>Lorem ipsum dolor sit </a:t>
            </a:r>
            <a:r>
              <a:rPr lang="en-US" altLang="ko-KR" dirty="0" err="1"/>
              <a:t>amet</a:t>
            </a:r>
            <a:endParaRPr lang="ko-KR" altLang="en-US" dirty="0"/>
          </a:p>
        </p:txBody>
      </p:sp>
      <p:cxnSp>
        <p:nvCxnSpPr>
          <p:cNvPr id="7" name="직선 연결선 6"/>
          <p:cNvCxnSpPr/>
          <p:nvPr userDrawn="1"/>
        </p:nvCxnSpPr>
        <p:spPr>
          <a:xfrm>
            <a:off x="1331119" y="720288"/>
            <a:ext cx="0" cy="307236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텍스트 개체 틀 3"/>
          <p:cNvSpPr>
            <a:spLocks noGrp="1"/>
          </p:cNvSpPr>
          <p:nvPr>
            <p:ph type="body" sz="quarter" idx="12" hasCustomPrompt="1"/>
          </p:nvPr>
        </p:nvSpPr>
        <p:spPr>
          <a:xfrm>
            <a:off x="596624" y="354254"/>
            <a:ext cx="3480077" cy="215313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1400" baseline="0">
                <a:ln>
                  <a:solidFill>
                    <a:schemeClr val="tx1">
                      <a:lumMod val="85000"/>
                      <a:lumOff val="15000"/>
                      <a:alpha val="3000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defRPr>
            </a:lvl1pPr>
          </a:lstStyle>
          <a:p>
            <a:pPr lvl="0"/>
            <a:r>
              <a:rPr lang="ko-KR" altLang="en-US" dirty="0" err="1"/>
              <a:t>리까망의</a:t>
            </a:r>
            <a:r>
              <a:rPr lang="ko-KR" altLang="en-US" dirty="0"/>
              <a:t> 파워포인트</a:t>
            </a:r>
          </a:p>
        </p:txBody>
      </p:sp>
      <p:sp>
        <p:nvSpPr>
          <p:cNvPr id="49" name="자유형: 도형 48"/>
          <p:cNvSpPr/>
          <p:nvPr userDrawn="1"/>
        </p:nvSpPr>
        <p:spPr>
          <a:xfrm>
            <a:off x="4842274" y="1573768"/>
            <a:ext cx="3181964" cy="91520"/>
          </a:xfrm>
          <a:custGeom>
            <a:avLst/>
            <a:gdLst>
              <a:gd name="connsiteX0" fmla="*/ 4148524 w 4148524"/>
              <a:gd name="connsiteY0" fmla="*/ 0 h 91520"/>
              <a:gd name="connsiteX1" fmla="*/ 4114246 w 4148524"/>
              <a:gd name="connsiteY1" fmla="*/ 91520 h 91520"/>
              <a:gd name="connsiteX2" fmla="*/ 0 w 4148524"/>
              <a:gd name="connsiteY2" fmla="*/ 91520 h 91520"/>
              <a:gd name="connsiteX3" fmla="*/ 34279 w 4148524"/>
              <a:gd name="connsiteY3" fmla="*/ 0 h 915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148524" h="91520">
                <a:moveTo>
                  <a:pt x="4148524" y="0"/>
                </a:moveTo>
                <a:lnTo>
                  <a:pt x="4114246" y="91520"/>
                </a:lnTo>
                <a:lnTo>
                  <a:pt x="0" y="91520"/>
                </a:lnTo>
                <a:lnTo>
                  <a:pt x="34279" y="0"/>
                </a:lnTo>
                <a:close/>
              </a:path>
            </a:pathLst>
          </a:custGeom>
          <a:solidFill>
            <a:srgbClr val="7590C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ko-KR" altLang="en-US" sz="1350"/>
          </a:p>
        </p:txBody>
      </p:sp>
    </p:spTree>
    <p:extLst>
      <p:ext uri="{BB962C8B-B14F-4D97-AF65-F5344CB8AC3E}">
        <p14:creationId xmlns:p14="http://schemas.microsoft.com/office/powerpoint/2010/main" val="98813973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2/24/2022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26786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41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6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2/24/2022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09197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2/24/2022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89614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8"/>
            <a:ext cx="7886700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1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1" y="2505075"/>
            <a:ext cx="3887391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2/24/2022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30594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2/24/2022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66697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2/24/2022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04797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8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2/24/2022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1699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8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ko-KR" altLang="en-US"/>
              <a:t>그림을 추가하려면 아이콘을 클릭하십시오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2/24/2022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36580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8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dirty="0"/>
              <a:t>2/24/2022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3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93844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  <p:sldLayoutId id="2147483655" r:id="rId2"/>
    <p:sldLayoutId id="2147483656" r:id="rId3"/>
    <p:sldLayoutId id="2147483657" r:id="rId4"/>
    <p:sldLayoutId id="2147483658" r:id="rId5"/>
    <p:sldLayoutId id="2147483659" r:id="rId6"/>
    <p:sldLayoutId id="2147483660" r:id="rId7"/>
    <p:sldLayoutId id="2147483661" r:id="rId8"/>
    <p:sldLayoutId id="2147483662" r:id="rId9"/>
    <p:sldLayoutId id="2147483663" r:id="rId10"/>
    <p:sldLayoutId id="2147483664" r:id="rId11"/>
    <p:sldLayoutId id="2147483665" r:id="rId12"/>
    <p:sldLayoutId id="2147483666" r:id="rId13"/>
    <p:sldLayoutId id="2147483667" r:id="rId14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mokwon.ac.kr/theo/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unit.mokwon.ac.kr/board/view.ht?keyCode=302&amp;start=40&amp;sk=&amp;sf=0&amp;search_categorynull&amp;article_seq=4627&amp;article_upSeq=4627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텍스트 개체 틀 5"/>
          <p:cNvSpPr>
            <a:spLocks noGrp="1"/>
          </p:cNvSpPr>
          <p:nvPr>
            <p:ph type="body" sz="quarter" idx="10"/>
          </p:nvPr>
        </p:nvSpPr>
        <p:spPr>
          <a:xfrm>
            <a:off x="5706666" y="4254029"/>
            <a:ext cx="2522934" cy="279307"/>
          </a:xfrm>
        </p:spPr>
        <p:txBody>
          <a:bodyPr/>
          <a:lstStyle/>
          <a:p>
            <a:r>
              <a:rPr lang="ko-KR" altLang="en-US" dirty="0"/>
              <a:t>목원대학교 신학대학원</a:t>
            </a:r>
          </a:p>
        </p:txBody>
      </p:sp>
      <p:sp>
        <p:nvSpPr>
          <p:cNvPr id="8" name="텍스트 개체 틀 7"/>
          <p:cNvSpPr>
            <a:spLocks noGrp="1"/>
          </p:cNvSpPr>
          <p:nvPr>
            <p:ph type="body" sz="quarter" idx="12"/>
          </p:nvPr>
        </p:nvSpPr>
        <p:spPr>
          <a:xfrm>
            <a:off x="5651901" y="2728947"/>
            <a:ext cx="3168253" cy="459581"/>
          </a:xfrm>
        </p:spPr>
        <p:txBody>
          <a:bodyPr>
            <a:normAutofit fontScale="92500" lnSpcReduction="20000"/>
          </a:bodyPr>
          <a:lstStyle/>
          <a:p>
            <a:r>
              <a:rPr lang="en-US" altLang="ko-KR" dirty="0" smtClean="0">
                <a:latin typeface="+mj-ea"/>
                <a:ea typeface="+mj-ea"/>
              </a:rPr>
              <a:t>2022</a:t>
            </a:r>
            <a:r>
              <a:rPr lang="ko-KR" altLang="en-US" smtClean="0">
                <a:latin typeface="+mj-ea"/>
                <a:ea typeface="+mj-ea"/>
              </a:rPr>
              <a:t>학년도 </a:t>
            </a:r>
            <a:r>
              <a:rPr lang="ko-KR" altLang="en-US" smtClean="0">
                <a:latin typeface="+mj-ea"/>
                <a:ea typeface="+mj-ea"/>
              </a:rPr>
              <a:t>전기</a:t>
            </a:r>
            <a:endParaRPr lang="ko-KR" altLang="en-US" dirty="0">
              <a:latin typeface="+mj-ea"/>
              <a:ea typeface="+mj-ea"/>
            </a:endParaRPr>
          </a:p>
        </p:txBody>
      </p:sp>
      <p:sp>
        <p:nvSpPr>
          <p:cNvPr id="10" name="텍스트 개체 틀 9"/>
          <p:cNvSpPr>
            <a:spLocks noGrp="1"/>
          </p:cNvSpPr>
          <p:nvPr>
            <p:ph type="body" sz="quarter" idx="13"/>
          </p:nvPr>
        </p:nvSpPr>
        <p:spPr>
          <a:xfrm>
            <a:off x="5651900" y="3305506"/>
            <a:ext cx="3492103" cy="947207"/>
          </a:xfrm>
        </p:spPr>
        <p:txBody>
          <a:bodyPr>
            <a:normAutofit/>
          </a:bodyPr>
          <a:lstStyle/>
          <a:p>
            <a:r>
              <a:rPr lang="ko-KR" altLang="en-US" sz="33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신</a:t>
            </a:r>
            <a:r>
              <a:rPr lang="en-US" altLang="ko-KR" sz="33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(</a:t>
            </a:r>
            <a:r>
              <a:rPr lang="ko-KR" altLang="en-US" sz="33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편</a:t>
            </a:r>
            <a:r>
              <a:rPr lang="en-US" altLang="ko-KR" sz="33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)</a:t>
            </a:r>
            <a:r>
              <a:rPr lang="ko-KR" altLang="en-US" sz="3300" dirty="0" err="1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입생</a:t>
            </a:r>
            <a:r>
              <a:rPr lang="ko-KR" altLang="en-US" sz="33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 안내</a:t>
            </a:r>
            <a:endParaRPr lang="en-US" altLang="ko-KR" sz="3300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60028121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제목 11"/>
          <p:cNvSpPr>
            <a:spLocks noGrp="1"/>
          </p:cNvSpPr>
          <p:nvPr>
            <p:ph type="title"/>
          </p:nvPr>
        </p:nvSpPr>
        <p:spPr>
          <a:xfrm>
            <a:off x="1386860" y="689825"/>
            <a:ext cx="5690586" cy="360098"/>
          </a:xfrm>
        </p:spPr>
        <p:txBody>
          <a:bodyPr>
            <a:normAutofit fontScale="90000"/>
          </a:bodyPr>
          <a:lstStyle/>
          <a:p>
            <a:r>
              <a:rPr lang="ko-KR" altLang="en-US" dirty="0"/>
              <a:t>수강신청방법 안내</a:t>
            </a:r>
          </a:p>
        </p:txBody>
      </p:sp>
      <p:sp>
        <p:nvSpPr>
          <p:cNvPr id="20" name="텍스트 개체 틀 14"/>
          <p:cNvSpPr>
            <a:spLocks noGrp="1"/>
          </p:cNvSpPr>
          <p:nvPr>
            <p:ph type="body" sz="quarter" idx="11"/>
          </p:nvPr>
        </p:nvSpPr>
        <p:spPr>
          <a:xfrm>
            <a:off x="523784" y="296514"/>
            <a:ext cx="4559577" cy="320880"/>
          </a:xfrm>
        </p:spPr>
        <p:txBody>
          <a:bodyPr>
            <a:noAutofit/>
          </a:bodyPr>
          <a:lstStyle/>
          <a:p>
            <a:r>
              <a:rPr lang="ko-KR" altLang="en-US" sz="1600" dirty="0"/>
              <a:t>목원대학교 신학대학원</a:t>
            </a:r>
          </a:p>
        </p:txBody>
      </p:sp>
      <p:sp>
        <p:nvSpPr>
          <p:cNvPr id="23" name="텍스트 개체 틀 12"/>
          <p:cNvSpPr>
            <a:spLocks noGrp="1"/>
          </p:cNvSpPr>
          <p:nvPr>
            <p:ph type="body" sz="quarter" idx="10"/>
          </p:nvPr>
        </p:nvSpPr>
        <p:spPr>
          <a:xfrm>
            <a:off x="411209" y="675391"/>
            <a:ext cx="1046116" cy="356858"/>
          </a:xfrm>
          <a:solidFill>
            <a:srgbClr val="F2F2F2"/>
          </a:solidFill>
        </p:spPr>
        <p:txBody>
          <a:bodyPr>
            <a:noAutofit/>
          </a:bodyPr>
          <a:lstStyle/>
          <a:p>
            <a:pPr lvl="0"/>
            <a:r>
              <a:rPr lang="ko-KR" altLang="en-US" sz="2300" dirty="0">
                <a:ln>
                  <a:solidFill>
                    <a:prstClr val="black">
                      <a:lumMod val="85000"/>
                      <a:lumOff val="15000"/>
                      <a:alpha val="30000"/>
                    </a:prstClr>
                  </a:solidFill>
                </a:ln>
                <a:solidFill>
                  <a:srgbClr val="FF0000"/>
                </a:solidFill>
              </a:rPr>
              <a:t>★★★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154615" y="1738556"/>
            <a:ext cx="2620725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ko-KR" altLang="en-US" sz="4000" b="1" dirty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srgbClr val="00206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학번 조회</a:t>
            </a:r>
          </a:p>
        </p:txBody>
      </p:sp>
      <p:pic>
        <p:nvPicPr>
          <p:cNvPr id="11" name="그림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513" y="1187792"/>
            <a:ext cx="5892516" cy="4573471"/>
          </a:xfrm>
          <a:prstGeom prst="rect">
            <a:avLst/>
          </a:prstGeom>
        </p:spPr>
      </p:pic>
      <p:sp>
        <p:nvSpPr>
          <p:cNvPr id="12" name="Oval 14"/>
          <p:cNvSpPr>
            <a:spLocks noChangeArrowheads="1"/>
          </p:cNvSpPr>
          <p:nvPr/>
        </p:nvSpPr>
        <p:spPr bwMode="auto">
          <a:xfrm>
            <a:off x="411209" y="3887814"/>
            <a:ext cx="1027299" cy="334067"/>
          </a:xfrm>
          <a:prstGeom prst="ellipse">
            <a:avLst/>
          </a:prstGeom>
          <a:noFill/>
          <a:ln w="444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latinLnBrk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 marL="742950" indent="-285750" latinLnBrk="1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2pPr>
            <a:lvl3pPr marL="1143000" indent="-228600" latinLnBrk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3pPr>
            <a:lvl4pPr marL="1600200" indent="-228600" latinLnBrk="1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4pPr>
            <a:lvl5pPr marL="2057400" indent="-228600" latinLnBrk="1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ko-KR" altLang="en-US" sz="1800">
              <a:solidFill>
                <a:srgbClr val="000000"/>
              </a:solidFill>
              <a:latin typeface="굴림" panose="020B0600000101010101" pitchFamily="50" charset="-127"/>
              <a:ea typeface="굴림" panose="020B0600000101010101" pitchFamily="50" charset="-127"/>
            </a:endParaRPr>
          </a:p>
        </p:txBody>
      </p:sp>
      <p:sp>
        <p:nvSpPr>
          <p:cNvPr id="13" name="Line 12"/>
          <p:cNvSpPr>
            <a:spLocks noChangeShapeType="1"/>
          </p:cNvSpPr>
          <p:nvPr/>
        </p:nvSpPr>
        <p:spPr bwMode="auto">
          <a:xfrm flipH="1">
            <a:off x="1582615" y="3465735"/>
            <a:ext cx="4340613" cy="543561"/>
          </a:xfrm>
          <a:prstGeom prst="line">
            <a:avLst/>
          </a:prstGeom>
          <a:noFill/>
          <a:ln w="44450">
            <a:solidFill>
              <a:srgbClr val="FF0000"/>
            </a:solidFill>
            <a:round/>
            <a:headEnd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ko-KR" altLang="en-US"/>
          </a:p>
        </p:txBody>
      </p:sp>
      <p:sp>
        <p:nvSpPr>
          <p:cNvPr id="14" name="모서리가 둥근 직사각형 13"/>
          <p:cNvSpPr/>
          <p:nvPr/>
        </p:nvSpPr>
        <p:spPr>
          <a:xfrm>
            <a:off x="5923228" y="2446442"/>
            <a:ext cx="2916301" cy="2444851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6" name="Rectangle 3"/>
          <p:cNvSpPr txBox="1">
            <a:spLocks noChangeArrowheads="1"/>
          </p:cNvSpPr>
          <p:nvPr/>
        </p:nvSpPr>
        <p:spPr bwMode="auto">
          <a:xfrm>
            <a:off x="5923228" y="2713467"/>
            <a:ext cx="2926520" cy="1910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latinLnBrk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 marL="742950" indent="-285750" latinLnBrk="1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2pPr>
            <a:lvl3pPr marL="1143000" indent="-228600" latinLnBrk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3pPr>
            <a:lvl4pPr marL="1600200" indent="-228600" latinLnBrk="1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4pPr>
            <a:lvl5pPr marL="2057400" indent="-228600" latinLnBrk="1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9pPr>
          </a:lstStyle>
          <a:p>
            <a:pPr>
              <a:buNone/>
            </a:pPr>
            <a:r>
              <a:rPr lang="en-US" altLang="ko-KR" sz="2000" dirty="0">
                <a:solidFill>
                  <a:srgbClr val="000000"/>
                </a:solidFill>
              </a:rPr>
              <a:t>1. </a:t>
            </a:r>
            <a:r>
              <a:rPr lang="ko-KR" altLang="en-US" sz="2000" b="1" u="sng" dirty="0">
                <a:solidFill>
                  <a:srgbClr val="000000"/>
                </a:solidFill>
              </a:rPr>
              <a:t>학번</a:t>
            </a:r>
            <a:r>
              <a:rPr lang="en-US" altLang="ko-KR" sz="2000" b="1" u="sng" dirty="0">
                <a:solidFill>
                  <a:srgbClr val="000000"/>
                </a:solidFill>
              </a:rPr>
              <a:t>/</a:t>
            </a:r>
            <a:r>
              <a:rPr lang="ko-KR" altLang="en-US" sz="2000" b="1" u="sng" dirty="0" err="1">
                <a:solidFill>
                  <a:srgbClr val="000000"/>
                </a:solidFill>
              </a:rPr>
              <a:t>사번</a:t>
            </a:r>
            <a:r>
              <a:rPr lang="ko-KR" altLang="en-US" sz="2000" b="1" u="sng" dirty="0">
                <a:solidFill>
                  <a:srgbClr val="000000"/>
                </a:solidFill>
              </a:rPr>
              <a:t> 찾기</a:t>
            </a:r>
            <a:r>
              <a:rPr lang="ko-KR" altLang="en-US" sz="2000" b="1" dirty="0">
                <a:solidFill>
                  <a:srgbClr val="000000"/>
                </a:solidFill>
              </a:rPr>
              <a:t> </a:t>
            </a:r>
            <a:r>
              <a:rPr lang="ko-KR" altLang="en-US" sz="2000" dirty="0">
                <a:solidFill>
                  <a:srgbClr val="000000"/>
                </a:solidFill>
              </a:rPr>
              <a:t>클릭</a:t>
            </a:r>
            <a:endParaRPr lang="en-US" altLang="ko-KR" sz="2000" dirty="0">
              <a:solidFill>
                <a:srgbClr val="000000"/>
              </a:solidFill>
            </a:endParaRPr>
          </a:p>
          <a:p>
            <a:pPr marL="457200" indent="-457200">
              <a:buAutoNum type="arabicPeriod"/>
            </a:pPr>
            <a:endParaRPr lang="en-US" altLang="ko-KR" sz="800" dirty="0"/>
          </a:p>
          <a:p>
            <a:pPr eaLnBrk="1" hangingPunct="1">
              <a:buFont typeface="Arial" panose="020B0604020202020204" pitchFamily="34" charset="0"/>
              <a:buNone/>
            </a:pPr>
            <a:r>
              <a:rPr lang="en-US" altLang="ko-KR" sz="2000" dirty="0"/>
              <a:t>2. </a:t>
            </a:r>
            <a:r>
              <a:rPr lang="ko-KR" altLang="en-US" sz="2000" b="1" u="sng" dirty="0"/>
              <a:t>성명</a:t>
            </a:r>
            <a:r>
              <a:rPr lang="ko-KR" altLang="en-US" sz="2000" dirty="0"/>
              <a:t>입력 </a:t>
            </a:r>
          </a:p>
          <a:p>
            <a:pPr eaLnBrk="1" hangingPunct="1">
              <a:buFont typeface="Arial" panose="020B0604020202020204" pitchFamily="34" charset="0"/>
              <a:buNone/>
            </a:pPr>
            <a:endParaRPr lang="en-US" altLang="ko-KR" sz="800" dirty="0"/>
          </a:p>
          <a:p>
            <a:pPr eaLnBrk="1" hangingPunct="1">
              <a:buFont typeface="Arial" panose="020B0604020202020204" pitchFamily="34" charset="0"/>
              <a:buNone/>
            </a:pPr>
            <a:r>
              <a:rPr lang="en-US" altLang="ko-KR" sz="2000" dirty="0"/>
              <a:t>3. </a:t>
            </a:r>
            <a:r>
              <a:rPr lang="ko-KR" altLang="en-US" sz="2000" b="1" u="sng" dirty="0"/>
              <a:t>주민번호</a:t>
            </a:r>
            <a:r>
              <a:rPr lang="ko-KR" altLang="en-US" sz="2000" dirty="0"/>
              <a:t>입력</a:t>
            </a:r>
            <a:endParaRPr lang="en-US" altLang="ko-KR" sz="2000" dirty="0"/>
          </a:p>
          <a:p>
            <a:pPr eaLnBrk="1" hangingPunct="1">
              <a:buFont typeface="Arial" panose="020B0604020202020204" pitchFamily="34" charset="0"/>
              <a:buNone/>
            </a:pPr>
            <a:endParaRPr lang="en-US" altLang="ko-KR" sz="800" dirty="0"/>
          </a:p>
          <a:p>
            <a:pPr eaLnBrk="1" hangingPunct="1">
              <a:buFont typeface="Arial" panose="020B0604020202020204" pitchFamily="34" charset="0"/>
              <a:buNone/>
            </a:pPr>
            <a:r>
              <a:rPr lang="en-US" altLang="ko-KR" sz="2000" dirty="0"/>
              <a:t>4. </a:t>
            </a:r>
            <a:r>
              <a:rPr lang="ko-KR" altLang="en-US" sz="2000" b="1" u="sng" dirty="0"/>
              <a:t>확인</a:t>
            </a:r>
            <a:r>
              <a:rPr lang="ko-KR" altLang="en-US" sz="2000" dirty="0"/>
              <a:t> 클릭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0" y="5783130"/>
            <a:ext cx="914400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altLang="ko-KR" sz="4000" b="1" dirty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※ </a:t>
            </a:r>
            <a:r>
              <a:rPr lang="en-US" altLang="ko-KR" sz="4000" b="1" dirty="0" smtClean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3</a:t>
            </a:r>
            <a:r>
              <a:rPr lang="ko-KR" altLang="en-US" sz="4000" b="1" dirty="0" smtClean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월 </a:t>
            </a:r>
            <a:r>
              <a:rPr lang="en-US" altLang="ko-KR" sz="4000" b="1" dirty="0" smtClean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2</a:t>
            </a:r>
            <a:r>
              <a:rPr lang="ko-KR" altLang="en-US" sz="4000" b="1" dirty="0" smtClean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일부터 </a:t>
            </a:r>
            <a:r>
              <a:rPr lang="ko-KR" altLang="en-US" sz="4000" b="1" dirty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조회 가능</a:t>
            </a:r>
          </a:p>
        </p:txBody>
      </p:sp>
    </p:spTree>
    <p:extLst>
      <p:ext uri="{BB962C8B-B14F-4D97-AF65-F5344CB8AC3E}">
        <p14:creationId xmlns:p14="http://schemas.microsoft.com/office/powerpoint/2010/main" val="73833864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제목 11"/>
          <p:cNvSpPr>
            <a:spLocks noGrp="1"/>
          </p:cNvSpPr>
          <p:nvPr>
            <p:ph type="title"/>
          </p:nvPr>
        </p:nvSpPr>
        <p:spPr>
          <a:xfrm>
            <a:off x="1386860" y="689825"/>
            <a:ext cx="5690586" cy="360098"/>
          </a:xfrm>
        </p:spPr>
        <p:txBody>
          <a:bodyPr>
            <a:normAutofit fontScale="90000"/>
          </a:bodyPr>
          <a:lstStyle/>
          <a:p>
            <a:r>
              <a:rPr lang="ko-KR" altLang="en-US" dirty="0"/>
              <a:t>수강신청방법 안내</a:t>
            </a:r>
          </a:p>
        </p:txBody>
      </p:sp>
      <p:sp>
        <p:nvSpPr>
          <p:cNvPr id="20" name="텍스트 개체 틀 14"/>
          <p:cNvSpPr>
            <a:spLocks noGrp="1"/>
          </p:cNvSpPr>
          <p:nvPr>
            <p:ph type="body" sz="quarter" idx="11"/>
          </p:nvPr>
        </p:nvSpPr>
        <p:spPr>
          <a:xfrm>
            <a:off x="523784" y="296514"/>
            <a:ext cx="4559577" cy="320880"/>
          </a:xfrm>
        </p:spPr>
        <p:txBody>
          <a:bodyPr>
            <a:noAutofit/>
          </a:bodyPr>
          <a:lstStyle/>
          <a:p>
            <a:r>
              <a:rPr lang="ko-KR" altLang="en-US" sz="1600" dirty="0"/>
              <a:t>목원대학교 신학대학원</a:t>
            </a:r>
          </a:p>
        </p:txBody>
      </p:sp>
      <p:sp>
        <p:nvSpPr>
          <p:cNvPr id="23" name="텍스트 개체 틀 12"/>
          <p:cNvSpPr>
            <a:spLocks noGrp="1"/>
          </p:cNvSpPr>
          <p:nvPr>
            <p:ph type="body" sz="quarter" idx="10"/>
          </p:nvPr>
        </p:nvSpPr>
        <p:spPr>
          <a:xfrm>
            <a:off x="411209" y="675391"/>
            <a:ext cx="1046116" cy="356858"/>
          </a:xfrm>
          <a:solidFill>
            <a:srgbClr val="F2F2F2"/>
          </a:solidFill>
        </p:spPr>
        <p:txBody>
          <a:bodyPr>
            <a:noAutofit/>
          </a:bodyPr>
          <a:lstStyle/>
          <a:p>
            <a:pPr lvl="0"/>
            <a:r>
              <a:rPr lang="ko-KR" altLang="en-US" sz="2300" dirty="0">
                <a:ln>
                  <a:solidFill>
                    <a:prstClr val="black">
                      <a:lumMod val="85000"/>
                      <a:lumOff val="15000"/>
                      <a:alpha val="30000"/>
                    </a:prstClr>
                  </a:solidFill>
                </a:ln>
                <a:solidFill>
                  <a:srgbClr val="FF0000"/>
                </a:solidFill>
              </a:rPr>
              <a:t>★★★</a:t>
            </a:r>
          </a:p>
        </p:txBody>
      </p:sp>
      <p:pic>
        <p:nvPicPr>
          <p:cNvPr id="17" name="그림 1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16" y="1728849"/>
            <a:ext cx="5412127" cy="4200618"/>
          </a:xfrm>
          <a:prstGeom prst="rect">
            <a:avLst/>
          </a:prstGeom>
        </p:spPr>
      </p:pic>
      <p:sp>
        <p:nvSpPr>
          <p:cNvPr id="18" name="Oval 14"/>
          <p:cNvSpPr>
            <a:spLocks noChangeArrowheads="1"/>
          </p:cNvSpPr>
          <p:nvPr/>
        </p:nvSpPr>
        <p:spPr bwMode="auto">
          <a:xfrm>
            <a:off x="1928225" y="4208091"/>
            <a:ext cx="982358" cy="359094"/>
          </a:xfrm>
          <a:prstGeom prst="ellipse">
            <a:avLst/>
          </a:prstGeom>
          <a:noFill/>
          <a:ln w="444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latinLnBrk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 marL="742950" indent="-285750" latinLnBrk="1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2pPr>
            <a:lvl3pPr marL="1143000" indent="-228600" latinLnBrk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3pPr>
            <a:lvl4pPr marL="1600200" indent="-228600" latinLnBrk="1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4pPr>
            <a:lvl5pPr marL="2057400" indent="-228600" latinLnBrk="1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ko-KR" altLang="en-US" sz="1800">
              <a:solidFill>
                <a:srgbClr val="000000"/>
              </a:solidFill>
              <a:latin typeface="굴림" panose="020B0600000101010101" pitchFamily="50" charset="-127"/>
              <a:ea typeface="굴림" panose="020B0600000101010101" pitchFamily="50" charset="-127"/>
            </a:endParaRPr>
          </a:p>
        </p:txBody>
      </p:sp>
      <p:sp>
        <p:nvSpPr>
          <p:cNvPr id="19" name="Line 12"/>
          <p:cNvSpPr>
            <a:spLocks noChangeShapeType="1"/>
          </p:cNvSpPr>
          <p:nvPr/>
        </p:nvSpPr>
        <p:spPr bwMode="auto">
          <a:xfrm flipH="1">
            <a:off x="2888549" y="3099103"/>
            <a:ext cx="2515968" cy="1108988"/>
          </a:xfrm>
          <a:prstGeom prst="line">
            <a:avLst/>
          </a:prstGeom>
          <a:noFill/>
          <a:ln w="44450">
            <a:solidFill>
              <a:srgbClr val="FF0000"/>
            </a:solidFill>
            <a:round/>
            <a:headEnd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ko-KR" altLang="en-US"/>
          </a:p>
        </p:txBody>
      </p:sp>
      <p:sp>
        <p:nvSpPr>
          <p:cNvPr id="21" name="모서리가 둥근 직사각형 20"/>
          <p:cNvSpPr/>
          <p:nvPr/>
        </p:nvSpPr>
        <p:spPr>
          <a:xfrm>
            <a:off x="5404517" y="2491755"/>
            <a:ext cx="3345857" cy="3432672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2" name="Rectangle 3"/>
          <p:cNvSpPr txBox="1">
            <a:spLocks noChangeArrowheads="1"/>
          </p:cNvSpPr>
          <p:nvPr/>
        </p:nvSpPr>
        <p:spPr bwMode="auto">
          <a:xfrm>
            <a:off x="5521569" y="2755653"/>
            <a:ext cx="3345294" cy="23703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latinLnBrk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 marL="742950" indent="-285750" latinLnBrk="1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2pPr>
            <a:lvl3pPr marL="1143000" indent="-228600" latinLnBrk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3pPr>
            <a:lvl4pPr marL="1600200" indent="-228600" latinLnBrk="1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4pPr>
            <a:lvl5pPr marL="2057400" indent="-228600" latinLnBrk="1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9pPr>
          </a:lstStyle>
          <a:p>
            <a:pPr>
              <a:buNone/>
            </a:pPr>
            <a:r>
              <a:rPr lang="en-US" altLang="ko-KR" sz="2000" dirty="0">
                <a:solidFill>
                  <a:srgbClr val="000000"/>
                </a:solidFill>
              </a:rPr>
              <a:t>1. </a:t>
            </a:r>
            <a:r>
              <a:rPr lang="ko-KR" altLang="en-US" sz="2000" b="1" u="sng" dirty="0">
                <a:solidFill>
                  <a:srgbClr val="000000"/>
                </a:solidFill>
              </a:rPr>
              <a:t>비밀번호 신규등록</a:t>
            </a:r>
            <a:r>
              <a:rPr lang="ko-KR" altLang="en-US" sz="2000" b="1" dirty="0">
                <a:solidFill>
                  <a:srgbClr val="000000"/>
                </a:solidFill>
              </a:rPr>
              <a:t> 클릭</a:t>
            </a:r>
            <a:endParaRPr lang="en-US" altLang="ko-KR" sz="2000" b="1" dirty="0">
              <a:solidFill>
                <a:srgbClr val="000000"/>
              </a:solidFill>
            </a:endParaRPr>
          </a:p>
          <a:p>
            <a:pPr marL="457200" indent="-457200">
              <a:buAutoNum type="arabicPeriod"/>
            </a:pPr>
            <a:endParaRPr lang="en-US" altLang="ko-KR" sz="800" dirty="0"/>
          </a:p>
          <a:p>
            <a:pPr eaLnBrk="1" hangingPunct="1">
              <a:buFont typeface="Arial" panose="020B0604020202020204" pitchFamily="34" charset="0"/>
              <a:buNone/>
            </a:pPr>
            <a:r>
              <a:rPr lang="en-US" altLang="ko-KR" sz="2000" dirty="0"/>
              <a:t>2. </a:t>
            </a:r>
            <a:r>
              <a:rPr lang="ko-KR" altLang="en-US" sz="2000" b="1" u="sng" dirty="0"/>
              <a:t>학번</a:t>
            </a:r>
            <a:r>
              <a:rPr lang="ko-KR" altLang="en-US" sz="2000" dirty="0"/>
              <a:t>입력 </a:t>
            </a:r>
          </a:p>
          <a:p>
            <a:pPr eaLnBrk="1" hangingPunct="1">
              <a:buFont typeface="Arial" panose="020B0604020202020204" pitchFamily="34" charset="0"/>
              <a:buNone/>
            </a:pPr>
            <a:endParaRPr lang="en-US" altLang="ko-KR" sz="800" dirty="0"/>
          </a:p>
          <a:p>
            <a:pPr eaLnBrk="1" hangingPunct="1">
              <a:buFont typeface="Arial" panose="020B0604020202020204" pitchFamily="34" charset="0"/>
              <a:buNone/>
            </a:pPr>
            <a:r>
              <a:rPr lang="en-US" altLang="ko-KR" sz="2000" dirty="0"/>
              <a:t>3. </a:t>
            </a:r>
            <a:r>
              <a:rPr lang="ko-KR" altLang="en-US" sz="2000" b="1" u="sng" dirty="0"/>
              <a:t>생년월일</a:t>
            </a:r>
            <a:r>
              <a:rPr lang="ko-KR" altLang="en-US" sz="2000" dirty="0"/>
              <a:t>입력</a:t>
            </a:r>
            <a:endParaRPr lang="en-US" altLang="ko-KR" sz="2000" dirty="0"/>
          </a:p>
          <a:p>
            <a:pPr eaLnBrk="1" hangingPunct="1">
              <a:buFont typeface="Arial" panose="020B0604020202020204" pitchFamily="34" charset="0"/>
              <a:buNone/>
            </a:pPr>
            <a:endParaRPr lang="en-US" altLang="ko-KR" sz="800" dirty="0"/>
          </a:p>
          <a:p>
            <a:pPr eaLnBrk="1" hangingPunct="1">
              <a:buFont typeface="Arial" panose="020B0604020202020204" pitchFamily="34" charset="0"/>
              <a:buNone/>
            </a:pPr>
            <a:r>
              <a:rPr lang="en-US" altLang="ko-KR" sz="2000" dirty="0"/>
              <a:t>4. </a:t>
            </a:r>
            <a:r>
              <a:rPr lang="ko-KR" altLang="en-US" sz="2000" b="1" u="sng" dirty="0"/>
              <a:t>비밀번호</a:t>
            </a:r>
            <a:r>
              <a:rPr lang="ko-KR" altLang="en-US" sz="2000" dirty="0"/>
              <a:t> 입력</a:t>
            </a:r>
          </a:p>
          <a:p>
            <a:pPr eaLnBrk="1" hangingPunct="1">
              <a:buFont typeface="Arial" panose="020B0604020202020204" pitchFamily="34" charset="0"/>
              <a:buNone/>
            </a:pPr>
            <a:endParaRPr lang="en-US" altLang="ko-KR" sz="800" dirty="0"/>
          </a:p>
          <a:p>
            <a:pPr eaLnBrk="1" hangingPunct="1">
              <a:buFontTx/>
              <a:buNone/>
            </a:pPr>
            <a:r>
              <a:rPr lang="en-US" altLang="ko-KR" sz="2000" dirty="0"/>
              <a:t>5. </a:t>
            </a:r>
            <a:r>
              <a:rPr lang="ko-KR" altLang="en-US" sz="2000" b="1" u="sng" dirty="0"/>
              <a:t>비밀번호확인</a:t>
            </a:r>
            <a:r>
              <a:rPr lang="ko-KR" altLang="en-US" sz="2000" dirty="0"/>
              <a:t> 입력</a:t>
            </a:r>
          </a:p>
          <a:p>
            <a:pPr eaLnBrk="1" hangingPunct="1">
              <a:buFont typeface="Arial" panose="020B0604020202020204" pitchFamily="34" charset="0"/>
              <a:buNone/>
            </a:pPr>
            <a:endParaRPr lang="en-US" altLang="ko-KR" sz="800" dirty="0"/>
          </a:p>
          <a:p>
            <a:pPr eaLnBrk="1" hangingPunct="1">
              <a:buFont typeface="Arial" panose="020B0604020202020204" pitchFamily="34" charset="0"/>
              <a:buNone/>
            </a:pPr>
            <a:r>
              <a:rPr lang="en-US" altLang="ko-KR" sz="2000" dirty="0"/>
              <a:t>6. </a:t>
            </a:r>
            <a:r>
              <a:rPr lang="ko-KR" altLang="en-US" sz="2000" b="1" u="sng" dirty="0"/>
              <a:t>확인</a:t>
            </a:r>
            <a:r>
              <a:rPr lang="ko-KR" altLang="en-US" sz="2000" dirty="0"/>
              <a:t> 클릭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5412126" y="1783869"/>
            <a:ext cx="3411416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ko-KR" altLang="en-US" sz="4000" b="1" dirty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srgbClr val="002060"/>
                </a:solidFill>
                <a:latin typeface="+mj-ea"/>
                <a:ea typeface="+mj-ea"/>
              </a:rPr>
              <a:t>비밀번호 등록</a:t>
            </a:r>
            <a:endParaRPr lang="en-US" altLang="ko-KR" sz="4000" b="1" dirty="0">
              <a:ln>
                <a:solidFill>
                  <a:prstClr val="white">
                    <a:alpha val="0"/>
                  </a:prstClr>
                </a:solidFill>
              </a:ln>
              <a:solidFill>
                <a:srgbClr val="002060"/>
              </a:solidFill>
              <a:latin typeface="+mj-ea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287229009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3784" y="1292468"/>
            <a:ext cx="8356403" cy="5328139"/>
          </a:xfrm>
          <a:prstGeom prst="rect">
            <a:avLst/>
          </a:prstGeom>
        </p:spPr>
      </p:pic>
      <p:sp>
        <p:nvSpPr>
          <p:cNvPr id="9" name="Line 11"/>
          <p:cNvSpPr>
            <a:spLocks noChangeShapeType="1"/>
          </p:cNvSpPr>
          <p:nvPr/>
        </p:nvSpPr>
        <p:spPr bwMode="auto">
          <a:xfrm>
            <a:off x="7696940" y="3027286"/>
            <a:ext cx="266329" cy="2240039"/>
          </a:xfrm>
          <a:prstGeom prst="line">
            <a:avLst/>
          </a:prstGeom>
          <a:noFill/>
          <a:ln w="44450">
            <a:solidFill>
              <a:srgbClr val="FF0000"/>
            </a:solidFill>
            <a:round/>
            <a:headEnd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ko-KR" altLang="en-US" sz="1350"/>
          </a:p>
        </p:txBody>
      </p:sp>
      <p:sp>
        <p:nvSpPr>
          <p:cNvPr id="22" name="Rectangle 4"/>
          <p:cNvSpPr txBox="1">
            <a:spLocks noChangeArrowheads="1"/>
          </p:cNvSpPr>
          <p:nvPr/>
        </p:nvSpPr>
        <p:spPr bwMode="auto">
          <a:xfrm>
            <a:off x="6224953" y="2488172"/>
            <a:ext cx="2655233" cy="539113"/>
          </a:xfrm>
          <a:prstGeom prst="rect">
            <a:avLst/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/>
          <a:lstStyle>
            <a:lvl1pPr latinLnBrk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 marL="742950" indent="-285750" latinLnBrk="1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2pPr>
            <a:lvl3pPr marL="1143000" indent="-228600" latinLnBrk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3pPr>
            <a:lvl4pPr marL="1600200" indent="-228600" latinLnBrk="1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4pPr>
            <a:lvl5pPr marL="2057400" indent="-228600" latinLnBrk="1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</a:pPr>
            <a:r>
              <a:rPr kumimoji="0" lang="ko-KR" altLang="en-US" sz="2800" b="1" dirty="0">
                <a:solidFill>
                  <a:srgbClr val="000000"/>
                </a:solidFill>
                <a:latin typeface="+mn-ea"/>
                <a:ea typeface="+mn-ea"/>
              </a:rPr>
              <a:t>수강신청 클릭</a:t>
            </a:r>
            <a:r>
              <a:rPr kumimoji="0" lang="en-US" altLang="ko-KR" sz="2800" b="1" dirty="0">
                <a:solidFill>
                  <a:srgbClr val="000000"/>
                </a:solidFill>
                <a:latin typeface="+mn-ea"/>
                <a:ea typeface="+mn-ea"/>
              </a:rPr>
              <a:t>!</a:t>
            </a:r>
            <a:endParaRPr kumimoji="0" lang="ko-KR" altLang="en-US" sz="2800" b="1" dirty="0">
              <a:solidFill>
                <a:srgbClr val="000000"/>
              </a:solidFill>
              <a:latin typeface="+mn-ea"/>
              <a:ea typeface="+mn-ea"/>
            </a:endParaRPr>
          </a:p>
          <a:p>
            <a:pPr algn="ctr" eaLnBrk="1" hangingPunct="1">
              <a:buFontTx/>
              <a:buNone/>
            </a:pPr>
            <a:endParaRPr kumimoji="0" lang="en-US" altLang="ko-KR" sz="2800" b="1" dirty="0">
              <a:solidFill>
                <a:srgbClr val="FFFFFF"/>
              </a:solidFill>
              <a:latin typeface="+mn-ea"/>
              <a:ea typeface="+mn-ea"/>
            </a:endParaRPr>
          </a:p>
          <a:p>
            <a:pPr algn="ctr" eaLnBrk="1" hangingPunct="1">
              <a:buFontTx/>
              <a:buNone/>
            </a:pPr>
            <a:endParaRPr kumimoji="0" lang="ko-KR" altLang="en-US" sz="2800" b="1" dirty="0">
              <a:solidFill>
                <a:srgbClr val="FFFFFF"/>
              </a:solidFill>
              <a:latin typeface="+mn-ea"/>
              <a:ea typeface="+mn-ea"/>
            </a:endParaRPr>
          </a:p>
        </p:txBody>
      </p:sp>
      <p:sp>
        <p:nvSpPr>
          <p:cNvPr id="15" name="제목 11"/>
          <p:cNvSpPr>
            <a:spLocks noGrp="1"/>
          </p:cNvSpPr>
          <p:nvPr>
            <p:ph type="title"/>
          </p:nvPr>
        </p:nvSpPr>
        <p:spPr>
          <a:xfrm>
            <a:off x="1386860" y="689825"/>
            <a:ext cx="5690586" cy="360098"/>
          </a:xfrm>
        </p:spPr>
        <p:txBody>
          <a:bodyPr>
            <a:normAutofit fontScale="90000"/>
          </a:bodyPr>
          <a:lstStyle/>
          <a:p>
            <a:r>
              <a:rPr lang="ko-KR" altLang="en-US" dirty="0"/>
              <a:t>수강신청방법 안내</a:t>
            </a:r>
          </a:p>
        </p:txBody>
      </p:sp>
      <p:sp>
        <p:nvSpPr>
          <p:cNvPr id="20" name="텍스트 개체 틀 14"/>
          <p:cNvSpPr>
            <a:spLocks noGrp="1"/>
          </p:cNvSpPr>
          <p:nvPr>
            <p:ph type="body" sz="quarter" idx="11"/>
          </p:nvPr>
        </p:nvSpPr>
        <p:spPr>
          <a:xfrm>
            <a:off x="523784" y="296514"/>
            <a:ext cx="4559577" cy="320880"/>
          </a:xfrm>
        </p:spPr>
        <p:txBody>
          <a:bodyPr>
            <a:noAutofit/>
          </a:bodyPr>
          <a:lstStyle/>
          <a:p>
            <a:r>
              <a:rPr lang="ko-KR" altLang="en-US" sz="1600" dirty="0"/>
              <a:t>목원대학교 신학대학원</a:t>
            </a:r>
          </a:p>
        </p:txBody>
      </p:sp>
      <p:sp>
        <p:nvSpPr>
          <p:cNvPr id="23" name="텍스트 개체 틀 12"/>
          <p:cNvSpPr>
            <a:spLocks noGrp="1"/>
          </p:cNvSpPr>
          <p:nvPr>
            <p:ph type="body" sz="quarter" idx="10"/>
          </p:nvPr>
        </p:nvSpPr>
        <p:spPr>
          <a:xfrm>
            <a:off x="411209" y="675391"/>
            <a:ext cx="1046116" cy="356858"/>
          </a:xfrm>
          <a:solidFill>
            <a:srgbClr val="F2F2F2"/>
          </a:solidFill>
        </p:spPr>
        <p:txBody>
          <a:bodyPr>
            <a:noAutofit/>
          </a:bodyPr>
          <a:lstStyle/>
          <a:p>
            <a:pPr lvl="0"/>
            <a:r>
              <a:rPr lang="ko-KR" altLang="en-US" sz="2300" dirty="0">
                <a:ln>
                  <a:solidFill>
                    <a:prstClr val="black">
                      <a:lumMod val="85000"/>
                      <a:lumOff val="15000"/>
                      <a:alpha val="30000"/>
                    </a:prstClr>
                  </a:solidFill>
                </a:ln>
                <a:solidFill>
                  <a:srgbClr val="FF0000"/>
                </a:solidFill>
              </a:rPr>
              <a:t>★★★</a:t>
            </a:r>
          </a:p>
        </p:txBody>
      </p:sp>
      <p:sp>
        <p:nvSpPr>
          <p:cNvPr id="8" name="폭발 2 7"/>
          <p:cNvSpPr/>
          <p:nvPr/>
        </p:nvSpPr>
        <p:spPr>
          <a:xfrm>
            <a:off x="1276350" y="2253029"/>
            <a:ext cx="361950" cy="161925"/>
          </a:xfrm>
          <a:prstGeom prst="irregularSeal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Oval 10"/>
          <p:cNvSpPr>
            <a:spLocks noChangeArrowheads="1"/>
          </p:cNvSpPr>
          <p:nvPr/>
        </p:nvSpPr>
        <p:spPr bwMode="auto">
          <a:xfrm>
            <a:off x="660314" y="3859033"/>
            <a:ext cx="892684" cy="243176"/>
          </a:xfrm>
          <a:prstGeom prst="ellipse">
            <a:avLst/>
          </a:prstGeom>
          <a:noFill/>
          <a:ln w="444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latinLnBrk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 marL="742950" indent="-285750" latinLnBrk="1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2pPr>
            <a:lvl3pPr marL="1143000" indent="-228600" latinLnBrk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3pPr>
            <a:lvl4pPr marL="1600200" indent="-228600" latinLnBrk="1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4pPr>
            <a:lvl5pPr marL="2057400" indent="-228600" latinLnBrk="1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ko-KR" altLang="en-US" sz="1800">
              <a:solidFill>
                <a:srgbClr val="000000"/>
              </a:solidFill>
              <a:latin typeface="굴림" panose="020B0600000101010101" pitchFamily="50" charset="-127"/>
              <a:ea typeface="굴림" panose="020B0600000101010101" pitchFamily="50" charset="-127"/>
            </a:endParaRPr>
          </a:p>
        </p:txBody>
      </p:sp>
      <p:sp>
        <p:nvSpPr>
          <p:cNvPr id="11" name="Oval 10"/>
          <p:cNvSpPr>
            <a:spLocks noChangeArrowheads="1"/>
          </p:cNvSpPr>
          <p:nvPr/>
        </p:nvSpPr>
        <p:spPr bwMode="auto">
          <a:xfrm>
            <a:off x="660314" y="3571555"/>
            <a:ext cx="616036" cy="200222"/>
          </a:xfrm>
          <a:prstGeom prst="ellipse">
            <a:avLst/>
          </a:prstGeom>
          <a:noFill/>
          <a:ln w="444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latinLnBrk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 marL="742950" indent="-285750" latinLnBrk="1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2pPr>
            <a:lvl3pPr marL="1143000" indent="-228600" latinLnBrk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3pPr>
            <a:lvl4pPr marL="1600200" indent="-228600" latinLnBrk="1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4pPr>
            <a:lvl5pPr marL="2057400" indent="-228600" latinLnBrk="1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ko-KR" altLang="en-US" sz="1800">
              <a:solidFill>
                <a:srgbClr val="000000"/>
              </a:solidFill>
              <a:latin typeface="굴림" panose="020B0600000101010101" pitchFamily="50" charset="-127"/>
              <a:ea typeface="굴림" panose="020B0600000101010101" pitchFamily="50" charset="-127"/>
            </a:endParaRPr>
          </a:p>
        </p:txBody>
      </p:sp>
      <p:sp>
        <p:nvSpPr>
          <p:cNvPr id="12" name="Oval 10"/>
          <p:cNvSpPr>
            <a:spLocks noChangeArrowheads="1"/>
          </p:cNvSpPr>
          <p:nvPr/>
        </p:nvSpPr>
        <p:spPr bwMode="auto">
          <a:xfrm>
            <a:off x="2959954" y="1445323"/>
            <a:ext cx="690173" cy="483250"/>
          </a:xfrm>
          <a:prstGeom prst="ellipse">
            <a:avLst/>
          </a:prstGeom>
          <a:noFill/>
          <a:ln w="444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latinLnBrk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 marL="742950" indent="-285750" latinLnBrk="1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2pPr>
            <a:lvl3pPr marL="1143000" indent="-228600" latinLnBrk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3pPr>
            <a:lvl4pPr marL="1600200" indent="-228600" latinLnBrk="1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4pPr>
            <a:lvl5pPr marL="2057400" indent="-228600" latinLnBrk="1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ko-KR" altLang="en-US" sz="1800">
              <a:solidFill>
                <a:srgbClr val="000000"/>
              </a:solidFill>
              <a:latin typeface="굴림" panose="020B0600000101010101" pitchFamily="50" charset="-127"/>
              <a:ea typeface="굴림" panose="020B0600000101010101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4762861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1209" y="1122354"/>
            <a:ext cx="8313691" cy="5533192"/>
          </a:xfrm>
          <a:prstGeom prst="rect">
            <a:avLst/>
          </a:prstGeom>
        </p:spPr>
      </p:pic>
      <p:sp>
        <p:nvSpPr>
          <p:cNvPr id="13" name="직사각형 12"/>
          <p:cNvSpPr/>
          <p:nvPr/>
        </p:nvSpPr>
        <p:spPr>
          <a:xfrm>
            <a:off x="1235383" y="2121205"/>
            <a:ext cx="443883" cy="177554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7" name="제목 11"/>
          <p:cNvSpPr>
            <a:spLocks noGrp="1"/>
          </p:cNvSpPr>
          <p:nvPr>
            <p:ph type="title"/>
          </p:nvPr>
        </p:nvSpPr>
        <p:spPr>
          <a:xfrm>
            <a:off x="1386860" y="689825"/>
            <a:ext cx="5690586" cy="360098"/>
          </a:xfrm>
        </p:spPr>
        <p:txBody>
          <a:bodyPr>
            <a:normAutofit fontScale="90000"/>
          </a:bodyPr>
          <a:lstStyle/>
          <a:p>
            <a:r>
              <a:rPr lang="ko-KR" altLang="en-US" dirty="0"/>
              <a:t>수강신청방법 안내</a:t>
            </a:r>
          </a:p>
        </p:txBody>
      </p:sp>
      <p:sp>
        <p:nvSpPr>
          <p:cNvPr id="18" name="텍스트 개체 틀 14"/>
          <p:cNvSpPr>
            <a:spLocks noGrp="1"/>
          </p:cNvSpPr>
          <p:nvPr>
            <p:ph type="body" sz="quarter" idx="11"/>
          </p:nvPr>
        </p:nvSpPr>
        <p:spPr>
          <a:xfrm>
            <a:off x="523784" y="296514"/>
            <a:ext cx="4559577" cy="320880"/>
          </a:xfrm>
        </p:spPr>
        <p:txBody>
          <a:bodyPr>
            <a:noAutofit/>
          </a:bodyPr>
          <a:lstStyle/>
          <a:p>
            <a:r>
              <a:rPr lang="ko-KR" altLang="en-US" sz="1600" dirty="0"/>
              <a:t>목원대학교 신학대학원</a:t>
            </a:r>
          </a:p>
        </p:txBody>
      </p:sp>
      <p:sp>
        <p:nvSpPr>
          <p:cNvPr id="19" name="텍스트 개체 틀 12"/>
          <p:cNvSpPr>
            <a:spLocks noGrp="1"/>
          </p:cNvSpPr>
          <p:nvPr>
            <p:ph type="body" sz="quarter" idx="10"/>
          </p:nvPr>
        </p:nvSpPr>
        <p:spPr>
          <a:xfrm>
            <a:off x="411209" y="675391"/>
            <a:ext cx="1046116" cy="356858"/>
          </a:xfrm>
          <a:solidFill>
            <a:srgbClr val="F2F2F2"/>
          </a:solidFill>
        </p:spPr>
        <p:txBody>
          <a:bodyPr>
            <a:noAutofit/>
          </a:bodyPr>
          <a:lstStyle/>
          <a:p>
            <a:pPr lvl="0"/>
            <a:r>
              <a:rPr lang="ko-KR" altLang="en-US" sz="2300" dirty="0">
                <a:ln>
                  <a:solidFill>
                    <a:prstClr val="black">
                      <a:lumMod val="85000"/>
                      <a:lumOff val="15000"/>
                      <a:alpha val="30000"/>
                    </a:prstClr>
                  </a:solidFill>
                </a:ln>
                <a:solidFill>
                  <a:srgbClr val="FF0000"/>
                </a:solidFill>
              </a:rPr>
              <a:t>★★★</a:t>
            </a:r>
          </a:p>
        </p:txBody>
      </p:sp>
      <p:sp>
        <p:nvSpPr>
          <p:cNvPr id="14" name="Rectangle 3"/>
          <p:cNvSpPr txBox="1">
            <a:spLocks noChangeArrowheads="1"/>
          </p:cNvSpPr>
          <p:nvPr/>
        </p:nvSpPr>
        <p:spPr bwMode="auto">
          <a:xfrm>
            <a:off x="5083361" y="4441385"/>
            <a:ext cx="3927755" cy="21028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latinLnBrk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 marL="742950" indent="-285750" latinLnBrk="1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2pPr>
            <a:lvl3pPr marL="1143000" indent="-228600" latinLnBrk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3pPr>
            <a:lvl4pPr marL="1600200" indent="-228600" latinLnBrk="1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4pPr>
            <a:lvl5pPr marL="2057400" indent="-228600" latinLnBrk="1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</a:pPr>
            <a:endParaRPr lang="en-US" altLang="ko-KR" sz="2000" u="sng" dirty="0">
              <a:solidFill>
                <a:srgbClr val="000000"/>
              </a:solidFill>
              <a:latin typeface="+mj-ea"/>
              <a:ea typeface="+mj-ea"/>
            </a:endParaRPr>
          </a:p>
          <a:p>
            <a:pPr algn="ctr" eaLnBrk="1" hangingPunct="1">
              <a:buFont typeface="Arial" panose="020B0604020202020204" pitchFamily="34" charset="0"/>
              <a:buNone/>
            </a:pPr>
            <a:r>
              <a:rPr lang="ko-KR" altLang="en-US" sz="2400" u="sng" dirty="0">
                <a:solidFill>
                  <a:srgbClr val="000000"/>
                </a:solidFill>
                <a:latin typeface="+mj-ea"/>
                <a:ea typeface="+mj-ea"/>
              </a:rPr>
              <a:t>수강신청안내 클릭</a:t>
            </a:r>
            <a:endParaRPr lang="en-US" altLang="ko-KR" sz="2400" u="sng" dirty="0">
              <a:solidFill>
                <a:srgbClr val="000000"/>
              </a:solidFill>
              <a:latin typeface="+mj-ea"/>
              <a:ea typeface="+mj-ea"/>
            </a:endParaRPr>
          </a:p>
          <a:p>
            <a:pPr algn="ctr" eaLnBrk="1" hangingPunct="1">
              <a:buFont typeface="Arial" panose="020B0604020202020204" pitchFamily="34" charset="0"/>
              <a:buNone/>
            </a:pPr>
            <a:endParaRPr lang="en-US" altLang="ko-KR" sz="2400" u="sng" dirty="0">
              <a:solidFill>
                <a:srgbClr val="000000"/>
              </a:solidFill>
              <a:latin typeface="+mj-ea"/>
              <a:ea typeface="+mj-ea"/>
            </a:endParaRPr>
          </a:p>
          <a:p>
            <a:pPr algn="ctr" eaLnBrk="1" hangingPunct="1">
              <a:buFont typeface="Arial" panose="020B0604020202020204" pitchFamily="34" charset="0"/>
              <a:buNone/>
            </a:pPr>
            <a:r>
              <a:rPr lang="ko-KR" altLang="en-US" sz="2000" b="1" u="sng" dirty="0">
                <a:solidFill>
                  <a:srgbClr val="000000"/>
                </a:solidFill>
                <a:latin typeface="+mj-ea"/>
                <a:ea typeface="+mj-ea"/>
              </a:rPr>
              <a:t>공지사항</a:t>
            </a:r>
            <a:r>
              <a:rPr lang="ko-KR" altLang="en-US" sz="2000" u="sng" dirty="0">
                <a:solidFill>
                  <a:srgbClr val="000000"/>
                </a:solidFill>
                <a:latin typeface="+mj-ea"/>
                <a:ea typeface="+mj-ea"/>
              </a:rPr>
              <a:t> </a:t>
            </a:r>
            <a:r>
              <a:rPr lang="en-US" altLang="ko-KR" sz="2000" u="sng" dirty="0">
                <a:solidFill>
                  <a:srgbClr val="000000"/>
                </a:solidFill>
                <a:latin typeface="+mj-ea"/>
                <a:ea typeface="+mj-ea"/>
              </a:rPr>
              <a:t> </a:t>
            </a:r>
            <a:r>
              <a:rPr lang="ko-KR" altLang="en-US" sz="2000" u="sng" dirty="0">
                <a:solidFill>
                  <a:srgbClr val="000000"/>
                </a:solidFill>
                <a:latin typeface="+mj-ea"/>
                <a:ea typeface="+mj-ea"/>
              </a:rPr>
              <a:t>및</a:t>
            </a:r>
            <a:r>
              <a:rPr lang="en-US" altLang="ko-KR" sz="2000" u="sng" dirty="0">
                <a:solidFill>
                  <a:srgbClr val="000000"/>
                </a:solidFill>
                <a:latin typeface="+mj-ea"/>
                <a:ea typeface="+mj-ea"/>
              </a:rPr>
              <a:t> </a:t>
            </a:r>
            <a:r>
              <a:rPr lang="ko-KR" altLang="en-US" sz="2000" b="1" u="sng" dirty="0">
                <a:solidFill>
                  <a:srgbClr val="000000"/>
                </a:solidFill>
                <a:latin typeface="+mj-ea"/>
                <a:ea typeface="+mj-ea"/>
              </a:rPr>
              <a:t>유의사항</a:t>
            </a:r>
            <a:r>
              <a:rPr lang="ko-KR" altLang="en-US" sz="2000" u="sng" dirty="0">
                <a:solidFill>
                  <a:srgbClr val="000000"/>
                </a:solidFill>
                <a:latin typeface="+mj-ea"/>
                <a:ea typeface="+mj-ea"/>
              </a:rPr>
              <a:t> 확인</a:t>
            </a:r>
            <a:endParaRPr lang="en-US" altLang="ko-KR" sz="2000" u="sng" dirty="0">
              <a:solidFill>
                <a:srgbClr val="000000"/>
              </a:solidFill>
              <a:latin typeface="+mj-ea"/>
              <a:ea typeface="+mj-ea"/>
            </a:endParaRPr>
          </a:p>
        </p:txBody>
      </p:sp>
      <p:sp>
        <p:nvSpPr>
          <p:cNvPr id="16" name="Oval 7"/>
          <p:cNvSpPr>
            <a:spLocks noChangeArrowheads="1"/>
          </p:cNvSpPr>
          <p:nvPr/>
        </p:nvSpPr>
        <p:spPr bwMode="auto">
          <a:xfrm>
            <a:off x="7721697" y="2298759"/>
            <a:ext cx="1041303" cy="372356"/>
          </a:xfrm>
          <a:prstGeom prst="ellipse">
            <a:avLst/>
          </a:prstGeom>
          <a:noFill/>
          <a:ln w="444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latinLnBrk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 marL="742950" indent="-285750" latinLnBrk="1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2pPr>
            <a:lvl3pPr marL="1143000" indent="-228600" latinLnBrk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3pPr>
            <a:lvl4pPr marL="1600200" indent="-228600" latinLnBrk="1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4pPr>
            <a:lvl5pPr marL="2057400" indent="-228600" latinLnBrk="1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ko-KR" altLang="en-US" sz="1800">
              <a:solidFill>
                <a:srgbClr val="000000"/>
              </a:solidFill>
              <a:latin typeface="굴림" panose="020B0600000101010101" pitchFamily="50" charset="-127"/>
              <a:ea typeface="굴림" panose="020B0600000101010101" pitchFamily="50" charset="-127"/>
            </a:endParaRPr>
          </a:p>
        </p:txBody>
      </p:sp>
      <p:sp>
        <p:nvSpPr>
          <p:cNvPr id="20" name="Line 11"/>
          <p:cNvSpPr>
            <a:spLocks noChangeShapeType="1"/>
          </p:cNvSpPr>
          <p:nvPr/>
        </p:nvSpPr>
        <p:spPr bwMode="auto">
          <a:xfrm flipV="1">
            <a:off x="7315200" y="2771810"/>
            <a:ext cx="887713" cy="1958451"/>
          </a:xfrm>
          <a:prstGeom prst="line">
            <a:avLst/>
          </a:prstGeom>
          <a:noFill/>
          <a:ln w="44450">
            <a:solidFill>
              <a:srgbClr val="FF0000"/>
            </a:solidFill>
            <a:round/>
            <a:headEnd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9442307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1209" y="1122354"/>
            <a:ext cx="8313691" cy="5533192"/>
          </a:xfrm>
          <a:prstGeom prst="rect">
            <a:avLst/>
          </a:prstGeom>
        </p:spPr>
      </p:pic>
      <p:sp>
        <p:nvSpPr>
          <p:cNvPr id="9" name="Line 11"/>
          <p:cNvSpPr>
            <a:spLocks noChangeShapeType="1"/>
          </p:cNvSpPr>
          <p:nvPr/>
        </p:nvSpPr>
        <p:spPr bwMode="auto">
          <a:xfrm flipH="1">
            <a:off x="2610033" y="2831977"/>
            <a:ext cx="3746377" cy="991557"/>
          </a:xfrm>
          <a:prstGeom prst="line">
            <a:avLst/>
          </a:prstGeom>
          <a:noFill/>
          <a:ln w="44450">
            <a:solidFill>
              <a:srgbClr val="FF0000"/>
            </a:solidFill>
            <a:round/>
            <a:headEnd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ko-KR" altLang="en-US" sz="1350"/>
          </a:p>
        </p:txBody>
      </p:sp>
      <p:sp>
        <p:nvSpPr>
          <p:cNvPr id="22" name="Rectangle 4"/>
          <p:cNvSpPr txBox="1">
            <a:spLocks noChangeArrowheads="1"/>
          </p:cNvSpPr>
          <p:nvPr/>
        </p:nvSpPr>
        <p:spPr bwMode="auto">
          <a:xfrm>
            <a:off x="5864469" y="2548795"/>
            <a:ext cx="2619157" cy="840954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>
            <a:lvl1pPr latinLnBrk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 marL="742950" indent="-285750" latinLnBrk="1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2pPr>
            <a:lvl3pPr marL="1143000" indent="-228600" latinLnBrk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3pPr>
            <a:lvl4pPr marL="1600200" indent="-228600" latinLnBrk="1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4pPr>
            <a:lvl5pPr marL="2057400" indent="-228600" latinLnBrk="1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</a:pPr>
            <a:r>
              <a:rPr lang="ko-KR" altLang="en-US" sz="2400" b="1" dirty="0">
                <a:solidFill>
                  <a:srgbClr val="000000"/>
                </a:solidFill>
                <a:latin typeface="+mj-ea"/>
                <a:ea typeface="+mj-ea"/>
              </a:rPr>
              <a:t>수강과목 확인 후 수강신청 클릭</a:t>
            </a:r>
            <a:endParaRPr kumimoji="0" lang="en-US" altLang="ko-KR" sz="2400" b="1" dirty="0">
              <a:solidFill>
                <a:srgbClr val="FFFFFF"/>
              </a:solidFill>
              <a:latin typeface="+mj-ea"/>
              <a:ea typeface="+mj-ea"/>
            </a:endParaRPr>
          </a:p>
          <a:p>
            <a:pPr algn="ctr" eaLnBrk="1" hangingPunct="1">
              <a:buFontTx/>
              <a:buNone/>
            </a:pPr>
            <a:endParaRPr kumimoji="0" lang="ko-KR" altLang="en-US" sz="2400" b="1" dirty="0">
              <a:solidFill>
                <a:srgbClr val="FFFFFF"/>
              </a:solidFill>
              <a:latin typeface="+mj-ea"/>
              <a:ea typeface="+mj-ea"/>
            </a:endParaRPr>
          </a:p>
        </p:txBody>
      </p:sp>
      <p:sp>
        <p:nvSpPr>
          <p:cNvPr id="10" name="Oval 7"/>
          <p:cNvSpPr>
            <a:spLocks noChangeArrowheads="1"/>
          </p:cNvSpPr>
          <p:nvPr/>
        </p:nvSpPr>
        <p:spPr bwMode="auto">
          <a:xfrm>
            <a:off x="2189492" y="4934036"/>
            <a:ext cx="681979" cy="311150"/>
          </a:xfrm>
          <a:prstGeom prst="ellipse">
            <a:avLst/>
          </a:prstGeom>
          <a:noFill/>
          <a:ln w="444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latinLnBrk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 marL="742950" indent="-285750" latinLnBrk="1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2pPr>
            <a:lvl3pPr marL="1143000" indent="-228600" latinLnBrk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3pPr>
            <a:lvl4pPr marL="1600200" indent="-228600" latinLnBrk="1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4pPr>
            <a:lvl5pPr marL="2057400" indent="-228600" latinLnBrk="1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ko-KR" altLang="en-US" sz="1800">
              <a:solidFill>
                <a:srgbClr val="000000"/>
              </a:solidFill>
              <a:latin typeface="굴림" panose="020B0600000101010101" pitchFamily="50" charset="-127"/>
              <a:ea typeface="굴림" panose="020B0600000101010101" pitchFamily="50" charset="-127"/>
            </a:endParaRPr>
          </a:p>
        </p:txBody>
      </p:sp>
      <p:sp>
        <p:nvSpPr>
          <p:cNvPr id="11" name="Oval 7"/>
          <p:cNvSpPr>
            <a:spLocks noChangeArrowheads="1"/>
          </p:cNvSpPr>
          <p:nvPr/>
        </p:nvSpPr>
        <p:spPr bwMode="auto">
          <a:xfrm>
            <a:off x="2121760" y="3758064"/>
            <a:ext cx="488272" cy="311150"/>
          </a:xfrm>
          <a:prstGeom prst="ellipse">
            <a:avLst/>
          </a:prstGeom>
          <a:noFill/>
          <a:ln w="444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latinLnBrk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 marL="742950" indent="-285750" latinLnBrk="1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2pPr>
            <a:lvl3pPr marL="1143000" indent="-228600" latinLnBrk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3pPr>
            <a:lvl4pPr marL="1600200" indent="-228600" latinLnBrk="1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4pPr>
            <a:lvl5pPr marL="2057400" indent="-228600" latinLnBrk="1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ko-KR" altLang="en-US" sz="1800">
              <a:solidFill>
                <a:srgbClr val="000000"/>
              </a:solidFill>
              <a:latin typeface="굴림" panose="020B0600000101010101" pitchFamily="50" charset="-127"/>
              <a:ea typeface="굴림" panose="020B0600000101010101" pitchFamily="50" charset="-127"/>
            </a:endParaRPr>
          </a:p>
        </p:txBody>
      </p:sp>
      <p:sp>
        <p:nvSpPr>
          <p:cNvPr id="12" name="Line 11"/>
          <p:cNvSpPr>
            <a:spLocks noChangeShapeType="1"/>
          </p:cNvSpPr>
          <p:nvPr/>
        </p:nvSpPr>
        <p:spPr bwMode="auto">
          <a:xfrm flipH="1">
            <a:off x="2954215" y="4251776"/>
            <a:ext cx="3553114" cy="786974"/>
          </a:xfrm>
          <a:prstGeom prst="line">
            <a:avLst/>
          </a:prstGeom>
          <a:noFill/>
          <a:ln w="44450">
            <a:solidFill>
              <a:srgbClr val="FF0000"/>
            </a:solidFill>
            <a:round/>
            <a:headEnd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ko-KR" altLang="en-US" sz="1350"/>
          </a:p>
        </p:txBody>
      </p:sp>
      <p:sp>
        <p:nvSpPr>
          <p:cNvPr id="15" name="Rectangle 4"/>
          <p:cNvSpPr txBox="1">
            <a:spLocks noChangeArrowheads="1"/>
          </p:cNvSpPr>
          <p:nvPr/>
        </p:nvSpPr>
        <p:spPr bwMode="auto">
          <a:xfrm>
            <a:off x="5982059" y="4024347"/>
            <a:ext cx="2922244" cy="431214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>
            <a:lvl1pPr latinLnBrk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 marL="742950" indent="-285750" latinLnBrk="1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2pPr>
            <a:lvl3pPr marL="1143000" indent="-228600" latinLnBrk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3pPr>
            <a:lvl4pPr marL="1600200" indent="-228600" latinLnBrk="1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4pPr>
            <a:lvl5pPr marL="2057400" indent="-228600" latinLnBrk="1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</a:pPr>
            <a:r>
              <a:rPr lang="ko-KR" altLang="en-US" sz="2400" b="1" dirty="0">
                <a:solidFill>
                  <a:srgbClr val="FF0000"/>
                </a:solidFill>
                <a:latin typeface="+mj-ea"/>
                <a:ea typeface="+mj-ea"/>
              </a:rPr>
              <a:t>수강신청내역 확인</a:t>
            </a:r>
            <a:endParaRPr kumimoji="0" lang="ko-KR" altLang="en-US" sz="2400" b="1" dirty="0">
              <a:solidFill>
                <a:srgbClr val="FF0000"/>
              </a:solidFill>
              <a:latin typeface="+mj-ea"/>
              <a:ea typeface="+mj-ea"/>
            </a:endParaRPr>
          </a:p>
        </p:txBody>
      </p:sp>
      <p:sp>
        <p:nvSpPr>
          <p:cNvPr id="13" name="직사각형 12"/>
          <p:cNvSpPr/>
          <p:nvPr/>
        </p:nvSpPr>
        <p:spPr>
          <a:xfrm>
            <a:off x="1235383" y="2121205"/>
            <a:ext cx="443883" cy="177554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7" name="제목 11"/>
          <p:cNvSpPr>
            <a:spLocks noGrp="1"/>
          </p:cNvSpPr>
          <p:nvPr>
            <p:ph type="title"/>
          </p:nvPr>
        </p:nvSpPr>
        <p:spPr>
          <a:xfrm>
            <a:off x="1386860" y="689825"/>
            <a:ext cx="5690586" cy="360098"/>
          </a:xfrm>
        </p:spPr>
        <p:txBody>
          <a:bodyPr>
            <a:normAutofit fontScale="90000"/>
          </a:bodyPr>
          <a:lstStyle/>
          <a:p>
            <a:r>
              <a:rPr lang="ko-KR" altLang="en-US" dirty="0"/>
              <a:t>수강신청방법 안내</a:t>
            </a:r>
          </a:p>
        </p:txBody>
      </p:sp>
      <p:sp>
        <p:nvSpPr>
          <p:cNvPr id="18" name="텍스트 개체 틀 14"/>
          <p:cNvSpPr>
            <a:spLocks noGrp="1"/>
          </p:cNvSpPr>
          <p:nvPr>
            <p:ph type="body" sz="quarter" idx="11"/>
          </p:nvPr>
        </p:nvSpPr>
        <p:spPr>
          <a:xfrm>
            <a:off x="523784" y="296514"/>
            <a:ext cx="4559577" cy="320880"/>
          </a:xfrm>
        </p:spPr>
        <p:txBody>
          <a:bodyPr>
            <a:noAutofit/>
          </a:bodyPr>
          <a:lstStyle/>
          <a:p>
            <a:r>
              <a:rPr lang="ko-KR" altLang="en-US" sz="1600" dirty="0"/>
              <a:t>목원대학교 신학대학원</a:t>
            </a:r>
          </a:p>
        </p:txBody>
      </p:sp>
      <p:sp>
        <p:nvSpPr>
          <p:cNvPr id="19" name="텍스트 개체 틀 12"/>
          <p:cNvSpPr>
            <a:spLocks noGrp="1"/>
          </p:cNvSpPr>
          <p:nvPr>
            <p:ph type="body" sz="quarter" idx="10"/>
          </p:nvPr>
        </p:nvSpPr>
        <p:spPr>
          <a:xfrm>
            <a:off x="411209" y="675391"/>
            <a:ext cx="1046116" cy="356858"/>
          </a:xfrm>
          <a:solidFill>
            <a:srgbClr val="F2F2F2"/>
          </a:solidFill>
        </p:spPr>
        <p:txBody>
          <a:bodyPr>
            <a:noAutofit/>
          </a:bodyPr>
          <a:lstStyle/>
          <a:p>
            <a:pPr lvl="0"/>
            <a:r>
              <a:rPr lang="ko-KR" altLang="en-US" sz="2300" dirty="0">
                <a:ln>
                  <a:solidFill>
                    <a:prstClr val="black">
                      <a:lumMod val="85000"/>
                      <a:lumOff val="15000"/>
                      <a:alpha val="30000"/>
                    </a:prstClr>
                  </a:solidFill>
                </a:ln>
                <a:solidFill>
                  <a:srgbClr val="FF0000"/>
                </a:solidFill>
              </a:rPr>
              <a:t>★★★</a:t>
            </a:r>
          </a:p>
        </p:txBody>
      </p:sp>
    </p:spTree>
    <p:extLst>
      <p:ext uri="{BB962C8B-B14F-4D97-AF65-F5344CB8AC3E}">
        <p14:creationId xmlns:p14="http://schemas.microsoft.com/office/powerpoint/2010/main" val="95187893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/>
          <p:cNvPicPr>
            <a:picLocks noChangeAspect="1"/>
          </p:cNvPicPr>
          <p:nvPr/>
        </p:nvPicPr>
        <p:blipFill rotWithShape="1">
          <a:blip r:embed="rId2"/>
          <a:srcRect r="3902"/>
          <a:stretch/>
        </p:blipFill>
        <p:spPr>
          <a:xfrm>
            <a:off x="286626" y="1218784"/>
            <a:ext cx="8543049" cy="5201066"/>
          </a:xfrm>
          <a:prstGeom prst="rect">
            <a:avLst/>
          </a:prstGeom>
        </p:spPr>
      </p:pic>
      <p:sp>
        <p:nvSpPr>
          <p:cNvPr id="9" name="Line 11"/>
          <p:cNvSpPr>
            <a:spLocks noChangeShapeType="1"/>
          </p:cNvSpPr>
          <p:nvPr/>
        </p:nvSpPr>
        <p:spPr bwMode="auto">
          <a:xfrm flipH="1">
            <a:off x="1448327" y="2892669"/>
            <a:ext cx="3635034" cy="435486"/>
          </a:xfrm>
          <a:prstGeom prst="line">
            <a:avLst/>
          </a:prstGeom>
          <a:noFill/>
          <a:ln w="44450">
            <a:solidFill>
              <a:srgbClr val="FF0000"/>
            </a:solidFill>
            <a:round/>
            <a:headEnd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ko-KR" altLang="en-US" sz="1350"/>
          </a:p>
        </p:txBody>
      </p:sp>
      <p:sp>
        <p:nvSpPr>
          <p:cNvPr id="22" name="Rectangle 4"/>
          <p:cNvSpPr txBox="1">
            <a:spLocks noChangeArrowheads="1"/>
          </p:cNvSpPr>
          <p:nvPr/>
        </p:nvSpPr>
        <p:spPr bwMode="auto">
          <a:xfrm>
            <a:off x="5083361" y="2262583"/>
            <a:ext cx="2363201" cy="880532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>
            <a:lvl1pPr latinLnBrk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 marL="742950" indent="-285750" latinLnBrk="1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2pPr>
            <a:lvl3pPr marL="1143000" indent="-228600" latinLnBrk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3pPr>
            <a:lvl4pPr marL="1600200" indent="-228600" latinLnBrk="1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4pPr>
            <a:lvl5pPr marL="2057400" indent="-228600" latinLnBrk="1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</a:pPr>
            <a:r>
              <a:rPr lang="ko-KR" altLang="en-US" sz="2400" b="1" dirty="0">
                <a:solidFill>
                  <a:srgbClr val="000000"/>
                </a:solidFill>
                <a:latin typeface="+mn-ea"/>
                <a:ea typeface="+mn-ea"/>
              </a:rPr>
              <a:t>수강신청과목</a:t>
            </a:r>
            <a:endParaRPr lang="en-US" altLang="ko-KR" sz="2400" b="1" dirty="0">
              <a:solidFill>
                <a:srgbClr val="000000"/>
              </a:solidFill>
              <a:latin typeface="+mn-ea"/>
              <a:ea typeface="+mn-ea"/>
            </a:endParaRPr>
          </a:p>
          <a:p>
            <a:pPr algn="ctr" eaLnBrk="1" hangingPunct="1">
              <a:buFont typeface="Arial" panose="020B0604020202020204" pitchFamily="34" charset="0"/>
              <a:buNone/>
            </a:pPr>
            <a:r>
              <a:rPr kumimoji="0" lang="ko-KR" altLang="en-US" sz="2400" b="1" dirty="0">
                <a:solidFill>
                  <a:srgbClr val="000000"/>
                </a:solidFill>
                <a:latin typeface="+mn-ea"/>
                <a:ea typeface="+mn-ea"/>
              </a:rPr>
              <a:t>시간표 조회</a:t>
            </a:r>
            <a:endParaRPr kumimoji="0" lang="ko-KR" altLang="en-US" sz="2400" b="1" dirty="0">
              <a:solidFill>
                <a:srgbClr val="FFFFFF"/>
              </a:solidFill>
              <a:latin typeface="+mn-ea"/>
              <a:ea typeface="+mn-ea"/>
            </a:endParaRPr>
          </a:p>
        </p:txBody>
      </p:sp>
      <p:sp>
        <p:nvSpPr>
          <p:cNvPr id="11" name="Oval 7"/>
          <p:cNvSpPr>
            <a:spLocks noChangeArrowheads="1"/>
          </p:cNvSpPr>
          <p:nvPr/>
        </p:nvSpPr>
        <p:spPr bwMode="auto">
          <a:xfrm>
            <a:off x="526093" y="3172580"/>
            <a:ext cx="832192" cy="311150"/>
          </a:xfrm>
          <a:prstGeom prst="ellipse">
            <a:avLst/>
          </a:prstGeom>
          <a:noFill/>
          <a:ln w="444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latinLnBrk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 marL="742950" indent="-285750" latinLnBrk="1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2pPr>
            <a:lvl3pPr marL="1143000" indent="-228600" latinLnBrk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3pPr>
            <a:lvl4pPr marL="1600200" indent="-228600" latinLnBrk="1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4pPr>
            <a:lvl5pPr marL="2057400" indent="-228600" latinLnBrk="1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ko-KR" altLang="en-US" sz="1800">
              <a:solidFill>
                <a:srgbClr val="000000"/>
              </a:solidFill>
              <a:latin typeface="굴림" panose="020B0600000101010101" pitchFamily="50" charset="-127"/>
              <a:ea typeface="굴림" panose="020B0600000101010101" pitchFamily="50" charset="-127"/>
            </a:endParaRPr>
          </a:p>
        </p:txBody>
      </p:sp>
      <p:sp>
        <p:nvSpPr>
          <p:cNvPr id="10" name="직사각형 9"/>
          <p:cNvSpPr/>
          <p:nvPr/>
        </p:nvSpPr>
        <p:spPr>
          <a:xfrm>
            <a:off x="1136343" y="1553011"/>
            <a:ext cx="443883" cy="177554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2" name="직사각형 11"/>
          <p:cNvSpPr/>
          <p:nvPr/>
        </p:nvSpPr>
        <p:spPr>
          <a:xfrm>
            <a:off x="6112244" y="3509130"/>
            <a:ext cx="443883" cy="177554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3" name="제목 11"/>
          <p:cNvSpPr>
            <a:spLocks noGrp="1"/>
          </p:cNvSpPr>
          <p:nvPr>
            <p:ph type="title"/>
          </p:nvPr>
        </p:nvSpPr>
        <p:spPr>
          <a:xfrm>
            <a:off x="1386860" y="689825"/>
            <a:ext cx="5690586" cy="360098"/>
          </a:xfrm>
        </p:spPr>
        <p:txBody>
          <a:bodyPr>
            <a:normAutofit fontScale="90000"/>
          </a:bodyPr>
          <a:lstStyle/>
          <a:p>
            <a:r>
              <a:rPr lang="ko-KR" altLang="en-US" dirty="0"/>
              <a:t>수강신청방법 안내</a:t>
            </a:r>
          </a:p>
        </p:txBody>
      </p:sp>
      <p:sp>
        <p:nvSpPr>
          <p:cNvPr id="17" name="텍스트 개체 틀 14"/>
          <p:cNvSpPr>
            <a:spLocks noGrp="1"/>
          </p:cNvSpPr>
          <p:nvPr>
            <p:ph type="body" sz="quarter" idx="11"/>
          </p:nvPr>
        </p:nvSpPr>
        <p:spPr>
          <a:xfrm>
            <a:off x="523784" y="296514"/>
            <a:ext cx="4559577" cy="320880"/>
          </a:xfrm>
        </p:spPr>
        <p:txBody>
          <a:bodyPr>
            <a:noAutofit/>
          </a:bodyPr>
          <a:lstStyle/>
          <a:p>
            <a:r>
              <a:rPr lang="ko-KR" altLang="en-US" sz="1600" dirty="0"/>
              <a:t>목원대학교 신학대학원</a:t>
            </a:r>
          </a:p>
        </p:txBody>
      </p:sp>
      <p:sp>
        <p:nvSpPr>
          <p:cNvPr id="18" name="텍스트 개체 틀 12"/>
          <p:cNvSpPr>
            <a:spLocks noGrp="1"/>
          </p:cNvSpPr>
          <p:nvPr>
            <p:ph type="body" sz="quarter" idx="10"/>
          </p:nvPr>
        </p:nvSpPr>
        <p:spPr>
          <a:xfrm>
            <a:off x="411209" y="675391"/>
            <a:ext cx="1046116" cy="356858"/>
          </a:xfrm>
          <a:solidFill>
            <a:srgbClr val="F2F2F2"/>
          </a:solidFill>
        </p:spPr>
        <p:txBody>
          <a:bodyPr>
            <a:noAutofit/>
          </a:bodyPr>
          <a:lstStyle/>
          <a:p>
            <a:pPr lvl="0"/>
            <a:r>
              <a:rPr lang="ko-KR" altLang="en-US" sz="2300" dirty="0">
                <a:ln>
                  <a:solidFill>
                    <a:prstClr val="black">
                      <a:lumMod val="85000"/>
                      <a:lumOff val="15000"/>
                      <a:alpha val="30000"/>
                    </a:prstClr>
                  </a:solidFill>
                </a:ln>
                <a:solidFill>
                  <a:srgbClr val="FF0000"/>
                </a:solidFill>
              </a:rPr>
              <a:t>★★★</a:t>
            </a:r>
          </a:p>
        </p:txBody>
      </p:sp>
    </p:spTree>
    <p:extLst>
      <p:ext uri="{BB962C8B-B14F-4D97-AF65-F5344CB8AC3E}">
        <p14:creationId xmlns:p14="http://schemas.microsoft.com/office/powerpoint/2010/main" val="107943488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그림 5"/>
          <p:cNvPicPr>
            <a:picLocks noChangeAspect="1"/>
          </p:cNvPicPr>
          <p:nvPr/>
        </p:nvPicPr>
        <p:blipFill rotWithShape="1">
          <a:blip r:embed="rId2"/>
          <a:srcRect l="612"/>
          <a:stretch/>
        </p:blipFill>
        <p:spPr>
          <a:xfrm>
            <a:off x="311781" y="1122354"/>
            <a:ext cx="8383811" cy="5331200"/>
          </a:xfrm>
          <a:prstGeom prst="rect">
            <a:avLst/>
          </a:prstGeom>
        </p:spPr>
      </p:pic>
      <p:sp>
        <p:nvSpPr>
          <p:cNvPr id="10" name="제목 11"/>
          <p:cNvSpPr>
            <a:spLocks noGrp="1"/>
          </p:cNvSpPr>
          <p:nvPr>
            <p:ph type="title"/>
          </p:nvPr>
        </p:nvSpPr>
        <p:spPr>
          <a:xfrm>
            <a:off x="1386860" y="689825"/>
            <a:ext cx="7308732" cy="360098"/>
          </a:xfrm>
        </p:spPr>
        <p:txBody>
          <a:bodyPr>
            <a:normAutofit fontScale="90000"/>
          </a:bodyPr>
          <a:lstStyle/>
          <a:p>
            <a:r>
              <a:rPr lang="ko-KR" altLang="en-US" dirty="0" err="1"/>
              <a:t>인정학점</a:t>
            </a:r>
            <a:r>
              <a:rPr lang="ko-KR" altLang="en-US" dirty="0"/>
              <a:t> 및 시험 </a:t>
            </a:r>
            <a:r>
              <a:rPr lang="ko-KR" altLang="en-US" dirty="0" err="1"/>
              <a:t>패스여부</a:t>
            </a:r>
            <a:r>
              <a:rPr lang="ko-KR" altLang="en-US" dirty="0"/>
              <a:t> 확인방법</a:t>
            </a:r>
          </a:p>
        </p:txBody>
      </p:sp>
      <p:sp>
        <p:nvSpPr>
          <p:cNvPr id="11" name="텍스트 개체 틀 14"/>
          <p:cNvSpPr>
            <a:spLocks noGrp="1"/>
          </p:cNvSpPr>
          <p:nvPr>
            <p:ph type="body" sz="quarter" idx="11"/>
          </p:nvPr>
        </p:nvSpPr>
        <p:spPr>
          <a:xfrm>
            <a:off x="523784" y="296514"/>
            <a:ext cx="4559577" cy="320880"/>
          </a:xfrm>
        </p:spPr>
        <p:txBody>
          <a:bodyPr>
            <a:noAutofit/>
          </a:bodyPr>
          <a:lstStyle/>
          <a:p>
            <a:r>
              <a:rPr lang="ko-KR" altLang="en-US" sz="1600" dirty="0"/>
              <a:t>목원대학교 신학대학원</a:t>
            </a:r>
          </a:p>
        </p:txBody>
      </p:sp>
      <p:sp>
        <p:nvSpPr>
          <p:cNvPr id="12" name="텍스트 개체 틀 12"/>
          <p:cNvSpPr>
            <a:spLocks noGrp="1"/>
          </p:cNvSpPr>
          <p:nvPr>
            <p:ph type="body" sz="quarter" idx="10"/>
          </p:nvPr>
        </p:nvSpPr>
        <p:spPr>
          <a:xfrm>
            <a:off x="411209" y="675391"/>
            <a:ext cx="1046116" cy="356858"/>
          </a:xfrm>
          <a:solidFill>
            <a:srgbClr val="F2F2F2"/>
          </a:solidFill>
        </p:spPr>
        <p:txBody>
          <a:bodyPr>
            <a:noAutofit/>
          </a:bodyPr>
          <a:lstStyle/>
          <a:p>
            <a:pPr lvl="0"/>
            <a:r>
              <a:rPr lang="ko-KR" altLang="en-US" sz="2300" dirty="0">
                <a:ln>
                  <a:solidFill>
                    <a:prstClr val="black">
                      <a:lumMod val="85000"/>
                      <a:lumOff val="15000"/>
                      <a:alpha val="30000"/>
                    </a:prstClr>
                  </a:solidFill>
                </a:ln>
                <a:solidFill>
                  <a:srgbClr val="FF0000"/>
                </a:solidFill>
              </a:rPr>
              <a:t>★★★</a:t>
            </a:r>
          </a:p>
        </p:txBody>
      </p:sp>
      <p:sp>
        <p:nvSpPr>
          <p:cNvPr id="13" name="직사각형 12"/>
          <p:cNvSpPr/>
          <p:nvPr/>
        </p:nvSpPr>
        <p:spPr>
          <a:xfrm>
            <a:off x="1164918" y="2286999"/>
            <a:ext cx="443883" cy="177554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4" name="직사각형 13"/>
          <p:cNvSpPr/>
          <p:nvPr/>
        </p:nvSpPr>
        <p:spPr>
          <a:xfrm>
            <a:off x="5153883" y="2981590"/>
            <a:ext cx="851263" cy="297939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5" name="직사각형 14"/>
          <p:cNvSpPr/>
          <p:nvPr/>
        </p:nvSpPr>
        <p:spPr>
          <a:xfrm>
            <a:off x="5565531" y="4320953"/>
            <a:ext cx="342900" cy="102477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6" name="직사각형 15"/>
          <p:cNvSpPr/>
          <p:nvPr/>
        </p:nvSpPr>
        <p:spPr>
          <a:xfrm>
            <a:off x="8118231" y="2618174"/>
            <a:ext cx="342900" cy="265703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7" name="직사각형 16"/>
          <p:cNvSpPr/>
          <p:nvPr/>
        </p:nvSpPr>
        <p:spPr>
          <a:xfrm>
            <a:off x="7048500" y="2618174"/>
            <a:ext cx="342900" cy="265703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1" name="Oval 7"/>
          <p:cNvSpPr>
            <a:spLocks noChangeArrowheads="1"/>
          </p:cNvSpPr>
          <p:nvPr/>
        </p:nvSpPr>
        <p:spPr bwMode="auto">
          <a:xfrm>
            <a:off x="6298199" y="3868356"/>
            <a:ext cx="560352" cy="311150"/>
          </a:xfrm>
          <a:prstGeom prst="ellipse">
            <a:avLst/>
          </a:prstGeom>
          <a:noFill/>
          <a:ln w="444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latinLnBrk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 marL="742950" indent="-285750" latinLnBrk="1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2pPr>
            <a:lvl3pPr marL="1143000" indent="-228600" latinLnBrk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3pPr>
            <a:lvl4pPr marL="1600200" indent="-228600" latinLnBrk="1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4pPr>
            <a:lvl5pPr marL="2057400" indent="-228600" latinLnBrk="1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ko-KR" altLang="en-US" sz="1800">
              <a:solidFill>
                <a:srgbClr val="000000"/>
              </a:solidFill>
              <a:latin typeface="굴림" panose="020B0600000101010101" pitchFamily="50" charset="-127"/>
              <a:ea typeface="굴림" panose="020B0600000101010101" pitchFamily="50" charset="-127"/>
            </a:endParaRPr>
          </a:p>
        </p:txBody>
      </p:sp>
      <p:sp>
        <p:nvSpPr>
          <p:cNvPr id="22" name="Line 11"/>
          <p:cNvSpPr>
            <a:spLocks noChangeShapeType="1"/>
          </p:cNvSpPr>
          <p:nvPr/>
        </p:nvSpPr>
        <p:spPr bwMode="auto">
          <a:xfrm>
            <a:off x="5971567" y="4833338"/>
            <a:ext cx="378835" cy="66877"/>
          </a:xfrm>
          <a:prstGeom prst="line">
            <a:avLst/>
          </a:prstGeom>
          <a:noFill/>
          <a:ln w="44450">
            <a:solidFill>
              <a:srgbClr val="FF0000"/>
            </a:solidFill>
            <a:round/>
            <a:headEnd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ko-KR" altLang="en-US" sz="1350"/>
          </a:p>
        </p:txBody>
      </p:sp>
      <p:sp>
        <p:nvSpPr>
          <p:cNvPr id="23" name="Rectangle 4"/>
          <p:cNvSpPr txBox="1">
            <a:spLocks noChangeArrowheads="1"/>
          </p:cNvSpPr>
          <p:nvPr/>
        </p:nvSpPr>
        <p:spPr bwMode="auto">
          <a:xfrm>
            <a:off x="3596979" y="4309040"/>
            <a:ext cx="2374588" cy="1235067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>
            <a:lvl1pPr latinLnBrk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 marL="742950" indent="-285750" latinLnBrk="1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2pPr>
            <a:lvl3pPr marL="1143000" indent="-228600" latinLnBrk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3pPr>
            <a:lvl4pPr marL="1600200" indent="-228600" latinLnBrk="1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4pPr>
            <a:lvl5pPr marL="2057400" indent="-228600" latinLnBrk="1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</a:pPr>
            <a:endParaRPr kumimoji="0" lang="en-US" altLang="ko-KR" sz="600" b="1" dirty="0">
              <a:solidFill>
                <a:srgbClr val="FF0000"/>
              </a:solidFill>
              <a:latin typeface="+mn-ea"/>
              <a:ea typeface="+mn-ea"/>
            </a:endParaRPr>
          </a:p>
          <a:p>
            <a:pPr algn="ctr" eaLnBrk="1" hangingPunct="1">
              <a:buFont typeface="Arial" panose="020B0604020202020204" pitchFamily="34" charset="0"/>
              <a:buNone/>
            </a:pPr>
            <a:r>
              <a:rPr kumimoji="0" lang="ko-KR" altLang="en-US" sz="2400" b="1" dirty="0">
                <a:solidFill>
                  <a:srgbClr val="FF0000"/>
                </a:solidFill>
                <a:latin typeface="+mn-ea"/>
                <a:ea typeface="+mn-ea"/>
              </a:rPr>
              <a:t>학부 </a:t>
            </a:r>
            <a:endParaRPr kumimoji="0" lang="en-US" altLang="ko-KR" sz="2400" b="1" dirty="0">
              <a:solidFill>
                <a:srgbClr val="FF0000"/>
              </a:solidFill>
              <a:latin typeface="+mn-ea"/>
              <a:ea typeface="+mn-ea"/>
            </a:endParaRPr>
          </a:p>
          <a:p>
            <a:pPr algn="ctr" eaLnBrk="1" hangingPunct="1">
              <a:buFont typeface="Arial" panose="020B0604020202020204" pitchFamily="34" charset="0"/>
              <a:buNone/>
            </a:pPr>
            <a:r>
              <a:rPr kumimoji="0" lang="ko-KR" altLang="en-US" sz="2400" b="1" dirty="0" err="1">
                <a:solidFill>
                  <a:srgbClr val="FF0000"/>
                </a:solidFill>
                <a:latin typeface="+mn-ea"/>
                <a:ea typeface="+mn-ea"/>
              </a:rPr>
              <a:t>인정학점</a:t>
            </a:r>
            <a:endParaRPr kumimoji="0" lang="ko-KR" altLang="en-US" sz="2400" b="1" dirty="0">
              <a:solidFill>
                <a:srgbClr val="FF0000"/>
              </a:solidFill>
              <a:latin typeface="+mn-ea"/>
              <a:ea typeface="+mn-ea"/>
            </a:endParaRPr>
          </a:p>
        </p:txBody>
      </p:sp>
      <p:pic>
        <p:nvPicPr>
          <p:cNvPr id="24" name="그림 2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98199" y="3064075"/>
            <a:ext cx="2370138" cy="804281"/>
          </a:xfrm>
          <a:prstGeom prst="rect">
            <a:avLst/>
          </a:prstGeom>
        </p:spPr>
      </p:pic>
      <p:sp>
        <p:nvSpPr>
          <p:cNvPr id="18" name="Oval 7"/>
          <p:cNvSpPr>
            <a:spLocks noChangeArrowheads="1"/>
          </p:cNvSpPr>
          <p:nvPr/>
        </p:nvSpPr>
        <p:spPr bwMode="auto">
          <a:xfrm>
            <a:off x="6378243" y="2947018"/>
            <a:ext cx="869548" cy="311150"/>
          </a:xfrm>
          <a:prstGeom prst="ellipse">
            <a:avLst/>
          </a:prstGeom>
          <a:noFill/>
          <a:ln w="444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latinLnBrk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 marL="742950" indent="-285750" latinLnBrk="1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2pPr>
            <a:lvl3pPr marL="1143000" indent="-228600" latinLnBrk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3pPr>
            <a:lvl4pPr marL="1600200" indent="-228600" latinLnBrk="1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4pPr>
            <a:lvl5pPr marL="2057400" indent="-228600" latinLnBrk="1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ko-KR" altLang="en-US" sz="1800">
              <a:solidFill>
                <a:srgbClr val="000000"/>
              </a:solidFill>
              <a:latin typeface="굴림" panose="020B0600000101010101" pitchFamily="50" charset="-127"/>
              <a:ea typeface="굴림" panose="020B0600000101010101" pitchFamily="50" charset="-127"/>
            </a:endParaRPr>
          </a:p>
        </p:txBody>
      </p:sp>
      <p:sp>
        <p:nvSpPr>
          <p:cNvPr id="19" name="Line 11"/>
          <p:cNvSpPr>
            <a:spLocks noChangeShapeType="1"/>
          </p:cNvSpPr>
          <p:nvPr/>
        </p:nvSpPr>
        <p:spPr bwMode="auto">
          <a:xfrm>
            <a:off x="5743066" y="3147645"/>
            <a:ext cx="635177" cy="347643"/>
          </a:xfrm>
          <a:prstGeom prst="line">
            <a:avLst/>
          </a:prstGeom>
          <a:noFill/>
          <a:ln w="44450">
            <a:solidFill>
              <a:srgbClr val="FF0000"/>
            </a:solidFill>
            <a:round/>
            <a:headEnd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ko-KR" altLang="en-US" sz="1350"/>
          </a:p>
        </p:txBody>
      </p:sp>
      <p:sp>
        <p:nvSpPr>
          <p:cNvPr id="20" name="Rectangle 4"/>
          <p:cNvSpPr txBox="1">
            <a:spLocks noChangeArrowheads="1"/>
          </p:cNvSpPr>
          <p:nvPr/>
        </p:nvSpPr>
        <p:spPr bwMode="auto">
          <a:xfrm>
            <a:off x="3789485" y="2968379"/>
            <a:ext cx="2215661" cy="431214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>
            <a:lvl1pPr latinLnBrk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 marL="742950" indent="-285750" latinLnBrk="1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2pPr>
            <a:lvl3pPr marL="1143000" indent="-228600" latinLnBrk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3pPr>
            <a:lvl4pPr marL="1600200" indent="-228600" latinLnBrk="1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4pPr>
            <a:lvl5pPr marL="2057400" indent="-228600" latinLnBrk="1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</a:pPr>
            <a:r>
              <a:rPr lang="ko-KR" altLang="en-US" sz="2400" b="1" dirty="0">
                <a:solidFill>
                  <a:srgbClr val="FF0000"/>
                </a:solidFill>
                <a:latin typeface="+mn-ea"/>
                <a:ea typeface="+mn-ea"/>
              </a:rPr>
              <a:t>시험 </a:t>
            </a:r>
            <a:r>
              <a:rPr lang="ko-KR" altLang="en-US" sz="2400" b="1" dirty="0" err="1">
                <a:solidFill>
                  <a:srgbClr val="FF0000"/>
                </a:solidFill>
                <a:latin typeface="+mn-ea"/>
                <a:ea typeface="+mn-ea"/>
              </a:rPr>
              <a:t>패스여부</a:t>
            </a:r>
            <a:endParaRPr kumimoji="0" lang="ko-KR" altLang="en-US" sz="2400" b="1" dirty="0">
              <a:solidFill>
                <a:srgbClr val="FF0000"/>
              </a:solidFill>
              <a:latin typeface="+mn-ea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01563315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18"/>
          <p:cNvSpPr txBox="1">
            <a:spLocks noChangeArrowheads="1"/>
          </p:cNvSpPr>
          <p:nvPr/>
        </p:nvSpPr>
        <p:spPr>
          <a:xfrm>
            <a:off x="5600700" y="3109923"/>
            <a:ext cx="4088096" cy="815975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85000"/>
              </a:lnSpc>
            </a:pPr>
            <a:r>
              <a:rPr lang="ko-KR" altLang="en-US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감사합니다</a:t>
            </a:r>
            <a:r>
              <a:rPr lang="en-US" altLang="ko-KR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3264844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제목 12"/>
          <p:cNvSpPr>
            <a:spLocks noGrp="1"/>
          </p:cNvSpPr>
          <p:nvPr>
            <p:ph type="title"/>
          </p:nvPr>
        </p:nvSpPr>
        <p:spPr>
          <a:xfrm>
            <a:off x="2238937" y="587237"/>
            <a:ext cx="4666130" cy="720725"/>
          </a:xfrm>
        </p:spPr>
        <p:txBody>
          <a:bodyPr>
            <a:normAutofit/>
          </a:bodyPr>
          <a:lstStyle/>
          <a:p>
            <a:r>
              <a:rPr lang="ko-KR" altLang="en-US" sz="36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목   차</a:t>
            </a:r>
            <a:r>
              <a:rPr lang="ko-KR" altLang="en-US" sz="44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</a:p>
        </p:txBody>
      </p:sp>
      <p:sp>
        <p:nvSpPr>
          <p:cNvPr id="17" name="텍스트 개체 틀 16"/>
          <p:cNvSpPr>
            <a:spLocks noGrp="1"/>
          </p:cNvSpPr>
          <p:nvPr>
            <p:ph type="body" sz="quarter" idx="11"/>
          </p:nvPr>
        </p:nvSpPr>
        <p:spPr>
          <a:xfrm>
            <a:off x="1960685" y="1589647"/>
            <a:ext cx="5389683" cy="3501097"/>
          </a:xfrm>
        </p:spPr>
        <p:txBody>
          <a:bodyPr>
            <a:noAutofit/>
          </a:bodyPr>
          <a:lstStyle/>
          <a:p>
            <a:pPr marL="742950" indent="-742950">
              <a:lnSpc>
                <a:spcPct val="200000"/>
              </a:lnSpc>
              <a:buAutoNum type="arabicPeriod"/>
            </a:pPr>
            <a:r>
              <a:rPr lang="ko-KR" altLang="en-US" sz="4000" b="1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신입생 </a:t>
            </a:r>
            <a:r>
              <a:rPr lang="ko-KR" altLang="en-US" sz="40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공지사항</a:t>
            </a:r>
            <a:endParaRPr lang="en-US" altLang="ko-KR" sz="4000" b="1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742950" indent="-742950">
              <a:lnSpc>
                <a:spcPct val="200000"/>
              </a:lnSpc>
              <a:buAutoNum type="arabicPeriod"/>
            </a:pPr>
            <a:r>
              <a:rPr lang="ko-KR" altLang="en-US" sz="40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수강신청방법 안내</a:t>
            </a:r>
            <a:endParaRPr lang="en-US" altLang="ko-KR" sz="4000" b="1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34188421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텍스트 개체 틀 16"/>
          <p:cNvSpPr>
            <a:spLocks noGrp="1"/>
          </p:cNvSpPr>
          <p:nvPr>
            <p:ph type="body" sz="quarter" idx="11"/>
          </p:nvPr>
        </p:nvSpPr>
        <p:spPr>
          <a:xfrm>
            <a:off x="2154102" y="2328203"/>
            <a:ext cx="4826977" cy="1917634"/>
          </a:xfrm>
        </p:spPr>
        <p:txBody>
          <a:bodyPr>
            <a:noAutofit/>
          </a:bodyPr>
          <a:lstStyle/>
          <a:p>
            <a:pPr marL="742950" indent="-742950">
              <a:buAutoNum type="arabicPeriod"/>
            </a:pPr>
            <a:r>
              <a:rPr lang="ko-KR" altLang="en-US" sz="4000" b="1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신입생 공지사항</a:t>
            </a:r>
            <a:endParaRPr lang="en-US" altLang="ko-KR" sz="4000" b="1" dirty="0" smtClean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457200" indent="-457200">
              <a:buAutoNum type="arabicPeriod"/>
            </a:pPr>
            <a:endParaRPr lang="en-US" altLang="ko-KR" sz="4000" b="1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r>
              <a:rPr lang="ko-KR" altLang="en-US" sz="20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     첨부파일을 확인하시기 바랍니다</a:t>
            </a:r>
            <a:r>
              <a:rPr lang="en-US" altLang="ko-KR" sz="20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.</a:t>
            </a:r>
            <a:endParaRPr lang="en-US" altLang="ko-KR" sz="2000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36065629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2210" y="1767254"/>
            <a:ext cx="8662534" cy="3337355"/>
          </a:xfrm>
          <a:prstGeom prst="rect">
            <a:avLst/>
          </a:prstGeom>
        </p:spPr>
      </p:pic>
      <p:sp>
        <p:nvSpPr>
          <p:cNvPr id="17" name="텍스트 개체 틀 14"/>
          <p:cNvSpPr>
            <a:spLocks noGrp="1"/>
          </p:cNvSpPr>
          <p:nvPr>
            <p:ph type="body" sz="quarter" idx="11"/>
          </p:nvPr>
        </p:nvSpPr>
        <p:spPr>
          <a:xfrm>
            <a:off x="631022" y="355600"/>
            <a:ext cx="4559577" cy="320880"/>
          </a:xfrm>
        </p:spPr>
        <p:txBody>
          <a:bodyPr>
            <a:noAutofit/>
          </a:bodyPr>
          <a:lstStyle/>
          <a:p>
            <a:r>
              <a:rPr lang="ko-KR" altLang="en-US" sz="1600" dirty="0"/>
              <a:t>목원대학교 신학대학원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57811" y="645883"/>
            <a:ext cx="516318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ko-KR" altLang="en-US" sz="3200" b="1" dirty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srgbClr val="002060"/>
                </a:solidFill>
                <a:latin typeface="+mj-ea"/>
                <a:ea typeface="+mj-ea"/>
              </a:rPr>
              <a:t>신학대학원 홈페이지 안내</a:t>
            </a:r>
          </a:p>
        </p:txBody>
      </p:sp>
      <p:grpSp>
        <p:nvGrpSpPr>
          <p:cNvPr id="4" name="그룹 3"/>
          <p:cNvGrpSpPr/>
          <p:nvPr/>
        </p:nvGrpSpPr>
        <p:grpSpPr>
          <a:xfrm>
            <a:off x="3385039" y="4953826"/>
            <a:ext cx="5820508" cy="1564532"/>
            <a:chOff x="4281854" y="5231423"/>
            <a:chExt cx="4640523" cy="1564532"/>
          </a:xfrm>
        </p:grpSpPr>
        <p:sp>
          <p:nvSpPr>
            <p:cNvPr id="9" name="TextBox 8"/>
            <p:cNvSpPr txBox="1"/>
            <p:nvPr/>
          </p:nvSpPr>
          <p:spPr>
            <a:xfrm>
              <a:off x="4391606" y="5472516"/>
              <a:ext cx="4530771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2000" dirty="0">
                  <a:latin typeface="+mj-ea"/>
                  <a:ea typeface="+mj-ea"/>
                </a:rPr>
                <a:t>1.</a:t>
              </a:r>
              <a:r>
                <a:rPr lang="ko-KR" altLang="en-US" sz="2000" dirty="0">
                  <a:latin typeface="+mj-ea"/>
                  <a:ea typeface="+mj-ea"/>
                </a:rPr>
                <a:t> </a:t>
              </a:r>
              <a:r>
                <a:rPr lang="ko-KR" altLang="en-US" sz="2000" b="1" u="sng" dirty="0">
                  <a:latin typeface="+mj-ea"/>
                  <a:ea typeface="+mj-ea"/>
                </a:rPr>
                <a:t>신학대학원 홈페이지</a:t>
              </a:r>
              <a:r>
                <a:rPr lang="ko-KR" altLang="en-US" sz="2000" b="1" dirty="0">
                  <a:latin typeface="+mj-ea"/>
                  <a:ea typeface="+mj-ea"/>
                </a:rPr>
                <a:t> </a:t>
              </a:r>
              <a:r>
                <a:rPr lang="ko-KR" altLang="en-US" sz="2000" dirty="0">
                  <a:latin typeface="+mj-ea"/>
                  <a:ea typeface="+mj-ea"/>
                </a:rPr>
                <a:t>접속</a:t>
              </a:r>
              <a:endParaRPr lang="en-US" altLang="ko-KR" sz="2000" dirty="0">
                <a:latin typeface="+mj-ea"/>
                <a:ea typeface="+mj-ea"/>
              </a:endParaRPr>
            </a:p>
            <a:p>
              <a:r>
                <a:rPr lang="en-US" altLang="ko-KR" sz="2000" dirty="0">
                  <a:latin typeface="+mj-ea"/>
                  <a:ea typeface="+mj-ea"/>
                </a:rPr>
                <a:t>   (</a:t>
              </a:r>
              <a:r>
                <a:rPr lang="en-US" altLang="ko-KR" sz="2000" dirty="0">
                  <a:latin typeface="+mj-ea"/>
                  <a:ea typeface="+mj-ea"/>
                  <a:hlinkClick r:id="rId3"/>
                </a:rPr>
                <a:t>https://www.mokwon.ac.kr/theo/</a:t>
              </a:r>
              <a:r>
                <a:rPr lang="en-US" altLang="ko-KR" sz="2000" dirty="0">
                  <a:latin typeface="+mj-ea"/>
                  <a:ea typeface="+mj-ea"/>
                </a:rPr>
                <a:t>)</a:t>
              </a:r>
            </a:p>
            <a:p>
              <a:r>
                <a:rPr lang="en-US" altLang="ko-KR" sz="2000" dirty="0">
                  <a:latin typeface="+mj-ea"/>
                  <a:ea typeface="+mj-ea"/>
                </a:rPr>
                <a:t>2.</a:t>
              </a:r>
              <a:r>
                <a:rPr lang="ko-KR" altLang="en-US" sz="2000" dirty="0">
                  <a:latin typeface="+mj-ea"/>
                  <a:ea typeface="+mj-ea"/>
                </a:rPr>
                <a:t> </a:t>
              </a:r>
              <a:r>
                <a:rPr lang="ko-KR" altLang="en-US" sz="2000" b="1" u="sng" dirty="0">
                  <a:latin typeface="+mj-ea"/>
                  <a:ea typeface="+mj-ea"/>
                </a:rPr>
                <a:t>커뮤니티</a:t>
              </a:r>
              <a:r>
                <a:rPr lang="en-US" altLang="ko-KR" sz="2000" b="1" u="sng" dirty="0">
                  <a:latin typeface="+mj-ea"/>
                  <a:ea typeface="+mj-ea"/>
                </a:rPr>
                <a:t>-</a:t>
              </a:r>
              <a:r>
                <a:rPr lang="ko-KR" altLang="en-US" sz="2000" b="1" u="sng" dirty="0">
                  <a:latin typeface="+mj-ea"/>
                  <a:ea typeface="+mj-ea"/>
                </a:rPr>
                <a:t>대학원공지사항</a:t>
              </a:r>
              <a:r>
                <a:rPr lang="en-US" altLang="ko-KR" sz="2000" b="1" u="sng" dirty="0">
                  <a:latin typeface="+mj-ea"/>
                  <a:ea typeface="+mj-ea"/>
                </a:rPr>
                <a:t>,</a:t>
              </a:r>
              <a:r>
                <a:rPr lang="ko-KR" altLang="en-US" sz="2000" b="1" u="sng" dirty="0" err="1">
                  <a:latin typeface="+mj-ea"/>
                  <a:ea typeface="+mj-ea"/>
                </a:rPr>
                <a:t>서식자료실</a:t>
              </a:r>
              <a:r>
                <a:rPr lang="ko-KR" altLang="en-US" sz="2000" b="1" dirty="0">
                  <a:latin typeface="+mj-ea"/>
                  <a:ea typeface="+mj-ea"/>
                </a:rPr>
                <a:t> </a:t>
              </a:r>
              <a:r>
                <a:rPr lang="ko-KR" altLang="en-US" sz="2000" dirty="0">
                  <a:latin typeface="+mj-ea"/>
                  <a:ea typeface="+mj-ea"/>
                </a:rPr>
                <a:t>클릭</a:t>
              </a:r>
            </a:p>
          </p:txBody>
        </p:sp>
        <p:sp>
          <p:nvSpPr>
            <p:cNvPr id="10" name="모서리가 둥근 직사각형 9"/>
            <p:cNvSpPr/>
            <p:nvPr/>
          </p:nvSpPr>
          <p:spPr>
            <a:xfrm>
              <a:off x="4281854" y="5231423"/>
              <a:ext cx="4364736" cy="1550605"/>
            </a:xfrm>
            <a:prstGeom prst="roundRect">
              <a:avLst/>
            </a:prstGeom>
            <a:noFill/>
            <a:ln w="12700"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13" name="Oval 7"/>
          <p:cNvSpPr>
            <a:spLocks noChangeArrowheads="1"/>
          </p:cNvSpPr>
          <p:nvPr/>
        </p:nvSpPr>
        <p:spPr bwMode="auto">
          <a:xfrm>
            <a:off x="5720997" y="1676944"/>
            <a:ext cx="507051" cy="492368"/>
          </a:xfrm>
          <a:prstGeom prst="ellipse">
            <a:avLst/>
          </a:prstGeom>
          <a:noFill/>
          <a:ln w="444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latinLnBrk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 marL="742950" indent="-285750" latinLnBrk="1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2pPr>
            <a:lvl3pPr marL="1143000" indent="-228600" latinLnBrk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3pPr>
            <a:lvl4pPr marL="1600200" indent="-228600" latinLnBrk="1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4pPr>
            <a:lvl5pPr marL="2057400" indent="-228600" latinLnBrk="1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ko-KR" altLang="en-US" sz="1800">
              <a:solidFill>
                <a:srgbClr val="000000"/>
              </a:solidFill>
              <a:latin typeface="굴림" panose="020B0600000101010101" pitchFamily="50" charset="-127"/>
              <a:ea typeface="굴림" panose="020B0600000101010101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01428369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텍스트 개체 틀 14"/>
          <p:cNvSpPr>
            <a:spLocks noGrp="1"/>
          </p:cNvSpPr>
          <p:nvPr>
            <p:ph type="body" sz="quarter" idx="11"/>
          </p:nvPr>
        </p:nvSpPr>
        <p:spPr>
          <a:xfrm>
            <a:off x="631022" y="355600"/>
            <a:ext cx="4559577" cy="320880"/>
          </a:xfrm>
        </p:spPr>
        <p:txBody>
          <a:bodyPr>
            <a:noAutofit/>
          </a:bodyPr>
          <a:lstStyle/>
          <a:p>
            <a:r>
              <a:rPr lang="ko-KR" altLang="en-US" sz="1600" dirty="0"/>
              <a:t>목원대학교 신학대학원</a:t>
            </a:r>
          </a:p>
        </p:txBody>
      </p:sp>
      <p:grpSp>
        <p:nvGrpSpPr>
          <p:cNvPr id="5" name="그룹 4"/>
          <p:cNvGrpSpPr/>
          <p:nvPr/>
        </p:nvGrpSpPr>
        <p:grpSpPr>
          <a:xfrm>
            <a:off x="5747873" y="1794918"/>
            <a:ext cx="2661639" cy="4689859"/>
            <a:chOff x="2267943" y="1192013"/>
            <a:chExt cx="2661639" cy="4689859"/>
          </a:xfrm>
        </p:grpSpPr>
        <p:pic>
          <p:nvPicPr>
            <p:cNvPr id="2" name="그림 1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267943" y="1192013"/>
              <a:ext cx="2550241" cy="4689859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sp>
          <p:nvSpPr>
            <p:cNvPr id="9" name="Oval 7"/>
            <p:cNvSpPr>
              <a:spLocks noChangeArrowheads="1"/>
            </p:cNvSpPr>
            <p:nvPr/>
          </p:nvSpPr>
          <p:spPr bwMode="auto">
            <a:xfrm>
              <a:off x="3543063" y="3290758"/>
              <a:ext cx="1203321" cy="492368"/>
            </a:xfrm>
            <a:prstGeom prst="ellipse">
              <a:avLst/>
            </a:prstGeom>
            <a:noFill/>
            <a:ln w="4445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latinLnBrk="1"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defRPr>
              </a:lvl1pPr>
              <a:lvl2pPr marL="742950" indent="-285750" latinLnBrk="1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defRPr>
              </a:lvl2pPr>
              <a:lvl3pPr marL="1143000" indent="-228600" latinLnBrk="1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defRPr>
              </a:lvl3pPr>
              <a:lvl4pPr marL="1600200" indent="-228600" latinLnBrk="1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defRPr>
              </a:lvl4pPr>
              <a:lvl5pPr marL="2057400" indent="-228600" latinLnBrk="1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ko-KR" altLang="en-US" sz="1800">
                <a:solidFill>
                  <a:srgbClr val="000000"/>
                </a:solidFill>
                <a:latin typeface="굴림" panose="020B0600000101010101" pitchFamily="50" charset="-127"/>
                <a:ea typeface="굴림" panose="020B0600000101010101" pitchFamily="50" charset="-127"/>
              </a:endParaRPr>
            </a:p>
          </p:txBody>
        </p:sp>
        <p:sp>
          <p:nvSpPr>
            <p:cNvPr id="10" name="Oval 7"/>
            <p:cNvSpPr>
              <a:spLocks noChangeArrowheads="1"/>
            </p:cNvSpPr>
            <p:nvPr/>
          </p:nvSpPr>
          <p:spPr bwMode="auto">
            <a:xfrm>
              <a:off x="4422531" y="1233485"/>
              <a:ext cx="507051" cy="492368"/>
            </a:xfrm>
            <a:prstGeom prst="ellipse">
              <a:avLst/>
            </a:prstGeom>
            <a:noFill/>
            <a:ln w="4445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latinLnBrk="1"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defRPr>
              </a:lvl1pPr>
              <a:lvl2pPr marL="742950" indent="-285750" latinLnBrk="1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defRPr>
              </a:lvl2pPr>
              <a:lvl3pPr marL="1143000" indent="-228600" latinLnBrk="1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defRPr>
              </a:lvl3pPr>
              <a:lvl4pPr marL="1600200" indent="-228600" latinLnBrk="1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defRPr>
              </a:lvl4pPr>
              <a:lvl5pPr marL="2057400" indent="-228600" latinLnBrk="1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ko-KR" altLang="en-US" sz="1800">
                <a:solidFill>
                  <a:srgbClr val="000000"/>
                </a:solidFill>
                <a:latin typeface="굴림" panose="020B0600000101010101" pitchFamily="50" charset="-127"/>
                <a:ea typeface="굴림" panose="020B0600000101010101" pitchFamily="50" charset="-127"/>
              </a:endParaRPr>
            </a:p>
          </p:txBody>
        </p:sp>
      </p:grpSp>
      <p:sp>
        <p:nvSpPr>
          <p:cNvPr id="16" name="직사각형 15">
            <a:hlinkClick r:id="rId3"/>
          </p:cNvPr>
          <p:cNvSpPr/>
          <p:nvPr/>
        </p:nvSpPr>
        <p:spPr>
          <a:xfrm>
            <a:off x="246185" y="1934439"/>
            <a:ext cx="5817491" cy="37888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dirty="0"/>
              <a:t>※ </a:t>
            </a:r>
            <a:r>
              <a:rPr lang="ko-KR" altLang="en-US" dirty="0"/>
              <a:t>신학대학원 학사 안내는 목원대학교 </a:t>
            </a:r>
            <a:r>
              <a:rPr lang="ko-KR" altLang="en-US" dirty="0" err="1"/>
              <a:t>통합앱을</a:t>
            </a:r>
            <a:r>
              <a:rPr lang="ko-KR" altLang="en-US" dirty="0"/>
              <a:t> 통해</a:t>
            </a:r>
            <a:r>
              <a:rPr lang="en-US" altLang="ko-KR" dirty="0"/>
              <a:t> </a:t>
            </a:r>
            <a:r>
              <a:rPr lang="ko-KR" altLang="en-US" dirty="0"/>
              <a:t>안내될 예정이오니 필히 </a:t>
            </a:r>
            <a:r>
              <a:rPr lang="ko-KR" altLang="en-US" dirty="0" err="1"/>
              <a:t>어플을</a:t>
            </a:r>
            <a:r>
              <a:rPr lang="ko-KR" altLang="en-US" dirty="0"/>
              <a:t> 설치하시기 바랍니다</a:t>
            </a:r>
            <a:r>
              <a:rPr lang="en-US" altLang="ko-KR" dirty="0"/>
              <a:t>.</a:t>
            </a:r>
          </a:p>
          <a:p>
            <a:pPr>
              <a:lnSpc>
                <a:spcPct val="150000"/>
              </a:lnSpc>
            </a:pPr>
            <a:r>
              <a:rPr lang="ko-KR" altLang="en-US" b="1" dirty="0">
                <a:solidFill>
                  <a:srgbClr val="FF0000"/>
                </a:solidFill>
              </a:rPr>
              <a:t>로그인 필수</a:t>
            </a:r>
            <a:r>
              <a:rPr lang="en-US" altLang="ko-KR" b="1" dirty="0">
                <a:solidFill>
                  <a:srgbClr val="FF0000"/>
                </a:solidFill>
              </a:rPr>
              <a:t>!!</a:t>
            </a:r>
          </a:p>
          <a:p>
            <a:pPr>
              <a:lnSpc>
                <a:spcPct val="150000"/>
              </a:lnSpc>
            </a:pPr>
            <a:endParaRPr lang="en-US" altLang="ko-KR" b="1" dirty="0"/>
          </a:p>
          <a:p>
            <a:pPr>
              <a:lnSpc>
                <a:spcPct val="150000"/>
              </a:lnSpc>
            </a:pPr>
            <a:r>
              <a:rPr lang="en-US" altLang="ko-KR" b="1" dirty="0"/>
              <a:t>※ </a:t>
            </a:r>
            <a:r>
              <a:rPr lang="ko-KR" altLang="en-US" b="1" dirty="0"/>
              <a:t>설치방법</a:t>
            </a:r>
            <a:r>
              <a:rPr lang="en-US" altLang="ko-KR" b="1" dirty="0"/>
              <a:t>:</a:t>
            </a:r>
          </a:p>
          <a:p>
            <a:pPr>
              <a:lnSpc>
                <a:spcPct val="150000"/>
              </a:lnSpc>
            </a:pPr>
            <a:r>
              <a:rPr lang="ko-KR" altLang="en-US" b="1" dirty="0"/>
              <a:t>신학대학원홈페이지</a:t>
            </a:r>
            <a:r>
              <a:rPr lang="en-US" altLang="ko-KR" b="1" dirty="0"/>
              <a:t>-</a:t>
            </a:r>
            <a:r>
              <a:rPr lang="ko-KR" altLang="en-US" b="1" dirty="0"/>
              <a:t>대학원공지사항</a:t>
            </a:r>
            <a:r>
              <a:rPr lang="en-US" altLang="ko-KR" b="1" dirty="0"/>
              <a:t>-</a:t>
            </a:r>
            <a:r>
              <a:rPr lang="ko-KR" altLang="en-US" b="1" dirty="0"/>
              <a:t>검색</a:t>
            </a:r>
            <a:r>
              <a:rPr lang="en-US" altLang="ko-KR" b="1" dirty="0"/>
              <a:t>:</a:t>
            </a:r>
          </a:p>
          <a:p>
            <a:pPr>
              <a:lnSpc>
                <a:spcPct val="150000"/>
              </a:lnSpc>
            </a:pPr>
            <a:r>
              <a:rPr lang="en-US" altLang="ko-KR" b="1" dirty="0"/>
              <a:t>(244</a:t>
            </a:r>
            <a:r>
              <a:rPr lang="ko-KR" altLang="en-US" b="1" dirty="0"/>
              <a:t>번 게시물</a:t>
            </a:r>
            <a:r>
              <a:rPr lang="en-US" altLang="ko-KR" b="1" dirty="0"/>
              <a:t>)</a:t>
            </a:r>
            <a:r>
              <a:rPr lang="ko-KR" altLang="en-US" b="1" dirty="0"/>
              <a:t>통합</a:t>
            </a:r>
            <a:r>
              <a:rPr lang="en-US" altLang="ko-KR" b="1" dirty="0"/>
              <a:t>-‘</a:t>
            </a:r>
            <a:r>
              <a:rPr lang="ko-KR" altLang="en-US" b="1" dirty="0"/>
              <a:t>목원대학교 </a:t>
            </a:r>
            <a:r>
              <a:rPr lang="ko-KR" altLang="en-US" b="1" dirty="0" err="1"/>
              <a:t>통합앱</a:t>
            </a:r>
            <a:r>
              <a:rPr lang="ko-KR" altLang="en-US" b="1" dirty="0"/>
              <a:t> 설치 및 사용법</a:t>
            </a:r>
            <a:r>
              <a:rPr lang="en-US" altLang="ko-KR" b="1" dirty="0"/>
              <a:t>’ </a:t>
            </a:r>
            <a:r>
              <a:rPr lang="ko-KR" altLang="en-US" b="1" dirty="0"/>
              <a:t>참고</a:t>
            </a:r>
            <a:endParaRPr lang="en-US" altLang="ko-KR" b="1" dirty="0"/>
          </a:p>
          <a:p>
            <a:pPr>
              <a:lnSpc>
                <a:spcPct val="150000"/>
              </a:lnSpc>
            </a:pPr>
            <a:endParaRPr lang="en-US" altLang="ko-KR" b="1" dirty="0"/>
          </a:p>
        </p:txBody>
      </p:sp>
      <p:sp>
        <p:nvSpPr>
          <p:cNvPr id="22" name="TextBox 21"/>
          <p:cNvSpPr txBox="1"/>
          <p:nvPr/>
        </p:nvSpPr>
        <p:spPr>
          <a:xfrm>
            <a:off x="568254" y="649837"/>
            <a:ext cx="516318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ko-KR" altLang="en-US" sz="3200" b="1" dirty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srgbClr val="002060"/>
                </a:solidFill>
                <a:latin typeface="+mj-ea"/>
                <a:ea typeface="+mj-ea"/>
              </a:rPr>
              <a:t>목원대학교 </a:t>
            </a:r>
            <a:r>
              <a:rPr lang="ko-KR" altLang="en-US" sz="3200" b="1" dirty="0" err="1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srgbClr val="002060"/>
                </a:solidFill>
                <a:latin typeface="+mj-ea"/>
                <a:ea typeface="+mj-ea"/>
              </a:rPr>
              <a:t>통합앱</a:t>
            </a:r>
            <a:endParaRPr lang="ko-KR" altLang="en-US" sz="3200" b="1" dirty="0">
              <a:ln>
                <a:solidFill>
                  <a:prstClr val="white">
                    <a:alpha val="0"/>
                  </a:prstClr>
                </a:solidFill>
              </a:ln>
              <a:solidFill>
                <a:srgbClr val="002060"/>
              </a:solidFill>
              <a:latin typeface="+mj-ea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136199861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텍스트 개체 틀 14"/>
          <p:cNvSpPr>
            <a:spLocks noGrp="1"/>
          </p:cNvSpPr>
          <p:nvPr>
            <p:ph type="body" sz="quarter" idx="11"/>
          </p:nvPr>
        </p:nvSpPr>
        <p:spPr>
          <a:xfrm>
            <a:off x="631022" y="355600"/>
            <a:ext cx="4559577" cy="320880"/>
          </a:xfrm>
        </p:spPr>
        <p:txBody>
          <a:bodyPr>
            <a:noAutofit/>
          </a:bodyPr>
          <a:lstStyle/>
          <a:p>
            <a:r>
              <a:rPr lang="ko-KR" altLang="en-US" sz="1600" dirty="0"/>
              <a:t>목원대학교 신학대학원</a:t>
            </a:r>
          </a:p>
        </p:txBody>
      </p:sp>
      <p:cxnSp>
        <p:nvCxnSpPr>
          <p:cNvPr id="12" name="직선 연결선 11"/>
          <p:cNvCxnSpPr/>
          <p:nvPr/>
        </p:nvCxnSpPr>
        <p:spPr>
          <a:xfrm>
            <a:off x="1665514" y="846161"/>
            <a:ext cx="0" cy="180049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568254" y="649837"/>
            <a:ext cx="516318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ko-KR" altLang="en-US" sz="3200" b="1" dirty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srgbClr val="002060"/>
                </a:solidFill>
                <a:latin typeface="+mj-ea"/>
                <a:ea typeface="+mj-ea"/>
              </a:rPr>
              <a:t>학생증 발급 안내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02264" y="1965784"/>
            <a:ext cx="10010471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2000" b="1" dirty="0">
                <a:latin typeface="+mj-ea"/>
                <a:ea typeface="+mj-ea"/>
              </a:rPr>
              <a:t>모바일 학생증 발급</a:t>
            </a:r>
            <a:r>
              <a:rPr lang="en-US" altLang="ko-KR" sz="2000" b="1" dirty="0">
                <a:latin typeface="+mj-ea"/>
                <a:ea typeface="+mj-ea"/>
              </a:rPr>
              <a:t> </a:t>
            </a:r>
            <a:endParaRPr lang="en-US" altLang="ko-KR" sz="2000" dirty="0">
              <a:latin typeface="+mj-ea"/>
              <a:ea typeface="+mj-ea"/>
            </a:endParaRPr>
          </a:p>
          <a:p>
            <a:pPr>
              <a:lnSpc>
                <a:spcPct val="150000"/>
              </a:lnSpc>
            </a:pPr>
            <a:r>
              <a:rPr lang="ko-KR" altLang="en-US" sz="2000" dirty="0">
                <a:latin typeface="+mj-ea"/>
                <a:ea typeface="+mj-ea"/>
              </a:rPr>
              <a:t>  ▶안드로이드 </a:t>
            </a:r>
            <a:r>
              <a:rPr lang="en-US" altLang="ko-KR" sz="2000" dirty="0">
                <a:latin typeface="+mj-ea"/>
                <a:ea typeface="+mj-ea"/>
              </a:rPr>
              <a:t>: Play store </a:t>
            </a:r>
            <a:r>
              <a:rPr lang="ko-KR" altLang="en-US" sz="2000" dirty="0">
                <a:latin typeface="+mj-ea"/>
                <a:ea typeface="+mj-ea"/>
              </a:rPr>
              <a:t>→ </a:t>
            </a:r>
            <a:r>
              <a:rPr lang="en-US" altLang="ko-KR" sz="2000" dirty="0">
                <a:latin typeface="+mj-ea"/>
                <a:ea typeface="+mj-ea"/>
              </a:rPr>
              <a:t>‘</a:t>
            </a:r>
            <a:r>
              <a:rPr lang="ko-KR" altLang="en-US" sz="2000" dirty="0">
                <a:latin typeface="+mj-ea"/>
                <a:ea typeface="+mj-ea"/>
              </a:rPr>
              <a:t>목원대학교</a:t>
            </a:r>
            <a:r>
              <a:rPr lang="en-US" altLang="ko-KR" sz="2000" dirty="0">
                <a:latin typeface="+mj-ea"/>
                <a:ea typeface="+mj-ea"/>
              </a:rPr>
              <a:t>’</a:t>
            </a:r>
            <a:r>
              <a:rPr lang="ko-KR" altLang="en-US" sz="2000" dirty="0">
                <a:latin typeface="+mj-ea"/>
                <a:ea typeface="+mj-ea"/>
              </a:rPr>
              <a:t> 검색 → </a:t>
            </a:r>
            <a:r>
              <a:rPr lang="en-US" altLang="ko-KR" sz="2000" dirty="0">
                <a:latin typeface="+mj-ea"/>
                <a:ea typeface="+mj-ea"/>
              </a:rPr>
              <a:t>‘</a:t>
            </a:r>
            <a:r>
              <a:rPr lang="ko-KR" altLang="en-US" sz="2000" dirty="0">
                <a:latin typeface="+mj-ea"/>
                <a:ea typeface="+mj-ea"/>
              </a:rPr>
              <a:t>목원대학교통합앱</a:t>
            </a:r>
            <a:r>
              <a:rPr lang="en-US" altLang="ko-KR" sz="2000" dirty="0">
                <a:latin typeface="+mj-ea"/>
                <a:ea typeface="+mj-ea"/>
              </a:rPr>
              <a:t>’ </a:t>
            </a:r>
            <a:r>
              <a:rPr lang="ko-KR" altLang="en-US" sz="2000" dirty="0">
                <a:latin typeface="+mj-ea"/>
                <a:ea typeface="+mj-ea"/>
              </a:rPr>
              <a:t>다운</a:t>
            </a:r>
            <a:r>
              <a:rPr lang="en-US" altLang="ko-KR" sz="2000" dirty="0">
                <a:latin typeface="+mj-ea"/>
                <a:ea typeface="+mj-ea"/>
              </a:rPr>
              <a:t> </a:t>
            </a:r>
          </a:p>
          <a:p>
            <a:pPr>
              <a:lnSpc>
                <a:spcPct val="150000"/>
              </a:lnSpc>
            </a:pPr>
            <a:r>
              <a:rPr lang="en-US" altLang="ko-KR" sz="2000" dirty="0">
                <a:latin typeface="+mj-ea"/>
                <a:ea typeface="+mj-ea"/>
              </a:rPr>
              <a:t>                           </a:t>
            </a:r>
            <a:r>
              <a:rPr lang="ko-KR" altLang="en-US" sz="2000" dirty="0">
                <a:latin typeface="+mj-ea"/>
                <a:ea typeface="+mj-ea"/>
              </a:rPr>
              <a:t>→ 로그인</a:t>
            </a:r>
            <a:r>
              <a:rPr lang="en-US" altLang="ko-KR" sz="2000" dirty="0">
                <a:latin typeface="+mj-ea"/>
                <a:ea typeface="+mj-ea"/>
              </a:rPr>
              <a:t>(</a:t>
            </a:r>
            <a:r>
              <a:rPr lang="ko-KR" altLang="en-US" sz="2000" dirty="0">
                <a:latin typeface="+mj-ea"/>
                <a:ea typeface="+mj-ea"/>
              </a:rPr>
              <a:t>학번</a:t>
            </a:r>
            <a:r>
              <a:rPr lang="en-US" altLang="ko-KR" sz="2000" dirty="0">
                <a:latin typeface="+mj-ea"/>
                <a:ea typeface="+mj-ea"/>
              </a:rPr>
              <a:t>/</a:t>
            </a:r>
            <a:r>
              <a:rPr lang="ko-KR" altLang="en-US" sz="2000" dirty="0">
                <a:latin typeface="+mj-ea"/>
                <a:ea typeface="+mj-ea"/>
              </a:rPr>
              <a:t>비밀번호</a:t>
            </a:r>
            <a:r>
              <a:rPr lang="en-US" altLang="ko-KR" sz="2000" dirty="0">
                <a:latin typeface="+mj-ea"/>
                <a:ea typeface="+mj-ea"/>
              </a:rPr>
              <a:t>)</a:t>
            </a:r>
            <a:r>
              <a:rPr lang="ko-KR" altLang="en-US" sz="2000" dirty="0">
                <a:latin typeface="+mj-ea"/>
                <a:ea typeface="+mj-ea"/>
              </a:rPr>
              <a:t> </a:t>
            </a:r>
            <a:endParaRPr lang="en-US" altLang="ko-KR" sz="2000" dirty="0">
              <a:latin typeface="+mj-ea"/>
              <a:ea typeface="+mj-ea"/>
            </a:endParaRPr>
          </a:p>
          <a:p>
            <a:pPr>
              <a:lnSpc>
                <a:spcPct val="150000"/>
              </a:lnSpc>
            </a:pPr>
            <a:r>
              <a:rPr lang="ko-KR" altLang="en-US" sz="2000" dirty="0">
                <a:latin typeface="+mj-ea"/>
                <a:ea typeface="+mj-ea"/>
              </a:rPr>
              <a:t>  ▶      </a:t>
            </a:r>
            <a:r>
              <a:rPr lang="en-US" altLang="ko-KR" sz="2000" dirty="0">
                <a:latin typeface="+mj-ea"/>
                <a:ea typeface="+mj-ea"/>
              </a:rPr>
              <a:t>IOS     : App store </a:t>
            </a:r>
            <a:r>
              <a:rPr lang="ko-KR" altLang="en-US" sz="2000" dirty="0">
                <a:latin typeface="+mj-ea"/>
                <a:ea typeface="+mj-ea"/>
              </a:rPr>
              <a:t>→ </a:t>
            </a:r>
            <a:r>
              <a:rPr lang="en-US" altLang="ko-KR" sz="2000" dirty="0">
                <a:latin typeface="+mj-ea"/>
                <a:ea typeface="+mj-ea"/>
              </a:rPr>
              <a:t>‘</a:t>
            </a:r>
            <a:r>
              <a:rPr lang="ko-KR" altLang="en-US" sz="2000" dirty="0">
                <a:latin typeface="+mj-ea"/>
                <a:ea typeface="+mj-ea"/>
              </a:rPr>
              <a:t>목원대학교</a:t>
            </a:r>
            <a:r>
              <a:rPr lang="en-US" altLang="ko-KR" sz="2000" dirty="0">
                <a:latin typeface="+mj-ea"/>
                <a:ea typeface="+mj-ea"/>
              </a:rPr>
              <a:t>’</a:t>
            </a:r>
            <a:r>
              <a:rPr lang="ko-KR" altLang="en-US" sz="2000" dirty="0">
                <a:latin typeface="+mj-ea"/>
                <a:ea typeface="+mj-ea"/>
              </a:rPr>
              <a:t> 검색 → </a:t>
            </a:r>
            <a:r>
              <a:rPr lang="en-US" altLang="ko-KR" sz="2000" dirty="0">
                <a:latin typeface="+mj-ea"/>
                <a:ea typeface="+mj-ea"/>
              </a:rPr>
              <a:t>‘</a:t>
            </a:r>
            <a:r>
              <a:rPr lang="ko-KR" altLang="en-US" sz="2000" dirty="0">
                <a:latin typeface="+mj-ea"/>
                <a:ea typeface="+mj-ea"/>
              </a:rPr>
              <a:t>목원대학교통합앱</a:t>
            </a:r>
            <a:r>
              <a:rPr lang="en-US" altLang="ko-KR" sz="2000" dirty="0">
                <a:latin typeface="+mj-ea"/>
                <a:ea typeface="+mj-ea"/>
              </a:rPr>
              <a:t>’ </a:t>
            </a:r>
            <a:r>
              <a:rPr lang="ko-KR" altLang="en-US" sz="2000" dirty="0">
                <a:latin typeface="+mj-ea"/>
                <a:ea typeface="+mj-ea"/>
              </a:rPr>
              <a:t>다운</a:t>
            </a:r>
            <a:endParaRPr lang="en-US" altLang="ko-KR" sz="2000" dirty="0">
              <a:latin typeface="+mj-ea"/>
              <a:ea typeface="+mj-ea"/>
            </a:endParaRPr>
          </a:p>
          <a:p>
            <a:pPr>
              <a:lnSpc>
                <a:spcPct val="150000"/>
              </a:lnSpc>
            </a:pPr>
            <a:r>
              <a:rPr lang="en-US" altLang="ko-KR" sz="2000" dirty="0">
                <a:latin typeface="+mj-ea"/>
                <a:ea typeface="+mj-ea"/>
              </a:rPr>
              <a:t>                           </a:t>
            </a:r>
            <a:r>
              <a:rPr lang="ko-KR" altLang="en-US" sz="2000" dirty="0">
                <a:latin typeface="+mj-ea"/>
                <a:ea typeface="+mj-ea"/>
              </a:rPr>
              <a:t>→ 로그인</a:t>
            </a:r>
            <a:r>
              <a:rPr lang="en-US" altLang="ko-KR" sz="2000" dirty="0">
                <a:latin typeface="+mj-ea"/>
                <a:ea typeface="+mj-ea"/>
              </a:rPr>
              <a:t>(</a:t>
            </a:r>
            <a:r>
              <a:rPr lang="ko-KR" altLang="en-US" sz="2000" dirty="0">
                <a:latin typeface="+mj-ea"/>
                <a:ea typeface="+mj-ea"/>
              </a:rPr>
              <a:t>학번</a:t>
            </a:r>
            <a:r>
              <a:rPr lang="en-US" altLang="ko-KR" sz="2000" dirty="0">
                <a:latin typeface="+mj-ea"/>
                <a:ea typeface="+mj-ea"/>
              </a:rPr>
              <a:t>/</a:t>
            </a:r>
            <a:r>
              <a:rPr lang="ko-KR" altLang="en-US" sz="2000" dirty="0">
                <a:latin typeface="+mj-ea"/>
                <a:ea typeface="+mj-ea"/>
              </a:rPr>
              <a:t>비밀번호</a:t>
            </a:r>
            <a:r>
              <a:rPr lang="en-US" altLang="ko-KR" sz="2000" dirty="0">
                <a:latin typeface="+mj-ea"/>
                <a:ea typeface="+mj-ea"/>
              </a:rPr>
              <a:t>)</a:t>
            </a:r>
            <a:r>
              <a:rPr lang="ko-KR" altLang="en-US" sz="2000" dirty="0">
                <a:latin typeface="+mj-ea"/>
                <a:ea typeface="+mj-ea"/>
              </a:rPr>
              <a:t> </a:t>
            </a:r>
            <a:endParaRPr lang="en-US" altLang="ko-KR" sz="2000" dirty="0">
              <a:latin typeface="+mj-ea"/>
              <a:ea typeface="+mj-ea"/>
            </a:endParaRPr>
          </a:p>
          <a:p>
            <a:pPr>
              <a:lnSpc>
                <a:spcPct val="150000"/>
              </a:lnSpc>
            </a:pPr>
            <a:r>
              <a:rPr lang="ko-KR" altLang="en-US" sz="2000" b="1" dirty="0">
                <a:latin typeface="+mj-ea"/>
                <a:ea typeface="+mj-ea"/>
              </a:rPr>
              <a:t>학생증 카드 발급</a:t>
            </a:r>
            <a:endParaRPr lang="en-US" altLang="ko-KR" sz="2000" b="1" dirty="0">
              <a:latin typeface="+mj-ea"/>
              <a:ea typeface="+mj-ea"/>
            </a:endParaRPr>
          </a:p>
          <a:p>
            <a:pPr>
              <a:lnSpc>
                <a:spcPct val="150000"/>
              </a:lnSpc>
            </a:pPr>
            <a:r>
              <a:rPr lang="en-US" altLang="ko-KR" sz="2000" dirty="0">
                <a:latin typeface="+mj-ea"/>
                <a:ea typeface="+mj-ea"/>
              </a:rPr>
              <a:t>     </a:t>
            </a:r>
            <a:r>
              <a:rPr lang="ko-KR" altLang="en-US" sz="2000" dirty="0">
                <a:latin typeface="+mj-ea"/>
                <a:ea typeface="+mj-ea"/>
              </a:rPr>
              <a:t>▶ 학생회관 </a:t>
            </a:r>
            <a:r>
              <a:rPr lang="en-US" altLang="ko-KR" sz="2000" dirty="0">
                <a:latin typeface="+mj-ea"/>
                <a:ea typeface="+mj-ea"/>
              </a:rPr>
              <a:t>1</a:t>
            </a:r>
            <a:r>
              <a:rPr lang="ko-KR" altLang="en-US" sz="2000" dirty="0">
                <a:latin typeface="+mj-ea"/>
                <a:ea typeface="+mj-ea"/>
              </a:rPr>
              <a:t>층 학사지원과로 직접 방문 후 신청</a:t>
            </a:r>
            <a:endParaRPr lang="en-US" altLang="ko-KR" sz="2000" dirty="0">
              <a:latin typeface="+mj-ea"/>
              <a:ea typeface="+mj-ea"/>
            </a:endParaRPr>
          </a:p>
        </p:txBody>
      </p:sp>
      <p:sp>
        <p:nvSpPr>
          <p:cNvPr id="9" name="모서리가 둥근 직사각형 8"/>
          <p:cNvSpPr/>
          <p:nvPr/>
        </p:nvSpPr>
        <p:spPr>
          <a:xfrm>
            <a:off x="102264" y="1740877"/>
            <a:ext cx="8848305" cy="3683977"/>
          </a:xfrm>
          <a:prstGeom prst="roundRect">
            <a:avLst/>
          </a:prstGeom>
          <a:noFill/>
          <a:ln w="1270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82203677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텍스트 개체 틀 14"/>
          <p:cNvSpPr>
            <a:spLocks noGrp="1"/>
          </p:cNvSpPr>
          <p:nvPr>
            <p:ph type="body" sz="quarter" idx="11"/>
          </p:nvPr>
        </p:nvSpPr>
        <p:spPr>
          <a:xfrm>
            <a:off x="631022" y="355600"/>
            <a:ext cx="4559577" cy="320880"/>
          </a:xfrm>
        </p:spPr>
        <p:txBody>
          <a:bodyPr>
            <a:noAutofit/>
          </a:bodyPr>
          <a:lstStyle/>
          <a:p>
            <a:r>
              <a:rPr lang="ko-KR" altLang="en-US" sz="1600" dirty="0"/>
              <a:t>목원대학교 신학대학원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94633" y="676480"/>
            <a:ext cx="516318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ko-KR" altLang="en-US" sz="3200" b="1" dirty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srgbClr val="002060"/>
                </a:solidFill>
                <a:latin typeface="+mj-ea"/>
                <a:ea typeface="+mj-ea"/>
              </a:rPr>
              <a:t>기타 안내 사항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97470" y="2037059"/>
            <a:ext cx="843648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2000" b="1" dirty="0">
                <a:latin typeface="+mj-ea"/>
                <a:ea typeface="+mj-ea"/>
              </a:rPr>
              <a:t>주차요금 징수 안내</a:t>
            </a:r>
            <a:endParaRPr lang="en-US" altLang="ko-KR" sz="2000" b="1" dirty="0">
              <a:latin typeface="+mj-ea"/>
              <a:ea typeface="+mj-ea"/>
            </a:endParaRPr>
          </a:p>
          <a:p>
            <a:pPr>
              <a:lnSpc>
                <a:spcPct val="150000"/>
              </a:lnSpc>
            </a:pPr>
            <a:r>
              <a:rPr lang="en-US" altLang="ko-KR" sz="2000" dirty="0">
                <a:latin typeface="+mj-ea"/>
                <a:ea typeface="+mj-ea"/>
              </a:rPr>
              <a:t>  </a:t>
            </a:r>
          </a:p>
          <a:p>
            <a:pPr>
              <a:lnSpc>
                <a:spcPct val="150000"/>
              </a:lnSpc>
            </a:pPr>
            <a:r>
              <a:rPr lang="en-US" altLang="ko-KR" sz="2000" dirty="0">
                <a:latin typeface="+mj-ea"/>
                <a:ea typeface="+mj-ea"/>
              </a:rPr>
              <a:t>  </a:t>
            </a:r>
            <a:r>
              <a:rPr lang="ko-KR" altLang="en-US" sz="2000" dirty="0">
                <a:latin typeface="+mj-ea"/>
                <a:ea typeface="+mj-ea"/>
              </a:rPr>
              <a:t>▶</a:t>
            </a:r>
            <a:r>
              <a:rPr lang="en-US" altLang="ko-KR" sz="2000" dirty="0">
                <a:latin typeface="+mj-ea"/>
                <a:ea typeface="+mj-ea"/>
              </a:rPr>
              <a:t> </a:t>
            </a:r>
            <a:r>
              <a:rPr lang="ko-KR" altLang="en-US" sz="2000" dirty="0">
                <a:latin typeface="+mj-ea"/>
                <a:ea typeface="+mj-ea"/>
              </a:rPr>
              <a:t>정기 차량 등록 시  </a:t>
            </a:r>
            <a:endParaRPr lang="en-US" altLang="ko-KR" sz="2000" dirty="0">
              <a:latin typeface="+mj-ea"/>
              <a:ea typeface="+mj-ea"/>
            </a:endParaRPr>
          </a:p>
          <a:p>
            <a:pPr>
              <a:lnSpc>
                <a:spcPct val="150000"/>
              </a:lnSpc>
            </a:pPr>
            <a:r>
              <a:rPr lang="en-US" altLang="ko-KR" sz="2000" dirty="0">
                <a:latin typeface="+mj-ea"/>
                <a:ea typeface="+mj-ea"/>
              </a:rPr>
              <a:t>    1)</a:t>
            </a:r>
            <a:r>
              <a:rPr lang="ko-KR" altLang="en-US" sz="2000" dirty="0">
                <a:latin typeface="+mj-ea"/>
                <a:ea typeface="+mj-ea"/>
              </a:rPr>
              <a:t> 금      액 </a:t>
            </a:r>
            <a:r>
              <a:rPr lang="en-US" altLang="ko-KR" sz="2000" dirty="0">
                <a:latin typeface="+mj-ea"/>
                <a:ea typeface="+mj-ea"/>
              </a:rPr>
              <a:t>: </a:t>
            </a:r>
            <a:r>
              <a:rPr lang="ko-KR" altLang="en-US" sz="2000" dirty="0">
                <a:latin typeface="+mj-ea"/>
                <a:ea typeface="+mj-ea"/>
              </a:rPr>
              <a:t>월 </a:t>
            </a:r>
            <a:r>
              <a:rPr lang="en-US" altLang="ko-KR" sz="2000" dirty="0">
                <a:latin typeface="+mj-ea"/>
                <a:ea typeface="+mj-ea"/>
              </a:rPr>
              <a:t>5,000</a:t>
            </a:r>
            <a:r>
              <a:rPr lang="ko-KR" altLang="en-US" sz="2000" dirty="0">
                <a:latin typeface="+mj-ea"/>
                <a:ea typeface="+mj-ea"/>
              </a:rPr>
              <a:t>원</a:t>
            </a:r>
            <a:endParaRPr lang="en-US" altLang="ko-KR" sz="2000" dirty="0">
              <a:latin typeface="+mj-ea"/>
              <a:ea typeface="+mj-ea"/>
            </a:endParaRPr>
          </a:p>
          <a:p>
            <a:pPr>
              <a:lnSpc>
                <a:spcPct val="150000"/>
              </a:lnSpc>
            </a:pPr>
            <a:r>
              <a:rPr lang="en-US" altLang="ko-KR" sz="2000" dirty="0">
                <a:latin typeface="+mj-ea"/>
                <a:ea typeface="+mj-ea"/>
              </a:rPr>
              <a:t>    2)</a:t>
            </a:r>
            <a:r>
              <a:rPr lang="ko-KR" altLang="en-US" sz="2000" dirty="0">
                <a:latin typeface="+mj-ea"/>
                <a:ea typeface="+mj-ea"/>
              </a:rPr>
              <a:t> 구비서류 </a:t>
            </a:r>
            <a:r>
              <a:rPr lang="en-US" altLang="ko-KR" sz="2000" dirty="0">
                <a:latin typeface="+mj-ea"/>
                <a:ea typeface="+mj-ea"/>
              </a:rPr>
              <a:t>: </a:t>
            </a:r>
            <a:r>
              <a:rPr lang="ko-KR" altLang="en-US" sz="2000" dirty="0">
                <a:latin typeface="+mj-ea"/>
                <a:ea typeface="+mj-ea"/>
              </a:rPr>
              <a:t>자동차등록증</a:t>
            </a:r>
            <a:r>
              <a:rPr lang="en-US" altLang="ko-KR" sz="2000" dirty="0">
                <a:latin typeface="+mj-ea"/>
                <a:ea typeface="+mj-ea"/>
              </a:rPr>
              <a:t>, </a:t>
            </a:r>
            <a:r>
              <a:rPr lang="ko-KR" altLang="en-US" sz="2000" dirty="0">
                <a:latin typeface="+mj-ea"/>
                <a:ea typeface="+mj-ea"/>
              </a:rPr>
              <a:t>신분증</a:t>
            </a:r>
            <a:endParaRPr lang="en-US" altLang="ko-KR" sz="2000" dirty="0">
              <a:latin typeface="+mj-ea"/>
              <a:ea typeface="+mj-ea"/>
            </a:endParaRPr>
          </a:p>
          <a:p>
            <a:pPr>
              <a:lnSpc>
                <a:spcPct val="150000"/>
              </a:lnSpc>
            </a:pPr>
            <a:r>
              <a:rPr lang="en-US" altLang="ko-KR" sz="2000" dirty="0">
                <a:latin typeface="+mj-ea"/>
                <a:ea typeface="+mj-ea"/>
              </a:rPr>
              <a:t>    3)</a:t>
            </a:r>
            <a:r>
              <a:rPr lang="ko-KR" altLang="en-US" sz="2000" dirty="0">
                <a:latin typeface="+mj-ea"/>
                <a:ea typeface="+mj-ea"/>
              </a:rPr>
              <a:t> </a:t>
            </a:r>
            <a:r>
              <a:rPr lang="ko-KR" altLang="en-US" sz="2000" dirty="0" err="1">
                <a:latin typeface="+mj-ea"/>
                <a:ea typeface="+mj-ea"/>
              </a:rPr>
              <a:t>신청장소</a:t>
            </a:r>
            <a:r>
              <a:rPr lang="ko-KR" altLang="en-US" sz="2000" dirty="0">
                <a:latin typeface="+mj-ea"/>
                <a:ea typeface="+mj-ea"/>
              </a:rPr>
              <a:t> </a:t>
            </a:r>
            <a:r>
              <a:rPr lang="en-US" altLang="ko-KR" sz="2000" dirty="0">
                <a:latin typeface="+mj-ea"/>
                <a:ea typeface="+mj-ea"/>
              </a:rPr>
              <a:t>: </a:t>
            </a:r>
            <a:r>
              <a:rPr lang="ko-KR" altLang="en-US" sz="2000" dirty="0">
                <a:latin typeface="+mj-ea"/>
                <a:ea typeface="+mj-ea"/>
              </a:rPr>
              <a:t>정문 </a:t>
            </a:r>
            <a:r>
              <a:rPr lang="ko-KR" altLang="en-US" sz="2000" dirty="0" err="1">
                <a:latin typeface="+mj-ea"/>
                <a:ea typeface="+mj-ea"/>
              </a:rPr>
              <a:t>주차관리실</a:t>
            </a:r>
            <a:endParaRPr lang="en-US" altLang="ko-KR" sz="2000" dirty="0">
              <a:latin typeface="+mj-ea"/>
              <a:ea typeface="+mj-ea"/>
            </a:endParaRPr>
          </a:p>
          <a:p>
            <a:pPr>
              <a:lnSpc>
                <a:spcPct val="150000"/>
              </a:lnSpc>
            </a:pPr>
            <a:r>
              <a:rPr lang="en-US" altLang="ko-KR" sz="2000" dirty="0">
                <a:latin typeface="+mj-ea"/>
                <a:ea typeface="+mj-ea"/>
              </a:rPr>
              <a:t>                       (</a:t>
            </a:r>
            <a:r>
              <a:rPr lang="ko-KR" altLang="en-US" sz="2000" dirty="0">
                <a:latin typeface="+mj-ea"/>
                <a:ea typeface="+mj-ea"/>
              </a:rPr>
              <a:t>☎ </a:t>
            </a:r>
            <a:r>
              <a:rPr lang="en-US" altLang="ko-KR" sz="2000" dirty="0">
                <a:latin typeface="+mj-ea"/>
                <a:ea typeface="+mj-ea"/>
              </a:rPr>
              <a:t>042-829-7316)</a:t>
            </a:r>
          </a:p>
          <a:p>
            <a:endParaRPr lang="en-US" altLang="ko-KR" sz="2000" dirty="0">
              <a:latin typeface="+mj-ea"/>
              <a:ea typeface="+mj-ea"/>
            </a:endParaRPr>
          </a:p>
        </p:txBody>
      </p:sp>
      <p:sp>
        <p:nvSpPr>
          <p:cNvPr id="14" name="모서리가 둥근 직사각형 13"/>
          <p:cNvSpPr/>
          <p:nvPr/>
        </p:nvSpPr>
        <p:spPr>
          <a:xfrm>
            <a:off x="89676" y="1688765"/>
            <a:ext cx="8685048" cy="4550518"/>
          </a:xfrm>
          <a:prstGeom prst="roundRect">
            <a:avLst/>
          </a:prstGeom>
          <a:noFill/>
          <a:ln w="1270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15" name="그림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9776" y="2497013"/>
            <a:ext cx="3874182" cy="2553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877211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텍스트 개체 틀 16"/>
          <p:cNvSpPr>
            <a:spLocks noGrp="1"/>
          </p:cNvSpPr>
          <p:nvPr>
            <p:ph type="body" sz="quarter" idx="11"/>
          </p:nvPr>
        </p:nvSpPr>
        <p:spPr>
          <a:xfrm>
            <a:off x="1951892" y="2328203"/>
            <a:ext cx="5284177" cy="1917634"/>
          </a:xfrm>
        </p:spPr>
        <p:txBody>
          <a:bodyPr>
            <a:noAutofit/>
          </a:bodyPr>
          <a:lstStyle/>
          <a:p>
            <a:r>
              <a:rPr lang="en-US" altLang="ko-KR" sz="40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3. </a:t>
            </a:r>
            <a:r>
              <a:rPr lang="ko-KR" altLang="en-US" sz="40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수강신청방법 안내</a:t>
            </a:r>
            <a:endParaRPr lang="en-US" altLang="ko-KR" sz="2000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53636671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그림 5"/>
          <p:cNvPicPr>
            <a:picLocks noChangeAspect="1"/>
          </p:cNvPicPr>
          <p:nvPr/>
        </p:nvPicPr>
        <p:blipFill rotWithShape="1">
          <a:blip r:embed="rId2"/>
          <a:srcRect b="25197"/>
          <a:stretch/>
        </p:blipFill>
        <p:spPr>
          <a:xfrm>
            <a:off x="275632" y="1862029"/>
            <a:ext cx="7105650" cy="3861763"/>
          </a:xfrm>
          <a:prstGeom prst="rect">
            <a:avLst/>
          </a:prstGeom>
        </p:spPr>
      </p:pic>
      <p:pic>
        <p:nvPicPr>
          <p:cNvPr id="4" name="그림 3"/>
          <p:cNvPicPr>
            <a:picLocks noChangeAspect="1"/>
          </p:cNvPicPr>
          <p:nvPr/>
        </p:nvPicPr>
        <p:blipFill rotWithShape="1">
          <a:blip r:embed="rId3"/>
          <a:srcRect l="66976" t="461" r="-438" b="67461"/>
          <a:stretch/>
        </p:blipFill>
        <p:spPr>
          <a:xfrm>
            <a:off x="3778423" y="35477"/>
            <a:ext cx="5456921" cy="1873787"/>
          </a:xfrm>
          <a:prstGeom prst="rect">
            <a:avLst/>
          </a:prstGeom>
        </p:spPr>
      </p:pic>
      <p:sp>
        <p:nvSpPr>
          <p:cNvPr id="62" name="Rectangle 4"/>
          <p:cNvSpPr txBox="1">
            <a:spLocks noChangeArrowheads="1"/>
          </p:cNvSpPr>
          <p:nvPr/>
        </p:nvSpPr>
        <p:spPr>
          <a:xfrm>
            <a:off x="665560" y="2244329"/>
            <a:ext cx="7411640" cy="3456384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buNone/>
            </a:pPr>
            <a:endParaRPr lang="ko-KR" altLang="en-US" sz="2400" b="1" dirty="0">
              <a:ln>
                <a:solidFill>
                  <a:schemeClr val="tx1">
                    <a:lumMod val="85000"/>
                    <a:lumOff val="15000"/>
                    <a:alpha val="30000"/>
                  </a:schemeClr>
                </a:solidFill>
              </a:ln>
              <a:solidFill>
                <a:schemeClr val="tx1">
                  <a:lumMod val="85000"/>
                  <a:lumOff val="15000"/>
                </a:schemeClr>
              </a:solidFill>
              <a:ea typeface="나눔고딕" panose="020D0604000000000000" pitchFamily="50" charset="-127"/>
              <a:cs typeface="+mj-cs"/>
            </a:endParaRPr>
          </a:p>
        </p:txBody>
      </p:sp>
      <p:sp>
        <p:nvSpPr>
          <p:cNvPr id="11" name="직사각형 10"/>
          <p:cNvSpPr/>
          <p:nvPr/>
        </p:nvSpPr>
        <p:spPr>
          <a:xfrm>
            <a:off x="3432070" y="5463612"/>
            <a:ext cx="5592498" cy="1238801"/>
          </a:xfrm>
          <a:prstGeom prst="rect">
            <a:avLst/>
          </a:prstGeom>
          <a:ln w="28575">
            <a:solidFill>
              <a:srgbClr val="0070C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428615" indent="-428615">
              <a:buFontTx/>
              <a:buChar char="-"/>
            </a:pPr>
            <a:r>
              <a:rPr lang="ko-KR" altLang="en-US" sz="32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+mj-ea"/>
                <a:ea typeface="+mj-ea"/>
              </a:rPr>
              <a:t>수강신청 기간</a:t>
            </a:r>
            <a:endParaRPr lang="en-US" altLang="ko-KR" sz="750" b="1" dirty="0">
              <a:ln/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+mj-ea"/>
              <a:ea typeface="+mj-ea"/>
              <a:cs typeface="+mj-cs"/>
            </a:endParaRPr>
          </a:p>
          <a:p>
            <a:r>
              <a:rPr lang="en-US" altLang="ko-KR" sz="2400" b="1" dirty="0">
                <a:ln/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+mj-ea"/>
                <a:ea typeface="+mj-ea"/>
                <a:cs typeface="+mj-cs"/>
              </a:rPr>
              <a:t>   </a:t>
            </a:r>
            <a:r>
              <a:rPr lang="en-US" altLang="ko-KR" sz="2400" b="1" dirty="0" smtClean="0">
                <a:ln/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+mj-ea"/>
                <a:ea typeface="+mj-ea"/>
                <a:cs typeface="+mj-cs"/>
              </a:rPr>
              <a:t> </a:t>
            </a:r>
            <a:r>
              <a:rPr lang="en-US" altLang="ko-KR" sz="3200" b="1" dirty="0" smtClean="0">
                <a:ln/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+mj-ea"/>
                <a:ea typeface="+mj-ea"/>
                <a:cs typeface="+mj-cs"/>
              </a:rPr>
              <a:t>3</a:t>
            </a:r>
            <a:r>
              <a:rPr lang="ko-KR" altLang="en-US" sz="3200" b="1" dirty="0" smtClean="0">
                <a:ln/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+mj-ea"/>
                <a:ea typeface="+mj-ea"/>
                <a:cs typeface="+mj-cs"/>
              </a:rPr>
              <a:t>월 </a:t>
            </a:r>
            <a:r>
              <a:rPr lang="en-US" altLang="ko-KR" sz="3200" b="1" dirty="0" smtClean="0">
                <a:ln/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+mj-ea"/>
                <a:ea typeface="+mj-ea"/>
                <a:cs typeface="+mj-cs"/>
              </a:rPr>
              <a:t>2</a:t>
            </a:r>
            <a:r>
              <a:rPr lang="ko-KR" altLang="en-US" sz="3200" b="1" dirty="0" smtClean="0">
                <a:ln/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+mj-ea"/>
                <a:ea typeface="+mj-ea"/>
                <a:cs typeface="+mj-cs"/>
              </a:rPr>
              <a:t>일</a:t>
            </a:r>
            <a:r>
              <a:rPr lang="en-US" altLang="ko-KR" sz="3200" b="1" dirty="0">
                <a:ln/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+mj-ea"/>
                <a:ea typeface="+mj-ea"/>
                <a:cs typeface="+mj-cs"/>
              </a:rPr>
              <a:t>(</a:t>
            </a:r>
            <a:r>
              <a:rPr lang="ko-KR" altLang="en-US" sz="3200" b="1" dirty="0">
                <a:ln/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+mj-ea"/>
                <a:ea typeface="+mj-ea"/>
                <a:cs typeface="+mj-cs"/>
              </a:rPr>
              <a:t>월</a:t>
            </a:r>
            <a:r>
              <a:rPr lang="en-US" altLang="ko-KR" sz="3200" b="1" dirty="0">
                <a:ln/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+mj-ea"/>
                <a:ea typeface="+mj-ea"/>
                <a:cs typeface="+mj-cs"/>
              </a:rPr>
              <a:t>) ~ </a:t>
            </a:r>
            <a:r>
              <a:rPr lang="en-US" altLang="ko-KR" sz="3200" b="1" dirty="0" smtClean="0">
                <a:ln/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+mj-ea"/>
                <a:ea typeface="+mj-ea"/>
                <a:cs typeface="+mj-cs"/>
              </a:rPr>
              <a:t>3</a:t>
            </a:r>
            <a:r>
              <a:rPr lang="ko-KR" altLang="en-US" sz="3200" b="1" dirty="0" smtClean="0">
                <a:ln/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+mj-ea"/>
                <a:ea typeface="+mj-ea"/>
                <a:cs typeface="+mj-cs"/>
              </a:rPr>
              <a:t>월 </a:t>
            </a:r>
            <a:r>
              <a:rPr lang="en-US" altLang="ko-KR" sz="3200" b="1" dirty="0" smtClean="0">
                <a:ln/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+mj-ea"/>
                <a:ea typeface="+mj-ea"/>
                <a:cs typeface="+mj-cs"/>
              </a:rPr>
              <a:t>8</a:t>
            </a:r>
            <a:r>
              <a:rPr lang="ko-KR" altLang="en-US" sz="3200" b="1" dirty="0" smtClean="0">
                <a:ln/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+mj-ea"/>
                <a:ea typeface="+mj-ea"/>
                <a:cs typeface="+mj-cs"/>
              </a:rPr>
              <a:t>일</a:t>
            </a:r>
            <a:r>
              <a:rPr lang="en-US" altLang="ko-KR" sz="3200" b="1" dirty="0" smtClean="0">
                <a:ln/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+mj-ea"/>
                <a:ea typeface="+mj-ea"/>
                <a:cs typeface="+mj-cs"/>
              </a:rPr>
              <a:t>(</a:t>
            </a:r>
            <a:r>
              <a:rPr lang="ko-KR" altLang="en-US" sz="3200" b="1" dirty="0" smtClean="0">
                <a:ln/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+mj-ea"/>
                <a:ea typeface="+mj-ea"/>
                <a:cs typeface="+mj-cs"/>
              </a:rPr>
              <a:t>금</a:t>
            </a:r>
            <a:r>
              <a:rPr lang="en-US" altLang="ko-KR" sz="3200" b="1" dirty="0" smtClean="0">
                <a:ln/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+mj-ea"/>
                <a:ea typeface="+mj-ea"/>
                <a:cs typeface="+mj-cs"/>
              </a:rPr>
              <a:t>)</a:t>
            </a:r>
            <a:endParaRPr lang="en-US" altLang="ko-KR" sz="3200" b="1" dirty="0">
              <a:ln/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+mj-ea"/>
              <a:ea typeface="+mj-ea"/>
              <a:cs typeface="+mj-cs"/>
            </a:endParaRPr>
          </a:p>
          <a:p>
            <a:endParaRPr lang="en-US" altLang="ko-KR" sz="1050" b="1" dirty="0">
              <a:ln/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+mj-ea"/>
              <a:ea typeface="+mj-ea"/>
              <a:cs typeface="+mj-cs"/>
            </a:endParaRPr>
          </a:p>
        </p:txBody>
      </p:sp>
      <p:sp>
        <p:nvSpPr>
          <p:cNvPr id="17" name="제목 11"/>
          <p:cNvSpPr>
            <a:spLocks noGrp="1"/>
          </p:cNvSpPr>
          <p:nvPr>
            <p:ph type="title"/>
          </p:nvPr>
        </p:nvSpPr>
        <p:spPr>
          <a:xfrm>
            <a:off x="1386860" y="689825"/>
            <a:ext cx="5690586" cy="360098"/>
          </a:xfrm>
        </p:spPr>
        <p:txBody>
          <a:bodyPr>
            <a:normAutofit fontScale="90000"/>
          </a:bodyPr>
          <a:lstStyle/>
          <a:p>
            <a:r>
              <a:rPr lang="ko-KR" altLang="en-US" dirty="0"/>
              <a:t>수강신청방법 </a:t>
            </a:r>
            <a:r>
              <a:rPr lang="ko-KR" altLang="en-US" dirty="0">
                <a:solidFill>
                  <a:schemeClr val="tx1"/>
                </a:solidFill>
              </a:rPr>
              <a:t>안내</a:t>
            </a:r>
          </a:p>
        </p:txBody>
      </p:sp>
      <p:sp>
        <p:nvSpPr>
          <p:cNvPr id="20" name="Line 11"/>
          <p:cNvSpPr>
            <a:spLocks noChangeShapeType="1"/>
          </p:cNvSpPr>
          <p:nvPr/>
        </p:nvSpPr>
        <p:spPr bwMode="auto">
          <a:xfrm flipH="1">
            <a:off x="2445091" y="4123693"/>
            <a:ext cx="2170872" cy="233537"/>
          </a:xfrm>
          <a:prstGeom prst="line">
            <a:avLst/>
          </a:prstGeom>
          <a:noFill/>
          <a:ln w="44450">
            <a:solidFill>
              <a:srgbClr val="FF0000"/>
            </a:solidFill>
            <a:round/>
            <a:headEnd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ko-KR" altLang="en-US"/>
          </a:p>
        </p:txBody>
      </p:sp>
      <p:sp>
        <p:nvSpPr>
          <p:cNvPr id="18" name="텍스트 개체 틀 14"/>
          <p:cNvSpPr>
            <a:spLocks noGrp="1"/>
          </p:cNvSpPr>
          <p:nvPr>
            <p:ph type="body" sz="quarter" idx="11"/>
          </p:nvPr>
        </p:nvSpPr>
        <p:spPr>
          <a:xfrm>
            <a:off x="523784" y="296514"/>
            <a:ext cx="4559577" cy="320880"/>
          </a:xfrm>
        </p:spPr>
        <p:txBody>
          <a:bodyPr>
            <a:noAutofit/>
          </a:bodyPr>
          <a:lstStyle/>
          <a:p>
            <a:r>
              <a:rPr lang="ko-KR" altLang="en-US" sz="1600" dirty="0"/>
              <a:t>목원대학교 신학대학원</a:t>
            </a:r>
          </a:p>
        </p:txBody>
      </p:sp>
      <p:sp>
        <p:nvSpPr>
          <p:cNvPr id="12" name="텍스트 개체 틀 12"/>
          <p:cNvSpPr>
            <a:spLocks noGrp="1"/>
          </p:cNvSpPr>
          <p:nvPr>
            <p:ph type="body" sz="quarter" idx="10"/>
          </p:nvPr>
        </p:nvSpPr>
        <p:spPr>
          <a:xfrm>
            <a:off x="411209" y="675391"/>
            <a:ext cx="1046116" cy="356858"/>
          </a:xfrm>
          <a:solidFill>
            <a:srgbClr val="F2F2F2"/>
          </a:solidFill>
        </p:spPr>
        <p:txBody>
          <a:bodyPr>
            <a:noAutofit/>
          </a:bodyPr>
          <a:lstStyle/>
          <a:p>
            <a:pPr lvl="0"/>
            <a:r>
              <a:rPr lang="ko-KR" altLang="en-US" sz="2300" dirty="0">
                <a:ln>
                  <a:solidFill>
                    <a:prstClr val="black">
                      <a:lumMod val="85000"/>
                      <a:lumOff val="15000"/>
                      <a:alpha val="30000"/>
                    </a:prstClr>
                  </a:solidFill>
                </a:ln>
                <a:solidFill>
                  <a:srgbClr val="FF0000"/>
                </a:solidFill>
              </a:rPr>
              <a:t>★★★</a:t>
            </a:r>
          </a:p>
        </p:txBody>
      </p:sp>
      <p:sp>
        <p:nvSpPr>
          <p:cNvPr id="3" name="직사각형 2"/>
          <p:cNvSpPr/>
          <p:nvPr/>
        </p:nvSpPr>
        <p:spPr>
          <a:xfrm>
            <a:off x="4713508" y="3744573"/>
            <a:ext cx="3982915" cy="95410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altLang="ko-KR" sz="2800" b="1" dirty="0">
                <a:ln/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+mj-ea"/>
                <a:ea typeface="+mj-ea"/>
                <a:cs typeface="+mj-cs"/>
              </a:rPr>
              <a:t>www.mokwon.ac.kr </a:t>
            </a:r>
          </a:p>
          <a:p>
            <a:pPr algn="ctr"/>
            <a:r>
              <a:rPr lang="en-US" altLang="ko-KR" sz="2800" b="1" dirty="0">
                <a:ln/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+mj-ea"/>
                <a:ea typeface="+mj-ea"/>
                <a:cs typeface="+mj-cs"/>
              </a:rPr>
              <a:t>“</a:t>
            </a:r>
            <a:r>
              <a:rPr lang="ko-KR" altLang="en-US" sz="2800" b="1" dirty="0">
                <a:ln/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+mj-ea"/>
                <a:ea typeface="+mj-ea"/>
                <a:cs typeface="+mj-cs"/>
              </a:rPr>
              <a:t>종합정보시스템</a:t>
            </a:r>
            <a:r>
              <a:rPr lang="en-US" altLang="ko-KR" sz="2800" b="1" dirty="0">
                <a:ln/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+mj-ea"/>
                <a:ea typeface="+mj-ea"/>
                <a:cs typeface="+mj-cs"/>
              </a:rPr>
              <a:t>” </a:t>
            </a:r>
            <a:r>
              <a:rPr lang="ko-KR" altLang="en-US" sz="2800" b="1" dirty="0">
                <a:ln/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+mj-ea"/>
                <a:ea typeface="+mj-ea"/>
                <a:cs typeface="+mj-cs"/>
              </a:rPr>
              <a:t>클릭</a:t>
            </a:r>
            <a:endParaRPr lang="en-US" altLang="ko-KR" sz="2800" b="1" dirty="0">
              <a:ln/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+mj-ea"/>
              <a:ea typeface="+mj-ea"/>
              <a:cs typeface="+mj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050288" y="865257"/>
            <a:ext cx="40543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b="1" dirty="0">
                <a:solidFill>
                  <a:srgbClr val="92D050"/>
                </a:solidFill>
              </a:rPr>
              <a:t>목원대학교 메인 홈페이지</a:t>
            </a:r>
            <a:r>
              <a:rPr lang="en-US" altLang="ko-KR" b="1" dirty="0">
                <a:solidFill>
                  <a:srgbClr val="92D050"/>
                </a:solidFill>
              </a:rPr>
              <a:t>-</a:t>
            </a:r>
            <a:r>
              <a:rPr lang="ko-KR" altLang="en-US" b="1" dirty="0" err="1">
                <a:solidFill>
                  <a:srgbClr val="92D050"/>
                </a:solidFill>
              </a:rPr>
              <a:t>교내사이트</a:t>
            </a:r>
            <a:endParaRPr lang="ko-KR" altLang="en-US" b="1" dirty="0">
              <a:solidFill>
                <a:srgbClr val="92D050"/>
              </a:solidFill>
            </a:endParaRPr>
          </a:p>
        </p:txBody>
      </p:sp>
      <p:sp>
        <p:nvSpPr>
          <p:cNvPr id="13" name="Oval 10"/>
          <p:cNvSpPr>
            <a:spLocks noChangeArrowheads="1"/>
          </p:cNvSpPr>
          <p:nvPr/>
        </p:nvSpPr>
        <p:spPr bwMode="auto">
          <a:xfrm>
            <a:off x="763105" y="4123693"/>
            <a:ext cx="1584441" cy="574987"/>
          </a:xfrm>
          <a:prstGeom prst="ellipse">
            <a:avLst/>
          </a:prstGeom>
          <a:noFill/>
          <a:ln w="444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latinLnBrk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 marL="742950" indent="-285750" latinLnBrk="1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2pPr>
            <a:lvl3pPr marL="1143000" indent="-228600" latinLnBrk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3pPr>
            <a:lvl4pPr marL="1600200" indent="-228600" latinLnBrk="1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4pPr>
            <a:lvl5pPr marL="2057400" indent="-228600" latinLnBrk="1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ko-KR" altLang="en-US" sz="1800">
              <a:solidFill>
                <a:srgbClr val="000000"/>
              </a:solidFill>
              <a:latin typeface="굴림" panose="020B0600000101010101" pitchFamily="50" charset="-127"/>
              <a:ea typeface="굴림" panose="020B0600000101010101" pitchFamily="50" charset="-127"/>
            </a:endParaRPr>
          </a:p>
        </p:txBody>
      </p:sp>
      <p:sp>
        <p:nvSpPr>
          <p:cNvPr id="14" name="Oval 10"/>
          <p:cNvSpPr>
            <a:spLocks noChangeArrowheads="1"/>
          </p:cNvSpPr>
          <p:nvPr/>
        </p:nvSpPr>
        <p:spPr bwMode="auto">
          <a:xfrm>
            <a:off x="7776393" y="1303251"/>
            <a:ext cx="919199" cy="574987"/>
          </a:xfrm>
          <a:prstGeom prst="ellipse">
            <a:avLst/>
          </a:prstGeom>
          <a:noFill/>
          <a:ln w="444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latinLnBrk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 marL="742950" indent="-285750" latinLnBrk="1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2pPr>
            <a:lvl3pPr marL="1143000" indent="-228600" latinLnBrk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3pPr>
            <a:lvl4pPr marL="1600200" indent="-228600" latinLnBrk="1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4pPr>
            <a:lvl5pPr marL="2057400" indent="-228600" latinLnBrk="1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ko-KR" altLang="en-US" sz="1800">
              <a:solidFill>
                <a:srgbClr val="000000"/>
              </a:solidFill>
              <a:latin typeface="굴림" panose="020B0600000101010101" pitchFamily="50" charset="-127"/>
              <a:ea typeface="굴림" panose="020B0600000101010101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90021882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테마">
  <a:themeElements>
    <a:clrScheme name="Office 테마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테마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테마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3383</TotalTime>
  <Words>356</Words>
  <Application>Microsoft Office PowerPoint</Application>
  <PresentationFormat>화면 슬라이드 쇼(4:3)</PresentationFormat>
  <Paragraphs>105</Paragraphs>
  <Slides>17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9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17</vt:i4>
      </vt:variant>
    </vt:vector>
  </HeadingPairs>
  <TitlesOfParts>
    <vt:vector size="27" baseType="lpstr">
      <vt:lpstr>굴림</vt:lpstr>
      <vt:lpstr>아리따-돋움(TTF)-Bold</vt:lpstr>
      <vt:lpstr>맑은 고딕</vt:lpstr>
      <vt:lpstr>Arial</vt:lpstr>
      <vt:lpstr>아리따-돋움(TTF)-Medium</vt:lpstr>
      <vt:lpstr>Calibri</vt:lpstr>
      <vt:lpstr>Calibri Light</vt:lpstr>
      <vt:lpstr>나눔고딕 Light</vt:lpstr>
      <vt:lpstr>나눔고딕</vt:lpstr>
      <vt:lpstr>Office 테마</vt:lpstr>
      <vt:lpstr>PowerPoint 프레젠테이션</vt:lpstr>
      <vt:lpstr>목   차 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수강신청방법 안내</vt:lpstr>
      <vt:lpstr>수강신청방법 안내</vt:lpstr>
      <vt:lpstr>수강신청방법 안내</vt:lpstr>
      <vt:lpstr>수강신청방법 안내</vt:lpstr>
      <vt:lpstr>수강신청방법 안내</vt:lpstr>
      <vt:lpstr>수강신청방법 안내</vt:lpstr>
      <vt:lpstr>수강신청방법 안내</vt:lpstr>
      <vt:lpstr>인정학점 및 시험 패스여부 확인방법</vt:lpstr>
      <vt:lpstr>PowerPoint 프레젠테이션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이의헌</dc:creator>
  <cp:lastModifiedBy>USER</cp:lastModifiedBy>
  <cp:revision>227</cp:revision>
  <cp:lastPrinted>2019-08-21T05:03:33Z</cp:lastPrinted>
  <dcterms:created xsi:type="dcterms:W3CDTF">2016-12-23T10:41:34Z</dcterms:created>
  <dcterms:modified xsi:type="dcterms:W3CDTF">2022-02-24T02:39:28Z</dcterms:modified>
</cp:coreProperties>
</file>