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4"/>
  </p:notesMasterIdLst>
  <p:handoutMasterIdLst>
    <p:handoutMasterId r:id="rId25"/>
  </p:handoutMasterIdLst>
  <p:sldIdLst>
    <p:sldId id="285" r:id="rId5"/>
    <p:sldId id="369" r:id="rId6"/>
    <p:sldId id="359" r:id="rId7"/>
    <p:sldId id="287" r:id="rId8"/>
    <p:sldId id="346" r:id="rId9"/>
    <p:sldId id="326" r:id="rId10"/>
    <p:sldId id="339" r:id="rId11"/>
    <p:sldId id="327" r:id="rId12"/>
    <p:sldId id="328" r:id="rId13"/>
    <p:sldId id="347" r:id="rId14"/>
    <p:sldId id="342" r:id="rId15"/>
    <p:sldId id="340" r:id="rId16"/>
    <p:sldId id="343" r:id="rId17"/>
    <p:sldId id="345" r:id="rId18"/>
    <p:sldId id="361" r:id="rId19"/>
    <p:sldId id="371" r:id="rId20"/>
    <p:sldId id="372" r:id="rId21"/>
    <p:sldId id="370" r:id="rId22"/>
    <p:sldId id="367" r:id="rId23"/>
  </p:sldIdLst>
  <p:sldSz cx="13442950" cy="7561263"/>
  <p:notesSz cx="6797675" cy="9926638"/>
  <p:defaultTextStyle>
    <a:defPPr>
      <a:defRPr lang="ko-KR"/>
    </a:defPPr>
    <a:lvl1pPr marL="0" algn="l" defTabSz="995425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497712" algn="l" defTabSz="995425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995425" algn="l" defTabSz="995425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493138" algn="l" defTabSz="995425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1990850" algn="l" defTabSz="995425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488561" algn="l" defTabSz="995425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2986275" algn="l" defTabSz="995425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483986" algn="l" defTabSz="995425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3981698" algn="l" defTabSz="995425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2" userDrawn="1">
          <p15:clr>
            <a:srgbClr val="A4A3A4"/>
          </p15:clr>
        </p15:guide>
        <p15:guide id="2" pos="4234" userDrawn="1">
          <p15:clr>
            <a:srgbClr val="A4A3A4"/>
          </p15:clr>
        </p15:guide>
        <p15:guide id="3" pos="81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FF"/>
    <a:srgbClr val="FB77BC"/>
    <a:srgbClr val="7A71FB"/>
    <a:srgbClr val="F765B8"/>
    <a:srgbClr val="0563A7"/>
    <a:srgbClr val="06A7E1"/>
    <a:srgbClr val="1C6CA4"/>
    <a:srgbClr val="BAC4CB"/>
    <a:srgbClr val="7396FE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331" autoAdjust="0"/>
    <p:restoredTop sz="95294" autoAdjust="0"/>
  </p:normalViewPr>
  <p:slideViewPr>
    <p:cSldViewPr>
      <p:cViewPr varScale="1">
        <p:scale>
          <a:sx n="102" d="100"/>
          <a:sy n="102" d="100"/>
        </p:scale>
        <p:origin x="882" y="108"/>
      </p:cViewPr>
      <p:guideLst>
        <p:guide orient="horz" pos="2382"/>
        <p:guide pos="4234"/>
        <p:guide pos="8180"/>
      </p:guideLst>
    </p:cSldViewPr>
  </p:slideViewPr>
  <p:notesTextViewPr>
    <p:cViewPr>
      <p:scale>
        <a:sx n="20" d="100"/>
        <a:sy n="20" d="100"/>
      </p:scale>
      <p:origin x="0" y="0"/>
    </p:cViewPr>
  </p:notesTextViewPr>
  <p:notesViewPr>
    <p:cSldViewPr>
      <p:cViewPr varScale="1">
        <p:scale>
          <a:sx n="85" d="100"/>
          <a:sy n="85" d="100"/>
        </p:scale>
        <p:origin x="-3786" y="-78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01C030-61F7-4C09-8A04-176D1E4EF9AB}" type="datetimeFigureOut">
              <a:rPr lang="ko-KR" altLang="en-US" smtClean="0"/>
              <a:t>2023-02-16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5804BA-AF51-4F6C-8F88-B73E3DCAE32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886777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769298-2F0B-441E-82F7-B038683B70FE}" type="datetimeFigureOut">
              <a:rPr lang="ko-KR" altLang="en-US" smtClean="0"/>
              <a:t>2023-02-16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9B5678-BA0E-4F19-846C-CCAD0034FF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1282828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318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8" algn="l" defTabSz="914318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18" algn="l" defTabSz="914318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77" algn="l" defTabSz="914318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35" algn="l" defTabSz="914318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93" algn="l" defTabSz="914318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53" algn="l" defTabSz="914318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12" algn="l" defTabSz="914318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70" algn="l" defTabSz="914318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474262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124398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A74D2-7E7B-4AC8-8776-33DB0C2F9143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625361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A74D2-7E7B-4AC8-8776-33DB0C2F9143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5522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A74D2-7E7B-4AC8-8776-33DB0C2F9143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514623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A74D2-7E7B-4AC8-8776-33DB0C2F9143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117330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A74D2-7E7B-4AC8-8776-33DB0C2F9143}" type="slidenum">
              <a:rPr lang="ko-KR" altLang="en-US" smtClean="0">
                <a:solidFill>
                  <a:prstClr val="black"/>
                </a:solidFill>
              </a:rPr>
              <a:pPr/>
              <a:t>16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7618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A74D2-7E7B-4AC8-8776-33DB0C2F9143}" type="slidenum">
              <a:rPr lang="ko-KR" altLang="en-US" smtClean="0">
                <a:solidFill>
                  <a:prstClr val="black"/>
                </a:solidFill>
              </a:rPr>
              <a:pPr/>
              <a:t>17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7219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A74D2-7E7B-4AC8-8776-33DB0C2F9143}" type="slidenum">
              <a:rPr lang="ko-KR" altLang="en-US" smtClean="0">
                <a:solidFill>
                  <a:prstClr val="black"/>
                </a:solidFill>
              </a:rPr>
              <a:pPr/>
              <a:t>18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680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613500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987065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A74D2-7E7B-4AC8-8776-33DB0C2F9143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245184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077677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B4885-74E0-4DF7-BFCA-2BDD17130610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394854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254129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175039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A74D2-7E7B-4AC8-8776-33DB0C2F9143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805756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A74D2-7E7B-4AC8-8776-33DB0C2F9143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869060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_1(텍스트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직선 연결선 1"/>
          <p:cNvCxnSpPr/>
          <p:nvPr userDrawn="1"/>
        </p:nvCxnSpPr>
        <p:spPr>
          <a:xfrm>
            <a:off x="837472" y="3060551"/>
            <a:ext cx="655598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직선 연결선 2"/>
          <p:cNvCxnSpPr/>
          <p:nvPr userDrawn="1"/>
        </p:nvCxnSpPr>
        <p:spPr>
          <a:xfrm>
            <a:off x="837472" y="540271"/>
            <a:ext cx="655598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제목 8"/>
          <p:cNvSpPr>
            <a:spLocks noGrp="1"/>
          </p:cNvSpPr>
          <p:nvPr>
            <p:ph type="title" hasCustomPrompt="1"/>
          </p:nvPr>
        </p:nvSpPr>
        <p:spPr>
          <a:xfrm>
            <a:off x="706980" y="666973"/>
            <a:ext cx="8006004" cy="2537883"/>
          </a:xfrm>
        </p:spPr>
        <p:txBody>
          <a:bodyPr anchor="t">
            <a:normAutofit/>
          </a:bodyPr>
          <a:lstStyle>
            <a:lvl1pPr algn="l">
              <a:lnSpc>
                <a:spcPts val="5999"/>
              </a:lnSpc>
              <a:defRPr sz="5300" baseline="0">
                <a:solidFill>
                  <a:schemeClr val="bg1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defRPr>
            </a:lvl1pPr>
          </a:lstStyle>
          <a:p>
            <a:r>
              <a:rPr lang="en-US" altLang="ko-KR" dirty="0"/>
              <a:t>PRESENTATION</a:t>
            </a:r>
            <a:br>
              <a:rPr lang="en-US" altLang="ko-KR" dirty="0"/>
            </a:br>
            <a:r>
              <a:rPr lang="en-US" altLang="ko-KR" dirty="0"/>
              <a:t>TITLE GOES</a:t>
            </a:r>
            <a:br>
              <a:rPr lang="en-US" altLang="ko-KR" dirty="0"/>
            </a:br>
            <a:r>
              <a:rPr lang="en-US" altLang="ko-KR" dirty="0"/>
              <a:t>HERE</a:t>
            </a:r>
            <a:endParaRPr lang="ko-KR" altLang="en-US" dirty="0"/>
          </a:p>
        </p:txBody>
      </p:sp>
      <p:sp>
        <p:nvSpPr>
          <p:cNvPr id="5" name="텍스트 개체 틀 16"/>
          <p:cNvSpPr>
            <a:spLocks noGrp="1"/>
          </p:cNvSpPr>
          <p:nvPr>
            <p:ph type="body" sz="quarter" idx="11" hasCustomPrompt="1"/>
          </p:nvPr>
        </p:nvSpPr>
        <p:spPr>
          <a:xfrm>
            <a:off x="711976" y="4677844"/>
            <a:ext cx="3733665" cy="345975"/>
          </a:xfrm>
        </p:spPr>
        <p:txBody>
          <a:bodyPr>
            <a:noAutofit/>
          </a:bodyPr>
          <a:lstStyle>
            <a:lvl1pPr marL="0" indent="0">
              <a:buNone/>
              <a:defRPr sz="1599" b="1">
                <a:solidFill>
                  <a:schemeClr val="bg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defRPr>
            </a:lvl1pPr>
            <a:lvl2pPr>
              <a:defRPr sz="1599">
                <a:latin typeface="원신한 Light" panose="020B0303000000000000" pitchFamily="50" charset="-127"/>
                <a:ea typeface="원신한 Light" panose="020B0303000000000000" pitchFamily="50" charset="-127"/>
              </a:defRPr>
            </a:lvl2pPr>
            <a:lvl3pPr>
              <a:defRPr sz="1599">
                <a:latin typeface="원신한 Light" panose="020B0303000000000000" pitchFamily="50" charset="-127"/>
                <a:ea typeface="원신한 Light" panose="020B0303000000000000" pitchFamily="50" charset="-127"/>
              </a:defRPr>
            </a:lvl3pPr>
            <a:lvl4pPr>
              <a:defRPr sz="1599">
                <a:latin typeface="원신한 Light" panose="020B0303000000000000" pitchFamily="50" charset="-127"/>
                <a:ea typeface="원신한 Light" panose="020B0303000000000000" pitchFamily="50" charset="-127"/>
              </a:defRPr>
            </a:lvl4pPr>
            <a:lvl5pPr>
              <a:defRPr sz="1599">
                <a:latin typeface="원신한 Light" panose="020B0303000000000000" pitchFamily="50" charset="-127"/>
                <a:ea typeface="원신한 Light" panose="020B0303000000000000" pitchFamily="50" charset="-127"/>
              </a:defRPr>
            </a:lvl5pPr>
          </a:lstStyle>
          <a:p>
            <a:pPr lvl="0"/>
            <a:r>
              <a:rPr lang="en-US" altLang="ko-KR" dirty="0" err="1"/>
              <a:t>Gildong</a:t>
            </a:r>
            <a:r>
              <a:rPr lang="en-US" altLang="ko-KR" dirty="0"/>
              <a:t> Hong</a:t>
            </a:r>
            <a:endParaRPr lang="ko-KR" altLang="en-US" dirty="0"/>
          </a:p>
        </p:txBody>
      </p:sp>
      <p:sp>
        <p:nvSpPr>
          <p:cNvPr id="6" name="텍스트 개체 틀 22"/>
          <p:cNvSpPr>
            <a:spLocks noGrp="1"/>
          </p:cNvSpPr>
          <p:nvPr>
            <p:ph type="body" sz="quarter" idx="13" hasCustomPrompt="1"/>
          </p:nvPr>
        </p:nvSpPr>
        <p:spPr>
          <a:xfrm>
            <a:off x="706980" y="3202705"/>
            <a:ext cx="8006004" cy="533400"/>
          </a:xfrm>
        </p:spPr>
        <p:txBody>
          <a:bodyPr>
            <a:normAutofit/>
          </a:bodyPr>
          <a:lstStyle>
            <a:lvl1pPr marL="0" indent="0">
              <a:buNone/>
              <a:defRPr sz="2501" baseline="0">
                <a:solidFill>
                  <a:schemeClr val="bg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defRPr>
            </a:lvl1pPr>
          </a:lstStyle>
          <a:p>
            <a:pPr lvl="0"/>
            <a:r>
              <a:rPr lang="en-US" altLang="ko-KR" dirty="0"/>
              <a:t>Sub Title &amp; Contents Goes Here</a:t>
            </a:r>
            <a:endParaRPr lang="ko-KR" altLang="en-US" dirty="0"/>
          </a:p>
        </p:txBody>
      </p:sp>
      <p:sp>
        <p:nvSpPr>
          <p:cNvPr id="7" name="텍스트 개체 틀 26"/>
          <p:cNvSpPr>
            <a:spLocks noGrp="1"/>
          </p:cNvSpPr>
          <p:nvPr>
            <p:ph type="body" sz="quarter" idx="14" hasCustomPrompt="1"/>
          </p:nvPr>
        </p:nvSpPr>
        <p:spPr>
          <a:xfrm>
            <a:off x="711978" y="5064301"/>
            <a:ext cx="3733929" cy="338973"/>
          </a:xfrm>
        </p:spPr>
        <p:txBody>
          <a:bodyPr>
            <a:normAutofit/>
          </a:bodyPr>
          <a:lstStyle>
            <a:lvl1pPr marL="0" indent="0">
              <a:buNone/>
              <a:defRPr sz="1400" spc="-29" baseline="0">
                <a:solidFill>
                  <a:schemeClr val="bg1"/>
                </a:solidFill>
                <a:latin typeface="Noto Sans CJK KR Light" pitchFamily="34" charset="-127"/>
                <a:ea typeface="Noto Sans CJK KR Light" pitchFamily="34" charset="-127"/>
              </a:defRPr>
            </a:lvl1pPr>
          </a:lstStyle>
          <a:p>
            <a:pPr lvl="0"/>
            <a:r>
              <a:rPr lang="en-US" altLang="ko-KR" dirty="0"/>
              <a:t>Junior RS / Brand Strategy Dept.</a:t>
            </a:r>
            <a:endParaRPr lang="ko-KR" altLang="en-US" dirty="0"/>
          </a:p>
        </p:txBody>
      </p:sp>
      <p:sp>
        <p:nvSpPr>
          <p:cNvPr id="8" name="텍스트 개체 틀 28"/>
          <p:cNvSpPr>
            <a:spLocks noGrp="1"/>
          </p:cNvSpPr>
          <p:nvPr>
            <p:ph type="body" sz="quarter" idx="15" hasCustomPrompt="1"/>
          </p:nvPr>
        </p:nvSpPr>
        <p:spPr>
          <a:xfrm>
            <a:off x="711976" y="5336810"/>
            <a:ext cx="3733665" cy="380210"/>
          </a:xfrm>
        </p:spPr>
        <p:txBody>
          <a:bodyPr>
            <a:normAutofit/>
          </a:bodyPr>
          <a:lstStyle>
            <a:lvl1pPr marL="0" indent="0">
              <a:buNone/>
              <a:defRPr sz="1400" b="0" spc="-60" baseline="0">
                <a:solidFill>
                  <a:schemeClr val="bg1"/>
                </a:solidFill>
                <a:latin typeface="Noto Sans CJK KR Bold" pitchFamily="34" charset="-127"/>
                <a:ea typeface="Noto Sans CJK KR Bold" pitchFamily="34" charset="-127"/>
              </a:defRPr>
            </a:lvl1pPr>
          </a:lstStyle>
          <a:p>
            <a:pPr lvl="0"/>
            <a:r>
              <a:rPr lang="en-US" altLang="ko-KR" dirty="0"/>
              <a:t>2019.00.00</a:t>
            </a:r>
            <a:endParaRPr lang="ko-KR" altLang="en-US" dirty="0"/>
          </a:p>
        </p:txBody>
      </p:sp>
      <p:pic>
        <p:nvPicPr>
          <p:cNvPr id="10" name="그림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75" t="88690" r="4867" b="4281"/>
          <a:stretch/>
        </p:blipFill>
        <p:spPr>
          <a:xfrm>
            <a:off x="10668946" y="6705601"/>
            <a:ext cx="2117581" cy="531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07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_2(배경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189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_3(배경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04994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&amp;Subtitle page(배경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82763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page_1(배경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00911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page_2(배경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14065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page(배경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69636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page(텍스트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/>
          <p:cNvCxnSpPr/>
          <p:nvPr userDrawn="1"/>
        </p:nvCxnSpPr>
        <p:spPr>
          <a:xfrm flipH="1">
            <a:off x="453829" y="1023698"/>
            <a:ext cx="879849" cy="0"/>
          </a:xfrm>
          <a:prstGeom prst="line">
            <a:avLst/>
          </a:prstGeom>
          <a:ln w="12700">
            <a:solidFill>
              <a:srgbClr val="DADA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제목 7"/>
          <p:cNvSpPr>
            <a:spLocks noGrp="1"/>
          </p:cNvSpPr>
          <p:nvPr>
            <p:ph type="title" hasCustomPrompt="1"/>
          </p:nvPr>
        </p:nvSpPr>
        <p:spPr>
          <a:xfrm>
            <a:off x="1510128" y="612280"/>
            <a:ext cx="10668360" cy="676978"/>
          </a:xfrm>
        </p:spPr>
        <p:txBody>
          <a:bodyPr anchor="t">
            <a:normAutofit/>
          </a:bodyPr>
          <a:lstStyle>
            <a:lvl1pPr algn="l">
              <a:defRPr sz="3000" spc="-79" baseline="0">
                <a:latin typeface="원신한 Bold" panose="020B0803000000000000" pitchFamily="50" charset="-127"/>
                <a:ea typeface="원신한 Bold" panose="020B0803000000000000" pitchFamily="50" charset="-127"/>
              </a:defRPr>
            </a:lvl1pPr>
          </a:lstStyle>
          <a:p>
            <a:r>
              <a:rPr lang="en-US" altLang="ko-KR" dirty="0"/>
              <a:t>Page </a:t>
            </a:r>
            <a:r>
              <a:rPr lang="en-US" altLang="ko-KR" dirty="0" err="1"/>
              <a:t>Maintitle</a:t>
            </a:r>
            <a:r>
              <a:rPr lang="en-US" altLang="ko-KR" dirty="0"/>
              <a:t> Goes Here </a:t>
            </a:r>
            <a:r>
              <a:rPr lang="ko-KR" altLang="en-US" dirty="0" err="1"/>
              <a:t>원신한체</a:t>
            </a:r>
            <a:r>
              <a:rPr lang="en-US" altLang="ko-KR" dirty="0"/>
              <a:t>B, 30pt</a:t>
            </a:r>
            <a:endParaRPr lang="ko-KR" altLang="en-US" dirty="0"/>
          </a:p>
        </p:txBody>
      </p:sp>
      <p:sp>
        <p:nvSpPr>
          <p:cNvPr id="12" name="텍스트 개체 틀 11"/>
          <p:cNvSpPr>
            <a:spLocks noGrp="1"/>
          </p:cNvSpPr>
          <p:nvPr>
            <p:ph type="body" sz="quarter" idx="10" hasCustomPrompt="1"/>
          </p:nvPr>
        </p:nvSpPr>
        <p:spPr>
          <a:xfrm>
            <a:off x="286188" y="199870"/>
            <a:ext cx="1253292" cy="1089397"/>
          </a:xfrm>
        </p:spPr>
        <p:txBody>
          <a:bodyPr>
            <a:normAutofit/>
          </a:bodyPr>
          <a:lstStyle>
            <a:lvl1pPr marL="0" indent="0">
              <a:buNone/>
              <a:defRPr sz="5200" spc="-221" baseline="0">
                <a:solidFill>
                  <a:srgbClr val="DADADA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defRPr>
            </a:lvl1pPr>
          </a:lstStyle>
          <a:p>
            <a:pPr lvl="0"/>
            <a:r>
              <a:rPr lang="en-US" altLang="ko-KR" dirty="0"/>
              <a:t>01</a:t>
            </a:r>
            <a:endParaRPr lang="ko-KR" altLang="en-US" dirty="0"/>
          </a:p>
        </p:txBody>
      </p:sp>
      <p:sp>
        <p:nvSpPr>
          <p:cNvPr id="14" name="텍스트 개체 틀 13"/>
          <p:cNvSpPr>
            <a:spLocks noGrp="1"/>
          </p:cNvSpPr>
          <p:nvPr>
            <p:ph type="body" sz="quarter" idx="11" hasCustomPrompt="1"/>
          </p:nvPr>
        </p:nvSpPr>
        <p:spPr>
          <a:xfrm>
            <a:off x="1543475" y="203037"/>
            <a:ext cx="10635017" cy="438150"/>
          </a:xfrm>
        </p:spPr>
        <p:txBody>
          <a:bodyPr anchor="b">
            <a:normAutofit/>
          </a:bodyPr>
          <a:lstStyle>
            <a:lvl1pPr marL="0" indent="0">
              <a:buNone/>
              <a:defRPr sz="1799" spc="-50" baseline="0">
                <a:solidFill>
                  <a:srgbClr val="E7AF8A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defRPr>
            </a:lvl1pPr>
          </a:lstStyle>
          <a:p>
            <a:pPr lvl="0"/>
            <a:r>
              <a:rPr lang="en-US" altLang="ko-KR" dirty="0"/>
              <a:t>Subtitle Goes Here</a:t>
            </a:r>
            <a:endParaRPr lang="ko-KR" altLang="en-US" dirty="0"/>
          </a:p>
        </p:txBody>
      </p:sp>
      <p:sp>
        <p:nvSpPr>
          <p:cNvPr id="15" name="텍스트 개체 틀 38"/>
          <p:cNvSpPr>
            <a:spLocks noGrp="1"/>
          </p:cNvSpPr>
          <p:nvPr>
            <p:ph type="body" sz="quarter" idx="13" hasCustomPrompt="1"/>
          </p:nvPr>
        </p:nvSpPr>
        <p:spPr>
          <a:xfrm>
            <a:off x="11499808" y="7167114"/>
            <a:ext cx="722439" cy="217487"/>
          </a:xfrm>
        </p:spPr>
        <p:txBody>
          <a:bodyPr>
            <a:noAutofit/>
          </a:bodyPr>
          <a:lstStyle>
            <a:lvl1pPr marL="0" indent="0">
              <a:buNone/>
              <a:defRPr sz="800" spc="-50" baseline="0">
                <a:latin typeface="원신한 Bold" panose="020B0803000000000000" pitchFamily="50" charset="-127"/>
                <a:ea typeface="원신한 Bold" panose="020B0803000000000000" pitchFamily="50" charset="-127"/>
              </a:defRPr>
            </a:lvl1pPr>
          </a:lstStyle>
          <a:p>
            <a:pPr lvl="0"/>
            <a:r>
              <a:rPr lang="en-US" altLang="ko-KR" dirty="0"/>
              <a:t>000</a:t>
            </a:r>
            <a:endParaRPr lang="ko-KR" altLang="en-US" dirty="0"/>
          </a:p>
        </p:txBody>
      </p:sp>
      <p:sp>
        <p:nvSpPr>
          <p:cNvPr id="16" name="텍스트 개체 틀 40"/>
          <p:cNvSpPr>
            <a:spLocks noGrp="1"/>
          </p:cNvSpPr>
          <p:nvPr>
            <p:ph type="body" sz="quarter" idx="14" hasCustomPrompt="1"/>
          </p:nvPr>
        </p:nvSpPr>
        <p:spPr>
          <a:xfrm>
            <a:off x="11790769" y="7165006"/>
            <a:ext cx="1357068" cy="317883"/>
          </a:xfrm>
        </p:spPr>
        <p:txBody>
          <a:bodyPr>
            <a:normAutofit/>
          </a:bodyPr>
          <a:lstStyle>
            <a:lvl1pPr marL="0" indent="0">
              <a:buNone/>
              <a:defRPr sz="800" spc="-40" baseline="0">
                <a:latin typeface="원신한 Light" panose="020B0303000000000000" pitchFamily="50" charset="-127"/>
                <a:ea typeface="원신한 Light" panose="020B0303000000000000" pitchFamily="50" charset="-127"/>
              </a:defRPr>
            </a:lvl1pPr>
          </a:lstStyle>
          <a:p>
            <a:pPr lvl="0"/>
            <a:r>
              <a:rPr lang="en-US" altLang="ko-KR" dirty="0"/>
              <a:t>Project Title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694618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4111" y="1565929"/>
            <a:ext cx="5713254" cy="108051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8221" y="2856477"/>
            <a:ext cx="4705033" cy="128821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360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720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08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44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6802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16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522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6883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411111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3259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Char char="•"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411111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063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_2(텍스트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직선 연결선 1"/>
          <p:cNvCxnSpPr/>
          <p:nvPr userDrawn="1"/>
        </p:nvCxnSpPr>
        <p:spPr>
          <a:xfrm flipH="1">
            <a:off x="7556738" y="531796"/>
            <a:ext cx="1629234" cy="0"/>
          </a:xfrm>
          <a:prstGeom prst="line">
            <a:avLst/>
          </a:prstGeom>
          <a:ln>
            <a:solidFill>
              <a:srgbClr val="575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직선 연결선 2"/>
          <p:cNvCxnSpPr/>
          <p:nvPr userDrawn="1"/>
        </p:nvCxnSpPr>
        <p:spPr>
          <a:xfrm flipH="1">
            <a:off x="9480241" y="531796"/>
            <a:ext cx="1629234" cy="0"/>
          </a:xfrm>
          <a:prstGeom prst="line">
            <a:avLst/>
          </a:prstGeom>
          <a:ln>
            <a:solidFill>
              <a:srgbClr val="575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직선 연결선 3"/>
          <p:cNvCxnSpPr/>
          <p:nvPr userDrawn="1"/>
        </p:nvCxnSpPr>
        <p:spPr>
          <a:xfrm flipH="1">
            <a:off x="11402323" y="531796"/>
            <a:ext cx="1221927" cy="0"/>
          </a:xfrm>
          <a:prstGeom prst="line">
            <a:avLst/>
          </a:prstGeom>
          <a:ln>
            <a:solidFill>
              <a:srgbClr val="575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제목 12"/>
          <p:cNvSpPr>
            <a:spLocks noGrp="1"/>
          </p:cNvSpPr>
          <p:nvPr>
            <p:ph type="title" hasCustomPrompt="1"/>
          </p:nvPr>
        </p:nvSpPr>
        <p:spPr>
          <a:xfrm>
            <a:off x="672150" y="2477957"/>
            <a:ext cx="12098655" cy="1734722"/>
          </a:xfrm>
        </p:spPr>
        <p:txBody>
          <a:bodyPr anchor="t">
            <a:normAutofit/>
          </a:bodyPr>
          <a:lstStyle>
            <a:lvl1pPr>
              <a:lnSpc>
                <a:spcPts val="5999"/>
              </a:lnSpc>
              <a:defRPr sz="5300" baseline="0">
                <a:solidFill>
                  <a:srgbClr val="1B2362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defRPr>
            </a:lvl1pPr>
          </a:lstStyle>
          <a:p>
            <a:r>
              <a:rPr lang="en-US" altLang="ko-KR" dirty="0"/>
              <a:t>PRESENTATION</a:t>
            </a:r>
            <a:br>
              <a:rPr lang="en-US" altLang="ko-KR" dirty="0"/>
            </a:br>
            <a:r>
              <a:rPr lang="en-US" altLang="ko-KR" dirty="0"/>
              <a:t>TITLE GOES HERE</a:t>
            </a:r>
            <a:endParaRPr lang="ko-KR" altLang="en-US" dirty="0"/>
          </a:p>
        </p:txBody>
      </p:sp>
      <p:sp>
        <p:nvSpPr>
          <p:cNvPr id="6" name="텍스트 개체 틀 14"/>
          <p:cNvSpPr>
            <a:spLocks noGrp="1"/>
          </p:cNvSpPr>
          <p:nvPr>
            <p:ph type="body" sz="quarter" idx="10" hasCustomPrompt="1"/>
          </p:nvPr>
        </p:nvSpPr>
        <p:spPr>
          <a:xfrm>
            <a:off x="672943" y="4216634"/>
            <a:ext cx="12097072" cy="503237"/>
          </a:xfrm>
        </p:spPr>
        <p:txBody>
          <a:bodyPr>
            <a:normAutofit/>
          </a:bodyPr>
          <a:lstStyle>
            <a:lvl1pPr marL="0" indent="0" algn="ctr">
              <a:buNone/>
              <a:defRPr sz="2501" baseline="0">
                <a:solidFill>
                  <a:srgbClr val="1B2362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defRPr>
            </a:lvl1pPr>
            <a:lvl2pPr marL="497749" indent="0" algn="ctr">
              <a:buNone/>
              <a:defRPr/>
            </a:lvl2pPr>
            <a:lvl3pPr marL="995499" indent="0" algn="ctr">
              <a:buNone/>
              <a:defRPr/>
            </a:lvl3pPr>
            <a:lvl4pPr marL="1493250" indent="0" algn="ctr">
              <a:buNone/>
              <a:defRPr/>
            </a:lvl4pPr>
            <a:lvl5pPr marL="1990999" indent="0" algn="ctr">
              <a:buNone/>
              <a:defRPr/>
            </a:lvl5pPr>
          </a:lstStyle>
          <a:p>
            <a:pPr lvl="0"/>
            <a:r>
              <a:rPr lang="en-US" altLang="ko-KR" dirty="0"/>
              <a:t>Sub Title &amp; Contents Goes Here</a:t>
            </a:r>
            <a:endParaRPr lang="ko-KR" altLang="en-US" dirty="0"/>
          </a:p>
        </p:txBody>
      </p:sp>
      <p:sp>
        <p:nvSpPr>
          <p:cNvPr id="7" name="텍스트 개체 틀 16"/>
          <p:cNvSpPr>
            <a:spLocks noGrp="1"/>
          </p:cNvSpPr>
          <p:nvPr>
            <p:ph type="body" sz="quarter" idx="11" hasCustomPrompt="1"/>
          </p:nvPr>
        </p:nvSpPr>
        <p:spPr>
          <a:xfrm>
            <a:off x="7422325" y="580027"/>
            <a:ext cx="1765005" cy="261071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rgbClr val="575757"/>
                </a:solidFill>
                <a:latin typeface="Noto Sans CJK KR Bold" pitchFamily="34" charset="-127"/>
                <a:ea typeface="Noto Sans CJK KR Bold" pitchFamily="34" charset="-127"/>
              </a:defRPr>
            </a:lvl1pPr>
            <a:lvl2pPr>
              <a:defRPr sz="1200">
                <a:solidFill>
                  <a:srgbClr val="73767A"/>
                </a:solidFill>
                <a:latin typeface="Noto Sans CJK KR Bold" pitchFamily="34" charset="-127"/>
                <a:ea typeface="Noto Sans CJK KR Bold" pitchFamily="34" charset="-127"/>
              </a:defRPr>
            </a:lvl2pPr>
            <a:lvl3pPr>
              <a:defRPr sz="1200">
                <a:solidFill>
                  <a:srgbClr val="73767A"/>
                </a:solidFill>
                <a:latin typeface="Noto Sans CJK KR Bold" pitchFamily="34" charset="-127"/>
                <a:ea typeface="Noto Sans CJK KR Bold" pitchFamily="34" charset="-127"/>
              </a:defRPr>
            </a:lvl3pPr>
            <a:lvl4pPr>
              <a:defRPr sz="1200">
                <a:solidFill>
                  <a:srgbClr val="73767A"/>
                </a:solidFill>
                <a:latin typeface="Noto Sans CJK KR Bold" pitchFamily="34" charset="-127"/>
                <a:ea typeface="Noto Sans CJK KR Bold" pitchFamily="34" charset="-127"/>
              </a:defRPr>
            </a:lvl4pPr>
            <a:lvl5pPr>
              <a:defRPr sz="1200">
                <a:solidFill>
                  <a:srgbClr val="73767A"/>
                </a:solidFill>
                <a:latin typeface="Noto Sans CJK KR Bold" pitchFamily="34" charset="-127"/>
                <a:ea typeface="Noto Sans CJK KR Bold" pitchFamily="34" charset="-127"/>
              </a:defRPr>
            </a:lvl5pPr>
          </a:lstStyle>
          <a:p>
            <a:pPr lvl="0"/>
            <a:r>
              <a:rPr lang="en-US" altLang="ko-KR" dirty="0" err="1"/>
              <a:t>Presentor</a:t>
            </a:r>
            <a:endParaRPr lang="ko-KR" altLang="en-US" dirty="0"/>
          </a:p>
        </p:txBody>
      </p:sp>
      <p:sp>
        <p:nvSpPr>
          <p:cNvPr id="8" name="텍스트 개체 틀 16"/>
          <p:cNvSpPr>
            <a:spLocks noGrp="1"/>
          </p:cNvSpPr>
          <p:nvPr>
            <p:ph type="body" sz="quarter" idx="12" hasCustomPrompt="1"/>
          </p:nvPr>
        </p:nvSpPr>
        <p:spPr>
          <a:xfrm>
            <a:off x="9377265" y="580027"/>
            <a:ext cx="1914352" cy="261071"/>
          </a:xfrm>
        </p:spPr>
        <p:txBody>
          <a:bodyPr>
            <a:noAutofit/>
          </a:bodyPr>
          <a:lstStyle>
            <a:lvl1pPr marL="0" indent="0">
              <a:buNone/>
              <a:defRPr sz="1200" baseline="0">
                <a:solidFill>
                  <a:srgbClr val="575757"/>
                </a:solidFill>
                <a:latin typeface="Noto Sans CJK KR Bold" pitchFamily="34" charset="-127"/>
                <a:ea typeface="Noto Sans CJK KR Bold" pitchFamily="34" charset="-127"/>
              </a:defRPr>
            </a:lvl1pPr>
            <a:lvl2pPr>
              <a:defRPr sz="1200">
                <a:solidFill>
                  <a:srgbClr val="73767A"/>
                </a:solidFill>
                <a:latin typeface="Noto Sans CJK KR Bold" pitchFamily="34" charset="-127"/>
                <a:ea typeface="Noto Sans CJK KR Bold" pitchFamily="34" charset="-127"/>
              </a:defRPr>
            </a:lvl2pPr>
            <a:lvl3pPr>
              <a:defRPr sz="1200">
                <a:solidFill>
                  <a:srgbClr val="73767A"/>
                </a:solidFill>
                <a:latin typeface="Noto Sans CJK KR Bold" pitchFamily="34" charset="-127"/>
                <a:ea typeface="Noto Sans CJK KR Bold" pitchFamily="34" charset="-127"/>
              </a:defRPr>
            </a:lvl3pPr>
            <a:lvl4pPr>
              <a:defRPr sz="1200">
                <a:solidFill>
                  <a:srgbClr val="73767A"/>
                </a:solidFill>
                <a:latin typeface="Noto Sans CJK KR Bold" pitchFamily="34" charset="-127"/>
                <a:ea typeface="Noto Sans CJK KR Bold" pitchFamily="34" charset="-127"/>
              </a:defRPr>
            </a:lvl4pPr>
            <a:lvl5pPr>
              <a:defRPr sz="1200">
                <a:solidFill>
                  <a:srgbClr val="73767A"/>
                </a:solidFill>
                <a:latin typeface="Noto Sans CJK KR Bold" pitchFamily="34" charset="-127"/>
                <a:ea typeface="Noto Sans CJK KR Bold" pitchFamily="34" charset="-127"/>
              </a:defRPr>
            </a:lvl5pPr>
          </a:lstStyle>
          <a:p>
            <a:pPr lvl="0"/>
            <a:r>
              <a:rPr lang="en-US" altLang="ko-KR" dirty="0"/>
              <a:t>Junior RS</a:t>
            </a:r>
            <a:endParaRPr lang="ko-KR" altLang="en-US" dirty="0"/>
          </a:p>
        </p:txBody>
      </p:sp>
      <p:sp>
        <p:nvSpPr>
          <p:cNvPr id="9" name="텍스트 개체 틀 16"/>
          <p:cNvSpPr>
            <a:spLocks noGrp="1"/>
          </p:cNvSpPr>
          <p:nvPr>
            <p:ph type="body" sz="quarter" idx="13" hasCustomPrompt="1"/>
          </p:nvPr>
        </p:nvSpPr>
        <p:spPr>
          <a:xfrm>
            <a:off x="11278090" y="580027"/>
            <a:ext cx="1346162" cy="261071"/>
          </a:xfrm>
        </p:spPr>
        <p:txBody>
          <a:bodyPr>
            <a:noAutofit/>
          </a:bodyPr>
          <a:lstStyle>
            <a:lvl1pPr marL="0" indent="0">
              <a:buNone/>
              <a:defRPr sz="1200" baseline="0">
                <a:solidFill>
                  <a:srgbClr val="575757"/>
                </a:solidFill>
                <a:latin typeface="Noto Sans CJK KR Bold" pitchFamily="34" charset="-127"/>
                <a:ea typeface="Noto Sans CJK KR Bold" pitchFamily="34" charset="-127"/>
              </a:defRPr>
            </a:lvl1pPr>
            <a:lvl2pPr>
              <a:defRPr sz="1200">
                <a:solidFill>
                  <a:srgbClr val="73767A"/>
                </a:solidFill>
                <a:latin typeface="Noto Sans CJK KR Bold" pitchFamily="34" charset="-127"/>
                <a:ea typeface="Noto Sans CJK KR Bold" pitchFamily="34" charset="-127"/>
              </a:defRPr>
            </a:lvl2pPr>
            <a:lvl3pPr>
              <a:defRPr sz="1200">
                <a:solidFill>
                  <a:srgbClr val="73767A"/>
                </a:solidFill>
                <a:latin typeface="Noto Sans CJK KR Bold" pitchFamily="34" charset="-127"/>
                <a:ea typeface="Noto Sans CJK KR Bold" pitchFamily="34" charset="-127"/>
              </a:defRPr>
            </a:lvl3pPr>
            <a:lvl4pPr>
              <a:defRPr sz="1200">
                <a:solidFill>
                  <a:srgbClr val="73767A"/>
                </a:solidFill>
                <a:latin typeface="Noto Sans CJK KR Bold" pitchFamily="34" charset="-127"/>
                <a:ea typeface="Noto Sans CJK KR Bold" pitchFamily="34" charset="-127"/>
              </a:defRPr>
            </a:lvl4pPr>
            <a:lvl5pPr>
              <a:defRPr sz="1200">
                <a:solidFill>
                  <a:srgbClr val="73767A"/>
                </a:solidFill>
                <a:latin typeface="Noto Sans CJK KR Bold" pitchFamily="34" charset="-127"/>
                <a:ea typeface="Noto Sans CJK KR Bold" pitchFamily="34" charset="-127"/>
              </a:defRPr>
            </a:lvl5pPr>
          </a:lstStyle>
          <a:p>
            <a:pPr lvl="0"/>
            <a:r>
              <a:rPr lang="en-US" altLang="ko-KR" dirty="0"/>
              <a:t>Date</a:t>
            </a:r>
            <a:endParaRPr lang="ko-KR" altLang="en-US" dirty="0"/>
          </a:p>
        </p:txBody>
      </p:sp>
      <p:sp>
        <p:nvSpPr>
          <p:cNvPr id="10" name="텍스트 개체 틀 16"/>
          <p:cNvSpPr>
            <a:spLocks noGrp="1"/>
          </p:cNvSpPr>
          <p:nvPr>
            <p:ph type="body" sz="quarter" idx="14" hasCustomPrompt="1"/>
          </p:nvPr>
        </p:nvSpPr>
        <p:spPr>
          <a:xfrm>
            <a:off x="7422329" y="809831"/>
            <a:ext cx="1763646" cy="306504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rgbClr val="575757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defRPr>
            </a:lvl1pPr>
            <a:lvl2pPr>
              <a:defRPr sz="1200">
                <a:solidFill>
                  <a:srgbClr val="73767A"/>
                </a:solidFill>
                <a:latin typeface="Noto Sans CJK KR Bold" pitchFamily="34" charset="-127"/>
                <a:ea typeface="Noto Sans CJK KR Bold" pitchFamily="34" charset="-127"/>
              </a:defRPr>
            </a:lvl2pPr>
            <a:lvl3pPr>
              <a:defRPr sz="1200">
                <a:solidFill>
                  <a:srgbClr val="73767A"/>
                </a:solidFill>
                <a:latin typeface="Noto Sans CJK KR Bold" pitchFamily="34" charset="-127"/>
                <a:ea typeface="Noto Sans CJK KR Bold" pitchFamily="34" charset="-127"/>
              </a:defRPr>
            </a:lvl3pPr>
            <a:lvl4pPr>
              <a:defRPr sz="1200">
                <a:solidFill>
                  <a:srgbClr val="73767A"/>
                </a:solidFill>
                <a:latin typeface="Noto Sans CJK KR Bold" pitchFamily="34" charset="-127"/>
                <a:ea typeface="Noto Sans CJK KR Bold" pitchFamily="34" charset="-127"/>
              </a:defRPr>
            </a:lvl4pPr>
            <a:lvl5pPr>
              <a:defRPr sz="1200">
                <a:solidFill>
                  <a:srgbClr val="73767A"/>
                </a:solidFill>
                <a:latin typeface="Noto Sans CJK KR Bold" pitchFamily="34" charset="-127"/>
                <a:ea typeface="Noto Sans CJK KR Bold" pitchFamily="34" charset="-127"/>
              </a:defRPr>
            </a:lvl5pPr>
          </a:lstStyle>
          <a:p>
            <a:pPr lvl="0"/>
            <a:r>
              <a:rPr lang="en-US" altLang="ko-KR" dirty="0" err="1"/>
              <a:t>Gildong</a:t>
            </a:r>
            <a:r>
              <a:rPr lang="en-US" altLang="ko-KR" dirty="0"/>
              <a:t> Hong</a:t>
            </a:r>
            <a:endParaRPr lang="ko-KR" altLang="en-US" dirty="0"/>
          </a:p>
        </p:txBody>
      </p:sp>
      <p:sp>
        <p:nvSpPr>
          <p:cNvPr id="11" name="텍스트 개체 틀 16"/>
          <p:cNvSpPr>
            <a:spLocks noGrp="1"/>
          </p:cNvSpPr>
          <p:nvPr>
            <p:ph type="body" sz="quarter" idx="15" hasCustomPrompt="1"/>
          </p:nvPr>
        </p:nvSpPr>
        <p:spPr>
          <a:xfrm>
            <a:off x="9377273" y="809831"/>
            <a:ext cx="1913084" cy="306504"/>
          </a:xfrm>
        </p:spPr>
        <p:txBody>
          <a:bodyPr>
            <a:noAutofit/>
          </a:bodyPr>
          <a:lstStyle>
            <a:lvl1pPr marL="0" indent="0">
              <a:buNone/>
              <a:defRPr sz="1200" spc="-29" baseline="0">
                <a:solidFill>
                  <a:srgbClr val="575757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defRPr>
            </a:lvl1pPr>
            <a:lvl2pPr>
              <a:defRPr sz="1200">
                <a:solidFill>
                  <a:srgbClr val="73767A"/>
                </a:solidFill>
                <a:latin typeface="Noto Sans CJK KR Bold" pitchFamily="34" charset="-127"/>
                <a:ea typeface="Noto Sans CJK KR Bold" pitchFamily="34" charset="-127"/>
              </a:defRPr>
            </a:lvl2pPr>
            <a:lvl3pPr>
              <a:defRPr sz="1200">
                <a:solidFill>
                  <a:srgbClr val="73767A"/>
                </a:solidFill>
                <a:latin typeface="Noto Sans CJK KR Bold" pitchFamily="34" charset="-127"/>
                <a:ea typeface="Noto Sans CJK KR Bold" pitchFamily="34" charset="-127"/>
              </a:defRPr>
            </a:lvl3pPr>
            <a:lvl4pPr>
              <a:defRPr sz="1200">
                <a:solidFill>
                  <a:srgbClr val="73767A"/>
                </a:solidFill>
                <a:latin typeface="Noto Sans CJK KR Bold" pitchFamily="34" charset="-127"/>
                <a:ea typeface="Noto Sans CJK KR Bold" pitchFamily="34" charset="-127"/>
              </a:defRPr>
            </a:lvl4pPr>
            <a:lvl5pPr>
              <a:defRPr sz="1200">
                <a:solidFill>
                  <a:srgbClr val="73767A"/>
                </a:solidFill>
                <a:latin typeface="Noto Sans CJK KR Bold" pitchFamily="34" charset="-127"/>
                <a:ea typeface="Noto Sans CJK KR Bold" pitchFamily="34" charset="-127"/>
              </a:defRPr>
            </a:lvl5pPr>
          </a:lstStyle>
          <a:p>
            <a:pPr lvl="0"/>
            <a:r>
              <a:rPr lang="en-US" altLang="ko-KR" dirty="0"/>
              <a:t>Brand Strategy Dt.</a:t>
            </a:r>
            <a:endParaRPr lang="ko-KR" altLang="en-US" dirty="0"/>
          </a:p>
        </p:txBody>
      </p:sp>
      <p:sp>
        <p:nvSpPr>
          <p:cNvPr id="12" name="텍스트 개체 틀 16"/>
          <p:cNvSpPr>
            <a:spLocks noGrp="1"/>
          </p:cNvSpPr>
          <p:nvPr>
            <p:ph type="body" sz="quarter" idx="16" hasCustomPrompt="1"/>
          </p:nvPr>
        </p:nvSpPr>
        <p:spPr>
          <a:xfrm>
            <a:off x="11278090" y="791359"/>
            <a:ext cx="1346162" cy="306504"/>
          </a:xfrm>
        </p:spPr>
        <p:txBody>
          <a:bodyPr>
            <a:noAutofit/>
          </a:bodyPr>
          <a:lstStyle>
            <a:lvl1pPr marL="0" indent="0">
              <a:buNone/>
              <a:defRPr sz="1350" baseline="0">
                <a:solidFill>
                  <a:srgbClr val="575757"/>
                </a:solidFill>
                <a:latin typeface="Noto Sans CJK KR Light" pitchFamily="34" charset="-127"/>
                <a:ea typeface="Noto Sans CJK KR Light" pitchFamily="34" charset="-127"/>
              </a:defRPr>
            </a:lvl1pPr>
            <a:lvl2pPr>
              <a:defRPr sz="1200">
                <a:solidFill>
                  <a:srgbClr val="73767A"/>
                </a:solidFill>
                <a:latin typeface="Noto Sans CJK KR Bold" pitchFamily="34" charset="-127"/>
                <a:ea typeface="Noto Sans CJK KR Bold" pitchFamily="34" charset="-127"/>
              </a:defRPr>
            </a:lvl2pPr>
            <a:lvl3pPr>
              <a:defRPr sz="1200">
                <a:solidFill>
                  <a:srgbClr val="73767A"/>
                </a:solidFill>
                <a:latin typeface="Noto Sans CJK KR Bold" pitchFamily="34" charset="-127"/>
                <a:ea typeface="Noto Sans CJK KR Bold" pitchFamily="34" charset="-127"/>
              </a:defRPr>
            </a:lvl3pPr>
            <a:lvl4pPr>
              <a:defRPr sz="1200">
                <a:solidFill>
                  <a:srgbClr val="73767A"/>
                </a:solidFill>
                <a:latin typeface="Noto Sans CJK KR Bold" pitchFamily="34" charset="-127"/>
                <a:ea typeface="Noto Sans CJK KR Bold" pitchFamily="34" charset="-127"/>
              </a:defRPr>
            </a:lvl4pPr>
            <a:lvl5pPr>
              <a:defRPr sz="1200">
                <a:solidFill>
                  <a:srgbClr val="73767A"/>
                </a:solidFill>
                <a:latin typeface="Noto Sans CJK KR Bold" pitchFamily="34" charset="-127"/>
                <a:ea typeface="Noto Sans CJK KR Bold" pitchFamily="34" charset="-127"/>
              </a:defRPr>
            </a:lvl5pPr>
          </a:lstStyle>
          <a:p>
            <a:pPr lvl="0"/>
            <a:r>
              <a:rPr lang="en-US" altLang="ko-KR" dirty="0"/>
              <a:t>2019.00.00</a:t>
            </a:r>
            <a:endParaRPr lang="ko-KR" altLang="en-US" dirty="0"/>
          </a:p>
        </p:txBody>
      </p:sp>
      <p:pic>
        <p:nvPicPr>
          <p:cNvPr id="13" name="그림 1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12" t="88692" r="5042" b="4252"/>
          <a:stretch/>
        </p:blipFill>
        <p:spPr>
          <a:xfrm>
            <a:off x="10621049" y="6705599"/>
            <a:ext cx="2143368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239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_3(텍스트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8"/>
          <p:cNvSpPr>
            <a:spLocks noGrp="1"/>
          </p:cNvSpPr>
          <p:nvPr>
            <p:ph type="title" hasCustomPrompt="1"/>
          </p:nvPr>
        </p:nvSpPr>
        <p:spPr>
          <a:xfrm>
            <a:off x="683758" y="694393"/>
            <a:ext cx="8006004" cy="1638488"/>
          </a:xfrm>
        </p:spPr>
        <p:txBody>
          <a:bodyPr anchor="t">
            <a:normAutofit/>
          </a:bodyPr>
          <a:lstStyle>
            <a:lvl1pPr algn="l">
              <a:lnSpc>
                <a:spcPts val="5999"/>
              </a:lnSpc>
              <a:defRPr sz="5300" baseline="0">
                <a:solidFill>
                  <a:schemeClr val="bg1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defRPr>
            </a:lvl1pPr>
          </a:lstStyle>
          <a:p>
            <a:r>
              <a:rPr lang="en-US" altLang="ko-KR" dirty="0"/>
              <a:t>PRESENTATION</a:t>
            </a:r>
            <a:br>
              <a:rPr lang="en-US" altLang="ko-KR" dirty="0"/>
            </a:br>
            <a:r>
              <a:rPr lang="en-US" altLang="ko-KR" dirty="0"/>
              <a:t>TITLE GOES HERE</a:t>
            </a:r>
            <a:endParaRPr lang="ko-KR" altLang="en-US" dirty="0"/>
          </a:p>
        </p:txBody>
      </p:sp>
      <p:sp>
        <p:nvSpPr>
          <p:cNvPr id="3" name="텍스트 개체 틀 8"/>
          <p:cNvSpPr>
            <a:spLocks noGrp="1"/>
          </p:cNvSpPr>
          <p:nvPr>
            <p:ph type="body" sz="quarter" idx="10" hasCustomPrompt="1"/>
          </p:nvPr>
        </p:nvSpPr>
        <p:spPr>
          <a:xfrm>
            <a:off x="719686" y="2430951"/>
            <a:ext cx="7973533" cy="431800"/>
          </a:xfrm>
        </p:spPr>
        <p:txBody>
          <a:bodyPr>
            <a:noAutofit/>
          </a:bodyPr>
          <a:lstStyle>
            <a:lvl1pPr marL="0" indent="0">
              <a:buNone/>
              <a:defRPr sz="2501">
                <a:solidFill>
                  <a:schemeClr val="bg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defRPr>
            </a:lvl1pPr>
            <a:lvl2pPr>
              <a:defRPr>
                <a:solidFill>
                  <a:schemeClr val="bg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defRPr>
            </a:lvl2pPr>
            <a:lvl3pPr>
              <a:defRPr>
                <a:solidFill>
                  <a:schemeClr val="bg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defRPr>
            </a:lvl3pPr>
            <a:lvl4pPr>
              <a:defRPr>
                <a:solidFill>
                  <a:schemeClr val="bg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defRPr>
            </a:lvl4pPr>
            <a:lvl5pPr>
              <a:defRPr>
                <a:solidFill>
                  <a:schemeClr val="bg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defRPr>
            </a:lvl5pPr>
          </a:lstStyle>
          <a:p>
            <a:pPr lvl="0"/>
            <a:r>
              <a:rPr lang="en-US" altLang="ko-KR" dirty="0"/>
              <a:t>Sub Title &amp; Contents Goes Here</a:t>
            </a:r>
            <a:endParaRPr lang="ko-KR" altLang="en-US" dirty="0"/>
          </a:p>
        </p:txBody>
      </p:sp>
      <p:sp>
        <p:nvSpPr>
          <p:cNvPr id="4" name="텍스트 개체 틀 16"/>
          <p:cNvSpPr>
            <a:spLocks noGrp="1"/>
          </p:cNvSpPr>
          <p:nvPr>
            <p:ph type="body" sz="quarter" idx="11" hasCustomPrompt="1"/>
          </p:nvPr>
        </p:nvSpPr>
        <p:spPr>
          <a:xfrm>
            <a:off x="688754" y="3742813"/>
            <a:ext cx="3733665" cy="345975"/>
          </a:xfrm>
        </p:spPr>
        <p:txBody>
          <a:bodyPr>
            <a:noAutofit/>
          </a:bodyPr>
          <a:lstStyle>
            <a:lvl1pPr marL="0" indent="0">
              <a:buNone/>
              <a:defRPr sz="1599" b="1">
                <a:solidFill>
                  <a:schemeClr val="bg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defRPr>
            </a:lvl1pPr>
            <a:lvl2pPr>
              <a:defRPr sz="1599">
                <a:latin typeface="원신한 Light" panose="020B0303000000000000" pitchFamily="50" charset="-127"/>
                <a:ea typeface="원신한 Light" panose="020B0303000000000000" pitchFamily="50" charset="-127"/>
              </a:defRPr>
            </a:lvl2pPr>
            <a:lvl3pPr>
              <a:defRPr sz="1599">
                <a:latin typeface="원신한 Light" panose="020B0303000000000000" pitchFamily="50" charset="-127"/>
                <a:ea typeface="원신한 Light" panose="020B0303000000000000" pitchFamily="50" charset="-127"/>
              </a:defRPr>
            </a:lvl3pPr>
            <a:lvl4pPr>
              <a:defRPr sz="1599">
                <a:latin typeface="원신한 Light" panose="020B0303000000000000" pitchFamily="50" charset="-127"/>
                <a:ea typeface="원신한 Light" panose="020B0303000000000000" pitchFamily="50" charset="-127"/>
              </a:defRPr>
            </a:lvl4pPr>
            <a:lvl5pPr>
              <a:defRPr sz="1599">
                <a:latin typeface="원신한 Light" panose="020B0303000000000000" pitchFamily="50" charset="-127"/>
                <a:ea typeface="원신한 Light" panose="020B0303000000000000" pitchFamily="50" charset="-127"/>
              </a:defRPr>
            </a:lvl5pPr>
          </a:lstStyle>
          <a:p>
            <a:pPr lvl="0"/>
            <a:r>
              <a:rPr lang="en-US" altLang="ko-KR" dirty="0" err="1"/>
              <a:t>Gildong</a:t>
            </a:r>
            <a:r>
              <a:rPr lang="en-US" altLang="ko-KR" dirty="0"/>
              <a:t> Hong</a:t>
            </a:r>
            <a:endParaRPr lang="ko-KR" altLang="en-US" dirty="0"/>
          </a:p>
        </p:txBody>
      </p:sp>
      <p:sp>
        <p:nvSpPr>
          <p:cNvPr id="5" name="텍스트 개체 틀 26"/>
          <p:cNvSpPr>
            <a:spLocks noGrp="1"/>
          </p:cNvSpPr>
          <p:nvPr>
            <p:ph type="body" sz="quarter" idx="14" hasCustomPrompt="1"/>
          </p:nvPr>
        </p:nvSpPr>
        <p:spPr>
          <a:xfrm>
            <a:off x="688756" y="4143266"/>
            <a:ext cx="3733929" cy="338973"/>
          </a:xfrm>
        </p:spPr>
        <p:txBody>
          <a:bodyPr>
            <a:normAutofit/>
          </a:bodyPr>
          <a:lstStyle>
            <a:lvl1pPr marL="0" indent="0">
              <a:buNone/>
              <a:defRPr sz="1400" spc="-29" baseline="0">
                <a:solidFill>
                  <a:schemeClr val="bg1"/>
                </a:solidFill>
                <a:latin typeface="Noto Sans CJK KR Light" pitchFamily="34" charset="-127"/>
                <a:ea typeface="Noto Sans CJK KR Light" pitchFamily="34" charset="-127"/>
              </a:defRPr>
            </a:lvl1pPr>
          </a:lstStyle>
          <a:p>
            <a:pPr lvl="0"/>
            <a:r>
              <a:rPr lang="en-US" altLang="ko-KR" dirty="0"/>
              <a:t>Junior RS / Brand Strategy Dept.</a:t>
            </a:r>
            <a:endParaRPr lang="ko-KR" altLang="en-US" dirty="0"/>
          </a:p>
        </p:txBody>
      </p:sp>
      <p:sp>
        <p:nvSpPr>
          <p:cNvPr id="6" name="텍스트 개체 틀 28"/>
          <p:cNvSpPr>
            <a:spLocks noGrp="1"/>
          </p:cNvSpPr>
          <p:nvPr>
            <p:ph type="body" sz="quarter" idx="15" hasCustomPrompt="1"/>
          </p:nvPr>
        </p:nvSpPr>
        <p:spPr>
          <a:xfrm>
            <a:off x="688754" y="4410521"/>
            <a:ext cx="3733665" cy="380210"/>
          </a:xfrm>
        </p:spPr>
        <p:txBody>
          <a:bodyPr>
            <a:normAutofit/>
          </a:bodyPr>
          <a:lstStyle>
            <a:lvl1pPr marL="0" indent="0">
              <a:buNone/>
              <a:defRPr sz="1400" b="0" spc="-60" baseline="0">
                <a:solidFill>
                  <a:schemeClr val="bg1"/>
                </a:solidFill>
                <a:latin typeface="Noto Sans CJK KR Bold" pitchFamily="34" charset="-127"/>
                <a:ea typeface="Noto Sans CJK KR Bold" pitchFamily="34" charset="-127"/>
              </a:defRPr>
            </a:lvl1pPr>
          </a:lstStyle>
          <a:p>
            <a:pPr lvl="0"/>
            <a:r>
              <a:rPr lang="en-US" altLang="ko-KR" dirty="0"/>
              <a:t>2019.00.00</a:t>
            </a:r>
            <a:endParaRPr lang="ko-KR" altLang="en-US" dirty="0"/>
          </a:p>
        </p:txBody>
      </p:sp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68" t="88692" r="5042" b="4252"/>
          <a:stretch/>
        </p:blipFill>
        <p:spPr>
          <a:xfrm>
            <a:off x="10668948" y="6705599"/>
            <a:ext cx="2095473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010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page(텍스트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784495" y="1711680"/>
            <a:ext cx="1628730" cy="486656"/>
          </a:xfrm>
        </p:spPr>
        <p:txBody>
          <a:bodyPr>
            <a:normAutofit/>
          </a:bodyPr>
          <a:lstStyle>
            <a:lvl1pPr marL="0" indent="0">
              <a:buNone/>
              <a:defRPr sz="1699" spc="-40" baseline="0">
                <a:solidFill>
                  <a:schemeClr val="bg1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defRPr>
            </a:lvl1pPr>
          </a:lstStyle>
          <a:p>
            <a:pPr lvl="0"/>
            <a:r>
              <a:rPr lang="en-US" altLang="ko-KR" dirty="0"/>
              <a:t>Agenda</a:t>
            </a:r>
            <a:endParaRPr lang="ko-KR" altLang="en-US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8780128" y="2501899"/>
            <a:ext cx="1019133" cy="438752"/>
          </a:xfrm>
        </p:spPr>
        <p:txBody>
          <a:bodyPr>
            <a:normAutofit/>
          </a:bodyPr>
          <a:lstStyle>
            <a:lvl1pPr marL="0" indent="0">
              <a:buNone/>
              <a:defRPr sz="1699" spc="-79" baseline="0">
                <a:solidFill>
                  <a:schemeClr val="bg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defRPr>
            </a:lvl1pPr>
          </a:lstStyle>
          <a:p>
            <a:pPr lvl="0"/>
            <a:r>
              <a:rPr lang="en-US" altLang="ko-KR" dirty="0"/>
              <a:t>01  /</a:t>
            </a:r>
            <a:endParaRPr lang="ko-KR" altLang="en-US" dirty="0"/>
          </a:p>
        </p:txBody>
      </p:sp>
      <p:sp>
        <p:nvSpPr>
          <p:cNvPr id="65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8780128" y="3071114"/>
            <a:ext cx="1019133" cy="438752"/>
          </a:xfrm>
        </p:spPr>
        <p:txBody>
          <a:bodyPr>
            <a:normAutofit/>
          </a:bodyPr>
          <a:lstStyle>
            <a:lvl1pPr marL="0" indent="0">
              <a:buNone/>
              <a:defRPr sz="1699" spc="-79" baseline="0">
                <a:solidFill>
                  <a:schemeClr val="bg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defRPr>
            </a:lvl1pPr>
          </a:lstStyle>
          <a:p>
            <a:pPr lvl="0"/>
            <a:r>
              <a:rPr lang="en-US" altLang="ko-KR" dirty="0"/>
              <a:t>02  /</a:t>
            </a:r>
            <a:endParaRPr lang="ko-KR" altLang="en-US" dirty="0"/>
          </a:p>
        </p:txBody>
      </p:sp>
      <p:sp>
        <p:nvSpPr>
          <p:cNvPr id="66" name="텍스트 개체 틀 4"/>
          <p:cNvSpPr>
            <a:spLocks noGrp="1"/>
          </p:cNvSpPr>
          <p:nvPr>
            <p:ph type="body" sz="quarter" idx="13" hasCustomPrompt="1"/>
          </p:nvPr>
        </p:nvSpPr>
        <p:spPr>
          <a:xfrm>
            <a:off x="8780128" y="3640327"/>
            <a:ext cx="1019133" cy="438752"/>
          </a:xfrm>
        </p:spPr>
        <p:txBody>
          <a:bodyPr>
            <a:normAutofit/>
          </a:bodyPr>
          <a:lstStyle>
            <a:lvl1pPr marL="0" indent="0">
              <a:buNone/>
              <a:defRPr sz="1699" spc="-79" baseline="0">
                <a:solidFill>
                  <a:schemeClr val="bg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defRPr>
            </a:lvl1pPr>
          </a:lstStyle>
          <a:p>
            <a:pPr lvl="0"/>
            <a:r>
              <a:rPr lang="en-US" altLang="ko-KR" dirty="0"/>
              <a:t>03  /</a:t>
            </a:r>
            <a:endParaRPr lang="ko-KR" altLang="en-US" dirty="0"/>
          </a:p>
        </p:txBody>
      </p:sp>
      <p:sp>
        <p:nvSpPr>
          <p:cNvPr id="67" name="텍스트 개체 틀 4"/>
          <p:cNvSpPr>
            <a:spLocks noGrp="1"/>
          </p:cNvSpPr>
          <p:nvPr>
            <p:ph type="body" sz="quarter" idx="14" hasCustomPrompt="1"/>
          </p:nvPr>
        </p:nvSpPr>
        <p:spPr>
          <a:xfrm>
            <a:off x="8780128" y="4209540"/>
            <a:ext cx="1019133" cy="438752"/>
          </a:xfrm>
        </p:spPr>
        <p:txBody>
          <a:bodyPr>
            <a:normAutofit/>
          </a:bodyPr>
          <a:lstStyle>
            <a:lvl1pPr marL="0" indent="0">
              <a:buNone/>
              <a:defRPr sz="1699" spc="-79" baseline="0">
                <a:solidFill>
                  <a:schemeClr val="bg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defRPr>
            </a:lvl1pPr>
          </a:lstStyle>
          <a:p>
            <a:pPr lvl="0"/>
            <a:r>
              <a:rPr lang="en-US" altLang="ko-KR" dirty="0"/>
              <a:t>04  /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5" hasCustomPrompt="1"/>
          </p:nvPr>
        </p:nvSpPr>
        <p:spPr>
          <a:xfrm>
            <a:off x="9483505" y="2505083"/>
            <a:ext cx="3755884" cy="435187"/>
          </a:xfrm>
        </p:spPr>
        <p:txBody>
          <a:bodyPr>
            <a:noAutofit/>
          </a:bodyPr>
          <a:lstStyle>
            <a:lvl1pPr marL="0" indent="0">
              <a:buNone/>
              <a:defRPr sz="1699" baseline="0">
                <a:solidFill>
                  <a:schemeClr val="bg1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defRPr>
            </a:lvl1pPr>
          </a:lstStyle>
          <a:p>
            <a:pPr lvl="0"/>
            <a:r>
              <a:rPr lang="en-US" altLang="ko-KR" sz="1699" dirty="0">
                <a:latin typeface="원신한 Bold" panose="020B0803000000000000" pitchFamily="50" charset="-127"/>
                <a:ea typeface="원신한 Bold" panose="020B0803000000000000" pitchFamily="50" charset="-127"/>
              </a:rPr>
              <a:t>Subtitle Goes Here</a:t>
            </a:r>
            <a:endParaRPr lang="ko-KR" altLang="en-US" dirty="0"/>
          </a:p>
        </p:txBody>
      </p:sp>
      <p:sp>
        <p:nvSpPr>
          <p:cNvPr id="68" name="텍스트 개체 틀 6"/>
          <p:cNvSpPr>
            <a:spLocks noGrp="1"/>
          </p:cNvSpPr>
          <p:nvPr>
            <p:ph type="body" sz="quarter" idx="16" hasCustomPrompt="1"/>
          </p:nvPr>
        </p:nvSpPr>
        <p:spPr>
          <a:xfrm>
            <a:off x="9483505" y="3071121"/>
            <a:ext cx="3755884" cy="435187"/>
          </a:xfrm>
        </p:spPr>
        <p:txBody>
          <a:bodyPr>
            <a:noAutofit/>
          </a:bodyPr>
          <a:lstStyle>
            <a:lvl1pPr marL="0" indent="0">
              <a:buNone/>
              <a:defRPr sz="1699" baseline="0">
                <a:solidFill>
                  <a:schemeClr val="bg1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defRPr>
            </a:lvl1pPr>
          </a:lstStyle>
          <a:p>
            <a:pPr lvl="0"/>
            <a:r>
              <a:rPr lang="en-US" altLang="ko-KR" sz="1699" dirty="0">
                <a:latin typeface="원신한 Bold" panose="020B0803000000000000" pitchFamily="50" charset="-127"/>
                <a:ea typeface="원신한 Bold" panose="020B0803000000000000" pitchFamily="50" charset="-127"/>
              </a:rPr>
              <a:t>Subtitle Goes Here</a:t>
            </a:r>
            <a:endParaRPr lang="ko-KR" altLang="en-US" dirty="0"/>
          </a:p>
        </p:txBody>
      </p:sp>
      <p:sp>
        <p:nvSpPr>
          <p:cNvPr id="70" name="텍스트 개체 틀 6"/>
          <p:cNvSpPr>
            <a:spLocks noGrp="1"/>
          </p:cNvSpPr>
          <p:nvPr>
            <p:ph type="body" sz="quarter" idx="17" hasCustomPrompt="1"/>
          </p:nvPr>
        </p:nvSpPr>
        <p:spPr>
          <a:xfrm>
            <a:off x="9483505" y="3640331"/>
            <a:ext cx="3755884" cy="435187"/>
          </a:xfrm>
        </p:spPr>
        <p:txBody>
          <a:bodyPr>
            <a:noAutofit/>
          </a:bodyPr>
          <a:lstStyle>
            <a:lvl1pPr marL="0" indent="0">
              <a:buNone/>
              <a:defRPr sz="1699" baseline="0">
                <a:solidFill>
                  <a:schemeClr val="bg1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defRPr>
            </a:lvl1pPr>
          </a:lstStyle>
          <a:p>
            <a:pPr lvl="0"/>
            <a:r>
              <a:rPr lang="en-US" altLang="ko-KR" sz="1699" dirty="0">
                <a:latin typeface="원신한 Bold" panose="020B0803000000000000" pitchFamily="50" charset="-127"/>
                <a:ea typeface="원신한 Bold" panose="020B0803000000000000" pitchFamily="50" charset="-127"/>
              </a:rPr>
              <a:t>Subtitle Goes Here</a:t>
            </a:r>
            <a:endParaRPr lang="ko-KR" altLang="en-US" dirty="0"/>
          </a:p>
        </p:txBody>
      </p:sp>
      <p:sp>
        <p:nvSpPr>
          <p:cNvPr id="71" name="텍스트 개체 틀 6"/>
          <p:cNvSpPr>
            <a:spLocks noGrp="1"/>
          </p:cNvSpPr>
          <p:nvPr>
            <p:ph type="body" sz="quarter" idx="18" hasCustomPrompt="1"/>
          </p:nvPr>
        </p:nvSpPr>
        <p:spPr>
          <a:xfrm>
            <a:off x="9483505" y="4209548"/>
            <a:ext cx="3755884" cy="435187"/>
          </a:xfrm>
        </p:spPr>
        <p:txBody>
          <a:bodyPr>
            <a:noAutofit/>
          </a:bodyPr>
          <a:lstStyle>
            <a:lvl1pPr marL="0" indent="0">
              <a:buNone/>
              <a:defRPr sz="1699" baseline="0">
                <a:solidFill>
                  <a:schemeClr val="bg1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defRPr>
            </a:lvl1pPr>
          </a:lstStyle>
          <a:p>
            <a:pPr lvl="0"/>
            <a:r>
              <a:rPr lang="en-US" altLang="ko-KR" sz="1699" dirty="0">
                <a:latin typeface="원신한 Bold" panose="020B0803000000000000" pitchFamily="50" charset="-127"/>
                <a:ea typeface="원신한 Bold" panose="020B0803000000000000" pitchFamily="50" charset="-127"/>
              </a:rPr>
              <a:t>Subtitle Goes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05357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page(텍스트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텍스트 개체 틀 8"/>
          <p:cNvSpPr>
            <a:spLocks noGrp="1"/>
          </p:cNvSpPr>
          <p:nvPr>
            <p:ph type="body" sz="quarter" idx="11" hasCustomPrompt="1"/>
          </p:nvPr>
        </p:nvSpPr>
        <p:spPr>
          <a:xfrm>
            <a:off x="7433032" y="5091633"/>
            <a:ext cx="1177456" cy="610169"/>
          </a:xfrm>
        </p:spPr>
        <p:txBody>
          <a:bodyPr>
            <a:normAutofit/>
          </a:bodyPr>
          <a:lstStyle>
            <a:lvl1pPr marL="0" indent="0">
              <a:buNone/>
              <a:defRPr sz="2299" spc="-79" baseline="0">
                <a:solidFill>
                  <a:schemeClr val="bg1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defRPr>
            </a:lvl1pPr>
          </a:lstStyle>
          <a:p>
            <a:pPr lvl="0"/>
            <a:r>
              <a:rPr lang="en-US" altLang="ko-KR" dirty="0"/>
              <a:t>01</a:t>
            </a:r>
            <a:endParaRPr lang="ko-KR" altLang="en-US" dirty="0"/>
          </a:p>
        </p:txBody>
      </p:sp>
      <p:sp>
        <p:nvSpPr>
          <p:cNvPr id="11" name="텍스트 개체 틀 10"/>
          <p:cNvSpPr>
            <a:spLocks noGrp="1"/>
          </p:cNvSpPr>
          <p:nvPr>
            <p:ph type="body" sz="quarter" idx="12" hasCustomPrompt="1"/>
          </p:nvPr>
        </p:nvSpPr>
        <p:spPr>
          <a:xfrm>
            <a:off x="7469610" y="2133981"/>
            <a:ext cx="6428107" cy="2736303"/>
          </a:xfrm>
        </p:spPr>
        <p:txBody>
          <a:bodyPr>
            <a:noAutofit/>
          </a:bodyPr>
          <a:lstStyle>
            <a:lvl1pPr marL="0" indent="0">
              <a:lnSpc>
                <a:spcPts val="5750"/>
              </a:lnSpc>
              <a:spcBef>
                <a:spcPts val="0"/>
              </a:spcBef>
              <a:buNone/>
              <a:defRPr sz="4300">
                <a:solidFill>
                  <a:schemeClr val="bg1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defRPr>
            </a:lvl1pPr>
            <a:lvl2pPr>
              <a:defRPr sz="4300">
                <a:solidFill>
                  <a:schemeClr val="bg1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defRPr>
            </a:lvl2pPr>
            <a:lvl3pPr>
              <a:defRPr sz="4300">
                <a:solidFill>
                  <a:schemeClr val="bg1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defRPr>
            </a:lvl3pPr>
            <a:lvl4pPr>
              <a:defRPr sz="4300">
                <a:solidFill>
                  <a:schemeClr val="bg1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defRPr>
            </a:lvl4pPr>
            <a:lvl5pPr>
              <a:defRPr sz="4300">
                <a:solidFill>
                  <a:schemeClr val="bg1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defRPr>
            </a:lvl5pPr>
          </a:lstStyle>
          <a:p>
            <a:pPr lvl="0"/>
            <a:r>
              <a:rPr lang="en-US" altLang="ko-KR" dirty="0"/>
              <a:t>Subtitle</a:t>
            </a:r>
          </a:p>
          <a:p>
            <a:pPr lvl="0"/>
            <a:r>
              <a:rPr lang="en-US" altLang="ko-KR" dirty="0"/>
              <a:t>Goes Here</a:t>
            </a:r>
          </a:p>
          <a:p>
            <a:pPr lvl="0"/>
            <a:r>
              <a:rPr lang="ko-KR" altLang="en-US" dirty="0" err="1"/>
              <a:t>원신한체</a:t>
            </a:r>
            <a:r>
              <a:rPr lang="en-US" altLang="ko-KR" dirty="0"/>
              <a:t>M,43pt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60058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page_1(텍스트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직선 연결선 29"/>
          <p:cNvCxnSpPr/>
          <p:nvPr userDrawn="1"/>
        </p:nvCxnSpPr>
        <p:spPr>
          <a:xfrm flipH="1">
            <a:off x="2913703" y="2059582"/>
            <a:ext cx="9635179" cy="0"/>
          </a:xfrm>
          <a:prstGeom prst="line">
            <a:avLst/>
          </a:prstGeom>
          <a:ln w="6350">
            <a:solidFill>
              <a:srgbClr val="0054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직선 연결선 30"/>
          <p:cNvCxnSpPr/>
          <p:nvPr userDrawn="1"/>
        </p:nvCxnSpPr>
        <p:spPr>
          <a:xfrm flipH="1">
            <a:off x="914025" y="2059582"/>
            <a:ext cx="1640457" cy="0"/>
          </a:xfrm>
          <a:prstGeom prst="line">
            <a:avLst/>
          </a:prstGeom>
          <a:ln w="6350">
            <a:solidFill>
              <a:srgbClr val="0054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직선 연결선 31"/>
          <p:cNvCxnSpPr/>
          <p:nvPr userDrawn="1"/>
        </p:nvCxnSpPr>
        <p:spPr>
          <a:xfrm flipH="1">
            <a:off x="2913703" y="722391"/>
            <a:ext cx="9635179" cy="0"/>
          </a:xfrm>
          <a:prstGeom prst="line">
            <a:avLst/>
          </a:prstGeom>
          <a:ln w="38100">
            <a:solidFill>
              <a:srgbClr val="0054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직선 연결선 32"/>
          <p:cNvCxnSpPr/>
          <p:nvPr userDrawn="1"/>
        </p:nvCxnSpPr>
        <p:spPr>
          <a:xfrm flipH="1">
            <a:off x="914025" y="722391"/>
            <a:ext cx="1640457" cy="0"/>
          </a:xfrm>
          <a:prstGeom prst="line">
            <a:avLst/>
          </a:prstGeom>
          <a:ln w="38100">
            <a:solidFill>
              <a:srgbClr val="0054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텍스트 개체 틀 34"/>
          <p:cNvSpPr>
            <a:spLocks noGrp="1"/>
          </p:cNvSpPr>
          <p:nvPr>
            <p:ph type="body" sz="quarter" idx="11" hasCustomPrompt="1"/>
          </p:nvPr>
        </p:nvSpPr>
        <p:spPr>
          <a:xfrm>
            <a:off x="2832112" y="774708"/>
            <a:ext cx="8238197" cy="1254124"/>
          </a:xfrm>
        </p:spPr>
        <p:txBody>
          <a:bodyPr>
            <a:normAutofit/>
          </a:bodyPr>
          <a:lstStyle>
            <a:lvl1pPr marL="0" indent="0">
              <a:buNone/>
              <a:defRPr sz="2701" spc="-100" baseline="0">
                <a:latin typeface="원신한 Bold" panose="020B0803000000000000" pitchFamily="50" charset="-127"/>
                <a:ea typeface="원신한 Bold" panose="020B0803000000000000" pitchFamily="50" charset="-127"/>
              </a:defRPr>
            </a:lvl1pPr>
          </a:lstStyle>
          <a:p>
            <a:pPr lvl="0"/>
            <a:r>
              <a:rPr lang="en-US" altLang="ko-KR" dirty="0"/>
              <a:t>Page </a:t>
            </a:r>
            <a:r>
              <a:rPr lang="en-US" altLang="ko-KR" dirty="0" err="1"/>
              <a:t>Maintitle</a:t>
            </a:r>
            <a:r>
              <a:rPr lang="en-US" altLang="ko-KR" dirty="0"/>
              <a:t> Goes Here</a:t>
            </a:r>
          </a:p>
          <a:p>
            <a:pPr lvl="0"/>
            <a:r>
              <a:rPr lang="ko-KR" altLang="en-US" dirty="0" err="1"/>
              <a:t>원신한체</a:t>
            </a:r>
            <a:r>
              <a:rPr lang="en-US" altLang="ko-KR" dirty="0"/>
              <a:t>B, 27pt</a:t>
            </a:r>
            <a:endParaRPr lang="ko-KR" altLang="en-US" dirty="0"/>
          </a:p>
        </p:txBody>
      </p:sp>
      <p:sp>
        <p:nvSpPr>
          <p:cNvPr id="37" name="텍스트 개체 틀 36"/>
          <p:cNvSpPr>
            <a:spLocks noGrp="1"/>
          </p:cNvSpPr>
          <p:nvPr>
            <p:ph type="body" sz="quarter" idx="12" hasCustomPrompt="1"/>
          </p:nvPr>
        </p:nvSpPr>
        <p:spPr>
          <a:xfrm>
            <a:off x="12177280" y="790204"/>
            <a:ext cx="699768" cy="470148"/>
          </a:xfrm>
        </p:spPr>
        <p:txBody>
          <a:bodyPr>
            <a:normAutofit/>
          </a:bodyPr>
          <a:lstStyle>
            <a:lvl1pPr marL="0" indent="0">
              <a:buNone/>
              <a:defRPr sz="1500" spc="-79" baseline="0">
                <a:solidFill>
                  <a:srgbClr val="0054A6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defRPr>
            </a:lvl1pPr>
          </a:lstStyle>
          <a:p>
            <a:pPr lvl="0"/>
            <a:r>
              <a:rPr lang="en-US" altLang="ko-KR" dirty="0"/>
              <a:t>01</a:t>
            </a:r>
            <a:endParaRPr lang="ko-KR" altLang="en-US" dirty="0"/>
          </a:p>
        </p:txBody>
      </p:sp>
      <p:sp>
        <p:nvSpPr>
          <p:cNvPr id="39" name="텍스트 개체 틀 38"/>
          <p:cNvSpPr>
            <a:spLocks noGrp="1"/>
          </p:cNvSpPr>
          <p:nvPr>
            <p:ph type="body" sz="quarter" idx="13" hasCustomPrompt="1"/>
          </p:nvPr>
        </p:nvSpPr>
        <p:spPr>
          <a:xfrm>
            <a:off x="11480002" y="6921240"/>
            <a:ext cx="722439" cy="217487"/>
          </a:xfrm>
        </p:spPr>
        <p:txBody>
          <a:bodyPr>
            <a:noAutofit/>
          </a:bodyPr>
          <a:lstStyle>
            <a:lvl1pPr marL="0" indent="0">
              <a:buNone/>
              <a:defRPr sz="800" spc="-50" baseline="0">
                <a:latin typeface="원신한 Bold" panose="020B0803000000000000" pitchFamily="50" charset="-127"/>
                <a:ea typeface="원신한 Bold" panose="020B0803000000000000" pitchFamily="50" charset="-127"/>
              </a:defRPr>
            </a:lvl1pPr>
          </a:lstStyle>
          <a:p>
            <a:pPr lvl="0"/>
            <a:r>
              <a:rPr lang="en-US" altLang="ko-KR" dirty="0"/>
              <a:t>000</a:t>
            </a:r>
            <a:endParaRPr lang="ko-KR" altLang="en-US" dirty="0"/>
          </a:p>
        </p:txBody>
      </p:sp>
      <p:sp>
        <p:nvSpPr>
          <p:cNvPr id="41" name="텍스트 개체 틀 40"/>
          <p:cNvSpPr>
            <a:spLocks noGrp="1"/>
          </p:cNvSpPr>
          <p:nvPr>
            <p:ph type="body" sz="quarter" idx="14" hasCustomPrompt="1"/>
          </p:nvPr>
        </p:nvSpPr>
        <p:spPr>
          <a:xfrm>
            <a:off x="11770964" y="6919132"/>
            <a:ext cx="1357068" cy="317883"/>
          </a:xfrm>
        </p:spPr>
        <p:txBody>
          <a:bodyPr>
            <a:normAutofit/>
          </a:bodyPr>
          <a:lstStyle>
            <a:lvl1pPr marL="0" indent="0">
              <a:buNone/>
              <a:defRPr sz="800" spc="-40" baseline="0">
                <a:latin typeface="원신한 Light" panose="020B0303000000000000" pitchFamily="50" charset="-127"/>
                <a:ea typeface="원신한 Light" panose="020B0303000000000000" pitchFamily="50" charset="-127"/>
              </a:defRPr>
            </a:lvl1pPr>
          </a:lstStyle>
          <a:p>
            <a:pPr lvl="0"/>
            <a:r>
              <a:rPr lang="en-US" altLang="ko-KR" dirty="0"/>
              <a:t>Project Title</a:t>
            </a:r>
            <a:endParaRPr lang="ko-KR" altLang="en-US" dirty="0"/>
          </a:p>
        </p:txBody>
      </p:sp>
      <p:sp>
        <p:nvSpPr>
          <p:cNvPr id="43" name="텍스트 개체 틀 42"/>
          <p:cNvSpPr>
            <a:spLocks noGrp="1"/>
          </p:cNvSpPr>
          <p:nvPr>
            <p:ph type="body" sz="quarter" idx="15" hasCustomPrompt="1"/>
          </p:nvPr>
        </p:nvSpPr>
        <p:spPr>
          <a:xfrm>
            <a:off x="782315" y="785489"/>
            <a:ext cx="1808093" cy="1295400"/>
          </a:xfrm>
        </p:spPr>
        <p:txBody>
          <a:bodyPr>
            <a:normAutofit/>
          </a:bodyPr>
          <a:lstStyle>
            <a:lvl1pPr marL="0" indent="0">
              <a:lnSpc>
                <a:spcPts val="1949"/>
              </a:lnSpc>
              <a:spcBef>
                <a:spcPts val="0"/>
              </a:spcBef>
              <a:buNone/>
              <a:defRPr sz="1500">
                <a:latin typeface="원신한 Light" panose="020B0303000000000000" pitchFamily="50" charset="-127"/>
                <a:ea typeface="원신한 Light" panose="020B0303000000000000" pitchFamily="50" charset="-127"/>
              </a:defRPr>
            </a:lvl1pPr>
          </a:lstStyle>
          <a:p>
            <a:pPr lvl="0"/>
            <a:r>
              <a:rPr lang="en-US" altLang="ko-KR" sz="15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Subtitle</a:t>
            </a:r>
          </a:p>
          <a:p>
            <a:pPr lvl="0"/>
            <a:r>
              <a:rPr lang="en-US" altLang="ko-KR" sz="15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Goes</a:t>
            </a:r>
          </a:p>
          <a:p>
            <a:pPr lvl="0"/>
            <a:r>
              <a:rPr lang="en-US" altLang="ko-KR" sz="15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75843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page_2(텍스트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직선 연결선 11"/>
          <p:cNvCxnSpPr/>
          <p:nvPr userDrawn="1"/>
        </p:nvCxnSpPr>
        <p:spPr>
          <a:xfrm flipH="1">
            <a:off x="2913703" y="2059582"/>
            <a:ext cx="9635179" cy="0"/>
          </a:xfrm>
          <a:prstGeom prst="line">
            <a:avLst/>
          </a:prstGeom>
          <a:ln w="6350">
            <a:solidFill>
              <a:srgbClr val="0054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연결선 12"/>
          <p:cNvCxnSpPr/>
          <p:nvPr userDrawn="1"/>
        </p:nvCxnSpPr>
        <p:spPr>
          <a:xfrm flipH="1">
            <a:off x="914025" y="2059582"/>
            <a:ext cx="1640457" cy="0"/>
          </a:xfrm>
          <a:prstGeom prst="line">
            <a:avLst/>
          </a:prstGeom>
          <a:ln w="6350">
            <a:solidFill>
              <a:srgbClr val="0054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/>
          <p:cNvCxnSpPr/>
          <p:nvPr userDrawn="1"/>
        </p:nvCxnSpPr>
        <p:spPr>
          <a:xfrm flipH="1">
            <a:off x="2913703" y="722391"/>
            <a:ext cx="9635179" cy="0"/>
          </a:xfrm>
          <a:prstGeom prst="line">
            <a:avLst/>
          </a:prstGeom>
          <a:ln w="38100">
            <a:solidFill>
              <a:srgbClr val="0054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/>
          <p:cNvCxnSpPr/>
          <p:nvPr userDrawn="1"/>
        </p:nvCxnSpPr>
        <p:spPr>
          <a:xfrm flipH="1">
            <a:off x="914025" y="722391"/>
            <a:ext cx="1640457" cy="0"/>
          </a:xfrm>
          <a:prstGeom prst="line">
            <a:avLst/>
          </a:prstGeom>
          <a:ln w="38100">
            <a:solidFill>
              <a:srgbClr val="0054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텍스트 개체 틀 34"/>
          <p:cNvSpPr>
            <a:spLocks noGrp="1"/>
          </p:cNvSpPr>
          <p:nvPr>
            <p:ph type="body" sz="quarter" idx="11" hasCustomPrompt="1"/>
          </p:nvPr>
        </p:nvSpPr>
        <p:spPr>
          <a:xfrm>
            <a:off x="2832112" y="774708"/>
            <a:ext cx="8238197" cy="1254124"/>
          </a:xfrm>
        </p:spPr>
        <p:txBody>
          <a:bodyPr>
            <a:normAutofit/>
          </a:bodyPr>
          <a:lstStyle>
            <a:lvl1pPr marL="0" indent="0">
              <a:buNone/>
              <a:defRPr sz="2701" spc="-100" baseline="0">
                <a:latin typeface="원신한 Bold" panose="020B0803000000000000" pitchFamily="50" charset="-127"/>
                <a:ea typeface="원신한 Bold" panose="020B0803000000000000" pitchFamily="50" charset="-127"/>
              </a:defRPr>
            </a:lvl1pPr>
          </a:lstStyle>
          <a:p>
            <a:pPr lvl="0"/>
            <a:r>
              <a:rPr lang="en-US" altLang="ko-KR" dirty="0"/>
              <a:t>Page </a:t>
            </a:r>
            <a:r>
              <a:rPr lang="en-US" altLang="ko-KR" dirty="0" err="1"/>
              <a:t>Maintitle</a:t>
            </a:r>
            <a:r>
              <a:rPr lang="en-US" altLang="ko-KR" dirty="0"/>
              <a:t> Goes Here</a:t>
            </a:r>
          </a:p>
          <a:p>
            <a:pPr lvl="0"/>
            <a:r>
              <a:rPr lang="ko-KR" altLang="en-US" dirty="0" err="1"/>
              <a:t>원신한체</a:t>
            </a:r>
            <a:r>
              <a:rPr lang="en-US" altLang="ko-KR" dirty="0"/>
              <a:t>B, 27pt</a:t>
            </a:r>
            <a:endParaRPr lang="ko-KR" altLang="en-US" dirty="0"/>
          </a:p>
        </p:txBody>
      </p:sp>
      <p:sp>
        <p:nvSpPr>
          <p:cNvPr id="18" name="텍스트 개체 틀 36"/>
          <p:cNvSpPr>
            <a:spLocks noGrp="1"/>
          </p:cNvSpPr>
          <p:nvPr>
            <p:ph type="body" sz="quarter" idx="12" hasCustomPrompt="1"/>
          </p:nvPr>
        </p:nvSpPr>
        <p:spPr>
          <a:xfrm>
            <a:off x="12177280" y="790204"/>
            <a:ext cx="699768" cy="470148"/>
          </a:xfrm>
        </p:spPr>
        <p:txBody>
          <a:bodyPr>
            <a:normAutofit/>
          </a:bodyPr>
          <a:lstStyle>
            <a:lvl1pPr marL="0" indent="0">
              <a:buNone/>
              <a:defRPr sz="1500" spc="-79" baseline="0">
                <a:solidFill>
                  <a:srgbClr val="0054A6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defRPr>
            </a:lvl1pPr>
          </a:lstStyle>
          <a:p>
            <a:pPr lvl="0"/>
            <a:r>
              <a:rPr lang="en-US" altLang="ko-KR" dirty="0"/>
              <a:t>01</a:t>
            </a:r>
            <a:endParaRPr lang="ko-KR" altLang="en-US" dirty="0"/>
          </a:p>
        </p:txBody>
      </p:sp>
      <p:sp>
        <p:nvSpPr>
          <p:cNvPr id="19" name="텍스트 개체 틀 38"/>
          <p:cNvSpPr>
            <a:spLocks noGrp="1"/>
          </p:cNvSpPr>
          <p:nvPr>
            <p:ph type="body" sz="quarter" idx="13" hasCustomPrompt="1"/>
          </p:nvPr>
        </p:nvSpPr>
        <p:spPr>
          <a:xfrm>
            <a:off x="786712" y="6921240"/>
            <a:ext cx="722439" cy="217487"/>
          </a:xfrm>
        </p:spPr>
        <p:txBody>
          <a:bodyPr>
            <a:noAutofit/>
          </a:bodyPr>
          <a:lstStyle>
            <a:lvl1pPr marL="0" indent="0">
              <a:buNone/>
              <a:defRPr sz="800" spc="-50" baseline="0">
                <a:latin typeface="원신한 Bold" panose="020B0803000000000000" pitchFamily="50" charset="-127"/>
                <a:ea typeface="원신한 Bold" panose="020B0803000000000000" pitchFamily="50" charset="-127"/>
              </a:defRPr>
            </a:lvl1pPr>
          </a:lstStyle>
          <a:p>
            <a:pPr lvl="0"/>
            <a:r>
              <a:rPr lang="en-US" altLang="ko-KR" dirty="0"/>
              <a:t>000</a:t>
            </a:r>
            <a:endParaRPr lang="ko-KR" altLang="en-US" dirty="0"/>
          </a:p>
        </p:txBody>
      </p:sp>
      <p:sp>
        <p:nvSpPr>
          <p:cNvPr id="20" name="텍스트 개체 틀 40"/>
          <p:cNvSpPr>
            <a:spLocks noGrp="1"/>
          </p:cNvSpPr>
          <p:nvPr>
            <p:ph type="body" sz="quarter" idx="14" hasCustomPrompt="1"/>
          </p:nvPr>
        </p:nvSpPr>
        <p:spPr>
          <a:xfrm>
            <a:off x="1089648" y="6919132"/>
            <a:ext cx="1357068" cy="317883"/>
          </a:xfrm>
        </p:spPr>
        <p:txBody>
          <a:bodyPr>
            <a:normAutofit/>
          </a:bodyPr>
          <a:lstStyle>
            <a:lvl1pPr marL="0" indent="0">
              <a:buNone/>
              <a:defRPr sz="800" spc="-40" baseline="0">
                <a:latin typeface="원신한 Light" panose="020B0303000000000000" pitchFamily="50" charset="-127"/>
                <a:ea typeface="원신한 Light" panose="020B0303000000000000" pitchFamily="50" charset="-127"/>
              </a:defRPr>
            </a:lvl1pPr>
          </a:lstStyle>
          <a:p>
            <a:pPr lvl="0"/>
            <a:r>
              <a:rPr lang="en-US" altLang="ko-KR" dirty="0"/>
              <a:t>Project Title</a:t>
            </a:r>
            <a:endParaRPr lang="ko-KR" altLang="en-US" dirty="0"/>
          </a:p>
        </p:txBody>
      </p:sp>
      <p:sp>
        <p:nvSpPr>
          <p:cNvPr id="21" name="텍스트 개체 틀 42"/>
          <p:cNvSpPr>
            <a:spLocks noGrp="1"/>
          </p:cNvSpPr>
          <p:nvPr>
            <p:ph type="body" sz="quarter" idx="15" hasCustomPrompt="1"/>
          </p:nvPr>
        </p:nvSpPr>
        <p:spPr>
          <a:xfrm>
            <a:off x="782315" y="785489"/>
            <a:ext cx="1808093" cy="1295400"/>
          </a:xfrm>
        </p:spPr>
        <p:txBody>
          <a:bodyPr>
            <a:normAutofit/>
          </a:bodyPr>
          <a:lstStyle>
            <a:lvl1pPr marL="0" indent="0">
              <a:lnSpc>
                <a:spcPts val="1949"/>
              </a:lnSpc>
              <a:spcBef>
                <a:spcPts val="0"/>
              </a:spcBef>
              <a:buNone/>
              <a:defRPr sz="1500">
                <a:latin typeface="원신한 Light" panose="020B0303000000000000" pitchFamily="50" charset="-127"/>
                <a:ea typeface="원신한 Light" panose="020B0303000000000000" pitchFamily="50" charset="-127"/>
              </a:defRPr>
            </a:lvl1pPr>
          </a:lstStyle>
          <a:p>
            <a:pPr lvl="0"/>
            <a:r>
              <a:rPr lang="en-US" altLang="ko-KR" sz="15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Subtitle</a:t>
            </a:r>
          </a:p>
          <a:p>
            <a:pPr lvl="0"/>
            <a:r>
              <a:rPr lang="en-US" altLang="ko-KR" sz="15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Goes</a:t>
            </a:r>
          </a:p>
          <a:p>
            <a:pPr lvl="0"/>
            <a:r>
              <a:rPr lang="en-US" altLang="ko-KR" sz="15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98981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page(텍스트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3"/>
          <p:cNvSpPr>
            <a:spLocks noGrp="1"/>
          </p:cNvSpPr>
          <p:nvPr>
            <p:ph type="body" sz="quarter" idx="10" hasCustomPrompt="1"/>
          </p:nvPr>
        </p:nvSpPr>
        <p:spPr>
          <a:xfrm>
            <a:off x="664979" y="2862287"/>
            <a:ext cx="5703674" cy="1134368"/>
          </a:xfrm>
        </p:spPr>
        <p:txBody>
          <a:bodyPr>
            <a:normAutofit/>
          </a:bodyPr>
          <a:lstStyle>
            <a:lvl1pPr marL="0" indent="0">
              <a:buNone/>
              <a:defRPr sz="5300" b="1" spc="-150" baseline="0">
                <a:solidFill>
                  <a:schemeClr val="bg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defRPr>
            </a:lvl1pPr>
          </a:lstStyle>
          <a:p>
            <a:pPr lvl="0"/>
            <a:r>
              <a:rPr lang="en-US" altLang="ko-KR" dirty="0"/>
              <a:t>Thank you</a:t>
            </a:r>
            <a:endParaRPr lang="ko-KR" altLang="en-US" dirty="0"/>
          </a:p>
        </p:txBody>
      </p:sp>
      <p:pic>
        <p:nvPicPr>
          <p:cNvPr id="3" name="그림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75" t="88690" r="4867" b="4281"/>
          <a:stretch/>
        </p:blipFill>
        <p:spPr>
          <a:xfrm>
            <a:off x="10668946" y="6705601"/>
            <a:ext cx="2117581" cy="531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172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_1(배경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8668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72150" y="302810"/>
            <a:ext cx="12098655" cy="1260211"/>
          </a:xfrm>
          <a:prstGeom prst="rect">
            <a:avLst/>
          </a:prstGeom>
        </p:spPr>
        <p:txBody>
          <a:bodyPr vert="horz" lIns="99552" tIns="49776" rIns="99552" bIns="49776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72150" y="1764296"/>
            <a:ext cx="12098655" cy="4990084"/>
          </a:xfrm>
          <a:prstGeom prst="rect">
            <a:avLst/>
          </a:prstGeom>
        </p:spPr>
        <p:txBody>
          <a:bodyPr vert="horz" lIns="99552" tIns="49776" rIns="99552" bIns="49776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72154" y="7008182"/>
            <a:ext cx="3136688" cy="402567"/>
          </a:xfrm>
          <a:prstGeom prst="rect">
            <a:avLst/>
          </a:prstGeom>
        </p:spPr>
        <p:txBody>
          <a:bodyPr vert="horz" lIns="99552" tIns="49776" rIns="99552" bIns="49776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593012" y="7008182"/>
            <a:ext cx="4256934" cy="402567"/>
          </a:xfrm>
          <a:prstGeom prst="rect">
            <a:avLst/>
          </a:prstGeom>
        </p:spPr>
        <p:txBody>
          <a:bodyPr vert="horz" lIns="99552" tIns="49776" rIns="99552" bIns="49776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ko-KR" smtClean="0"/>
              <a:t>411111</a:t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9634119" y="7008182"/>
            <a:ext cx="3136688" cy="402567"/>
          </a:xfrm>
          <a:prstGeom prst="rect">
            <a:avLst/>
          </a:prstGeom>
        </p:spPr>
        <p:txBody>
          <a:bodyPr vert="horz" lIns="99552" tIns="49776" rIns="99552" bIns="49776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06FC2-2B28-48B5-B1FB-EC0AB3054C4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04861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51" r:id="rId9"/>
    <p:sldLayoutId id="2147483649" r:id="rId10"/>
    <p:sldLayoutId id="2147483652" r:id="rId11"/>
    <p:sldLayoutId id="2147483650" r:id="rId12"/>
    <p:sldLayoutId id="2147483653" r:id="rId13"/>
    <p:sldLayoutId id="2147483654" r:id="rId14"/>
    <p:sldLayoutId id="2147483655" r:id="rId15"/>
    <p:sldLayoutId id="2147483664" r:id="rId16"/>
    <p:sldLayoutId id="2147483665" r:id="rId17"/>
    <p:sldLayoutId id="2147483666" r:id="rId18"/>
  </p:sldLayoutIdLst>
  <p:hf sldNum="0" hdr="0" ftr="0" dt="0"/>
  <p:txStyles>
    <p:titleStyle>
      <a:lvl1pPr algn="ctr" defTabSz="995500" rtl="0" eaLnBrk="1" latinLnBrk="1" hangingPunct="1"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3311" indent="-373311" algn="l" defTabSz="9955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08845" indent="-311095" algn="l" defTabSz="995500" rtl="0" eaLnBrk="1" latinLnBrk="1" hangingPunct="1">
        <a:spcBef>
          <a:spcPct val="20000"/>
        </a:spcBef>
        <a:buFont typeface="Arial" panose="020B0604020202020204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244373" indent="-248876" algn="l" defTabSz="9955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01" kern="1200">
          <a:solidFill>
            <a:schemeClr val="tx1"/>
          </a:solidFill>
          <a:latin typeface="+mn-lt"/>
          <a:ea typeface="+mn-ea"/>
          <a:cs typeface="+mn-cs"/>
        </a:defRPr>
      </a:lvl3pPr>
      <a:lvl4pPr marL="1742124" indent="-248876" algn="l" defTabSz="9955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199" kern="1200">
          <a:solidFill>
            <a:schemeClr val="tx1"/>
          </a:solidFill>
          <a:latin typeface="+mn-lt"/>
          <a:ea typeface="+mn-ea"/>
          <a:cs typeface="+mn-cs"/>
        </a:defRPr>
      </a:lvl4pPr>
      <a:lvl5pPr marL="2239874" indent="-248876" algn="l" defTabSz="995500" rtl="0" eaLnBrk="1" latinLnBrk="1" hangingPunct="1">
        <a:spcBef>
          <a:spcPct val="20000"/>
        </a:spcBef>
        <a:buFont typeface="Arial" panose="020B0604020202020204" pitchFamily="34" charset="0"/>
        <a:buChar char="»"/>
        <a:defRPr sz="2199" kern="1200">
          <a:solidFill>
            <a:schemeClr val="tx1"/>
          </a:solidFill>
          <a:latin typeface="+mn-lt"/>
          <a:ea typeface="+mn-ea"/>
          <a:cs typeface="+mn-cs"/>
        </a:defRPr>
      </a:lvl5pPr>
      <a:lvl6pPr marL="2737623" indent="-248876" algn="l" defTabSz="9955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99" kern="1200">
          <a:solidFill>
            <a:schemeClr val="tx1"/>
          </a:solidFill>
          <a:latin typeface="+mn-lt"/>
          <a:ea typeface="+mn-ea"/>
          <a:cs typeface="+mn-cs"/>
        </a:defRPr>
      </a:lvl6pPr>
      <a:lvl7pPr marL="3235373" indent="-248876" algn="l" defTabSz="9955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99" kern="1200">
          <a:solidFill>
            <a:schemeClr val="tx1"/>
          </a:solidFill>
          <a:latin typeface="+mn-lt"/>
          <a:ea typeface="+mn-ea"/>
          <a:cs typeface="+mn-cs"/>
        </a:defRPr>
      </a:lvl7pPr>
      <a:lvl8pPr marL="3733123" indent="-248876" algn="l" defTabSz="9955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99" kern="1200">
          <a:solidFill>
            <a:schemeClr val="tx1"/>
          </a:solidFill>
          <a:latin typeface="+mn-lt"/>
          <a:ea typeface="+mn-ea"/>
          <a:cs typeface="+mn-cs"/>
        </a:defRPr>
      </a:lvl8pPr>
      <a:lvl9pPr marL="4230873" indent="-248876" algn="l" defTabSz="9955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95500" rtl="0" eaLnBrk="1" latinLnBrk="1" hangingPunct="1">
        <a:defRPr sz="1999" kern="1200">
          <a:solidFill>
            <a:schemeClr val="tx1"/>
          </a:solidFill>
          <a:latin typeface="+mn-lt"/>
          <a:ea typeface="+mn-ea"/>
          <a:cs typeface="+mn-cs"/>
        </a:defRPr>
      </a:lvl1pPr>
      <a:lvl2pPr marL="497749" algn="l" defTabSz="995500" rtl="0" eaLnBrk="1" latinLnBrk="1" hangingPunct="1">
        <a:defRPr sz="1999" kern="1200">
          <a:solidFill>
            <a:schemeClr val="tx1"/>
          </a:solidFill>
          <a:latin typeface="+mn-lt"/>
          <a:ea typeface="+mn-ea"/>
          <a:cs typeface="+mn-cs"/>
        </a:defRPr>
      </a:lvl2pPr>
      <a:lvl3pPr marL="995500" algn="l" defTabSz="995500" rtl="0" eaLnBrk="1" latinLnBrk="1" hangingPunct="1"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493250" algn="l" defTabSz="995500" rtl="0" eaLnBrk="1" latinLnBrk="1" hangingPunct="1">
        <a:defRPr sz="1999" kern="1200">
          <a:solidFill>
            <a:schemeClr val="tx1"/>
          </a:solidFill>
          <a:latin typeface="+mn-lt"/>
          <a:ea typeface="+mn-ea"/>
          <a:cs typeface="+mn-cs"/>
        </a:defRPr>
      </a:lvl4pPr>
      <a:lvl5pPr marL="1990999" algn="l" defTabSz="995500" rtl="0" eaLnBrk="1" latinLnBrk="1" hangingPunct="1">
        <a:defRPr sz="1999" kern="1200">
          <a:solidFill>
            <a:schemeClr val="tx1"/>
          </a:solidFill>
          <a:latin typeface="+mn-lt"/>
          <a:ea typeface="+mn-ea"/>
          <a:cs typeface="+mn-cs"/>
        </a:defRPr>
      </a:lvl5pPr>
      <a:lvl6pPr marL="2488748" algn="l" defTabSz="995500" rtl="0" eaLnBrk="1" latinLnBrk="1" hangingPunct="1"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86498" algn="l" defTabSz="995500" rtl="0" eaLnBrk="1" latinLnBrk="1" hangingPunct="1"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84249" algn="l" defTabSz="995500" rtl="0" eaLnBrk="1" latinLnBrk="1" hangingPunct="1"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981998" algn="l" defTabSz="995500" rtl="0" eaLnBrk="1" latinLnBrk="1" hangingPunct="1"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7.jpeg"/><Relationship Id="rId11" Type="http://schemas.openxmlformats.org/officeDocument/2006/relationships/image" Target="../media/image26.png"/><Relationship Id="rId5" Type="http://schemas.openxmlformats.org/officeDocument/2006/relationships/image" Target="../media/image56.jpe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2.png"/><Relationship Id="rId7" Type="http://schemas.openxmlformats.org/officeDocument/2006/relationships/image" Target="../media/image61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8.png"/><Relationship Id="rId11" Type="http://schemas.openxmlformats.org/officeDocument/2006/relationships/image" Target="../media/image68.png"/><Relationship Id="rId5" Type="http://schemas.openxmlformats.org/officeDocument/2006/relationships/image" Target="../media/image64.png"/><Relationship Id="rId10" Type="http://schemas.openxmlformats.org/officeDocument/2006/relationships/image" Target="../media/image67.png"/><Relationship Id="rId4" Type="http://schemas.openxmlformats.org/officeDocument/2006/relationships/image" Target="../media/image63.png"/><Relationship Id="rId9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0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3.emf"/><Relationship Id="rId5" Type="http://schemas.openxmlformats.org/officeDocument/2006/relationships/image" Target="../media/image72.emf"/><Relationship Id="rId4" Type="http://schemas.openxmlformats.org/officeDocument/2006/relationships/image" Target="../media/image7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4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3.png"/><Relationship Id="rId5" Type="http://schemas.openxmlformats.org/officeDocument/2006/relationships/image" Target="../media/image23.png"/><Relationship Id="rId10" Type="http://schemas.openxmlformats.org/officeDocument/2006/relationships/image" Target="../media/image11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40.png"/><Relationship Id="rId3" Type="http://schemas.openxmlformats.org/officeDocument/2006/relationships/image" Target="../media/image33.jpeg"/><Relationship Id="rId7" Type="http://schemas.openxmlformats.org/officeDocument/2006/relationships/image" Target="../media/image35.jpeg"/><Relationship Id="rId12" Type="http://schemas.microsoft.com/office/2007/relationships/hdphoto" Target="../media/hdphoto1.wdp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jpeg"/><Relationship Id="rId11" Type="http://schemas.openxmlformats.org/officeDocument/2006/relationships/image" Target="../media/image39.png"/><Relationship Id="rId5" Type="http://schemas.openxmlformats.org/officeDocument/2006/relationships/image" Target="../media/image30.jpeg"/><Relationship Id="rId15" Type="http://schemas.openxmlformats.org/officeDocument/2006/relationships/image" Target="../media/image41.png"/><Relationship Id="rId10" Type="http://schemas.openxmlformats.org/officeDocument/2006/relationships/image" Target="../media/image38.png"/><Relationship Id="rId4" Type="http://schemas.openxmlformats.org/officeDocument/2006/relationships/image" Target="../media/image29.jpeg"/><Relationship Id="rId9" Type="http://schemas.openxmlformats.org/officeDocument/2006/relationships/image" Target="../media/image37.png"/><Relationship Id="rId1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microsoft.com/office/2007/relationships/hdphoto" Target="../media/hdphoto1.wdp"/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12" Type="http://schemas.openxmlformats.org/officeDocument/2006/relationships/image" Target="../media/image39.png"/><Relationship Id="rId17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jpeg"/><Relationship Id="rId11" Type="http://schemas.openxmlformats.org/officeDocument/2006/relationships/image" Target="../media/image44.png"/><Relationship Id="rId5" Type="http://schemas.openxmlformats.org/officeDocument/2006/relationships/image" Target="../media/image30.jpeg"/><Relationship Id="rId15" Type="http://schemas.microsoft.com/office/2007/relationships/hdphoto" Target="../media/hdphoto2.wdp"/><Relationship Id="rId10" Type="http://schemas.openxmlformats.org/officeDocument/2006/relationships/image" Target="../media/image32.jpeg"/><Relationship Id="rId4" Type="http://schemas.openxmlformats.org/officeDocument/2006/relationships/image" Target="../media/image29.jpeg"/><Relationship Id="rId9" Type="http://schemas.openxmlformats.org/officeDocument/2006/relationships/image" Target="../media/image31.jpeg"/><Relationship Id="rId1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4991" y="2412479"/>
            <a:ext cx="91450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 smtClean="0">
                <a:solidFill>
                  <a:srgbClr val="1D195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2023</a:t>
            </a:r>
            <a:r>
              <a:rPr lang="ko-KR" altLang="en-US" sz="3200" b="1" dirty="0" smtClean="0">
                <a:solidFill>
                  <a:srgbClr val="1D195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년 </a:t>
            </a:r>
            <a:r>
              <a:rPr lang="ko-KR" altLang="en-US" sz="3200" b="1" dirty="0">
                <a:solidFill>
                  <a:srgbClr val="1D195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상반기</a:t>
            </a:r>
            <a:endParaRPr lang="en-US" altLang="ko-KR" sz="3200" b="1" dirty="0">
              <a:solidFill>
                <a:srgbClr val="1D195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algn="ctr"/>
            <a:r>
              <a:rPr lang="ko-KR" altLang="en-US" sz="3200" b="1" dirty="0" smtClean="0">
                <a:solidFill>
                  <a:srgbClr val="1D1954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목원대학교 </a:t>
            </a:r>
            <a:r>
              <a:rPr lang="ko-KR" altLang="en-US" sz="3200" b="1" dirty="0">
                <a:solidFill>
                  <a:srgbClr val="1D1954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학생증 체크카드 신청 이용가이드</a:t>
            </a:r>
            <a:endParaRPr lang="en-US" altLang="ko-KR" sz="3200" b="1" dirty="0">
              <a:solidFill>
                <a:srgbClr val="1D1954"/>
              </a:solidFill>
              <a:latin typeface="원신한 Bold" panose="020B0803000000000000" pitchFamily="50" charset="-127"/>
              <a:ea typeface="원신한 Bold" panose="020B0803000000000000" pitchFamily="50" charset="-127"/>
            </a:endParaRPr>
          </a:p>
        </p:txBody>
      </p:sp>
      <p:pic>
        <p:nvPicPr>
          <p:cNvPr id="14" name="그림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499" y="5254426"/>
            <a:ext cx="1152128" cy="1435522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53323" y="5067349"/>
            <a:ext cx="1266459" cy="1622599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706" y="5838005"/>
            <a:ext cx="1234092" cy="834222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145" y="5766981"/>
            <a:ext cx="786461" cy="90524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3373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17201BE-C571-CE48-9E93-87959C41FEAC}"/>
              </a:ext>
            </a:extLst>
          </p:cNvPr>
          <p:cNvSpPr txBox="1"/>
          <p:nvPr/>
        </p:nvSpPr>
        <p:spPr>
          <a:xfrm>
            <a:off x="1320875" y="1620391"/>
            <a:ext cx="10801200" cy="17211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en-US" altLang="ko-KR" sz="3528" b="1" dirty="0">
                <a:solidFill>
                  <a:schemeClr val="bg1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Part </a:t>
            </a:r>
            <a:r>
              <a:rPr kumimoji="1" lang="en-US" altLang="ko-KR" sz="3528" b="1" dirty="0" smtClean="0">
                <a:solidFill>
                  <a:schemeClr val="bg1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2</a:t>
            </a:r>
            <a:endParaRPr kumimoji="1" lang="en-US" altLang="ko-KR" sz="3528" b="1" dirty="0">
              <a:solidFill>
                <a:schemeClr val="bg1"/>
              </a:solidFill>
              <a:latin typeface="원신한 Bold" panose="020B0803000000000000" pitchFamily="50" charset="-127"/>
              <a:ea typeface="원신한 Bold" panose="020B0803000000000000" pitchFamily="50" charset="-127"/>
            </a:endParaRPr>
          </a:p>
          <a:p>
            <a:pPr algn="ctr">
              <a:lnSpc>
                <a:spcPct val="150000"/>
              </a:lnSpc>
            </a:pPr>
            <a:r>
              <a:rPr kumimoji="1" lang="ko-KR" altLang="en-US" sz="3528" b="1" dirty="0">
                <a:solidFill>
                  <a:schemeClr val="bg1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입출금 통장 </a:t>
            </a:r>
            <a:r>
              <a:rPr kumimoji="1" lang="en-US" altLang="ko-KR" sz="3528" b="1" dirty="0">
                <a:solidFill>
                  <a:schemeClr val="bg1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&amp; </a:t>
            </a:r>
            <a:r>
              <a:rPr kumimoji="1" lang="ko-KR" altLang="en-US" sz="3528" b="1" dirty="0">
                <a:solidFill>
                  <a:schemeClr val="bg1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학생증 </a:t>
            </a:r>
            <a:r>
              <a:rPr kumimoji="1" lang="ko-KR" altLang="en-US" sz="3528" b="1" dirty="0" smtClean="0">
                <a:solidFill>
                  <a:schemeClr val="bg1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체크카드 </a:t>
            </a:r>
            <a:r>
              <a:rPr kumimoji="1" lang="ko-KR" altLang="en-US" sz="3528" b="1" dirty="0">
                <a:solidFill>
                  <a:schemeClr val="bg1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동시 </a:t>
            </a:r>
            <a:r>
              <a:rPr kumimoji="1" lang="ko-KR" altLang="en-US" sz="3528" b="1" dirty="0" smtClean="0">
                <a:solidFill>
                  <a:schemeClr val="bg1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신청하기</a:t>
            </a:r>
            <a:endParaRPr kumimoji="1" lang="x-none" altLang="en-US" sz="3528" b="1" dirty="0">
              <a:solidFill>
                <a:schemeClr val="bg1"/>
              </a:solidFill>
              <a:latin typeface="원신한 Bold" panose="020B0803000000000000" pitchFamily="50" charset="-127"/>
              <a:ea typeface="원신한 Bold" panose="020B0803000000000000" pitchFamily="50" charset="-127"/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75" b="8584"/>
          <a:stretch/>
        </p:blipFill>
        <p:spPr>
          <a:xfrm>
            <a:off x="8593684" y="2988543"/>
            <a:ext cx="4824536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316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6508" y="2046974"/>
            <a:ext cx="2203200" cy="429818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42" name="모서리가 둥근 직사각형 41"/>
          <p:cNvSpPr/>
          <p:nvPr/>
        </p:nvSpPr>
        <p:spPr>
          <a:xfrm>
            <a:off x="812373" y="1130596"/>
            <a:ext cx="9293478" cy="720979"/>
          </a:xfrm>
          <a:prstGeom prst="roundRect">
            <a:avLst>
              <a:gd name="adj" fmla="val 2530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917201BE-C571-CE48-9E93-87959C41FEAC}"/>
              </a:ext>
            </a:extLst>
          </p:cNvPr>
          <p:cNvSpPr txBox="1"/>
          <p:nvPr/>
        </p:nvSpPr>
        <p:spPr>
          <a:xfrm>
            <a:off x="586296" y="170128"/>
            <a:ext cx="10640728" cy="386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en-US" sz="1911" b="1" dirty="0" smtClean="0">
                <a:ln>
                  <a:solidFill>
                    <a:schemeClr val="tx1">
                      <a:alpha val="2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PART2 </a:t>
            </a:r>
            <a:r>
              <a:rPr kumimoji="1" lang="ko-KR" altLang="en-US" sz="1911" b="1" dirty="0">
                <a:ln>
                  <a:solidFill>
                    <a:schemeClr val="tx1">
                      <a:alpha val="2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입출금 통장 </a:t>
            </a:r>
            <a:r>
              <a:rPr kumimoji="1" lang="en-US" altLang="ko-KR" sz="1911" b="1" dirty="0">
                <a:ln>
                  <a:solidFill>
                    <a:schemeClr val="tx1">
                      <a:alpha val="2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&amp; </a:t>
            </a:r>
            <a:r>
              <a:rPr kumimoji="1" lang="ko-KR" altLang="en-US" sz="1911" b="1" dirty="0">
                <a:ln>
                  <a:solidFill>
                    <a:schemeClr val="tx1">
                      <a:alpha val="2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학생증 </a:t>
            </a:r>
            <a:r>
              <a:rPr kumimoji="1" lang="ko-KR" altLang="en-US" sz="1911" b="1" dirty="0" smtClean="0">
                <a:ln>
                  <a:solidFill>
                    <a:schemeClr val="tx1">
                      <a:alpha val="2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체크카드 </a:t>
            </a:r>
            <a:r>
              <a:rPr kumimoji="1" lang="ko-KR" altLang="en-US" sz="1911" b="1" dirty="0">
                <a:ln>
                  <a:solidFill>
                    <a:schemeClr val="tx1">
                      <a:alpha val="2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동시 신청하기</a:t>
            </a:r>
            <a:endParaRPr kumimoji="1" lang="x-none" altLang="en-US" sz="1617" b="1" dirty="0">
              <a:ln>
                <a:solidFill>
                  <a:schemeClr val="tx1">
                    <a:alpha val="20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원신한 Bold" panose="020B0803000000000000" pitchFamily="50" charset="-127"/>
              <a:ea typeface="원신한 Bold" panose="020B0803000000000000" pitchFamily="50" charset="-127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917201BE-C571-CE48-9E93-87959C41FEAC}"/>
              </a:ext>
            </a:extLst>
          </p:cNvPr>
          <p:cNvSpPr txBox="1"/>
          <p:nvPr/>
        </p:nvSpPr>
        <p:spPr>
          <a:xfrm>
            <a:off x="729524" y="663739"/>
            <a:ext cx="10640728" cy="318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ko-KR" altLang="en-US" sz="1470" dirty="0">
                <a:ln>
                  <a:solidFill>
                    <a:schemeClr val="tx1">
                      <a:lumMod val="95000"/>
                      <a:lumOff val="5000"/>
                      <a:alpha val="30000"/>
                    </a:schemeClr>
                  </a:solidFill>
                </a:ln>
                <a:latin typeface="원신한 Medium" panose="020B0603000000000000" pitchFamily="50" charset="-127"/>
                <a:ea typeface="원신한 Medium" panose="020B0603000000000000" pitchFamily="50" charset="-127"/>
              </a:rPr>
              <a:t>신한 </a:t>
            </a:r>
            <a:r>
              <a:rPr kumimoji="1" lang="en-US" altLang="ko-KR" sz="1470" dirty="0">
                <a:ln>
                  <a:solidFill>
                    <a:schemeClr val="tx1">
                      <a:lumMod val="95000"/>
                      <a:lumOff val="5000"/>
                      <a:alpha val="30000"/>
                    </a:schemeClr>
                  </a:solidFill>
                </a:ln>
                <a:latin typeface="원신한 Medium" panose="020B0603000000000000" pitchFamily="50" charset="-127"/>
                <a:ea typeface="원신한 Medium" panose="020B0603000000000000" pitchFamily="50" charset="-127"/>
              </a:rPr>
              <a:t>SOL</a:t>
            </a:r>
            <a:r>
              <a:rPr kumimoji="1" lang="ko-KR" altLang="en-US" sz="1470" dirty="0">
                <a:ln>
                  <a:solidFill>
                    <a:schemeClr val="tx1">
                      <a:lumMod val="95000"/>
                      <a:lumOff val="5000"/>
                      <a:alpha val="30000"/>
                    </a:schemeClr>
                  </a:solidFill>
                </a:ln>
                <a:latin typeface="원신한 Medium" panose="020B0603000000000000" pitchFamily="50" charset="-127"/>
                <a:ea typeface="원신한 Medium" panose="020B0603000000000000" pitchFamily="50" charset="-127"/>
              </a:rPr>
              <a:t>에서 입출금 통장 </a:t>
            </a:r>
            <a:r>
              <a:rPr kumimoji="1" lang="en-US" altLang="ko-KR" sz="1470" dirty="0">
                <a:ln>
                  <a:solidFill>
                    <a:schemeClr val="tx1">
                      <a:lumMod val="95000"/>
                      <a:lumOff val="5000"/>
                      <a:alpha val="30000"/>
                    </a:schemeClr>
                  </a:solidFill>
                </a:ln>
                <a:latin typeface="원신한 Medium" panose="020B0603000000000000" pitchFamily="50" charset="-127"/>
                <a:ea typeface="원신한 Medium" panose="020B0603000000000000" pitchFamily="50" charset="-127"/>
              </a:rPr>
              <a:t>&amp; </a:t>
            </a:r>
            <a:r>
              <a:rPr kumimoji="1" lang="ko-KR" altLang="en-US" sz="1470" dirty="0">
                <a:ln>
                  <a:solidFill>
                    <a:schemeClr val="tx1">
                      <a:lumMod val="95000"/>
                      <a:lumOff val="5000"/>
                      <a:alpha val="30000"/>
                    </a:schemeClr>
                  </a:solidFill>
                </a:ln>
                <a:latin typeface="원신한 Medium" panose="020B0603000000000000" pitchFamily="50" charset="-127"/>
                <a:ea typeface="원신한 Medium" panose="020B0603000000000000" pitchFamily="50" charset="-127"/>
              </a:rPr>
              <a:t>학생증 체크 카드 동시 신청하는 방법을 알려드려요</a:t>
            </a:r>
            <a:r>
              <a:rPr kumimoji="1" lang="en-US" altLang="ko-KR" sz="1470" dirty="0">
                <a:ln>
                  <a:solidFill>
                    <a:schemeClr val="tx1">
                      <a:lumMod val="95000"/>
                      <a:lumOff val="5000"/>
                      <a:alpha val="30000"/>
                    </a:schemeClr>
                  </a:solidFill>
                </a:ln>
                <a:latin typeface="원신한 Medium" panose="020B0603000000000000" pitchFamily="50" charset="-127"/>
                <a:ea typeface="원신한 Medium" panose="020B0603000000000000" pitchFamily="50" charset="-127"/>
              </a:rPr>
              <a:t>!</a:t>
            </a:r>
            <a:endParaRPr kumimoji="1" lang="x-none" altLang="en-US" sz="1470" dirty="0">
              <a:ln>
                <a:solidFill>
                  <a:schemeClr val="tx1">
                    <a:lumMod val="95000"/>
                    <a:lumOff val="5000"/>
                    <a:alpha val="30000"/>
                  </a:schemeClr>
                </a:solidFill>
              </a:ln>
              <a:latin typeface="원신한 Medium" panose="020B0603000000000000" pitchFamily="50" charset="-127"/>
              <a:ea typeface="원신한 Medium" panose="020B0603000000000000" pitchFamily="50" charset="-127"/>
            </a:endParaRPr>
          </a:p>
        </p:txBody>
      </p:sp>
      <p:sp>
        <p:nvSpPr>
          <p:cNvPr id="59" name="직사각형 58"/>
          <p:cNvSpPr/>
          <p:nvPr/>
        </p:nvSpPr>
        <p:spPr>
          <a:xfrm>
            <a:off x="679381" y="706440"/>
            <a:ext cx="67887" cy="179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70"/>
          </a:p>
        </p:txBody>
      </p:sp>
      <p:sp>
        <p:nvSpPr>
          <p:cNvPr id="77" name="object 9"/>
          <p:cNvSpPr/>
          <p:nvPr/>
        </p:nvSpPr>
        <p:spPr>
          <a:xfrm>
            <a:off x="3484635" y="4001047"/>
            <a:ext cx="127000" cy="253365"/>
          </a:xfrm>
          <a:custGeom>
            <a:avLst/>
            <a:gdLst/>
            <a:ahLst/>
            <a:cxnLst/>
            <a:rect l="l" t="t" r="r" b="b"/>
            <a:pathLst>
              <a:path w="127000" h="253364">
                <a:moveTo>
                  <a:pt x="0" y="0"/>
                </a:moveTo>
                <a:lnTo>
                  <a:pt x="126555" y="126555"/>
                </a:lnTo>
                <a:lnTo>
                  <a:pt x="0" y="253098"/>
                </a:lnTo>
              </a:path>
            </a:pathLst>
          </a:custGeom>
          <a:ln w="28575">
            <a:solidFill>
              <a:srgbClr val="293A84"/>
            </a:solidFill>
          </a:ln>
        </p:spPr>
        <p:txBody>
          <a:bodyPr wrap="square" lIns="0" tIns="0" rIns="0" bIns="0" rtlCol="0"/>
          <a:lstStyle/>
          <a:p>
            <a:endParaRPr b="1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78" name="object 9"/>
          <p:cNvSpPr/>
          <p:nvPr/>
        </p:nvSpPr>
        <p:spPr>
          <a:xfrm>
            <a:off x="6078323" y="4001046"/>
            <a:ext cx="127000" cy="253365"/>
          </a:xfrm>
          <a:custGeom>
            <a:avLst/>
            <a:gdLst/>
            <a:ahLst/>
            <a:cxnLst/>
            <a:rect l="l" t="t" r="r" b="b"/>
            <a:pathLst>
              <a:path w="127000" h="253364">
                <a:moveTo>
                  <a:pt x="0" y="0"/>
                </a:moveTo>
                <a:lnTo>
                  <a:pt x="126555" y="126555"/>
                </a:lnTo>
                <a:lnTo>
                  <a:pt x="0" y="253098"/>
                </a:lnTo>
              </a:path>
            </a:pathLst>
          </a:custGeom>
          <a:ln w="28575">
            <a:solidFill>
              <a:srgbClr val="293A84"/>
            </a:solidFill>
          </a:ln>
        </p:spPr>
        <p:txBody>
          <a:bodyPr wrap="square" lIns="0" tIns="0" rIns="0" bIns="0" rtlCol="0"/>
          <a:lstStyle/>
          <a:p>
            <a:endParaRPr b="1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79" name="object 55"/>
          <p:cNvSpPr/>
          <p:nvPr/>
        </p:nvSpPr>
        <p:spPr>
          <a:xfrm>
            <a:off x="8162897" y="4481186"/>
            <a:ext cx="267469" cy="3398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80" name="object 9"/>
          <p:cNvSpPr/>
          <p:nvPr/>
        </p:nvSpPr>
        <p:spPr>
          <a:xfrm>
            <a:off x="8758659" y="4001045"/>
            <a:ext cx="127000" cy="253365"/>
          </a:xfrm>
          <a:custGeom>
            <a:avLst/>
            <a:gdLst/>
            <a:ahLst/>
            <a:cxnLst/>
            <a:rect l="l" t="t" r="r" b="b"/>
            <a:pathLst>
              <a:path w="127000" h="253364">
                <a:moveTo>
                  <a:pt x="0" y="0"/>
                </a:moveTo>
                <a:lnTo>
                  <a:pt x="126555" y="126555"/>
                </a:lnTo>
                <a:lnTo>
                  <a:pt x="0" y="253098"/>
                </a:lnTo>
              </a:path>
            </a:pathLst>
          </a:custGeom>
          <a:ln w="28575">
            <a:solidFill>
              <a:srgbClr val="293A84"/>
            </a:solidFill>
          </a:ln>
        </p:spPr>
        <p:txBody>
          <a:bodyPr wrap="square" lIns="0" tIns="0" rIns="0" bIns="0" rtlCol="0"/>
          <a:lstStyle/>
          <a:p>
            <a:endParaRPr b="1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84" name="텍스트 개체 틀 8"/>
          <p:cNvSpPr txBox="1">
            <a:spLocks/>
          </p:cNvSpPr>
          <p:nvPr/>
        </p:nvSpPr>
        <p:spPr>
          <a:xfrm>
            <a:off x="602909" y="6485966"/>
            <a:ext cx="3034126" cy="687000"/>
          </a:xfrm>
          <a:prstGeom prst="rect">
            <a:avLst/>
          </a:prstGeom>
        </p:spPr>
        <p:txBody>
          <a:bodyPr vert="horz" lIns="99552" tIns="49776" rIns="99552" bIns="49776" rtlCol="0" anchor="ctr" anchorCtr="0">
            <a:normAutofit/>
          </a:bodyPr>
          <a:lstStyle>
            <a:defPPr>
              <a:defRPr lang="ko-KR"/>
            </a:defPPr>
            <a:lvl1pPr marL="0" algn="ctr" defTabSz="995425" rtl="0" eaLnBrk="1" latinLnBrk="1" hangingPunct="1"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97712" algn="l" defTabSz="995425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425" algn="l" defTabSz="995425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138" algn="l" defTabSz="995425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0850" algn="l" defTabSz="995425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8561" algn="l" defTabSz="995425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6275" algn="l" defTabSz="995425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3986" algn="l" defTabSz="995425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1698" algn="l" defTabSz="995425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ko-KR" altLang="en-US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   </a:t>
            </a:r>
            <a:r>
              <a:rPr lang="ko-KR" altLang="en-US" sz="1200" b="1" dirty="0" err="1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메인화면</a:t>
            </a:r>
            <a:r>
              <a:rPr lang="ko-KR" altLang="en-US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하단 </a:t>
            </a:r>
            <a:r>
              <a:rPr lang="en-US" altLang="ko-KR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[</a:t>
            </a:r>
            <a:r>
              <a:rPr lang="ko-KR" altLang="en-US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상품</a:t>
            </a:r>
            <a:r>
              <a:rPr lang="en-US" altLang="ko-KR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] </a:t>
            </a:r>
            <a:r>
              <a:rPr lang="ko-KR" altLang="en-US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선택하고</a:t>
            </a:r>
            <a:r>
              <a:rPr lang="en-US" altLang="ko-KR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en-US" altLang="ko-KR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-&gt; </a:t>
            </a:r>
            <a:r>
              <a:rPr lang="ko-KR" altLang="en-US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상품 페이지에서 </a:t>
            </a:r>
            <a:r>
              <a:rPr lang="en-US" altLang="ko-KR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[</a:t>
            </a:r>
            <a:r>
              <a:rPr lang="ko-KR" altLang="en-US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카드</a:t>
            </a:r>
            <a:r>
              <a:rPr lang="en-US" altLang="ko-KR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] </a:t>
            </a:r>
            <a:r>
              <a:rPr lang="ko-KR" altLang="en-US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선택하세요</a:t>
            </a:r>
            <a:endParaRPr lang="en-US" altLang="ko-KR" sz="1200" b="1" dirty="0" smtClean="0">
              <a:solidFill>
                <a:srgbClr val="16439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85" name="텍스트 개체 틀 8"/>
          <p:cNvSpPr txBox="1">
            <a:spLocks/>
          </p:cNvSpPr>
          <p:nvPr/>
        </p:nvSpPr>
        <p:spPr>
          <a:xfrm>
            <a:off x="3353867" y="6494583"/>
            <a:ext cx="3034126" cy="687000"/>
          </a:xfrm>
          <a:prstGeom prst="rect">
            <a:avLst/>
          </a:prstGeom>
        </p:spPr>
        <p:txBody>
          <a:bodyPr vert="horz" lIns="99552" tIns="49776" rIns="99552" bIns="49776" rtlCol="0" anchor="ctr" anchorCtr="0">
            <a:normAutofit/>
          </a:bodyPr>
          <a:lstStyle>
            <a:defPPr>
              <a:defRPr lang="ko-KR"/>
            </a:defPPr>
            <a:lvl1pPr marL="0" algn="ctr" defTabSz="995425" rtl="0" eaLnBrk="1" latinLnBrk="1" hangingPunct="1"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97712" algn="l" defTabSz="995425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425" algn="l" defTabSz="995425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138" algn="l" defTabSz="995425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0850" algn="l" defTabSz="995425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8561" algn="l" defTabSz="995425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6275" algn="l" defTabSz="995425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3986" algn="l" defTabSz="995425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1698" algn="l" defTabSz="995425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체크카드 선택하세요</a:t>
            </a:r>
            <a:r>
              <a:rPr lang="en-US" altLang="ko-KR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!</a:t>
            </a:r>
            <a:endParaRPr lang="ko-KR" altLang="en-US" sz="1200" b="1" dirty="0">
              <a:solidFill>
                <a:srgbClr val="16439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87" name="텍스트 개체 틀 8"/>
          <p:cNvSpPr txBox="1">
            <a:spLocks/>
          </p:cNvSpPr>
          <p:nvPr/>
        </p:nvSpPr>
        <p:spPr>
          <a:xfrm>
            <a:off x="5946155" y="6502625"/>
            <a:ext cx="3034126" cy="687000"/>
          </a:xfrm>
          <a:prstGeom prst="rect">
            <a:avLst/>
          </a:prstGeom>
        </p:spPr>
        <p:txBody>
          <a:bodyPr vert="horz" lIns="99552" tIns="49776" rIns="99552" bIns="49776" rtlCol="0" anchor="ctr" anchorCtr="0">
            <a:normAutofit/>
          </a:bodyPr>
          <a:lstStyle>
            <a:defPPr>
              <a:defRPr lang="ko-KR"/>
            </a:defPPr>
            <a:lvl1pPr marL="0" algn="ctr" defTabSz="995425" rtl="0" eaLnBrk="1" latinLnBrk="1" hangingPunct="1"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97712" algn="l" defTabSz="995425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425" algn="l" defTabSz="995425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138" algn="l" defTabSz="995425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0850" algn="l" defTabSz="995425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8561" algn="l" defTabSz="995425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6275" algn="l" defTabSz="995425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3986" algn="l" defTabSz="995425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1698" algn="l" defTabSz="995425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ko-KR" altLang="en-US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체크카드 리스트 하단에</a:t>
            </a:r>
            <a:endParaRPr lang="en-US" altLang="ko-KR" sz="1200" b="1" dirty="0" smtClean="0">
              <a:solidFill>
                <a:srgbClr val="16439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‘</a:t>
            </a:r>
            <a:r>
              <a:rPr lang="ko-KR" altLang="en-US" sz="1200" b="1" dirty="0" smtClean="0">
                <a:solidFill>
                  <a:srgbClr val="FF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학생증 체크카드</a:t>
            </a:r>
            <a:r>
              <a:rPr lang="en-US" altLang="ko-KR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’ </a:t>
            </a:r>
            <a:r>
              <a:rPr lang="ko-KR" altLang="en-US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선택하세요</a:t>
            </a:r>
            <a:r>
              <a:rPr lang="en-US" altLang="ko-KR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!</a:t>
            </a:r>
            <a:endParaRPr lang="ko-KR" altLang="en-US" sz="1200" b="1" dirty="0">
              <a:solidFill>
                <a:srgbClr val="16439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pic>
        <p:nvPicPr>
          <p:cNvPr id="94" name="그림 9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6"/>
          <a:stretch/>
        </p:blipFill>
        <p:spPr>
          <a:xfrm>
            <a:off x="1126539" y="2036064"/>
            <a:ext cx="2038734" cy="43200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96" name="그림 9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6"/>
          <a:stretch/>
        </p:blipFill>
        <p:spPr>
          <a:xfrm>
            <a:off x="6491669" y="2036064"/>
            <a:ext cx="2031053" cy="43200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97" name="그림 9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20"/>
          <a:stretch/>
        </p:blipFill>
        <p:spPr>
          <a:xfrm>
            <a:off x="3848907" y="2039945"/>
            <a:ext cx="2049901" cy="43200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98" name="직사각형 97"/>
          <p:cNvSpPr/>
          <p:nvPr/>
        </p:nvSpPr>
        <p:spPr>
          <a:xfrm>
            <a:off x="6462515" y="4102558"/>
            <a:ext cx="2126213" cy="1790303"/>
          </a:xfrm>
          <a:prstGeom prst="rect">
            <a:avLst/>
          </a:prstGeom>
          <a:noFill/>
          <a:ln>
            <a:solidFill>
              <a:srgbClr val="1643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9" name="아래쪽 화살표 98"/>
          <p:cNvSpPr/>
          <p:nvPr/>
        </p:nvSpPr>
        <p:spPr>
          <a:xfrm>
            <a:off x="4385564" y="4743982"/>
            <a:ext cx="864096" cy="1460825"/>
          </a:xfrm>
          <a:prstGeom prst="downArrow">
            <a:avLst/>
          </a:prstGeom>
          <a:solidFill>
            <a:srgbClr val="164394">
              <a:alpha val="19000"/>
            </a:srgbClr>
          </a:solidFill>
          <a:ln>
            <a:noFill/>
          </a:ln>
          <a:effectLst>
            <a:glow>
              <a:schemeClr val="accent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 smtClean="0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아</a:t>
            </a:r>
            <a:endParaRPr lang="en-US" altLang="ko-KR" sz="1600" b="1" dirty="0" smtClean="0">
              <a:solidFill>
                <a:schemeClr val="tx1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algn="ctr"/>
            <a:r>
              <a:rPr lang="ko-KR" altLang="en-US" sz="1600" b="1" dirty="0" err="1" smtClean="0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래</a:t>
            </a:r>
            <a:endParaRPr lang="en-US" altLang="ko-KR" sz="1600" b="1" dirty="0" smtClean="0">
              <a:solidFill>
                <a:schemeClr val="tx1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algn="ctr"/>
            <a:r>
              <a:rPr lang="ko-KR" altLang="en-US" sz="1600" b="1" dirty="0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쪽</a:t>
            </a:r>
            <a:endParaRPr lang="en-US" altLang="ko-KR" sz="1600" b="1" dirty="0" smtClean="0">
              <a:solidFill>
                <a:schemeClr val="tx1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algn="ctr"/>
            <a:r>
              <a:rPr lang="ko-KR" altLang="en-US" sz="1600" b="1" dirty="0" err="1" smtClean="0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으</a:t>
            </a:r>
            <a:endParaRPr lang="en-US" altLang="ko-KR" sz="1600" b="1" dirty="0" smtClean="0">
              <a:solidFill>
                <a:schemeClr val="tx1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algn="ctr"/>
            <a:r>
              <a:rPr lang="ko-KR" altLang="en-US" sz="1600" b="1" dirty="0" err="1" smtClean="0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로</a:t>
            </a:r>
            <a:endParaRPr lang="en-US" altLang="ko-KR" sz="1600" b="1" dirty="0" smtClean="0">
              <a:solidFill>
                <a:schemeClr val="tx1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100" name="직사각형 99"/>
          <p:cNvSpPr/>
          <p:nvPr/>
        </p:nvSpPr>
        <p:spPr>
          <a:xfrm>
            <a:off x="1957687" y="5347829"/>
            <a:ext cx="432048" cy="545031"/>
          </a:xfrm>
          <a:prstGeom prst="rect">
            <a:avLst/>
          </a:prstGeom>
          <a:noFill/>
          <a:ln>
            <a:solidFill>
              <a:srgbClr val="1643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1" name="object 55"/>
          <p:cNvSpPr/>
          <p:nvPr/>
        </p:nvSpPr>
        <p:spPr>
          <a:xfrm>
            <a:off x="2238033" y="5637236"/>
            <a:ext cx="303403" cy="3177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102" name="직사각형 101"/>
          <p:cNvSpPr/>
          <p:nvPr/>
        </p:nvSpPr>
        <p:spPr>
          <a:xfrm>
            <a:off x="1937354" y="5993449"/>
            <a:ext cx="432048" cy="432060"/>
          </a:xfrm>
          <a:prstGeom prst="rect">
            <a:avLst/>
          </a:prstGeom>
          <a:noFill/>
          <a:ln>
            <a:solidFill>
              <a:srgbClr val="1643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3" name="직사각형 102"/>
          <p:cNvSpPr/>
          <p:nvPr/>
        </p:nvSpPr>
        <p:spPr>
          <a:xfrm>
            <a:off x="4856051" y="4285900"/>
            <a:ext cx="933264" cy="332786"/>
          </a:xfrm>
          <a:prstGeom prst="rect">
            <a:avLst/>
          </a:prstGeom>
          <a:noFill/>
          <a:ln>
            <a:solidFill>
              <a:srgbClr val="1643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4" name="object 55"/>
          <p:cNvSpPr/>
          <p:nvPr/>
        </p:nvSpPr>
        <p:spPr>
          <a:xfrm>
            <a:off x="5558679" y="4488120"/>
            <a:ext cx="245765" cy="3259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106" name="object 39"/>
          <p:cNvSpPr/>
          <p:nvPr/>
        </p:nvSpPr>
        <p:spPr>
          <a:xfrm>
            <a:off x="10188108" y="5957309"/>
            <a:ext cx="1038916" cy="387846"/>
          </a:xfrm>
          <a:custGeom>
            <a:avLst/>
            <a:gdLst/>
            <a:ahLst/>
            <a:cxnLst/>
            <a:rect l="l" t="t" r="r" b="b"/>
            <a:pathLst>
              <a:path w="579754" h="151764">
                <a:moveTo>
                  <a:pt x="579437" y="151612"/>
                </a:moveTo>
                <a:lnTo>
                  <a:pt x="0" y="151612"/>
                </a:lnTo>
                <a:lnTo>
                  <a:pt x="0" y="0"/>
                </a:lnTo>
                <a:lnTo>
                  <a:pt x="579437" y="0"/>
                </a:lnTo>
                <a:lnTo>
                  <a:pt x="579437" y="151612"/>
                </a:lnTo>
                <a:close/>
              </a:path>
            </a:pathLst>
          </a:custGeom>
          <a:ln w="19265">
            <a:solidFill>
              <a:srgbClr val="112269"/>
            </a:solidFill>
          </a:ln>
        </p:spPr>
        <p:txBody>
          <a:bodyPr wrap="square" lIns="0" tIns="0" rIns="0" bIns="0" rtlCol="0"/>
          <a:lstStyle/>
          <a:p>
            <a:endParaRPr sz="1943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977051" y="1180511"/>
            <a:ext cx="9416832" cy="618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ko-KR" altLang="en-US" sz="1200" dirty="0" smtClean="0">
                <a:ln>
                  <a:solidFill>
                    <a:schemeClr val="accent1">
                      <a:shade val="50000"/>
                      <a:alpha val="76000"/>
                    </a:schemeClr>
                  </a:solidFill>
                </a:ln>
                <a:latin typeface="원신한 Light" panose="020B0303000000000000" pitchFamily="50" charset="-127"/>
                <a:ea typeface="원신한 Light" panose="020B0303000000000000" pitchFamily="50" charset="-127"/>
              </a:rPr>
              <a:t>▶</a:t>
            </a:r>
            <a:r>
              <a:rPr kumimoji="1" lang="en-US" altLang="ko-KR" sz="1200" dirty="0" smtClean="0">
                <a:ln>
                  <a:solidFill>
                    <a:schemeClr val="accent1">
                      <a:shade val="50000"/>
                      <a:alpha val="76000"/>
                    </a:schemeClr>
                  </a:solidFill>
                </a:ln>
                <a:latin typeface="원신한 Light" panose="020B0303000000000000" pitchFamily="50" charset="-127"/>
                <a:ea typeface="원신한 Light" panose="020B0303000000000000" pitchFamily="50" charset="-127"/>
              </a:rPr>
              <a:t> </a:t>
            </a:r>
            <a:r>
              <a:rPr kumimoji="1" lang="ko-KR" altLang="en-US" sz="1200" dirty="0" smtClean="0">
                <a:ln>
                  <a:solidFill>
                    <a:schemeClr val="accent1">
                      <a:shade val="50000"/>
                      <a:alpha val="76000"/>
                    </a:schemeClr>
                  </a:solidFill>
                </a:ln>
                <a:latin typeface="원신한 Light" panose="020B0303000000000000" pitchFamily="50" charset="-127"/>
                <a:ea typeface="원신한 Light" panose="020B0303000000000000" pitchFamily="50" charset="-127"/>
              </a:rPr>
              <a:t>접속방법 </a:t>
            </a:r>
            <a:r>
              <a:rPr kumimoji="1" lang="en-US" altLang="ko-KR" sz="1200" dirty="0" smtClean="0">
                <a:ln>
                  <a:solidFill>
                    <a:schemeClr val="accent1">
                      <a:shade val="50000"/>
                      <a:alpha val="76000"/>
                    </a:schemeClr>
                  </a:solidFill>
                </a:ln>
                <a:latin typeface="원신한 Light" panose="020B0303000000000000" pitchFamily="50" charset="-127"/>
                <a:ea typeface="원신한 Light" panose="020B0303000000000000" pitchFamily="50" charset="-127"/>
              </a:rPr>
              <a:t>: ① SOL </a:t>
            </a:r>
            <a:r>
              <a:rPr kumimoji="1" lang="ko-KR" altLang="en-US" sz="1200" dirty="0" smtClean="0">
                <a:ln>
                  <a:solidFill>
                    <a:schemeClr val="accent1">
                      <a:shade val="50000"/>
                      <a:alpha val="76000"/>
                    </a:schemeClr>
                  </a:solidFill>
                </a:ln>
                <a:latin typeface="원신한 Light" panose="020B0303000000000000" pitchFamily="50" charset="-127"/>
                <a:ea typeface="원신한 Light" panose="020B0303000000000000" pitchFamily="50" charset="-127"/>
              </a:rPr>
              <a:t>로그인 ▶ </a:t>
            </a:r>
            <a:r>
              <a:rPr kumimoji="1" lang="ko-KR" altLang="en-US" sz="1200" dirty="0" err="1" smtClean="0">
                <a:ln>
                  <a:solidFill>
                    <a:schemeClr val="accent1">
                      <a:shade val="50000"/>
                      <a:alpha val="76000"/>
                    </a:schemeClr>
                  </a:solidFill>
                </a:ln>
                <a:latin typeface="원신한 Light" panose="020B0303000000000000" pitchFamily="50" charset="-127"/>
                <a:ea typeface="원신한 Light" panose="020B0303000000000000" pitchFamily="50" charset="-127"/>
              </a:rPr>
              <a:t>메인화면</a:t>
            </a:r>
            <a:r>
              <a:rPr kumimoji="1" lang="ko-KR" altLang="en-US" sz="1200" dirty="0" smtClean="0">
                <a:ln>
                  <a:solidFill>
                    <a:schemeClr val="accent1">
                      <a:shade val="50000"/>
                      <a:alpha val="76000"/>
                    </a:schemeClr>
                  </a:solidFill>
                </a:ln>
                <a:latin typeface="원신한 Light" panose="020B0303000000000000" pitchFamily="50" charset="-127"/>
                <a:ea typeface="원신한 Light" panose="020B0303000000000000" pitchFamily="50" charset="-127"/>
              </a:rPr>
              <a:t> </a:t>
            </a:r>
            <a:r>
              <a:rPr kumimoji="1" lang="ko-KR" altLang="en-US" sz="1200" dirty="0">
                <a:ln>
                  <a:solidFill>
                    <a:schemeClr val="accent1">
                      <a:shade val="50000"/>
                      <a:alpha val="76000"/>
                    </a:schemeClr>
                  </a:solidFill>
                </a:ln>
                <a:latin typeface="원신한 Light" panose="020B0303000000000000" pitchFamily="50" charset="-127"/>
                <a:ea typeface="원신한 Light" panose="020B0303000000000000" pitchFamily="50" charset="-127"/>
              </a:rPr>
              <a:t>▶ 상품 </a:t>
            </a:r>
            <a:r>
              <a:rPr kumimoji="1" lang="ko-KR" altLang="en-US" sz="1200" dirty="0" smtClean="0">
                <a:ln>
                  <a:solidFill>
                    <a:schemeClr val="accent1">
                      <a:shade val="50000"/>
                      <a:alpha val="76000"/>
                    </a:schemeClr>
                  </a:solidFill>
                </a:ln>
                <a:latin typeface="원신한 Light" panose="020B0303000000000000" pitchFamily="50" charset="-127"/>
                <a:ea typeface="원신한 Light" panose="020B0303000000000000" pitchFamily="50" charset="-127"/>
              </a:rPr>
              <a:t>▶ 카드 ▶ 체크카드 </a:t>
            </a:r>
            <a:endParaRPr kumimoji="1" lang="en-US" altLang="ko-KR" sz="1000" dirty="0" smtClean="0">
              <a:ln>
                <a:solidFill>
                  <a:schemeClr val="accent1">
                    <a:shade val="50000"/>
                    <a:alpha val="76000"/>
                  </a:schemeClr>
                </a:solidFill>
              </a:ln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>
              <a:lnSpc>
                <a:spcPct val="150000"/>
              </a:lnSpc>
            </a:pPr>
            <a:r>
              <a:rPr kumimoji="1" lang="en-US" altLang="ko-KR" sz="1000" dirty="0">
                <a:ln>
                  <a:solidFill>
                    <a:schemeClr val="accent1">
                      <a:shade val="50000"/>
                      <a:alpha val="76000"/>
                    </a:schemeClr>
                  </a:solidFill>
                </a:ln>
                <a:latin typeface="원신한 Light" panose="020B0303000000000000" pitchFamily="50" charset="-127"/>
                <a:ea typeface="원신한 Light" panose="020B0303000000000000" pitchFamily="50" charset="-127"/>
              </a:rPr>
              <a:t> </a:t>
            </a:r>
            <a:r>
              <a:rPr kumimoji="1" lang="en-US" altLang="ko-KR" sz="1000" dirty="0" smtClean="0">
                <a:ln>
                  <a:solidFill>
                    <a:schemeClr val="accent1">
                      <a:shade val="50000"/>
                      <a:alpha val="76000"/>
                    </a:schemeClr>
                  </a:solidFill>
                </a:ln>
                <a:latin typeface="원신한 Light" panose="020B0303000000000000" pitchFamily="50" charset="-127"/>
                <a:ea typeface="원신한 Light" panose="020B0303000000000000" pitchFamily="50" charset="-127"/>
              </a:rPr>
              <a:t>                       </a:t>
            </a:r>
            <a:r>
              <a:rPr kumimoji="1" lang="ko-KR" altLang="en-US" sz="1200" dirty="0" smtClean="0">
                <a:ln>
                  <a:solidFill>
                    <a:schemeClr val="accent1">
                      <a:shade val="50000"/>
                      <a:alpha val="76000"/>
                    </a:schemeClr>
                  </a:solidFill>
                </a:ln>
                <a:latin typeface="원신한 Light" panose="020B0303000000000000" pitchFamily="50" charset="-127"/>
                <a:ea typeface="원신한 Light" panose="020B0303000000000000" pitchFamily="50" charset="-127"/>
              </a:rPr>
              <a:t> ② </a:t>
            </a:r>
            <a:r>
              <a:rPr kumimoji="1" lang="en-US" altLang="ko-KR" sz="1200" dirty="0" smtClean="0">
                <a:ln>
                  <a:solidFill>
                    <a:schemeClr val="accent1">
                      <a:shade val="50000"/>
                      <a:alpha val="76000"/>
                    </a:schemeClr>
                  </a:solidFill>
                </a:ln>
                <a:latin typeface="원신한 Light" panose="020B0303000000000000" pitchFamily="50" charset="-127"/>
                <a:ea typeface="원신한 Light" panose="020B0303000000000000" pitchFamily="50" charset="-127"/>
              </a:rPr>
              <a:t>SOL </a:t>
            </a:r>
            <a:r>
              <a:rPr kumimoji="1" lang="ko-KR" altLang="en-US" sz="1200" dirty="0" smtClean="0">
                <a:ln>
                  <a:solidFill>
                    <a:schemeClr val="accent1">
                      <a:shade val="50000"/>
                      <a:alpha val="76000"/>
                    </a:schemeClr>
                  </a:solidFill>
                </a:ln>
                <a:latin typeface="원신한 Light" panose="020B0303000000000000" pitchFamily="50" charset="-127"/>
                <a:ea typeface="원신한 Light" panose="020B0303000000000000" pitchFamily="50" charset="-127"/>
              </a:rPr>
              <a:t>로그인 ▶ 전체메뉴 ▶ 상품가입 ▶ 카드 ▶ 체크카드</a:t>
            </a:r>
            <a:endParaRPr kumimoji="1" lang="ko-KR" altLang="en-US" sz="1200" dirty="0">
              <a:ln>
                <a:solidFill>
                  <a:schemeClr val="accent1">
                    <a:shade val="50000"/>
                    <a:alpha val="76000"/>
                  </a:schemeClr>
                </a:solidFill>
              </a:ln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39" name="object 9"/>
          <p:cNvSpPr/>
          <p:nvPr/>
        </p:nvSpPr>
        <p:spPr>
          <a:xfrm>
            <a:off x="11519829" y="4001045"/>
            <a:ext cx="127000" cy="253365"/>
          </a:xfrm>
          <a:custGeom>
            <a:avLst/>
            <a:gdLst/>
            <a:ahLst/>
            <a:cxnLst/>
            <a:rect l="l" t="t" r="r" b="b"/>
            <a:pathLst>
              <a:path w="127000" h="253364">
                <a:moveTo>
                  <a:pt x="0" y="0"/>
                </a:moveTo>
                <a:lnTo>
                  <a:pt x="126555" y="126555"/>
                </a:lnTo>
                <a:lnTo>
                  <a:pt x="0" y="253098"/>
                </a:lnTo>
              </a:path>
            </a:pathLst>
          </a:custGeom>
          <a:ln w="28575">
            <a:solidFill>
              <a:srgbClr val="293A84"/>
            </a:solidFill>
          </a:ln>
        </p:spPr>
        <p:txBody>
          <a:bodyPr wrap="square" lIns="0" tIns="0" rIns="0" bIns="0" rtlCol="0"/>
          <a:lstStyle/>
          <a:p>
            <a:endParaRPr b="1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40" name="모서리가 둥근 직사각형 39"/>
          <p:cNvSpPr/>
          <p:nvPr/>
        </p:nvSpPr>
        <p:spPr>
          <a:xfrm>
            <a:off x="11914559" y="3897681"/>
            <a:ext cx="1101446" cy="460091"/>
          </a:xfrm>
          <a:prstGeom prst="roundRect">
            <a:avLst>
              <a:gd name="adj" fmla="val 11289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70" dirty="0" smtClean="0">
                <a:ln>
                  <a:solidFill>
                    <a:schemeClr val="bg1">
                      <a:alpha val="40000"/>
                    </a:schemeClr>
                  </a:solidFill>
                </a:ln>
                <a:solidFill>
                  <a:prstClr val="white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비대면</a:t>
            </a:r>
            <a:endParaRPr lang="en-US" altLang="ko-KR" sz="1470" dirty="0" smtClean="0">
              <a:ln>
                <a:solidFill>
                  <a:schemeClr val="bg1">
                    <a:alpha val="40000"/>
                  </a:schemeClr>
                </a:solidFill>
              </a:ln>
              <a:solidFill>
                <a:prstClr val="white"/>
              </a:solidFill>
              <a:latin typeface="원신한 Medium" panose="020B0603000000000000" pitchFamily="50" charset="-127"/>
              <a:ea typeface="원신한 Medium" panose="020B0603000000000000" pitchFamily="50" charset="-127"/>
            </a:endParaRPr>
          </a:p>
          <a:p>
            <a:pPr algn="ctr"/>
            <a:r>
              <a:rPr lang="ko-KR" altLang="en-US" sz="1470" dirty="0" smtClean="0">
                <a:ln>
                  <a:solidFill>
                    <a:schemeClr val="bg1">
                      <a:alpha val="40000"/>
                    </a:schemeClr>
                  </a:solidFill>
                </a:ln>
                <a:solidFill>
                  <a:prstClr val="white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 실명확인</a:t>
            </a:r>
            <a:endParaRPr lang="ko-KR" altLang="en-US" sz="1470" dirty="0">
              <a:ln>
                <a:solidFill>
                  <a:schemeClr val="bg1">
                    <a:alpha val="40000"/>
                  </a:schemeClr>
                </a:solidFill>
              </a:ln>
              <a:solidFill>
                <a:prstClr val="white"/>
              </a:solidFill>
              <a:latin typeface="원신한 Medium" panose="020B0603000000000000" pitchFamily="50" charset="-127"/>
              <a:ea typeface="원신한 Medium" panose="020B0603000000000000" pitchFamily="50" charset="-127"/>
            </a:endParaRPr>
          </a:p>
        </p:txBody>
      </p:sp>
      <p:sp>
        <p:nvSpPr>
          <p:cNvPr id="45" name="텍스트 개체 틀 8"/>
          <p:cNvSpPr txBox="1">
            <a:spLocks/>
          </p:cNvSpPr>
          <p:nvPr/>
        </p:nvSpPr>
        <p:spPr>
          <a:xfrm>
            <a:off x="7873603" y="6353357"/>
            <a:ext cx="4854222" cy="811650"/>
          </a:xfrm>
          <a:prstGeom prst="rect">
            <a:avLst/>
          </a:prstGeom>
        </p:spPr>
        <p:txBody>
          <a:bodyPr vert="horz" lIns="99552" tIns="49776" rIns="99552" bIns="49776" rtlCol="0" anchor="ctr" anchorCtr="0">
            <a:normAutofit fontScale="77500" lnSpcReduction="20000"/>
          </a:bodyPr>
          <a:lstStyle>
            <a:defPPr>
              <a:defRPr lang="ko-KR"/>
            </a:defPPr>
            <a:lvl1pPr marL="0" algn="ctr" defTabSz="995425" rtl="0" eaLnBrk="1" latinLnBrk="1" hangingPunct="1"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97712" algn="l" defTabSz="995425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425" algn="l" defTabSz="995425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138" algn="l" defTabSz="995425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0850" algn="l" defTabSz="995425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8561" algn="l" defTabSz="995425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6275" algn="l" defTabSz="995425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3986" algn="l" defTabSz="995425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1698" algn="l" defTabSz="995425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ko-KR" altLang="en-US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     </a:t>
            </a:r>
            <a:endParaRPr lang="en-US" altLang="ko-KR" sz="1200" b="1" dirty="0" smtClean="0">
              <a:solidFill>
                <a:srgbClr val="16439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500" b="1" dirty="0">
                <a:solidFill>
                  <a:srgbClr val="FF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『</a:t>
            </a:r>
            <a:r>
              <a:rPr lang="ko-KR" altLang="en-US" sz="1500" b="1" dirty="0" smtClean="0">
                <a:solidFill>
                  <a:srgbClr val="FF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계좌 </a:t>
            </a:r>
            <a:r>
              <a:rPr lang="en-US" altLang="ko-KR" sz="1500" b="1" dirty="0" smtClean="0">
                <a:solidFill>
                  <a:srgbClr val="FF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+ </a:t>
            </a:r>
            <a:r>
              <a:rPr lang="ko-KR" altLang="en-US" sz="1500" b="1" dirty="0" smtClean="0">
                <a:solidFill>
                  <a:srgbClr val="FF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카드 신청</a:t>
            </a:r>
            <a:r>
              <a:rPr lang="en-US" altLang="ko-KR" sz="1500" b="1" dirty="0">
                <a:solidFill>
                  <a:srgbClr val="FF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』</a:t>
            </a:r>
            <a:r>
              <a:rPr lang="en-US" altLang="ko-KR" sz="15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</a:t>
            </a:r>
            <a:r>
              <a:rPr lang="ko-KR" altLang="en-US" sz="15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항목을 눌러주세요</a:t>
            </a:r>
            <a:r>
              <a:rPr lang="en-US" altLang="ko-KR" sz="15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!</a:t>
            </a:r>
          </a:p>
          <a:p>
            <a:pPr>
              <a:lnSpc>
                <a:spcPct val="150000"/>
              </a:lnSpc>
            </a:pPr>
            <a:r>
              <a:rPr lang="en-US" altLang="ko-KR" sz="15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      </a:t>
            </a:r>
            <a:r>
              <a:rPr lang="en-US" altLang="ko-KR" sz="14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(</a:t>
            </a:r>
            <a:r>
              <a:rPr lang="ko-KR" altLang="en-US" sz="1400" b="1" dirty="0" err="1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신한은행</a:t>
            </a:r>
            <a:r>
              <a:rPr lang="ko-KR" altLang="en-US" sz="14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계좌가 있을 경우</a:t>
            </a:r>
            <a:r>
              <a:rPr lang="en-US" altLang="ko-KR" sz="14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, ‘</a:t>
            </a:r>
            <a:r>
              <a:rPr lang="ko-KR" altLang="en-US" sz="14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카드만 신청</a:t>
            </a:r>
            <a:r>
              <a:rPr lang="en-US" altLang="ko-KR" sz="14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’</a:t>
            </a:r>
            <a:r>
              <a:rPr lang="ko-KR" altLang="en-US" sz="14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가능</a:t>
            </a:r>
            <a:r>
              <a:rPr lang="en-US" altLang="ko-KR" sz="14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)</a:t>
            </a:r>
            <a:r>
              <a:rPr lang="en-US" altLang="ko-KR" sz="15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</a:t>
            </a:r>
            <a:endParaRPr lang="ko-KR" altLang="en-US" sz="1500" b="1" dirty="0">
              <a:solidFill>
                <a:srgbClr val="16439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58" name="object 55"/>
          <p:cNvSpPr/>
          <p:nvPr/>
        </p:nvSpPr>
        <p:spPr>
          <a:xfrm>
            <a:off x="11033077" y="6138824"/>
            <a:ext cx="303403" cy="3177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64" name="object 55"/>
          <p:cNvSpPr/>
          <p:nvPr/>
        </p:nvSpPr>
        <p:spPr>
          <a:xfrm>
            <a:off x="2200023" y="6194528"/>
            <a:ext cx="303403" cy="3177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68979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917201BE-C571-CE48-9E93-87959C41FEAC}"/>
              </a:ext>
            </a:extLst>
          </p:cNvPr>
          <p:cNvSpPr txBox="1"/>
          <p:nvPr/>
        </p:nvSpPr>
        <p:spPr>
          <a:xfrm>
            <a:off x="586296" y="170128"/>
            <a:ext cx="10640728" cy="386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en-US" sz="1911" b="1" dirty="0">
                <a:ln>
                  <a:solidFill>
                    <a:schemeClr val="tx1">
                      <a:alpha val="2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PART2 </a:t>
            </a:r>
            <a:r>
              <a:rPr kumimoji="1" lang="ko-KR" altLang="en-US" sz="1911" b="1" dirty="0">
                <a:ln>
                  <a:solidFill>
                    <a:schemeClr val="tx1">
                      <a:alpha val="2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입출금 통장 </a:t>
            </a:r>
            <a:r>
              <a:rPr kumimoji="1" lang="en-US" altLang="ko-KR" sz="1911" b="1" dirty="0">
                <a:ln>
                  <a:solidFill>
                    <a:schemeClr val="tx1">
                      <a:alpha val="2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&amp; </a:t>
            </a:r>
            <a:r>
              <a:rPr kumimoji="1" lang="ko-KR" altLang="en-US" sz="1911" b="1" dirty="0">
                <a:ln>
                  <a:solidFill>
                    <a:schemeClr val="tx1">
                      <a:alpha val="2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학생증 </a:t>
            </a:r>
            <a:r>
              <a:rPr kumimoji="1" lang="ko-KR" altLang="en-US" sz="1911" b="1" dirty="0" smtClean="0">
                <a:ln>
                  <a:solidFill>
                    <a:schemeClr val="tx1">
                      <a:alpha val="2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체크카드 </a:t>
            </a:r>
            <a:r>
              <a:rPr kumimoji="1" lang="ko-KR" altLang="en-US" sz="1911" b="1" dirty="0">
                <a:ln>
                  <a:solidFill>
                    <a:schemeClr val="tx1">
                      <a:alpha val="2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동시 신청하기</a:t>
            </a:r>
            <a:endParaRPr kumimoji="1" lang="x-none" altLang="en-US" sz="1617" b="1" dirty="0">
              <a:ln>
                <a:solidFill>
                  <a:schemeClr val="tx1">
                    <a:alpha val="20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원신한 Bold" panose="020B0803000000000000" pitchFamily="50" charset="-127"/>
              <a:ea typeface="원신한 Bold" panose="020B0803000000000000" pitchFamily="50" charset="-127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917201BE-C571-CE48-9E93-87959C41FEAC}"/>
              </a:ext>
            </a:extLst>
          </p:cNvPr>
          <p:cNvSpPr txBox="1"/>
          <p:nvPr/>
        </p:nvSpPr>
        <p:spPr>
          <a:xfrm>
            <a:off x="729524" y="706771"/>
            <a:ext cx="10640728" cy="318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ko-KR" altLang="en-US" sz="1470" dirty="0" smtClean="0">
                <a:ln>
                  <a:solidFill>
                    <a:schemeClr val="tx1">
                      <a:lumMod val="95000"/>
                      <a:lumOff val="5000"/>
                      <a:alpha val="30000"/>
                    </a:schemeClr>
                  </a:solidFill>
                </a:ln>
                <a:latin typeface="원신한 Medium" panose="020B0603000000000000" pitchFamily="50" charset="-127"/>
                <a:ea typeface="원신한 Medium" panose="020B0603000000000000" pitchFamily="50" charset="-127"/>
              </a:rPr>
              <a:t>입출금 통장 </a:t>
            </a:r>
            <a:r>
              <a:rPr kumimoji="1" lang="en-US" altLang="ko-KR" sz="1470" dirty="0" smtClean="0">
                <a:ln>
                  <a:solidFill>
                    <a:schemeClr val="tx1">
                      <a:lumMod val="95000"/>
                      <a:lumOff val="5000"/>
                      <a:alpha val="30000"/>
                    </a:schemeClr>
                  </a:solidFill>
                </a:ln>
                <a:latin typeface="원신한 Medium" panose="020B0603000000000000" pitchFamily="50" charset="-127"/>
                <a:ea typeface="원신한 Medium" panose="020B0603000000000000" pitchFamily="50" charset="-127"/>
              </a:rPr>
              <a:t>&amp; </a:t>
            </a:r>
            <a:r>
              <a:rPr kumimoji="1" lang="ko-KR" altLang="en-US" sz="1470" dirty="0" smtClean="0">
                <a:ln>
                  <a:solidFill>
                    <a:schemeClr val="tx1">
                      <a:lumMod val="95000"/>
                      <a:lumOff val="5000"/>
                      <a:alpha val="30000"/>
                    </a:schemeClr>
                  </a:solidFill>
                </a:ln>
                <a:latin typeface="원신한 Medium" panose="020B0603000000000000" pitchFamily="50" charset="-127"/>
                <a:ea typeface="원신한 Medium" panose="020B0603000000000000" pitchFamily="50" charset="-127"/>
              </a:rPr>
              <a:t>학생증 체크카드 동시 신청 </a:t>
            </a:r>
            <a:r>
              <a:rPr kumimoji="1" lang="en-US" altLang="ko-KR" sz="1470" dirty="0" smtClean="0">
                <a:ln>
                  <a:solidFill>
                    <a:schemeClr val="tx1">
                      <a:lumMod val="95000"/>
                      <a:lumOff val="5000"/>
                      <a:alpha val="30000"/>
                    </a:schemeClr>
                  </a:solidFill>
                </a:ln>
                <a:latin typeface="원신한 Medium" panose="020B0603000000000000" pitchFamily="50" charset="-127"/>
                <a:ea typeface="원신한 Medium" panose="020B0603000000000000" pitchFamily="50" charset="-127"/>
              </a:rPr>
              <a:t>: </a:t>
            </a:r>
            <a:r>
              <a:rPr kumimoji="1" lang="ko-KR" altLang="en-US" sz="1470" dirty="0" smtClean="0">
                <a:ln>
                  <a:solidFill>
                    <a:schemeClr val="tx1">
                      <a:lumMod val="95000"/>
                      <a:lumOff val="5000"/>
                      <a:alpha val="30000"/>
                    </a:schemeClr>
                  </a:solidFill>
                </a:ln>
                <a:latin typeface="원신한 Medium" panose="020B0603000000000000" pitchFamily="50" charset="-127"/>
                <a:ea typeface="원신한 Medium" panose="020B0603000000000000" pitchFamily="50" charset="-127"/>
              </a:rPr>
              <a:t>본인확인을 위해 비대면 실명 확인 절차가 있어요</a:t>
            </a:r>
            <a:r>
              <a:rPr kumimoji="1" lang="en-US" altLang="ko-KR" sz="1470" dirty="0" smtClean="0">
                <a:ln>
                  <a:solidFill>
                    <a:schemeClr val="tx1">
                      <a:lumMod val="95000"/>
                      <a:lumOff val="5000"/>
                      <a:alpha val="30000"/>
                    </a:schemeClr>
                  </a:solidFill>
                </a:ln>
                <a:latin typeface="원신한 Medium" panose="020B0603000000000000" pitchFamily="50" charset="-127"/>
                <a:ea typeface="원신한 Medium" panose="020B0603000000000000" pitchFamily="50" charset="-127"/>
              </a:rPr>
              <a:t>! (</a:t>
            </a:r>
            <a:r>
              <a:rPr kumimoji="1" lang="ko-KR" altLang="en-US" sz="1470" dirty="0" smtClean="0">
                <a:ln>
                  <a:solidFill>
                    <a:schemeClr val="tx1">
                      <a:lumMod val="95000"/>
                      <a:lumOff val="5000"/>
                      <a:alpha val="30000"/>
                    </a:schemeClr>
                  </a:solidFill>
                </a:ln>
                <a:latin typeface="원신한 Medium" panose="020B0603000000000000" pitchFamily="50" charset="-127"/>
                <a:ea typeface="원신한 Medium" panose="020B0603000000000000" pitchFamily="50" charset="-127"/>
              </a:rPr>
              <a:t>신분증을 준비해주세요</a:t>
            </a:r>
            <a:r>
              <a:rPr kumimoji="1" lang="en-US" altLang="ko-KR" sz="1470" dirty="0" smtClean="0">
                <a:ln>
                  <a:solidFill>
                    <a:schemeClr val="tx1">
                      <a:lumMod val="95000"/>
                      <a:lumOff val="5000"/>
                      <a:alpha val="30000"/>
                    </a:schemeClr>
                  </a:solidFill>
                </a:ln>
                <a:latin typeface="원신한 Medium" panose="020B0603000000000000" pitchFamily="50" charset="-127"/>
                <a:ea typeface="원신한 Medium" panose="020B0603000000000000" pitchFamily="50" charset="-127"/>
              </a:rPr>
              <a:t>.)</a:t>
            </a:r>
            <a:r>
              <a:rPr kumimoji="1" lang="ko-KR" altLang="en-US" sz="1470" dirty="0" smtClean="0">
                <a:ln>
                  <a:solidFill>
                    <a:schemeClr val="tx1">
                      <a:lumMod val="95000"/>
                      <a:lumOff val="5000"/>
                      <a:alpha val="30000"/>
                    </a:schemeClr>
                  </a:solidFill>
                </a:ln>
                <a:latin typeface="원신한 Medium" panose="020B0603000000000000" pitchFamily="50" charset="-127"/>
                <a:ea typeface="원신한 Medium" panose="020B0603000000000000" pitchFamily="50" charset="-127"/>
              </a:rPr>
              <a:t> </a:t>
            </a:r>
            <a:endParaRPr kumimoji="1" lang="x-none" altLang="en-US" sz="1470" dirty="0">
              <a:ln>
                <a:solidFill>
                  <a:schemeClr val="tx1">
                    <a:lumMod val="95000"/>
                    <a:lumOff val="5000"/>
                    <a:alpha val="30000"/>
                  </a:schemeClr>
                </a:solidFill>
              </a:ln>
              <a:latin typeface="원신한 Medium" panose="020B0603000000000000" pitchFamily="50" charset="-127"/>
              <a:ea typeface="원신한 Medium" panose="020B0603000000000000" pitchFamily="50" charset="-127"/>
            </a:endParaRPr>
          </a:p>
        </p:txBody>
      </p:sp>
      <p:sp>
        <p:nvSpPr>
          <p:cNvPr id="59" name="직사각형 58"/>
          <p:cNvSpPr/>
          <p:nvPr/>
        </p:nvSpPr>
        <p:spPr>
          <a:xfrm>
            <a:off x="679381" y="749472"/>
            <a:ext cx="67887" cy="179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70"/>
          </a:p>
        </p:txBody>
      </p:sp>
      <p:sp>
        <p:nvSpPr>
          <p:cNvPr id="51" name="직사각형 50"/>
          <p:cNvSpPr/>
          <p:nvPr/>
        </p:nvSpPr>
        <p:spPr>
          <a:xfrm>
            <a:off x="5385834" y="2373920"/>
            <a:ext cx="894771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2" name="직사각형 51"/>
          <p:cNvSpPr/>
          <p:nvPr/>
        </p:nvSpPr>
        <p:spPr>
          <a:xfrm>
            <a:off x="5211822" y="3069499"/>
            <a:ext cx="1428823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3" name="object 9"/>
          <p:cNvSpPr/>
          <p:nvPr/>
        </p:nvSpPr>
        <p:spPr>
          <a:xfrm>
            <a:off x="7051256" y="3691542"/>
            <a:ext cx="127000" cy="253365"/>
          </a:xfrm>
          <a:custGeom>
            <a:avLst/>
            <a:gdLst/>
            <a:ahLst/>
            <a:cxnLst/>
            <a:rect l="l" t="t" r="r" b="b"/>
            <a:pathLst>
              <a:path w="127000" h="253364">
                <a:moveTo>
                  <a:pt x="0" y="0"/>
                </a:moveTo>
                <a:lnTo>
                  <a:pt x="126555" y="126555"/>
                </a:lnTo>
                <a:lnTo>
                  <a:pt x="0" y="253098"/>
                </a:lnTo>
              </a:path>
            </a:pathLst>
          </a:custGeom>
          <a:ln w="28575">
            <a:solidFill>
              <a:srgbClr val="293A84"/>
            </a:solidFill>
          </a:ln>
        </p:spPr>
        <p:txBody>
          <a:bodyPr wrap="square" lIns="0" tIns="0" rIns="0" bIns="0" rtlCol="0"/>
          <a:lstStyle/>
          <a:p>
            <a:endParaRPr b="1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pic>
        <p:nvPicPr>
          <p:cNvPr id="5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6"/>
          <a:stretch/>
        </p:blipFill>
        <p:spPr bwMode="auto">
          <a:xfrm>
            <a:off x="7360034" y="1715173"/>
            <a:ext cx="2255686" cy="4136316"/>
          </a:xfrm>
          <a:prstGeom prst="rect">
            <a:avLst/>
          </a:prstGeom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8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9"/>
          <a:stretch/>
        </p:blipFill>
        <p:spPr bwMode="auto">
          <a:xfrm>
            <a:off x="10119023" y="1715173"/>
            <a:ext cx="2251881" cy="4118520"/>
          </a:xfrm>
          <a:prstGeom prst="rect">
            <a:avLst/>
          </a:prstGeom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0" name="직사각형 59"/>
          <p:cNvSpPr/>
          <p:nvPr/>
        </p:nvSpPr>
        <p:spPr>
          <a:xfrm>
            <a:off x="7615595" y="4922185"/>
            <a:ext cx="1776460" cy="560856"/>
          </a:xfrm>
          <a:prstGeom prst="rect">
            <a:avLst/>
          </a:prstGeom>
          <a:noFill/>
          <a:ln>
            <a:solidFill>
              <a:srgbClr val="1643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6" tIns="60928" rIns="121856" bIns="60928" spcCol="0" rtlCol="0" anchor="ctr"/>
          <a:lstStyle/>
          <a:p>
            <a:pPr algn="ctr" defTabSz="1217879"/>
            <a:r>
              <a:rPr lang="ko-KR" altLang="en-US" sz="9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신한은행 계좌가 있는 경우</a:t>
            </a:r>
            <a:endParaRPr lang="en-US" altLang="ko-KR" sz="900" b="1" dirty="0" smtClean="0">
              <a:solidFill>
                <a:srgbClr val="16439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algn="ctr" defTabSz="1217879"/>
            <a:r>
              <a:rPr lang="ko-KR" altLang="en-US" sz="9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☞ 계좌 정보로 인증합니다</a:t>
            </a:r>
            <a:r>
              <a:rPr lang="en-US" altLang="ko-KR" sz="9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.</a:t>
            </a:r>
            <a:endParaRPr lang="ko-KR" altLang="en-US" sz="900" b="1" dirty="0">
              <a:solidFill>
                <a:srgbClr val="16439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61" name="직사각형 60"/>
          <p:cNvSpPr/>
          <p:nvPr/>
        </p:nvSpPr>
        <p:spPr>
          <a:xfrm>
            <a:off x="10293887" y="4823440"/>
            <a:ext cx="1972204" cy="758346"/>
          </a:xfrm>
          <a:prstGeom prst="rect">
            <a:avLst/>
          </a:prstGeom>
          <a:solidFill>
            <a:schemeClr val="bg1"/>
          </a:solidFill>
          <a:ln>
            <a:solidFill>
              <a:srgbClr val="1643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6" tIns="60928" rIns="121856" bIns="60928" spcCol="0" rtlCol="0" anchor="ctr"/>
          <a:lstStyle/>
          <a:p>
            <a:pPr defTabSz="1217879"/>
            <a:r>
              <a:rPr lang="ko-KR" altLang="en-US" sz="9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   </a:t>
            </a:r>
            <a:r>
              <a:rPr lang="ko-KR" altLang="en-US" sz="900" b="1" dirty="0" err="1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신한은행</a:t>
            </a:r>
            <a:r>
              <a:rPr lang="ko-KR" altLang="en-US" sz="9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계좌가 없는 경우</a:t>
            </a:r>
            <a:r>
              <a:rPr lang="en-US" altLang="ko-KR" sz="9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,</a:t>
            </a:r>
          </a:p>
          <a:p>
            <a:pPr defTabSz="1217879"/>
            <a:r>
              <a:rPr lang="ko-KR" altLang="en-US" sz="9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     ① </a:t>
            </a:r>
            <a:r>
              <a:rPr lang="ko-KR" altLang="en-US" sz="900" b="1" dirty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안면인증 </a:t>
            </a:r>
            <a:endParaRPr lang="en-US" altLang="ko-KR" sz="900" b="1" dirty="0" smtClean="0">
              <a:solidFill>
                <a:srgbClr val="16439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defTabSz="1217879"/>
            <a:r>
              <a:rPr lang="ko-KR" altLang="en-US" sz="9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     ② </a:t>
            </a:r>
            <a:r>
              <a:rPr lang="ko-KR" altLang="en-US" sz="900" b="1" dirty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다른</a:t>
            </a:r>
            <a:r>
              <a:rPr lang="en-US" altLang="ko-KR" sz="9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</a:t>
            </a:r>
            <a:r>
              <a:rPr lang="ko-KR" altLang="en-US" sz="9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은행 계좌인증 </a:t>
            </a:r>
            <a:endParaRPr lang="en-US" altLang="ko-KR" sz="900" b="1" dirty="0" smtClean="0">
              <a:solidFill>
                <a:srgbClr val="16439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defTabSz="1217879"/>
            <a:r>
              <a:rPr lang="ko-KR" altLang="en-US" sz="9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     ③ </a:t>
            </a:r>
            <a:r>
              <a:rPr lang="ko-KR" altLang="en-US" sz="900" b="1" dirty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영상통화 </a:t>
            </a:r>
            <a:endParaRPr lang="en-US" altLang="ko-KR" sz="900" b="1" dirty="0" smtClean="0">
              <a:solidFill>
                <a:srgbClr val="16439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defTabSz="1217879"/>
            <a:r>
              <a:rPr lang="ko-KR" altLang="en-US" sz="9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中 </a:t>
            </a:r>
            <a:r>
              <a:rPr lang="ko-KR" altLang="en-US" sz="900" b="1" dirty="0" err="1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택</a:t>
            </a:r>
            <a:r>
              <a:rPr lang="en-US" altLang="ko-KR" sz="9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1, </a:t>
            </a:r>
            <a:r>
              <a:rPr lang="ko-KR" altLang="en-US" sz="9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실명인증 진행해주세요</a:t>
            </a:r>
            <a:r>
              <a:rPr lang="en-US" altLang="ko-KR" sz="9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!</a:t>
            </a:r>
          </a:p>
        </p:txBody>
      </p:sp>
      <p:sp>
        <p:nvSpPr>
          <p:cNvPr id="62" name="object 9"/>
          <p:cNvSpPr/>
          <p:nvPr/>
        </p:nvSpPr>
        <p:spPr>
          <a:xfrm>
            <a:off x="9805209" y="3691539"/>
            <a:ext cx="127000" cy="253365"/>
          </a:xfrm>
          <a:custGeom>
            <a:avLst/>
            <a:gdLst/>
            <a:ahLst/>
            <a:cxnLst/>
            <a:rect l="l" t="t" r="r" b="b"/>
            <a:pathLst>
              <a:path w="127000" h="253364">
                <a:moveTo>
                  <a:pt x="0" y="0"/>
                </a:moveTo>
                <a:lnTo>
                  <a:pt x="126555" y="126555"/>
                </a:lnTo>
                <a:lnTo>
                  <a:pt x="0" y="253098"/>
                </a:lnTo>
              </a:path>
            </a:pathLst>
          </a:custGeom>
          <a:ln w="28575">
            <a:solidFill>
              <a:srgbClr val="293A84"/>
            </a:solidFill>
          </a:ln>
        </p:spPr>
        <p:txBody>
          <a:bodyPr wrap="square" lIns="0" tIns="0" rIns="0" bIns="0" rtlCol="0"/>
          <a:lstStyle/>
          <a:p>
            <a:endParaRPr b="1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64" name="직사각형 63"/>
          <p:cNvSpPr/>
          <p:nvPr/>
        </p:nvSpPr>
        <p:spPr>
          <a:xfrm>
            <a:off x="679381" y="1578464"/>
            <a:ext cx="12162774" cy="5298389"/>
          </a:xfrm>
          <a:prstGeom prst="rect">
            <a:avLst/>
          </a:prstGeom>
          <a:noFill/>
          <a:ln w="25400">
            <a:solidFill>
              <a:srgbClr val="16439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5" name="그림 6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8"/>
          <a:stretch/>
        </p:blipFill>
        <p:spPr>
          <a:xfrm>
            <a:off x="4578251" y="1715173"/>
            <a:ext cx="2232961" cy="4136316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sp>
        <p:nvSpPr>
          <p:cNvPr id="67" name="모서리가 둥근 직사각형 66"/>
          <p:cNvSpPr/>
          <p:nvPr/>
        </p:nvSpPr>
        <p:spPr>
          <a:xfrm>
            <a:off x="672803" y="1341558"/>
            <a:ext cx="1826972" cy="241182"/>
          </a:xfrm>
          <a:prstGeom prst="roundRec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26461" bIns="26461" rtlCol="0" anchor="ctr"/>
          <a:lstStyle/>
          <a:p>
            <a:pPr algn="ctr"/>
            <a:r>
              <a:rPr kumimoji="1" lang="ko-KR" altLang="en-US" sz="1300" dirty="0" smtClean="0">
                <a:ln>
                  <a:solidFill>
                    <a:schemeClr val="bg1">
                      <a:alpha val="30000"/>
                    </a:schemeClr>
                  </a:solidFill>
                </a:ln>
                <a:solidFill>
                  <a:schemeClr val="bg1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 비대면 실명확인 절차</a:t>
            </a:r>
            <a:endParaRPr kumimoji="1" lang="ko-KR" altLang="en-US" sz="1300" dirty="0">
              <a:ln>
                <a:solidFill>
                  <a:schemeClr val="bg1">
                    <a:alpha val="30000"/>
                  </a:schemeClr>
                </a:solidFill>
              </a:ln>
              <a:solidFill>
                <a:schemeClr val="bg1"/>
              </a:solidFill>
              <a:latin typeface="원신한 Medium" panose="020B0603000000000000" pitchFamily="50" charset="-127"/>
              <a:ea typeface="원신한 Medium" panose="020B0603000000000000" pitchFamily="50" charset="-127"/>
            </a:endParaRPr>
          </a:p>
        </p:txBody>
      </p:sp>
      <p:pic>
        <p:nvPicPr>
          <p:cNvPr id="68" name="그림 6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0" b="5581"/>
          <a:stretch/>
        </p:blipFill>
        <p:spPr>
          <a:xfrm>
            <a:off x="1178338" y="1718596"/>
            <a:ext cx="1883948" cy="2737668"/>
          </a:xfrm>
          <a:prstGeom prst="rect">
            <a:avLst/>
          </a:prstGeom>
        </p:spPr>
      </p:pic>
      <p:pic>
        <p:nvPicPr>
          <p:cNvPr id="70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9"/>
          <a:stretch/>
        </p:blipFill>
        <p:spPr bwMode="auto">
          <a:xfrm>
            <a:off x="1908896" y="3254089"/>
            <a:ext cx="1831411" cy="2776415"/>
          </a:xfrm>
          <a:prstGeom prst="rect">
            <a:avLst/>
          </a:prstGeom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3" name="object 39"/>
          <p:cNvSpPr/>
          <p:nvPr/>
        </p:nvSpPr>
        <p:spPr>
          <a:xfrm>
            <a:off x="1272021" y="2897246"/>
            <a:ext cx="1603562" cy="307321"/>
          </a:xfrm>
          <a:custGeom>
            <a:avLst/>
            <a:gdLst/>
            <a:ahLst/>
            <a:cxnLst/>
            <a:rect l="l" t="t" r="r" b="b"/>
            <a:pathLst>
              <a:path w="579754" h="151764">
                <a:moveTo>
                  <a:pt x="579437" y="151612"/>
                </a:moveTo>
                <a:lnTo>
                  <a:pt x="0" y="151612"/>
                </a:lnTo>
                <a:lnTo>
                  <a:pt x="0" y="0"/>
                </a:lnTo>
                <a:lnTo>
                  <a:pt x="579437" y="0"/>
                </a:lnTo>
                <a:lnTo>
                  <a:pt x="579437" y="151612"/>
                </a:lnTo>
                <a:close/>
              </a:path>
            </a:pathLst>
          </a:custGeom>
          <a:ln w="19265">
            <a:solidFill>
              <a:srgbClr val="112269"/>
            </a:solidFill>
          </a:ln>
        </p:spPr>
        <p:txBody>
          <a:bodyPr wrap="square" lIns="0" tIns="0" rIns="0" bIns="0" rtlCol="0"/>
          <a:lstStyle/>
          <a:p>
            <a:endParaRPr sz="1943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74" name="object 60"/>
          <p:cNvSpPr/>
          <p:nvPr/>
        </p:nvSpPr>
        <p:spPr>
          <a:xfrm>
            <a:off x="2515543" y="3046243"/>
            <a:ext cx="216024" cy="15832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43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81" name="object 9"/>
          <p:cNvSpPr/>
          <p:nvPr/>
        </p:nvSpPr>
        <p:spPr>
          <a:xfrm>
            <a:off x="4129311" y="3671282"/>
            <a:ext cx="127000" cy="253365"/>
          </a:xfrm>
          <a:custGeom>
            <a:avLst/>
            <a:gdLst/>
            <a:ahLst/>
            <a:cxnLst/>
            <a:rect l="l" t="t" r="r" b="b"/>
            <a:pathLst>
              <a:path w="127000" h="253364">
                <a:moveTo>
                  <a:pt x="0" y="0"/>
                </a:moveTo>
                <a:lnTo>
                  <a:pt x="126555" y="126555"/>
                </a:lnTo>
                <a:lnTo>
                  <a:pt x="0" y="253098"/>
                </a:lnTo>
              </a:path>
            </a:pathLst>
          </a:custGeom>
          <a:ln w="28575">
            <a:solidFill>
              <a:srgbClr val="293A84"/>
            </a:solidFill>
          </a:ln>
        </p:spPr>
        <p:txBody>
          <a:bodyPr wrap="square" lIns="0" tIns="0" rIns="0" bIns="0" rtlCol="0"/>
          <a:lstStyle/>
          <a:p>
            <a:endParaRPr b="1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28" name="모서리가 둥근 직사각형 27"/>
          <p:cNvSpPr/>
          <p:nvPr/>
        </p:nvSpPr>
        <p:spPr>
          <a:xfrm>
            <a:off x="5063142" y="6102949"/>
            <a:ext cx="3962589" cy="607094"/>
          </a:xfrm>
          <a:prstGeom prst="roundRect">
            <a:avLst>
              <a:gd name="adj" fmla="val 4359"/>
            </a:avLst>
          </a:prstGeom>
          <a:solidFill>
            <a:schemeClr val="accent5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70"/>
          </a:p>
        </p:txBody>
      </p:sp>
      <p:sp>
        <p:nvSpPr>
          <p:cNvPr id="29" name="직사각형 28"/>
          <p:cNvSpPr/>
          <p:nvPr/>
        </p:nvSpPr>
        <p:spPr>
          <a:xfrm>
            <a:off x="4753703" y="6095213"/>
            <a:ext cx="4387535" cy="635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</a:pPr>
            <a:r>
              <a:rPr kumimoji="1" lang="ko-KR" altLang="en-US" sz="1176" dirty="0">
                <a:ln>
                  <a:solidFill>
                    <a:schemeClr val="accent1">
                      <a:shade val="50000"/>
                      <a:alpha val="76000"/>
                    </a:schemeClr>
                  </a:solidFill>
                </a:ln>
                <a:latin typeface="원신한 Light" panose="020B0303000000000000" pitchFamily="50" charset="-127"/>
                <a:ea typeface="원신한 Light" panose="020B0303000000000000" pitchFamily="50" charset="-127"/>
              </a:rPr>
              <a:t>기존에 신한 계좌가 있으셔서 체크카드만 </a:t>
            </a:r>
            <a:r>
              <a:rPr kumimoji="1" lang="ko-KR" altLang="en-US" sz="1176" dirty="0" smtClean="0">
                <a:ln>
                  <a:solidFill>
                    <a:schemeClr val="accent1">
                      <a:shade val="50000"/>
                      <a:alpha val="76000"/>
                    </a:schemeClr>
                  </a:solidFill>
                </a:ln>
                <a:latin typeface="원신한 Light" panose="020B0303000000000000" pitchFamily="50" charset="-127"/>
                <a:ea typeface="원신한 Light" panose="020B0303000000000000" pitchFamily="50" charset="-127"/>
              </a:rPr>
              <a:t>신청할 경우</a:t>
            </a:r>
            <a:r>
              <a:rPr kumimoji="1" lang="en-US" altLang="ko-KR" sz="1176" dirty="0" smtClean="0">
                <a:ln>
                  <a:solidFill>
                    <a:schemeClr val="accent1">
                      <a:shade val="50000"/>
                      <a:alpha val="76000"/>
                    </a:schemeClr>
                  </a:solidFill>
                </a:ln>
                <a:latin typeface="원신한 Light" panose="020B0303000000000000" pitchFamily="50" charset="-127"/>
                <a:ea typeface="원신한 Light" panose="020B0303000000000000" pitchFamily="50" charset="-127"/>
              </a:rPr>
              <a:t>,</a:t>
            </a:r>
          </a:p>
          <a:p>
            <a:pPr lvl="1">
              <a:lnSpc>
                <a:spcPct val="150000"/>
              </a:lnSpc>
            </a:pPr>
            <a:r>
              <a:rPr kumimoji="1" lang="ko-KR" altLang="en-US" sz="1176" dirty="0" smtClean="0">
                <a:ln>
                  <a:solidFill>
                    <a:schemeClr val="accent1">
                      <a:shade val="50000"/>
                      <a:alpha val="76000"/>
                    </a:schemeClr>
                  </a:solidFill>
                </a:ln>
                <a:latin typeface="원신한 Light" panose="020B0303000000000000" pitchFamily="50" charset="-127"/>
                <a:ea typeface="원신한 Light" panose="020B0303000000000000" pitchFamily="50" charset="-127"/>
              </a:rPr>
              <a:t>실명 </a:t>
            </a:r>
            <a:r>
              <a:rPr kumimoji="1" lang="ko-KR" altLang="en-US" sz="1176" dirty="0">
                <a:ln>
                  <a:solidFill>
                    <a:schemeClr val="accent1">
                      <a:shade val="50000"/>
                      <a:alpha val="76000"/>
                    </a:schemeClr>
                  </a:solidFill>
                </a:ln>
                <a:latin typeface="원신한 Light" panose="020B0303000000000000" pitchFamily="50" charset="-127"/>
                <a:ea typeface="원신한 Light" panose="020B0303000000000000" pitchFamily="50" charset="-127"/>
              </a:rPr>
              <a:t>인</a:t>
            </a:r>
            <a:r>
              <a:rPr kumimoji="1" lang="ko-KR" altLang="en-US" sz="1176" dirty="0" smtClean="0">
                <a:ln>
                  <a:solidFill>
                    <a:schemeClr val="accent1">
                      <a:shade val="50000"/>
                      <a:alpha val="76000"/>
                    </a:schemeClr>
                  </a:solidFill>
                </a:ln>
                <a:latin typeface="원신한 Light" panose="020B0303000000000000" pitchFamily="50" charset="-127"/>
                <a:ea typeface="원신한 Light" panose="020B0303000000000000" pitchFamily="50" charset="-127"/>
              </a:rPr>
              <a:t>증 </a:t>
            </a:r>
            <a:r>
              <a:rPr kumimoji="1" lang="ko-KR" altLang="en-US" sz="1176" dirty="0">
                <a:ln>
                  <a:solidFill>
                    <a:schemeClr val="accent1">
                      <a:shade val="50000"/>
                      <a:alpha val="76000"/>
                    </a:schemeClr>
                  </a:solidFill>
                </a:ln>
                <a:latin typeface="원신한 Light" panose="020B0303000000000000" pitchFamily="50" charset="-127"/>
                <a:ea typeface="원신한 Light" panose="020B0303000000000000" pitchFamily="50" charset="-127"/>
              </a:rPr>
              <a:t>절차는 생략됩니다</a:t>
            </a:r>
            <a:r>
              <a:rPr kumimoji="1" lang="en-US" altLang="ko-KR" sz="1176" dirty="0">
                <a:ln>
                  <a:solidFill>
                    <a:schemeClr val="accent1">
                      <a:shade val="50000"/>
                      <a:alpha val="76000"/>
                    </a:schemeClr>
                  </a:solidFill>
                </a:ln>
                <a:latin typeface="원신한 Light" panose="020B0303000000000000" pitchFamily="50" charset="-127"/>
                <a:ea typeface="원신한 Light" panose="020B0303000000000000" pitchFamily="50" charset="-127"/>
              </a:rPr>
              <a:t>.</a:t>
            </a:r>
          </a:p>
        </p:txBody>
      </p:sp>
      <p:pic>
        <p:nvPicPr>
          <p:cNvPr id="30" name="그림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10728" y="6083312"/>
            <a:ext cx="599163" cy="684758"/>
          </a:xfrm>
          <a:prstGeom prst="rect">
            <a:avLst/>
          </a:prstGeom>
        </p:spPr>
      </p:pic>
      <p:sp>
        <p:nvSpPr>
          <p:cNvPr id="31" name="타원 30"/>
          <p:cNvSpPr/>
          <p:nvPr/>
        </p:nvSpPr>
        <p:spPr>
          <a:xfrm>
            <a:off x="5095529" y="5951388"/>
            <a:ext cx="187068" cy="18706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29" dirty="0">
                <a:solidFill>
                  <a:prstClr val="white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!</a:t>
            </a:r>
            <a:endParaRPr lang="ko-KR" altLang="en-US" sz="1029" dirty="0">
              <a:solidFill>
                <a:prstClr val="white"/>
              </a:solidFill>
              <a:latin typeface="원신한 Bold" panose="020B0803000000000000" pitchFamily="50" charset="-127"/>
              <a:ea typeface="원신한 Bold" panose="020B0803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23433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917201BE-C571-CE48-9E93-87959C41FEAC}"/>
              </a:ext>
            </a:extLst>
          </p:cNvPr>
          <p:cNvSpPr txBox="1"/>
          <p:nvPr/>
        </p:nvSpPr>
        <p:spPr>
          <a:xfrm>
            <a:off x="586296" y="170128"/>
            <a:ext cx="10640728" cy="386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en-US" sz="1911" b="1" dirty="0">
                <a:ln>
                  <a:solidFill>
                    <a:schemeClr val="tx1">
                      <a:alpha val="2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PART2 </a:t>
            </a:r>
            <a:r>
              <a:rPr kumimoji="1" lang="ko-KR" altLang="en-US" sz="1911" b="1" dirty="0">
                <a:ln>
                  <a:solidFill>
                    <a:schemeClr val="tx1">
                      <a:alpha val="2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입출금 통장 </a:t>
            </a:r>
            <a:r>
              <a:rPr kumimoji="1" lang="en-US" altLang="ko-KR" sz="1911" b="1" dirty="0">
                <a:ln>
                  <a:solidFill>
                    <a:schemeClr val="tx1">
                      <a:alpha val="2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&amp; </a:t>
            </a:r>
            <a:r>
              <a:rPr kumimoji="1" lang="ko-KR" altLang="en-US" sz="1911" b="1" dirty="0">
                <a:ln>
                  <a:solidFill>
                    <a:schemeClr val="tx1">
                      <a:alpha val="2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학생증 </a:t>
            </a:r>
            <a:r>
              <a:rPr kumimoji="1" lang="ko-KR" altLang="en-US" sz="1911" b="1" dirty="0" smtClean="0">
                <a:ln>
                  <a:solidFill>
                    <a:schemeClr val="tx1">
                      <a:alpha val="2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체크카드 </a:t>
            </a:r>
            <a:r>
              <a:rPr kumimoji="1" lang="ko-KR" altLang="en-US" sz="1911" b="1" dirty="0">
                <a:ln>
                  <a:solidFill>
                    <a:schemeClr val="tx1">
                      <a:alpha val="2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동시 신청하기</a:t>
            </a:r>
            <a:endParaRPr kumimoji="1" lang="x-none" altLang="en-US" sz="1617" b="1" dirty="0">
              <a:ln>
                <a:solidFill>
                  <a:schemeClr val="tx1">
                    <a:alpha val="20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원신한 Bold" panose="020B0803000000000000" pitchFamily="50" charset="-127"/>
              <a:ea typeface="원신한 Bold" panose="020B0803000000000000" pitchFamily="50" charset="-127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917201BE-C571-CE48-9E93-87959C41FEAC}"/>
              </a:ext>
            </a:extLst>
          </p:cNvPr>
          <p:cNvSpPr txBox="1"/>
          <p:nvPr/>
        </p:nvSpPr>
        <p:spPr>
          <a:xfrm>
            <a:off x="729524" y="706771"/>
            <a:ext cx="10640728" cy="318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ko-KR" altLang="en-US" sz="1470" dirty="0" smtClean="0">
                <a:ln>
                  <a:solidFill>
                    <a:schemeClr val="tx1">
                      <a:lumMod val="95000"/>
                      <a:lumOff val="5000"/>
                      <a:alpha val="30000"/>
                    </a:schemeClr>
                  </a:solidFill>
                </a:ln>
                <a:latin typeface="원신한 Medium" panose="020B0603000000000000" pitchFamily="50" charset="-127"/>
                <a:ea typeface="원신한 Medium" panose="020B0603000000000000" pitchFamily="50" charset="-127"/>
              </a:rPr>
              <a:t>실명 확인 절차 이후 입출금 통장 </a:t>
            </a:r>
            <a:r>
              <a:rPr kumimoji="1" lang="en-US" altLang="ko-KR" sz="1470" dirty="0" smtClean="0">
                <a:ln>
                  <a:solidFill>
                    <a:schemeClr val="tx1">
                      <a:lumMod val="95000"/>
                      <a:lumOff val="5000"/>
                      <a:alpha val="30000"/>
                    </a:schemeClr>
                  </a:solidFill>
                </a:ln>
                <a:latin typeface="원신한 Medium" panose="020B0603000000000000" pitchFamily="50" charset="-127"/>
                <a:ea typeface="원신한 Medium" panose="020B0603000000000000" pitchFamily="50" charset="-127"/>
              </a:rPr>
              <a:t>&amp; </a:t>
            </a:r>
            <a:r>
              <a:rPr kumimoji="1" lang="ko-KR" altLang="en-US" sz="1470" dirty="0" smtClean="0">
                <a:ln>
                  <a:solidFill>
                    <a:schemeClr val="tx1">
                      <a:lumMod val="95000"/>
                      <a:lumOff val="5000"/>
                      <a:alpha val="30000"/>
                    </a:schemeClr>
                  </a:solidFill>
                </a:ln>
                <a:latin typeface="원신한 Medium" panose="020B0603000000000000" pitchFamily="50" charset="-127"/>
                <a:ea typeface="원신한 Medium" panose="020B0603000000000000" pitchFamily="50" charset="-127"/>
              </a:rPr>
              <a:t>학생증 체크 카드 동시 신청하는 방법을 알려드려요</a:t>
            </a:r>
            <a:r>
              <a:rPr kumimoji="1" lang="en-US" altLang="ko-KR" sz="1470" dirty="0" smtClean="0">
                <a:ln>
                  <a:solidFill>
                    <a:schemeClr val="tx1">
                      <a:lumMod val="95000"/>
                      <a:lumOff val="5000"/>
                      <a:alpha val="30000"/>
                    </a:schemeClr>
                  </a:solidFill>
                </a:ln>
                <a:latin typeface="원신한 Medium" panose="020B0603000000000000" pitchFamily="50" charset="-127"/>
                <a:ea typeface="원신한 Medium" panose="020B0603000000000000" pitchFamily="50" charset="-127"/>
              </a:rPr>
              <a:t>!</a:t>
            </a:r>
            <a:endParaRPr kumimoji="1" lang="x-none" altLang="en-US" sz="1470" dirty="0">
              <a:ln>
                <a:solidFill>
                  <a:schemeClr val="tx1">
                    <a:lumMod val="95000"/>
                    <a:lumOff val="5000"/>
                    <a:alpha val="30000"/>
                  </a:schemeClr>
                </a:solidFill>
              </a:ln>
              <a:latin typeface="원신한 Medium" panose="020B0603000000000000" pitchFamily="50" charset="-127"/>
              <a:ea typeface="원신한 Medium" panose="020B0603000000000000" pitchFamily="50" charset="-127"/>
            </a:endParaRPr>
          </a:p>
        </p:txBody>
      </p:sp>
      <p:sp>
        <p:nvSpPr>
          <p:cNvPr id="59" name="직사각형 58"/>
          <p:cNvSpPr/>
          <p:nvPr/>
        </p:nvSpPr>
        <p:spPr>
          <a:xfrm>
            <a:off x="679381" y="749472"/>
            <a:ext cx="67887" cy="179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70"/>
          </a:p>
        </p:txBody>
      </p:sp>
      <p:sp>
        <p:nvSpPr>
          <p:cNvPr id="46" name="텍스트 개체 틀 8"/>
          <p:cNvSpPr txBox="1">
            <a:spLocks/>
          </p:cNvSpPr>
          <p:nvPr/>
        </p:nvSpPr>
        <p:spPr>
          <a:xfrm>
            <a:off x="749677" y="6315194"/>
            <a:ext cx="3034126" cy="917036"/>
          </a:xfrm>
          <a:prstGeom prst="rect">
            <a:avLst/>
          </a:prstGeom>
        </p:spPr>
        <p:txBody>
          <a:bodyPr vert="horz" lIns="99552" tIns="49776" rIns="99552" bIns="49776" rtlCol="0" anchor="ctr" anchorCtr="0">
            <a:normAutofit lnSpcReduction="10000"/>
          </a:bodyPr>
          <a:lstStyle>
            <a:defPPr>
              <a:defRPr lang="ko-KR"/>
            </a:defPPr>
            <a:lvl1pPr marL="0" algn="ctr" defTabSz="995425" rtl="0" eaLnBrk="1" latinLnBrk="1" hangingPunct="1"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97712" algn="l" defTabSz="995425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425" algn="l" defTabSz="995425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138" algn="l" defTabSz="995425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0850" algn="l" defTabSz="995425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8561" algn="l" defTabSz="995425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6275" algn="l" defTabSz="995425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3986" algn="l" defTabSz="995425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1698" algn="l" defTabSz="995425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ko-KR" altLang="en-US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상품별 약관을 읽어보시고</a:t>
            </a:r>
            <a:endParaRPr lang="en-US" altLang="ko-KR" sz="1200" b="1" dirty="0" smtClean="0">
              <a:solidFill>
                <a:srgbClr val="16439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필수 항목은 꼭 </a:t>
            </a:r>
            <a:r>
              <a:rPr lang="ko-KR" altLang="en-US" sz="1200" b="1" dirty="0" smtClean="0">
                <a:solidFill>
                  <a:srgbClr val="FF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동의</a:t>
            </a:r>
            <a:r>
              <a:rPr lang="ko-KR" altLang="en-US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눌러주세요</a:t>
            </a:r>
            <a:r>
              <a:rPr lang="en-US" altLang="ko-KR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!</a:t>
            </a:r>
          </a:p>
          <a:p>
            <a:pPr>
              <a:lnSpc>
                <a:spcPct val="150000"/>
              </a:lnSpc>
            </a:pPr>
            <a:r>
              <a:rPr lang="ko-KR" altLang="en-US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화면 하단의 다음 버튼 클릭</a:t>
            </a:r>
            <a:endParaRPr lang="en-US" altLang="ko-KR" sz="1200" b="1" dirty="0" smtClean="0">
              <a:solidFill>
                <a:srgbClr val="16439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endParaRPr lang="ko-KR" altLang="en-US" sz="1200" b="1" dirty="0">
              <a:solidFill>
                <a:srgbClr val="16439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pic>
        <p:nvPicPr>
          <p:cNvPr id="47" name="그림 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499" y="1644899"/>
            <a:ext cx="2332483" cy="396958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/>
        </p:spPr>
      </p:pic>
      <p:pic>
        <p:nvPicPr>
          <p:cNvPr id="48" name="그림 47"/>
          <p:cNvPicPr>
            <a:picLocks noChangeAspect="1"/>
          </p:cNvPicPr>
          <p:nvPr/>
        </p:nvPicPr>
        <p:blipFill rotWithShape="1">
          <a:blip r:embed="rId4"/>
          <a:srcRect l="31966" t="14042" r="31966" b="7903"/>
          <a:stretch/>
        </p:blipFill>
        <p:spPr>
          <a:xfrm>
            <a:off x="1393197" y="2257890"/>
            <a:ext cx="2079974" cy="374811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49" name="object 9"/>
          <p:cNvSpPr/>
          <p:nvPr/>
        </p:nvSpPr>
        <p:spPr>
          <a:xfrm>
            <a:off x="3656803" y="3617397"/>
            <a:ext cx="127000" cy="253365"/>
          </a:xfrm>
          <a:custGeom>
            <a:avLst/>
            <a:gdLst/>
            <a:ahLst/>
            <a:cxnLst/>
            <a:rect l="l" t="t" r="r" b="b"/>
            <a:pathLst>
              <a:path w="127000" h="253364">
                <a:moveTo>
                  <a:pt x="0" y="0"/>
                </a:moveTo>
                <a:lnTo>
                  <a:pt x="126555" y="126555"/>
                </a:lnTo>
                <a:lnTo>
                  <a:pt x="0" y="253098"/>
                </a:lnTo>
              </a:path>
            </a:pathLst>
          </a:custGeom>
          <a:ln w="28575">
            <a:solidFill>
              <a:srgbClr val="293A84"/>
            </a:solidFill>
          </a:ln>
        </p:spPr>
        <p:txBody>
          <a:bodyPr wrap="square" lIns="0" tIns="0" rIns="0" bIns="0" rtlCol="0"/>
          <a:lstStyle/>
          <a:p>
            <a:endParaRPr b="1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50" name="직사각형 49"/>
          <p:cNvSpPr/>
          <p:nvPr/>
        </p:nvSpPr>
        <p:spPr>
          <a:xfrm>
            <a:off x="4917293" y="2591678"/>
            <a:ext cx="894771" cy="2990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mtClean="0"/>
              <a:t>ㅍ</a:t>
            </a:r>
            <a:endParaRPr lang="ko-KR" altLang="en-US" dirty="0"/>
          </a:p>
        </p:txBody>
      </p:sp>
      <p:sp>
        <p:nvSpPr>
          <p:cNvPr id="51" name="직사각형 50"/>
          <p:cNvSpPr/>
          <p:nvPr/>
        </p:nvSpPr>
        <p:spPr>
          <a:xfrm>
            <a:off x="4898891" y="2999225"/>
            <a:ext cx="894771" cy="2990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mtClean="0"/>
              <a:t>ㅍ</a:t>
            </a:r>
            <a:endParaRPr lang="ko-KR" altLang="en-US" dirty="0"/>
          </a:p>
        </p:txBody>
      </p:sp>
      <p:pic>
        <p:nvPicPr>
          <p:cNvPr id="52" name="그림 5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6" b="4771"/>
          <a:stretch/>
        </p:blipFill>
        <p:spPr>
          <a:xfrm>
            <a:off x="1223392" y="2257890"/>
            <a:ext cx="2275753" cy="3748111"/>
          </a:xfrm>
          <a:prstGeom prst="rect">
            <a:avLst/>
          </a:prstGeom>
        </p:spPr>
      </p:pic>
      <p:pic>
        <p:nvPicPr>
          <p:cNvPr id="53" name="그림 5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9" b="11735"/>
          <a:stretch/>
        </p:blipFill>
        <p:spPr>
          <a:xfrm>
            <a:off x="4220492" y="1620391"/>
            <a:ext cx="2288371" cy="438560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55" name="그림 5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83893" y="2890732"/>
            <a:ext cx="1066800" cy="125499"/>
          </a:xfrm>
          <a:prstGeom prst="rect">
            <a:avLst/>
          </a:prstGeom>
        </p:spPr>
      </p:pic>
      <p:pic>
        <p:nvPicPr>
          <p:cNvPr id="58" name="그림 5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83893" y="3510966"/>
            <a:ext cx="1066800" cy="125499"/>
          </a:xfrm>
          <a:prstGeom prst="rect">
            <a:avLst/>
          </a:prstGeom>
        </p:spPr>
      </p:pic>
      <p:pic>
        <p:nvPicPr>
          <p:cNvPr id="60" name="그림 5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83893" y="3887729"/>
            <a:ext cx="1066800" cy="125499"/>
          </a:xfrm>
          <a:prstGeom prst="rect">
            <a:avLst/>
          </a:prstGeom>
        </p:spPr>
      </p:pic>
      <p:pic>
        <p:nvPicPr>
          <p:cNvPr id="61" name="그림 6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39655" y="4526640"/>
            <a:ext cx="1066800" cy="125499"/>
          </a:xfrm>
          <a:prstGeom prst="rect">
            <a:avLst/>
          </a:prstGeom>
        </p:spPr>
      </p:pic>
      <p:pic>
        <p:nvPicPr>
          <p:cNvPr id="62" name="그림 6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87762" y="5165551"/>
            <a:ext cx="1066800" cy="125499"/>
          </a:xfrm>
          <a:prstGeom prst="rect">
            <a:avLst/>
          </a:prstGeom>
        </p:spPr>
      </p:pic>
      <p:pic>
        <p:nvPicPr>
          <p:cNvPr id="63" name="그림 6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83893" y="5804462"/>
            <a:ext cx="1445476" cy="170047"/>
          </a:xfrm>
          <a:prstGeom prst="rect">
            <a:avLst/>
          </a:prstGeom>
        </p:spPr>
      </p:pic>
      <p:sp>
        <p:nvSpPr>
          <p:cNvPr id="64" name="텍스트 개체 틀 8"/>
          <p:cNvSpPr txBox="1">
            <a:spLocks/>
          </p:cNvSpPr>
          <p:nvPr/>
        </p:nvSpPr>
        <p:spPr>
          <a:xfrm>
            <a:off x="3820606" y="6228591"/>
            <a:ext cx="3034126" cy="687000"/>
          </a:xfrm>
          <a:prstGeom prst="rect">
            <a:avLst/>
          </a:prstGeom>
        </p:spPr>
        <p:txBody>
          <a:bodyPr vert="horz" lIns="99552" tIns="49776" rIns="99552" bIns="49776" rtlCol="0" anchor="ctr" anchorCtr="0">
            <a:normAutofit/>
          </a:bodyPr>
          <a:lstStyle>
            <a:defPPr>
              <a:defRPr lang="ko-KR"/>
            </a:defPPr>
            <a:lvl1pPr marL="0" algn="ctr" defTabSz="995425" rtl="0" eaLnBrk="1" latinLnBrk="1" hangingPunct="1"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97712" algn="l" defTabSz="995425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425" algn="l" defTabSz="995425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138" algn="l" defTabSz="995425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0850" algn="l" defTabSz="995425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8561" algn="l" defTabSz="995425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6275" algn="l" defTabSz="995425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3986" algn="l" defTabSz="995425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1698" algn="l" defTabSz="995425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ko-KR" altLang="en-US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고객 기본정보를 입력합니다</a:t>
            </a:r>
            <a:r>
              <a:rPr lang="en-US" altLang="ko-KR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(</a:t>
            </a:r>
            <a:r>
              <a:rPr lang="ko-KR" altLang="en-US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고객정보</a:t>
            </a:r>
            <a:r>
              <a:rPr lang="en-US" altLang="ko-KR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)</a:t>
            </a:r>
            <a:endParaRPr lang="ko-KR" altLang="en-US" sz="1200" b="1" dirty="0">
              <a:solidFill>
                <a:srgbClr val="16439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67" name="object 9"/>
          <p:cNvSpPr/>
          <p:nvPr/>
        </p:nvSpPr>
        <p:spPr>
          <a:xfrm>
            <a:off x="9137956" y="3336579"/>
            <a:ext cx="127000" cy="253365"/>
          </a:xfrm>
          <a:custGeom>
            <a:avLst/>
            <a:gdLst/>
            <a:ahLst/>
            <a:cxnLst/>
            <a:rect l="l" t="t" r="r" b="b"/>
            <a:pathLst>
              <a:path w="127000" h="253364">
                <a:moveTo>
                  <a:pt x="0" y="0"/>
                </a:moveTo>
                <a:lnTo>
                  <a:pt x="126555" y="126555"/>
                </a:lnTo>
                <a:lnTo>
                  <a:pt x="0" y="253098"/>
                </a:lnTo>
              </a:path>
            </a:pathLst>
          </a:custGeom>
          <a:ln w="28575">
            <a:solidFill>
              <a:srgbClr val="293A84"/>
            </a:solidFill>
          </a:ln>
        </p:spPr>
        <p:txBody>
          <a:bodyPr wrap="square" lIns="0" tIns="0" rIns="0" bIns="0" rtlCol="0"/>
          <a:lstStyle/>
          <a:p>
            <a:endParaRPr b="1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68" name="직사각형 67"/>
          <p:cNvSpPr/>
          <p:nvPr/>
        </p:nvSpPr>
        <p:spPr>
          <a:xfrm>
            <a:off x="10242641" y="4318908"/>
            <a:ext cx="894771" cy="1495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mtClean="0"/>
              <a:t>ㅍ</a:t>
            </a:r>
            <a:endParaRPr lang="ko-KR" altLang="en-US" dirty="0"/>
          </a:p>
        </p:txBody>
      </p:sp>
      <p:sp>
        <p:nvSpPr>
          <p:cNvPr id="69" name="직사각형 68"/>
          <p:cNvSpPr/>
          <p:nvPr/>
        </p:nvSpPr>
        <p:spPr>
          <a:xfrm>
            <a:off x="9727972" y="5373702"/>
            <a:ext cx="1196239" cy="191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mtClean="0"/>
              <a:t>ㅍ</a:t>
            </a:r>
            <a:endParaRPr lang="ko-KR" altLang="en-US" dirty="0"/>
          </a:p>
        </p:txBody>
      </p:sp>
      <p:sp>
        <p:nvSpPr>
          <p:cNvPr id="70" name="직사각형 69"/>
          <p:cNvSpPr/>
          <p:nvPr/>
        </p:nvSpPr>
        <p:spPr>
          <a:xfrm>
            <a:off x="9683965" y="5092471"/>
            <a:ext cx="1453447" cy="207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mtClean="0"/>
              <a:t>ㅍ</a:t>
            </a:r>
            <a:endParaRPr lang="ko-KR" altLang="en-US" dirty="0"/>
          </a:p>
        </p:txBody>
      </p:sp>
      <p:sp>
        <p:nvSpPr>
          <p:cNvPr id="72" name="텍스트 개체 틀 8"/>
          <p:cNvSpPr txBox="1">
            <a:spLocks/>
          </p:cNvSpPr>
          <p:nvPr/>
        </p:nvSpPr>
        <p:spPr>
          <a:xfrm>
            <a:off x="7452148" y="6310435"/>
            <a:ext cx="2009378" cy="687000"/>
          </a:xfrm>
          <a:prstGeom prst="rect">
            <a:avLst/>
          </a:prstGeom>
        </p:spPr>
        <p:txBody>
          <a:bodyPr vert="horz" lIns="99552" tIns="49776" rIns="99552" bIns="49776" rtlCol="0" anchor="ctr" anchorCtr="0">
            <a:normAutofit/>
          </a:bodyPr>
          <a:lstStyle>
            <a:defPPr>
              <a:defRPr lang="ko-KR"/>
            </a:defPPr>
            <a:lvl1pPr marL="0" algn="ctr" defTabSz="995425" rtl="0" eaLnBrk="1" latinLnBrk="1" hangingPunct="1"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97712" algn="l" defTabSz="995425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425" algn="l" defTabSz="995425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138" algn="l" defTabSz="995425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0850" algn="l" defTabSz="995425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8561" algn="l" defTabSz="995425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6275" algn="l" defTabSz="995425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3986" algn="l" defTabSz="995425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1698" algn="l" defTabSz="995425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ko-KR" altLang="en-US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학교 정보를 입력해주세요</a:t>
            </a:r>
            <a:endParaRPr lang="en-US" altLang="ko-KR" sz="1200" b="1" dirty="0" smtClean="0">
              <a:solidFill>
                <a:srgbClr val="16439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(</a:t>
            </a:r>
            <a:r>
              <a:rPr lang="ko-KR" altLang="en-US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학적 정보</a:t>
            </a:r>
            <a:r>
              <a:rPr lang="en-US" altLang="ko-KR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)</a:t>
            </a:r>
            <a:endParaRPr lang="ko-KR" altLang="en-US" sz="1200" b="1" dirty="0">
              <a:solidFill>
                <a:srgbClr val="16439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pic>
        <p:nvPicPr>
          <p:cNvPr id="73" name="그림 72"/>
          <p:cNvPicPr>
            <a:picLocks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1" b="10500"/>
          <a:stretch/>
        </p:blipFill>
        <p:spPr>
          <a:xfrm>
            <a:off x="7326851" y="1620391"/>
            <a:ext cx="2289600" cy="446930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74" name="그림 73"/>
          <p:cNvPicPr>
            <a:picLocks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3" b="8901"/>
          <a:stretch/>
        </p:blipFill>
        <p:spPr>
          <a:xfrm>
            <a:off x="10336531" y="1620391"/>
            <a:ext cx="2289600" cy="448636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75" name="텍스트 개체 틀 8"/>
          <p:cNvSpPr txBox="1">
            <a:spLocks/>
          </p:cNvSpPr>
          <p:nvPr/>
        </p:nvSpPr>
        <p:spPr>
          <a:xfrm>
            <a:off x="10448392" y="6310877"/>
            <a:ext cx="2086083" cy="687000"/>
          </a:xfrm>
          <a:prstGeom prst="rect">
            <a:avLst/>
          </a:prstGeom>
        </p:spPr>
        <p:txBody>
          <a:bodyPr vert="horz" lIns="99552" tIns="49776" rIns="99552" bIns="49776" rtlCol="0" anchor="ctr" anchorCtr="0">
            <a:normAutofit/>
          </a:bodyPr>
          <a:lstStyle>
            <a:defPPr>
              <a:defRPr lang="ko-KR"/>
            </a:defPPr>
            <a:lvl1pPr marL="0" algn="ctr" defTabSz="995425" rtl="0" eaLnBrk="1" latinLnBrk="1" hangingPunct="1"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97712" algn="l" defTabSz="995425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425" algn="l" defTabSz="995425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138" algn="l" defTabSz="995425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0850" algn="l" defTabSz="995425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8561" algn="l" defTabSz="995425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6275" algn="l" defTabSz="995425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3986" algn="l" defTabSz="995425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1698" algn="l" defTabSz="995425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ko-KR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S20 </a:t>
            </a:r>
            <a:r>
              <a:rPr lang="ko-KR" altLang="en-US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체크카드 학생증카드가</a:t>
            </a:r>
            <a:endParaRPr lang="en-US" altLang="ko-KR" sz="1200" b="1" dirty="0" smtClean="0">
              <a:solidFill>
                <a:srgbClr val="16439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발급 돼요</a:t>
            </a:r>
            <a:r>
              <a:rPr lang="en-US" altLang="ko-KR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!</a:t>
            </a:r>
          </a:p>
        </p:txBody>
      </p:sp>
      <p:pic>
        <p:nvPicPr>
          <p:cNvPr id="81" name="그림 8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52148" y="3828317"/>
            <a:ext cx="1171575" cy="118824"/>
          </a:xfrm>
          <a:prstGeom prst="rect">
            <a:avLst/>
          </a:prstGeom>
        </p:spPr>
      </p:pic>
      <p:pic>
        <p:nvPicPr>
          <p:cNvPr id="82" name="그림 8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54697" y="4077751"/>
            <a:ext cx="1171575" cy="118824"/>
          </a:xfrm>
          <a:prstGeom prst="rect">
            <a:avLst/>
          </a:prstGeom>
        </p:spPr>
      </p:pic>
      <p:sp>
        <p:nvSpPr>
          <p:cNvPr id="83" name="직사각형 82"/>
          <p:cNvSpPr/>
          <p:nvPr/>
        </p:nvSpPr>
        <p:spPr>
          <a:xfrm>
            <a:off x="10430421" y="4589992"/>
            <a:ext cx="2104054" cy="329788"/>
          </a:xfrm>
          <a:prstGeom prst="rect">
            <a:avLst/>
          </a:prstGeom>
          <a:noFill/>
          <a:ln>
            <a:solidFill>
              <a:srgbClr val="1643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6" name="object 55"/>
          <p:cNvSpPr/>
          <p:nvPr/>
        </p:nvSpPr>
        <p:spPr>
          <a:xfrm>
            <a:off x="12263211" y="4919134"/>
            <a:ext cx="233560" cy="28867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92" name="직사각형 91"/>
          <p:cNvSpPr/>
          <p:nvPr/>
        </p:nvSpPr>
        <p:spPr>
          <a:xfrm>
            <a:off x="7351795" y="4652139"/>
            <a:ext cx="2264655" cy="1435299"/>
          </a:xfrm>
          <a:prstGeom prst="rect">
            <a:avLst/>
          </a:prstGeom>
          <a:noFill/>
          <a:ln>
            <a:solidFill>
              <a:srgbClr val="1643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5" name="object 55"/>
          <p:cNvSpPr/>
          <p:nvPr/>
        </p:nvSpPr>
        <p:spPr>
          <a:xfrm>
            <a:off x="9323107" y="5235374"/>
            <a:ext cx="138419" cy="23409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119" name="직사각형 118"/>
          <p:cNvSpPr/>
          <p:nvPr/>
        </p:nvSpPr>
        <p:spPr>
          <a:xfrm>
            <a:off x="4228544" y="2248060"/>
            <a:ext cx="2264655" cy="3757940"/>
          </a:xfrm>
          <a:prstGeom prst="rect">
            <a:avLst/>
          </a:prstGeom>
          <a:noFill/>
          <a:ln>
            <a:solidFill>
              <a:srgbClr val="1643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0" name="object 55"/>
          <p:cNvSpPr/>
          <p:nvPr/>
        </p:nvSpPr>
        <p:spPr>
          <a:xfrm>
            <a:off x="6301235" y="5883206"/>
            <a:ext cx="138419" cy="23409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pic>
        <p:nvPicPr>
          <p:cNvPr id="71" name="그림 7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52148" y="3173834"/>
            <a:ext cx="1171575" cy="118824"/>
          </a:xfrm>
          <a:prstGeom prst="rect">
            <a:avLst/>
          </a:prstGeom>
        </p:spPr>
      </p:pic>
      <p:pic>
        <p:nvPicPr>
          <p:cNvPr id="76" name="그림 7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16879" y="4467228"/>
            <a:ext cx="1171575" cy="118824"/>
          </a:xfrm>
          <a:prstGeom prst="rect">
            <a:avLst/>
          </a:prstGeom>
        </p:spPr>
      </p:pic>
      <p:sp>
        <p:nvSpPr>
          <p:cNvPr id="77" name="아래쪽 화살표 76"/>
          <p:cNvSpPr/>
          <p:nvPr/>
        </p:nvSpPr>
        <p:spPr>
          <a:xfrm>
            <a:off x="2482372" y="4462852"/>
            <a:ext cx="864096" cy="1460825"/>
          </a:xfrm>
          <a:prstGeom prst="downArrow">
            <a:avLst/>
          </a:prstGeom>
          <a:solidFill>
            <a:srgbClr val="164394">
              <a:alpha val="19000"/>
            </a:srgbClr>
          </a:solidFill>
          <a:ln>
            <a:noFill/>
          </a:ln>
          <a:effectLst>
            <a:glow>
              <a:schemeClr val="accent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 smtClean="0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아</a:t>
            </a:r>
            <a:endParaRPr lang="en-US" altLang="ko-KR" sz="1600" b="1" dirty="0" smtClean="0">
              <a:solidFill>
                <a:schemeClr val="tx1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algn="ctr"/>
            <a:r>
              <a:rPr lang="ko-KR" altLang="en-US" sz="1600" b="1" dirty="0" err="1" smtClean="0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래</a:t>
            </a:r>
            <a:endParaRPr lang="en-US" altLang="ko-KR" sz="1600" b="1" dirty="0" smtClean="0">
              <a:solidFill>
                <a:schemeClr val="tx1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algn="ctr"/>
            <a:r>
              <a:rPr lang="ko-KR" altLang="en-US" sz="1600" b="1" dirty="0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쪽</a:t>
            </a:r>
            <a:endParaRPr lang="en-US" altLang="ko-KR" sz="1600" b="1" dirty="0" smtClean="0">
              <a:solidFill>
                <a:schemeClr val="tx1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algn="ctr"/>
            <a:r>
              <a:rPr lang="ko-KR" altLang="en-US" sz="1600" b="1" dirty="0" err="1" smtClean="0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으</a:t>
            </a:r>
            <a:endParaRPr lang="en-US" altLang="ko-KR" sz="1600" b="1" dirty="0" smtClean="0">
              <a:solidFill>
                <a:schemeClr val="tx1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algn="ctr"/>
            <a:r>
              <a:rPr lang="ko-KR" altLang="en-US" sz="1600" b="1" dirty="0" err="1" smtClean="0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로</a:t>
            </a:r>
            <a:endParaRPr lang="en-US" altLang="ko-KR" sz="1600" b="1" dirty="0" smtClean="0">
              <a:solidFill>
                <a:schemeClr val="tx1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40" name="object 9"/>
          <p:cNvSpPr/>
          <p:nvPr/>
        </p:nvSpPr>
        <p:spPr>
          <a:xfrm>
            <a:off x="6837167" y="3622872"/>
            <a:ext cx="127000" cy="253365"/>
          </a:xfrm>
          <a:custGeom>
            <a:avLst/>
            <a:gdLst/>
            <a:ahLst/>
            <a:cxnLst/>
            <a:rect l="l" t="t" r="r" b="b"/>
            <a:pathLst>
              <a:path w="127000" h="253364">
                <a:moveTo>
                  <a:pt x="0" y="0"/>
                </a:moveTo>
                <a:lnTo>
                  <a:pt x="126555" y="126555"/>
                </a:lnTo>
                <a:lnTo>
                  <a:pt x="0" y="253098"/>
                </a:lnTo>
              </a:path>
            </a:pathLst>
          </a:custGeom>
          <a:ln w="28575">
            <a:solidFill>
              <a:srgbClr val="293A84"/>
            </a:solidFill>
          </a:ln>
        </p:spPr>
        <p:txBody>
          <a:bodyPr wrap="square" lIns="0" tIns="0" rIns="0" bIns="0" rtlCol="0"/>
          <a:lstStyle/>
          <a:p>
            <a:endParaRPr b="1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41" name="object 9"/>
          <p:cNvSpPr/>
          <p:nvPr/>
        </p:nvSpPr>
        <p:spPr>
          <a:xfrm>
            <a:off x="9970017" y="3623403"/>
            <a:ext cx="127000" cy="253365"/>
          </a:xfrm>
          <a:custGeom>
            <a:avLst/>
            <a:gdLst/>
            <a:ahLst/>
            <a:cxnLst/>
            <a:rect l="l" t="t" r="r" b="b"/>
            <a:pathLst>
              <a:path w="127000" h="253364">
                <a:moveTo>
                  <a:pt x="0" y="0"/>
                </a:moveTo>
                <a:lnTo>
                  <a:pt x="126555" y="126555"/>
                </a:lnTo>
                <a:lnTo>
                  <a:pt x="0" y="253098"/>
                </a:lnTo>
              </a:path>
            </a:pathLst>
          </a:custGeom>
          <a:ln w="28575">
            <a:solidFill>
              <a:srgbClr val="293A84"/>
            </a:solidFill>
          </a:ln>
        </p:spPr>
        <p:txBody>
          <a:bodyPr wrap="square" lIns="0" tIns="0" rIns="0" bIns="0" rtlCol="0"/>
          <a:lstStyle/>
          <a:p>
            <a:endParaRPr b="1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55943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7953" y="1685302"/>
            <a:ext cx="2287423" cy="447159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9476" y="1680611"/>
            <a:ext cx="2296520" cy="449554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65" name="그림 6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5198" y="1658494"/>
            <a:ext cx="2289600" cy="451766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917201BE-C571-CE48-9E93-87959C41FEAC}"/>
              </a:ext>
            </a:extLst>
          </p:cNvPr>
          <p:cNvSpPr txBox="1"/>
          <p:nvPr/>
        </p:nvSpPr>
        <p:spPr>
          <a:xfrm>
            <a:off x="586296" y="170128"/>
            <a:ext cx="10640728" cy="386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en-US" sz="1911" b="1" dirty="0">
                <a:ln>
                  <a:solidFill>
                    <a:schemeClr val="tx1">
                      <a:alpha val="2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PART2 </a:t>
            </a:r>
            <a:r>
              <a:rPr kumimoji="1" lang="ko-KR" altLang="en-US" sz="1911" b="1" dirty="0">
                <a:ln>
                  <a:solidFill>
                    <a:schemeClr val="tx1">
                      <a:alpha val="2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입출금 통장 </a:t>
            </a:r>
            <a:r>
              <a:rPr kumimoji="1" lang="en-US" altLang="ko-KR" sz="1911" b="1" dirty="0">
                <a:ln>
                  <a:solidFill>
                    <a:schemeClr val="tx1">
                      <a:alpha val="2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&amp; </a:t>
            </a:r>
            <a:r>
              <a:rPr kumimoji="1" lang="ko-KR" altLang="en-US" sz="1911" b="1" dirty="0">
                <a:ln>
                  <a:solidFill>
                    <a:schemeClr val="tx1">
                      <a:alpha val="2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학생증 </a:t>
            </a:r>
            <a:r>
              <a:rPr kumimoji="1" lang="ko-KR" altLang="en-US" sz="1911" b="1" dirty="0" smtClean="0">
                <a:ln>
                  <a:solidFill>
                    <a:schemeClr val="tx1">
                      <a:alpha val="2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체크카드 </a:t>
            </a:r>
            <a:r>
              <a:rPr kumimoji="1" lang="ko-KR" altLang="en-US" sz="1911" b="1" dirty="0">
                <a:ln>
                  <a:solidFill>
                    <a:schemeClr val="tx1">
                      <a:alpha val="2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동시 신청하기</a:t>
            </a:r>
            <a:endParaRPr kumimoji="1" lang="x-none" altLang="en-US" sz="1617" b="1" dirty="0">
              <a:ln>
                <a:solidFill>
                  <a:schemeClr val="tx1">
                    <a:alpha val="20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원신한 Bold" panose="020B0803000000000000" pitchFamily="50" charset="-127"/>
              <a:ea typeface="원신한 Bold" panose="020B0803000000000000" pitchFamily="50" charset="-127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917201BE-C571-CE48-9E93-87959C41FEAC}"/>
              </a:ext>
            </a:extLst>
          </p:cNvPr>
          <p:cNvSpPr txBox="1"/>
          <p:nvPr/>
        </p:nvSpPr>
        <p:spPr>
          <a:xfrm>
            <a:off x="729524" y="706771"/>
            <a:ext cx="10640728" cy="318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ko-KR" altLang="en-US" sz="1470" dirty="0" smtClean="0">
                <a:ln>
                  <a:solidFill>
                    <a:schemeClr val="tx1">
                      <a:lumMod val="95000"/>
                      <a:lumOff val="5000"/>
                      <a:alpha val="30000"/>
                    </a:schemeClr>
                  </a:solidFill>
                </a:ln>
                <a:latin typeface="원신한 Medium" panose="020B0603000000000000" pitchFamily="50" charset="-127"/>
                <a:ea typeface="원신한 Medium" panose="020B0603000000000000" pitchFamily="50" charset="-127"/>
              </a:rPr>
              <a:t>실명 확인 절차 이후 입출금 통장 </a:t>
            </a:r>
            <a:r>
              <a:rPr kumimoji="1" lang="en-US" altLang="ko-KR" sz="1470" dirty="0" smtClean="0">
                <a:ln>
                  <a:solidFill>
                    <a:schemeClr val="tx1">
                      <a:lumMod val="95000"/>
                      <a:lumOff val="5000"/>
                      <a:alpha val="30000"/>
                    </a:schemeClr>
                  </a:solidFill>
                </a:ln>
                <a:latin typeface="원신한 Medium" panose="020B0603000000000000" pitchFamily="50" charset="-127"/>
                <a:ea typeface="원신한 Medium" panose="020B0603000000000000" pitchFamily="50" charset="-127"/>
              </a:rPr>
              <a:t>&amp; </a:t>
            </a:r>
            <a:r>
              <a:rPr kumimoji="1" lang="ko-KR" altLang="en-US" sz="1470" dirty="0" smtClean="0">
                <a:ln>
                  <a:solidFill>
                    <a:schemeClr val="tx1">
                      <a:lumMod val="95000"/>
                      <a:lumOff val="5000"/>
                      <a:alpha val="30000"/>
                    </a:schemeClr>
                  </a:solidFill>
                </a:ln>
                <a:latin typeface="원신한 Medium" panose="020B0603000000000000" pitchFamily="50" charset="-127"/>
                <a:ea typeface="원신한 Medium" panose="020B0603000000000000" pitchFamily="50" charset="-127"/>
              </a:rPr>
              <a:t>학생증 체크 카드 동시 신청하는 방법을 알려드려요</a:t>
            </a:r>
            <a:r>
              <a:rPr kumimoji="1" lang="en-US" altLang="ko-KR" sz="1470" dirty="0" smtClean="0">
                <a:ln>
                  <a:solidFill>
                    <a:schemeClr val="tx1">
                      <a:lumMod val="95000"/>
                      <a:lumOff val="5000"/>
                      <a:alpha val="30000"/>
                    </a:schemeClr>
                  </a:solidFill>
                </a:ln>
                <a:latin typeface="원신한 Medium" panose="020B0603000000000000" pitchFamily="50" charset="-127"/>
                <a:ea typeface="원신한 Medium" panose="020B0603000000000000" pitchFamily="50" charset="-127"/>
              </a:rPr>
              <a:t>!</a:t>
            </a:r>
            <a:endParaRPr kumimoji="1" lang="x-none" altLang="en-US" sz="1470" dirty="0">
              <a:ln>
                <a:solidFill>
                  <a:schemeClr val="tx1">
                    <a:lumMod val="95000"/>
                    <a:lumOff val="5000"/>
                    <a:alpha val="30000"/>
                  </a:schemeClr>
                </a:solidFill>
              </a:ln>
              <a:latin typeface="원신한 Medium" panose="020B0603000000000000" pitchFamily="50" charset="-127"/>
              <a:ea typeface="원신한 Medium" panose="020B0603000000000000" pitchFamily="50" charset="-127"/>
            </a:endParaRPr>
          </a:p>
        </p:txBody>
      </p:sp>
      <p:sp>
        <p:nvSpPr>
          <p:cNvPr id="59" name="직사각형 58"/>
          <p:cNvSpPr/>
          <p:nvPr/>
        </p:nvSpPr>
        <p:spPr>
          <a:xfrm>
            <a:off x="679381" y="749472"/>
            <a:ext cx="67887" cy="179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70"/>
          </a:p>
        </p:txBody>
      </p:sp>
      <p:sp>
        <p:nvSpPr>
          <p:cNvPr id="49" name="object 9"/>
          <p:cNvSpPr/>
          <p:nvPr/>
        </p:nvSpPr>
        <p:spPr>
          <a:xfrm>
            <a:off x="3160946" y="3614847"/>
            <a:ext cx="127000" cy="253365"/>
          </a:xfrm>
          <a:custGeom>
            <a:avLst/>
            <a:gdLst/>
            <a:ahLst/>
            <a:cxnLst/>
            <a:rect l="l" t="t" r="r" b="b"/>
            <a:pathLst>
              <a:path w="127000" h="253364">
                <a:moveTo>
                  <a:pt x="0" y="0"/>
                </a:moveTo>
                <a:lnTo>
                  <a:pt x="126555" y="126555"/>
                </a:lnTo>
                <a:lnTo>
                  <a:pt x="0" y="253098"/>
                </a:lnTo>
              </a:path>
            </a:pathLst>
          </a:custGeom>
          <a:ln w="28575">
            <a:solidFill>
              <a:srgbClr val="293A84"/>
            </a:solidFill>
          </a:ln>
        </p:spPr>
        <p:txBody>
          <a:bodyPr wrap="square" lIns="0" tIns="0" rIns="0" bIns="0" rtlCol="0"/>
          <a:lstStyle/>
          <a:p>
            <a:endParaRPr b="1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pic>
        <p:nvPicPr>
          <p:cNvPr id="63" name="그림 6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2329" y="5801912"/>
            <a:ext cx="1445476" cy="170047"/>
          </a:xfrm>
          <a:prstGeom prst="rect">
            <a:avLst/>
          </a:prstGeom>
        </p:spPr>
      </p:pic>
      <p:pic>
        <p:nvPicPr>
          <p:cNvPr id="82" name="그림 8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14623" y="4075201"/>
            <a:ext cx="1171575" cy="118824"/>
          </a:xfrm>
          <a:prstGeom prst="rect">
            <a:avLst/>
          </a:prstGeom>
        </p:spPr>
      </p:pic>
      <p:sp>
        <p:nvSpPr>
          <p:cNvPr id="76" name="직사각형 75"/>
          <p:cNvSpPr/>
          <p:nvPr/>
        </p:nvSpPr>
        <p:spPr>
          <a:xfrm>
            <a:off x="11003982" y="4572276"/>
            <a:ext cx="2270221" cy="1202949"/>
          </a:xfrm>
          <a:prstGeom prst="rect">
            <a:avLst/>
          </a:prstGeom>
          <a:solidFill>
            <a:schemeClr val="accent2">
              <a:lumMod val="20000"/>
              <a:lumOff val="80000"/>
              <a:alpha val="24000"/>
            </a:schemeClr>
          </a:solidFill>
          <a:ln w="25400">
            <a:solidFill>
              <a:srgbClr val="EE424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 </a:t>
            </a:r>
            <a:endParaRPr lang="ko-KR" altLang="en-US" dirty="0"/>
          </a:p>
        </p:txBody>
      </p:sp>
      <p:pic>
        <p:nvPicPr>
          <p:cNvPr id="78" name="그림 77"/>
          <p:cNvPicPr>
            <a:picLocks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7" b="7390"/>
          <a:stretch/>
        </p:blipFill>
        <p:spPr>
          <a:xfrm>
            <a:off x="834741" y="1611120"/>
            <a:ext cx="2289600" cy="447376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85" name="텍스트 개체 틀 8"/>
          <p:cNvSpPr txBox="1">
            <a:spLocks/>
          </p:cNvSpPr>
          <p:nvPr/>
        </p:nvSpPr>
        <p:spPr>
          <a:xfrm>
            <a:off x="822522" y="6117967"/>
            <a:ext cx="2226545" cy="687000"/>
          </a:xfrm>
          <a:prstGeom prst="rect">
            <a:avLst/>
          </a:prstGeom>
        </p:spPr>
        <p:txBody>
          <a:bodyPr vert="horz" lIns="99552" tIns="49776" rIns="99552" bIns="49776" rtlCol="0" anchor="ctr" anchorCtr="0">
            <a:noAutofit/>
          </a:bodyPr>
          <a:lstStyle>
            <a:defPPr>
              <a:defRPr lang="ko-KR"/>
            </a:defPPr>
            <a:lvl1pPr marL="0" algn="ctr" defTabSz="995425" rtl="0" eaLnBrk="1" latinLnBrk="1" hangingPunct="1"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97712" algn="l" defTabSz="995425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425" algn="l" defTabSz="995425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138" algn="l" defTabSz="995425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0850" algn="l" defTabSz="995425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8561" algn="l" defTabSz="995425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6275" algn="l" defTabSz="995425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3986" algn="l" defTabSz="995425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1698" algn="l" defTabSz="995425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ko-KR" altLang="en-US" sz="1200" b="1" dirty="0" err="1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학생증카드</a:t>
            </a:r>
            <a:r>
              <a:rPr lang="ko-KR" altLang="en-US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</a:t>
            </a:r>
            <a:r>
              <a:rPr lang="ko-KR" altLang="en-US" sz="1200" b="1" dirty="0" err="1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연결계좌의</a:t>
            </a:r>
            <a:endParaRPr lang="en-US" altLang="ko-KR" sz="1200" b="1" dirty="0" smtClean="0">
              <a:solidFill>
                <a:srgbClr val="16439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정보를 입력해주세요</a:t>
            </a:r>
            <a:r>
              <a:rPr lang="en-US" altLang="ko-KR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(</a:t>
            </a:r>
            <a:r>
              <a:rPr lang="ko-KR" altLang="en-US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비밀번호</a:t>
            </a:r>
            <a:r>
              <a:rPr lang="en-US" altLang="ko-KR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)</a:t>
            </a:r>
          </a:p>
        </p:txBody>
      </p:sp>
      <p:sp>
        <p:nvSpPr>
          <p:cNvPr id="87" name="텍스트 개체 틀 8"/>
          <p:cNvSpPr txBox="1">
            <a:spLocks/>
          </p:cNvSpPr>
          <p:nvPr/>
        </p:nvSpPr>
        <p:spPr>
          <a:xfrm>
            <a:off x="3713355" y="6117967"/>
            <a:ext cx="1567960" cy="687000"/>
          </a:xfrm>
          <a:prstGeom prst="rect">
            <a:avLst/>
          </a:prstGeom>
        </p:spPr>
        <p:txBody>
          <a:bodyPr vert="horz" lIns="99552" tIns="49776" rIns="99552" bIns="49776" rtlCol="0" anchor="ctr" anchorCtr="0">
            <a:normAutofit/>
          </a:bodyPr>
          <a:lstStyle>
            <a:defPPr>
              <a:defRPr lang="ko-KR"/>
            </a:defPPr>
            <a:lvl1pPr marL="0" algn="ctr" defTabSz="995425" rtl="0" eaLnBrk="1" latinLnBrk="1" hangingPunct="1"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97712" algn="l" defTabSz="995425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425" algn="l" defTabSz="995425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138" algn="l" defTabSz="995425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0850" algn="l" defTabSz="995425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8561" algn="l" defTabSz="995425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6275" algn="l" defTabSz="995425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3986" algn="l" defTabSz="995425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1698" algn="l" defTabSz="995425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ko-KR" altLang="en-US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체크카드에 필요한 </a:t>
            </a:r>
            <a:endParaRPr lang="en-US" altLang="ko-KR" sz="1200" b="1" dirty="0" smtClean="0">
              <a:solidFill>
                <a:srgbClr val="16439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정보를 입력해주세요</a:t>
            </a:r>
            <a:endParaRPr lang="en-US" altLang="ko-KR" sz="1200" b="1" dirty="0" smtClean="0">
              <a:solidFill>
                <a:srgbClr val="16439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88" name="텍스트 개체 틀 8"/>
          <p:cNvSpPr txBox="1">
            <a:spLocks/>
          </p:cNvSpPr>
          <p:nvPr/>
        </p:nvSpPr>
        <p:spPr>
          <a:xfrm>
            <a:off x="8862131" y="6084887"/>
            <a:ext cx="1399251" cy="687000"/>
          </a:xfrm>
          <a:prstGeom prst="rect">
            <a:avLst/>
          </a:prstGeom>
        </p:spPr>
        <p:txBody>
          <a:bodyPr vert="horz" lIns="99552" tIns="49776" rIns="99552" bIns="49776" rtlCol="0" anchor="ctr" anchorCtr="0">
            <a:normAutofit/>
          </a:bodyPr>
          <a:lstStyle>
            <a:defPPr>
              <a:defRPr lang="ko-KR"/>
            </a:defPPr>
            <a:lvl1pPr marL="0" algn="ctr" defTabSz="995425" rtl="0" eaLnBrk="1" latinLnBrk="1" hangingPunct="1"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97712" algn="l" defTabSz="995425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425" algn="l" defTabSz="995425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138" algn="l" defTabSz="995425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0850" algn="l" defTabSz="995425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8561" algn="l" defTabSz="995425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6275" algn="l" defTabSz="995425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3986" algn="l" defTabSz="995425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1698" algn="l" defTabSz="995425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최종 정보 확인</a:t>
            </a:r>
            <a:endParaRPr lang="en-US" altLang="ko-KR" sz="1200" b="1" dirty="0" smtClean="0">
              <a:solidFill>
                <a:srgbClr val="16439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89" name="텍스트 개체 틀 8"/>
          <p:cNvSpPr txBox="1">
            <a:spLocks/>
          </p:cNvSpPr>
          <p:nvPr/>
        </p:nvSpPr>
        <p:spPr>
          <a:xfrm>
            <a:off x="11439466" y="6221845"/>
            <a:ext cx="1399251" cy="439106"/>
          </a:xfrm>
          <a:prstGeom prst="rect">
            <a:avLst/>
          </a:prstGeom>
        </p:spPr>
        <p:txBody>
          <a:bodyPr vert="horz" lIns="99552" tIns="49776" rIns="99552" bIns="49776" rtlCol="0" anchor="ctr" anchorCtr="0">
            <a:normAutofit/>
          </a:bodyPr>
          <a:lstStyle>
            <a:defPPr>
              <a:defRPr lang="ko-KR"/>
            </a:defPPr>
            <a:lvl1pPr marL="0" algn="ctr" defTabSz="995425" rtl="0" eaLnBrk="1" latinLnBrk="1" hangingPunct="1"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97712" algn="l" defTabSz="995425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425" algn="l" defTabSz="995425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138" algn="l" defTabSz="995425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0850" algn="l" defTabSz="995425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8561" algn="l" defTabSz="995425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6275" algn="l" defTabSz="995425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3986" algn="l" defTabSz="995425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1698" algn="l" defTabSz="995425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200" b="1" dirty="0" smtClean="0">
                <a:solidFill>
                  <a:srgbClr val="C0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신청 완료</a:t>
            </a:r>
            <a:endParaRPr lang="en-US" altLang="ko-KR" sz="1200" b="1" dirty="0" smtClean="0">
              <a:solidFill>
                <a:srgbClr val="C00000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3371315" y="6826009"/>
            <a:ext cx="2202534" cy="346517"/>
          </a:xfrm>
          <a:prstGeom prst="roundRect">
            <a:avLst>
              <a:gd name="adj" fmla="val 23615"/>
            </a:avLst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ko-KR" sz="900" dirty="0" smtClean="0">
                <a:ln>
                  <a:solidFill>
                    <a:schemeClr val="accent1">
                      <a:shade val="50000"/>
                      <a:alpha val="76000"/>
                    </a:schemeClr>
                  </a:solidFill>
                </a:ln>
                <a:latin typeface="원신한 Light" panose="020B0303000000000000" pitchFamily="50" charset="-127"/>
                <a:ea typeface="원신한 Light" panose="020B0303000000000000" pitchFamily="50" charset="-127"/>
              </a:rPr>
              <a:t>※</a:t>
            </a:r>
            <a:r>
              <a:rPr kumimoji="1" lang="ko-KR" altLang="en-US" sz="900" dirty="0" smtClean="0">
                <a:ln>
                  <a:solidFill>
                    <a:schemeClr val="accent1">
                      <a:shade val="50000"/>
                      <a:alpha val="76000"/>
                    </a:schemeClr>
                  </a:solidFill>
                </a:ln>
                <a:latin typeface="원신한 Light" panose="020B0303000000000000" pitchFamily="50" charset="-127"/>
                <a:ea typeface="원신한 Light" panose="020B0303000000000000" pitchFamily="50" charset="-127"/>
              </a:rPr>
              <a:t> 영문 성</a:t>
            </a:r>
            <a:r>
              <a:rPr kumimoji="1" lang="en-US" altLang="ko-KR" sz="900" dirty="0" smtClean="0">
                <a:ln>
                  <a:solidFill>
                    <a:schemeClr val="accent1">
                      <a:shade val="50000"/>
                      <a:alpha val="76000"/>
                    </a:schemeClr>
                  </a:solidFill>
                </a:ln>
                <a:latin typeface="원신한 Light" panose="020B0303000000000000" pitchFamily="50" charset="-127"/>
                <a:ea typeface="원신한 Light" panose="020B0303000000000000" pitchFamily="50" charset="-127"/>
              </a:rPr>
              <a:t>, </a:t>
            </a:r>
            <a:r>
              <a:rPr kumimoji="1" lang="ko-KR" altLang="en-US" sz="900" dirty="0" smtClean="0">
                <a:ln>
                  <a:solidFill>
                    <a:schemeClr val="accent1">
                      <a:shade val="50000"/>
                      <a:alpha val="76000"/>
                    </a:schemeClr>
                  </a:solidFill>
                </a:ln>
                <a:latin typeface="원신한 Light" panose="020B0303000000000000" pitchFamily="50" charset="-127"/>
                <a:ea typeface="원신한 Light" panose="020B0303000000000000" pitchFamily="50" charset="-127"/>
              </a:rPr>
              <a:t>이름 띄워 쓰기 필수 입니다</a:t>
            </a:r>
            <a:r>
              <a:rPr kumimoji="1" lang="en-US" altLang="ko-KR" sz="900" dirty="0" smtClean="0">
                <a:ln>
                  <a:solidFill>
                    <a:schemeClr val="accent1">
                      <a:shade val="50000"/>
                      <a:alpha val="76000"/>
                    </a:schemeClr>
                  </a:solidFill>
                </a:ln>
                <a:latin typeface="원신한 Light" panose="020B0303000000000000" pitchFamily="50" charset="-127"/>
                <a:ea typeface="원신한 Light" panose="020B0303000000000000" pitchFamily="50" charset="-127"/>
              </a:rPr>
              <a:t>!</a:t>
            </a:r>
            <a:endParaRPr kumimoji="1" lang="en-US" altLang="ko-KR" sz="900" dirty="0">
              <a:ln>
                <a:solidFill>
                  <a:schemeClr val="accent1">
                    <a:shade val="50000"/>
                    <a:alpha val="76000"/>
                  </a:schemeClr>
                </a:solidFill>
              </a:ln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122" name="직사각형 121"/>
          <p:cNvSpPr/>
          <p:nvPr/>
        </p:nvSpPr>
        <p:spPr>
          <a:xfrm>
            <a:off x="3361071" y="3060551"/>
            <a:ext cx="2300974" cy="648072"/>
          </a:xfrm>
          <a:prstGeom prst="rect">
            <a:avLst/>
          </a:prstGeom>
          <a:noFill/>
          <a:ln>
            <a:solidFill>
              <a:srgbClr val="1643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26" name="그림 1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2599" y="5775225"/>
            <a:ext cx="1707839" cy="20447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12272" y="2710532"/>
            <a:ext cx="1247775" cy="177487"/>
          </a:xfrm>
          <a:prstGeom prst="rect">
            <a:avLst/>
          </a:prstGeom>
        </p:spPr>
      </p:pic>
      <p:sp>
        <p:nvSpPr>
          <p:cNvPr id="100" name="텍스트 개체 틀 8"/>
          <p:cNvSpPr txBox="1">
            <a:spLocks/>
          </p:cNvSpPr>
          <p:nvPr/>
        </p:nvSpPr>
        <p:spPr>
          <a:xfrm>
            <a:off x="9888679" y="2684205"/>
            <a:ext cx="1024690" cy="180614"/>
          </a:xfrm>
          <a:prstGeom prst="rect">
            <a:avLst/>
          </a:prstGeom>
        </p:spPr>
        <p:txBody>
          <a:bodyPr vert="horz" lIns="99552" tIns="49776" rIns="99552" bIns="49776" rtlCol="0" anchor="ctr" anchorCtr="0">
            <a:noAutofit/>
          </a:bodyPr>
          <a:lstStyle>
            <a:defPPr>
              <a:defRPr lang="ko-KR"/>
            </a:defPPr>
            <a:lvl1pPr marL="0" algn="ctr" defTabSz="995425" rtl="0" eaLnBrk="1" latinLnBrk="1" hangingPunct="1"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97712" algn="l" defTabSz="995425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425" algn="l" defTabSz="995425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138" algn="l" defTabSz="995425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0850" algn="l" defTabSz="995425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8561" algn="l" defTabSz="995425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6275" algn="l" defTabSz="995425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3986" algn="l" defTabSz="995425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1698" algn="l" defTabSz="995425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7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신한쏠대학교</a:t>
            </a:r>
            <a:endParaRPr lang="en-US" altLang="ko-KR" sz="700" b="1" dirty="0" smtClean="0">
              <a:solidFill>
                <a:schemeClr val="tx1">
                  <a:lumMod val="50000"/>
                  <a:lumOff val="50000"/>
                </a:schemeClr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128" name="object 9"/>
          <p:cNvSpPr/>
          <p:nvPr/>
        </p:nvSpPr>
        <p:spPr>
          <a:xfrm>
            <a:off x="5702998" y="3627164"/>
            <a:ext cx="127000" cy="253365"/>
          </a:xfrm>
          <a:custGeom>
            <a:avLst/>
            <a:gdLst/>
            <a:ahLst/>
            <a:cxnLst/>
            <a:rect l="l" t="t" r="r" b="b"/>
            <a:pathLst>
              <a:path w="127000" h="253364">
                <a:moveTo>
                  <a:pt x="0" y="0"/>
                </a:moveTo>
                <a:lnTo>
                  <a:pt x="126555" y="126555"/>
                </a:lnTo>
                <a:lnTo>
                  <a:pt x="0" y="253098"/>
                </a:lnTo>
              </a:path>
            </a:pathLst>
          </a:custGeom>
          <a:ln w="28575">
            <a:solidFill>
              <a:srgbClr val="293A84"/>
            </a:solidFill>
          </a:ln>
        </p:spPr>
        <p:txBody>
          <a:bodyPr wrap="square" lIns="0" tIns="0" rIns="0" bIns="0" rtlCol="0"/>
          <a:lstStyle/>
          <a:p>
            <a:endParaRPr b="1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129" name="object 9"/>
          <p:cNvSpPr/>
          <p:nvPr/>
        </p:nvSpPr>
        <p:spPr>
          <a:xfrm>
            <a:off x="10790535" y="3627164"/>
            <a:ext cx="127000" cy="253365"/>
          </a:xfrm>
          <a:custGeom>
            <a:avLst/>
            <a:gdLst/>
            <a:ahLst/>
            <a:cxnLst/>
            <a:rect l="l" t="t" r="r" b="b"/>
            <a:pathLst>
              <a:path w="127000" h="253364">
                <a:moveTo>
                  <a:pt x="0" y="0"/>
                </a:moveTo>
                <a:lnTo>
                  <a:pt x="126555" y="126555"/>
                </a:lnTo>
                <a:lnTo>
                  <a:pt x="0" y="253098"/>
                </a:lnTo>
              </a:path>
            </a:pathLst>
          </a:custGeom>
          <a:ln w="28575">
            <a:solidFill>
              <a:srgbClr val="293A84"/>
            </a:solidFill>
          </a:ln>
        </p:spPr>
        <p:txBody>
          <a:bodyPr wrap="square" lIns="0" tIns="0" rIns="0" bIns="0" rtlCol="0"/>
          <a:lstStyle/>
          <a:p>
            <a:endParaRPr b="1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64" name="모서리가 둥근 직사각형 63"/>
          <p:cNvSpPr/>
          <p:nvPr/>
        </p:nvSpPr>
        <p:spPr>
          <a:xfrm>
            <a:off x="816819" y="1192539"/>
            <a:ext cx="2802072" cy="260613"/>
          </a:xfrm>
          <a:prstGeom prst="roundRec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26461" bIns="26461" rtlCol="0" anchor="ctr"/>
          <a:lstStyle/>
          <a:p>
            <a:pPr algn="ctr"/>
            <a:r>
              <a:rPr kumimoji="1" lang="ko-KR" altLang="en-US" sz="1300" dirty="0" smtClean="0">
                <a:ln>
                  <a:solidFill>
                    <a:schemeClr val="bg1">
                      <a:alpha val="30000"/>
                    </a:schemeClr>
                  </a:solidFill>
                </a:ln>
                <a:solidFill>
                  <a:schemeClr val="bg1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입출금통장 </a:t>
            </a:r>
            <a:r>
              <a:rPr kumimoji="1" lang="en-US" altLang="ko-KR" sz="1300" dirty="0" smtClean="0">
                <a:ln>
                  <a:solidFill>
                    <a:schemeClr val="bg1">
                      <a:alpha val="30000"/>
                    </a:schemeClr>
                  </a:solidFill>
                </a:ln>
                <a:solidFill>
                  <a:schemeClr val="bg1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&amp; </a:t>
            </a:r>
            <a:r>
              <a:rPr kumimoji="1" lang="ko-KR" altLang="en-US" sz="1300" dirty="0" smtClean="0">
                <a:ln>
                  <a:solidFill>
                    <a:schemeClr val="bg1">
                      <a:alpha val="30000"/>
                    </a:schemeClr>
                  </a:solidFill>
                </a:ln>
                <a:solidFill>
                  <a:schemeClr val="bg1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학생증 체크카드 신청</a:t>
            </a:r>
            <a:endParaRPr kumimoji="1" lang="ko-KR" altLang="en-US" sz="1300" dirty="0">
              <a:ln>
                <a:solidFill>
                  <a:schemeClr val="bg1">
                    <a:alpha val="30000"/>
                  </a:schemeClr>
                </a:solidFill>
              </a:ln>
              <a:solidFill>
                <a:schemeClr val="bg1"/>
              </a:solidFill>
              <a:latin typeface="원신한 Medium" panose="020B0603000000000000" pitchFamily="50" charset="-127"/>
              <a:ea typeface="원신한 Medium" panose="020B0603000000000000" pitchFamily="50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90134" y="1651541"/>
            <a:ext cx="2289600" cy="472137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66" name="직사각형 65"/>
          <p:cNvSpPr/>
          <p:nvPr/>
        </p:nvSpPr>
        <p:spPr>
          <a:xfrm>
            <a:off x="3924300" y="2667099"/>
            <a:ext cx="1720497" cy="350019"/>
          </a:xfrm>
          <a:prstGeom prst="rect">
            <a:avLst/>
          </a:prstGeom>
          <a:noFill/>
          <a:ln>
            <a:solidFill>
              <a:srgbClr val="1643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6" tIns="60928" rIns="121856" bIns="60928" spcCol="0" rtlCol="0" anchor="ctr"/>
          <a:lstStyle/>
          <a:p>
            <a:pPr defTabSz="1217879"/>
            <a:r>
              <a:rPr lang="ko-KR" altLang="en-US" sz="85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모바일학생증 </a:t>
            </a:r>
            <a:r>
              <a:rPr lang="ko-KR" altLang="en-US" sz="850" b="1" dirty="0" err="1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발급대상</a:t>
            </a:r>
            <a:r>
              <a:rPr lang="ko-KR" altLang="en-US" sz="85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대학교에</a:t>
            </a:r>
            <a:endParaRPr lang="en-US" altLang="ko-KR" sz="850" b="1" dirty="0" smtClean="0">
              <a:solidFill>
                <a:srgbClr val="16439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algn="ctr" defTabSz="1217879"/>
            <a:r>
              <a:rPr lang="ko-KR" altLang="en-US" sz="85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한하여 선택 가능합니다</a:t>
            </a:r>
            <a:r>
              <a:rPr lang="en-US" altLang="ko-KR" sz="85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.</a:t>
            </a:r>
            <a:endParaRPr lang="ko-KR" altLang="en-US" sz="850" b="1" dirty="0">
              <a:solidFill>
                <a:srgbClr val="16439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537826" y="3276489"/>
            <a:ext cx="662221" cy="917536"/>
          </a:xfrm>
          <a:prstGeom prst="rect">
            <a:avLst/>
          </a:prstGeom>
        </p:spPr>
      </p:pic>
      <p:sp>
        <p:nvSpPr>
          <p:cNvPr id="72" name="object 9"/>
          <p:cNvSpPr/>
          <p:nvPr/>
        </p:nvSpPr>
        <p:spPr>
          <a:xfrm>
            <a:off x="8238603" y="3614847"/>
            <a:ext cx="127000" cy="253365"/>
          </a:xfrm>
          <a:custGeom>
            <a:avLst/>
            <a:gdLst/>
            <a:ahLst/>
            <a:cxnLst/>
            <a:rect l="l" t="t" r="r" b="b"/>
            <a:pathLst>
              <a:path w="127000" h="253364">
                <a:moveTo>
                  <a:pt x="0" y="0"/>
                </a:moveTo>
                <a:lnTo>
                  <a:pt x="126555" y="126555"/>
                </a:lnTo>
                <a:lnTo>
                  <a:pt x="0" y="253098"/>
                </a:lnTo>
              </a:path>
            </a:pathLst>
          </a:custGeom>
          <a:ln w="28575">
            <a:solidFill>
              <a:srgbClr val="293A84"/>
            </a:solidFill>
          </a:ln>
        </p:spPr>
        <p:txBody>
          <a:bodyPr wrap="square" lIns="0" tIns="0" rIns="0" bIns="0" rtlCol="0"/>
          <a:lstStyle/>
          <a:p>
            <a:endParaRPr b="1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74" name="텍스트 개체 틀 8"/>
          <p:cNvSpPr txBox="1">
            <a:spLocks/>
          </p:cNvSpPr>
          <p:nvPr/>
        </p:nvSpPr>
        <p:spPr>
          <a:xfrm>
            <a:off x="6064829" y="6415791"/>
            <a:ext cx="1952278" cy="317168"/>
          </a:xfrm>
          <a:prstGeom prst="rect">
            <a:avLst/>
          </a:prstGeom>
        </p:spPr>
        <p:txBody>
          <a:bodyPr vert="horz" lIns="99552" tIns="49776" rIns="99552" bIns="49776" rtlCol="0" anchor="ctr" anchorCtr="0">
            <a:normAutofit/>
          </a:bodyPr>
          <a:lstStyle>
            <a:defPPr>
              <a:defRPr lang="ko-KR"/>
            </a:defPPr>
            <a:lvl1pPr marL="0" algn="ctr" defTabSz="995425" rtl="0" eaLnBrk="1" latinLnBrk="1" hangingPunct="1"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97712" algn="l" defTabSz="995425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425" algn="l" defTabSz="995425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138" algn="l" defTabSz="995425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0850" algn="l" defTabSz="995425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8561" algn="l" defTabSz="995425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6275" algn="l" defTabSz="995425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3986" algn="l" defTabSz="995425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1698" algn="l" defTabSz="995425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2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학생증 사진등록</a:t>
            </a:r>
            <a:endParaRPr lang="en-US" altLang="ko-KR" sz="1200" b="1" dirty="0" smtClean="0">
              <a:solidFill>
                <a:srgbClr val="16439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5970553" y="6694898"/>
            <a:ext cx="2202534" cy="586413"/>
          </a:xfrm>
          <a:prstGeom prst="roundRect">
            <a:avLst>
              <a:gd name="adj" fmla="val 23615"/>
            </a:avLst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ko-KR" sz="900" dirty="0" smtClean="0">
                <a:ln>
                  <a:solidFill>
                    <a:schemeClr val="accent1">
                      <a:shade val="50000"/>
                      <a:alpha val="76000"/>
                    </a:schemeClr>
                  </a:solidFill>
                </a:ln>
                <a:latin typeface="원신한 Light" panose="020B0303000000000000" pitchFamily="50" charset="-127"/>
                <a:ea typeface="원신한 Light" panose="020B0303000000000000" pitchFamily="50" charset="-127"/>
              </a:rPr>
              <a:t>※</a:t>
            </a:r>
            <a:r>
              <a:rPr kumimoji="1" lang="ko-KR" altLang="en-US" sz="900" dirty="0" smtClean="0">
                <a:ln>
                  <a:solidFill>
                    <a:schemeClr val="accent1">
                      <a:shade val="50000"/>
                      <a:alpha val="76000"/>
                    </a:schemeClr>
                  </a:solidFill>
                </a:ln>
                <a:latin typeface="원신한 Light" panose="020B0303000000000000" pitchFamily="50" charset="-127"/>
                <a:ea typeface="원신한 Light" panose="020B0303000000000000" pitchFamily="50" charset="-127"/>
              </a:rPr>
              <a:t> </a:t>
            </a:r>
            <a:r>
              <a:rPr kumimoji="1" lang="ko-KR" altLang="en-US" sz="900" dirty="0" err="1">
                <a:ln>
                  <a:solidFill>
                    <a:schemeClr val="accent1">
                      <a:shade val="50000"/>
                      <a:alpha val="76000"/>
                    </a:schemeClr>
                  </a:solidFill>
                </a:ln>
                <a:latin typeface="원신한 Light" panose="020B0303000000000000" pitchFamily="50" charset="-127"/>
                <a:ea typeface="원신한 Light" panose="020B0303000000000000" pitchFamily="50" charset="-127"/>
              </a:rPr>
              <a:t>사진등록이</a:t>
            </a:r>
            <a:r>
              <a:rPr kumimoji="1" lang="ko-KR" altLang="en-US" sz="900" dirty="0">
                <a:ln>
                  <a:solidFill>
                    <a:schemeClr val="accent1">
                      <a:shade val="50000"/>
                      <a:alpha val="76000"/>
                    </a:schemeClr>
                  </a:solidFill>
                </a:ln>
                <a:latin typeface="원신한 Light" panose="020B0303000000000000" pitchFamily="50" charset="-127"/>
                <a:ea typeface="원신한 Light" panose="020B0303000000000000" pitchFamily="50" charset="-127"/>
              </a:rPr>
              <a:t> </a:t>
            </a:r>
            <a:r>
              <a:rPr kumimoji="1" lang="ko-KR" altLang="en-US" sz="900" dirty="0" smtClean="0">
                <a:ln>
                  <a:solidFill>
                    <a:schemeClr val="accent1">
                      <a:shade val="50000"/>
                      <a:alpha val="76000"/>
                    </a:schemeClr>
                  </a:solidFill>
                </a:ln>
                <a:latin typeface="원신한 Light" panose="020B0303000000000000" pitchFamily="50" charset="-127"/>
                <a:ea typeface="원신한 Light" panose="020B0303000000000000" pitchFamily="50" charset="-127"/>
              </a:rPr>
              <a:t>필요 없는 대학교는 </a:t>
            </a:r>
            <a:endParaRPr kumimoji="1" lang="en-US" altLang="ko-KR" sz="900" dirty="0" smtClean="0">
              <a:ln>
                <a:solidFill>
                  <a:schemeClr val="accent1">
                    <a:shade val="50000"/>
                    <a:alpha val="76000"/>
                  </a:schemeClr>
                </a:solidFill>
              </a:ln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>
              <a:lnSpc>
                <a:spcPct val="150000"/>
              </a:lnSpc>
            </a:pPr>
            <a:r>
              <a:rPr kumimoji="1" lang="ko-KR" altLang="en-US" sz="900" dirty="0" smtClean="0">
                <a:ln>
                  <a:solidFill>
                    <a:schemeClr val="accent1">
                      <a:shade val="50000"/>
                      <a:alpha val="76000"/>
                    </a:schemeClr>
                  </a:solidFill>
                </a:ln>
                <a:latin typeface="원신한 Light" panose="020B0303000000000000" pitchFamily="50" charset="-127"/>
                <a:ea typeface="원신한 Light" panose="020B0303000000000000" pitchFamily="50" charset="-127"/>
              </a:rPr>
              <a:t>    해당 프로세스가 </a:t>
            </a:r>
            <a:r>
              <a:rPr kumimoji="1" lang="ko-KR" altLang="en-US" sz="900" dirty="0">
                <a:ln>
                  <a:solidFill>
                    <a:schemeClr val="accent1">
                      <a:shade val="50000"/>
                      <a:alpha val="76000"/>
                    </a:schemeClr>
                  </a:solidFill>
                </a:ln>
                <a:latin typeface="원신한 Light" panose="020B0303000000000000" pitchFamily="50" charset="-127"/>
                <a:ea typeface="원신한 Light" panose="020B0303000000000000" pitchFamily="50" charset="-127"/>
              </a:rPr>
              <a:t>생략됩니다</a:t>
            </a:r>
            <a:r>
              <a:rPr kumimoji="1" lang="en-US" altLang="ko-KR" sz="900" dirty="0">
                <a:ln>
                  <a:solidFill>
                    <a:schemeClr val="accent1">
                      <a:shade val="50000"/>
                      <a:alpha val="76000"/>
                    </a:schemeClr>
                  </a:solidFill>
                </a:ln>
                <a:latin typeface="원신한 Light" panose="020B0303000000000000" pitchFamily="50" charset="-127"/>
                <a:ea typeface="원신한 Light" panose="020B0303000000000000" pitchFamily="50" charset="-127"/>
              </a:rPr>
              <a:t>.</a:t>
            </a:r>
          </a:p>
        </p:txBody>
      </p:sp>
      <p:pic>
        <p:nvPicPr>
          <p:cNvPr id="80" name="그림 7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9552585" y="6687677"/>
            <a:ext cx="660538" cy="783208"/>
          </a:xfrm>
          <a:prstGeom prst="rect">
            <a:avLst/>
          </a:prstGeom>
        </p:spPr>
      </p:pic>
      <p:sp>
        <p:nvSpPr>
          <p:cNvPr id="83" name="직사각형 82"/>
          <p:cNvSpPr/>
          <p:nvPr/>
        </p:nvSpPr>
        <p:spPr>
          <a:xfrm>
            <a:off x="9624593" y="6535787"/>
            <a:ext cx="3629546" cy="902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</a:pPr>
            <a:r>
              <a:rPr kumimoji="1" lang="ko-KR" altLang="en-US" sz="900" dirty="0">
                <a:ln>
                  <a:solidFill>
                    <a:schemeClr val="accent1">
                      <a:shade val="50000"/>
                      <a:alpha val="76000"/>
                    </a:schemeClr>
                  </a:solidFill>
                </a:ln>
                <a:latin typeface="원신한 Light" panose="020B0303000000000000" pitchFamily="50" charset="-127"/>
                <a:ea typeface="원신한 Light" panose="020B0303000000000000" pitchFamily="50" charset="-127"/>
              </a:rPr>
              <a:t>＊ 플라스틱 학생증 카드 신청한 경우</a:t>
            </a:r>
          </a:p>
          <a:p>
            <a:pPr lvl="1">
              <a:lnSpc>
                <a:spcPct val="150000"/>
              </a:lnSpc>
            </a:pPr>
            <a:r>
              <a:rPr kumimoji="1" lang="en-US" altLang="ko-KR" sz="900" dirty="0" smtClean="0">
                <a:ln>
                  <a:solidFill>
                    <a:schemeClr val="accent1">
                      <a:shade val="50000"/>
                      <a:alpha val="76000"/>
                    </a:schemeClr>
                  </a:solidFill>
                </a:ln>
                <a:latin typeface="원신한 Light" panose="020B0303000000000000" pitchFamily="50" charset="-127"/>
                <a:ea typeface="원신한 Light" panose="020B0303000000000000" pitchFamily="50" charset="-127"/>
              </a:rPr>
              <a:t>- </a:t>
            </a:r>
            <a:r>
              <a:rPr kumimoji="1" lang="ko-KR" altLang="en-US" sz="900" dirty="0" smtClean="0">
                <a:ln>
                  <a:solidFill>
                    <a:schemeClr val="accent1">
                      <a:shade val="50000"/>
                      <a:alpha val="76000"/>
                    </a:schemeClr>
                  </a:solidFill>
                </a:ln>
                <a:latin typeface="원신한 Light" panose="020B0303000000000000" pitchFamily="50" charset="-127"/>
                <a:ea typeface="원신한 Light" panose="020B0303000000000000" pitchFamily="50" charset="-127"/>
              </a:rPr>
              <a:t>신청한 </a:t>
            </a:r>
            <a:r>
              <a:rPr kumimoji="1" lang="ko-KR" altLang="en-US" sz="900" dirty="0">
                <a:ln>
                  <a:solidFill>
                    <a:schemeClr val="accent1">
                      <a:shade val="50000"/>
                      <a:alpha val="76000"/>
                    </a:schemeClr>
                  </a:solidFill>
                </a:ln>
                <a:latin typeface="원신한 Light" panose="020B0303000000000000" pitchFamily="50" charset="-127"/>
                <a:ea typeface="원신한 Light" panose="020B0303000000000000" pitchFamily="50" charset="-127"/>
              </a:rPr>
              <a:t>날부터 발급까지 </a:t>
            </a:r>
            <a:r>
              <a:rPr kumimoji="1" lang="en-US" altLang="ko-KR" sz="900" dirty="0">
                <a:ln>
                  <a:solidFill>
                    <a:schemeClr val="accent1">
                      <a:shade val="50000"/>
                      <a:alpha val="76000"/>
                    </a:schemeClr>
                  </a:solidFill>
                </a:ln>
                <a:latin typeface="원신한 Light" panose="020B0303000000000000" pitchFamily="50" charset="-127"/>
                <a:ea typeface="원신한 Light" panose="020B0303000000000000" pitchFamily="50" charset="-127"/>
              </a:rPr>
              <a:t>2</a:t>
            </a:r>
            <a:r>
              <a:rPr kumimoji="1" lang="ko-KR" altLang="en-US" sz="900" dirty="0">
                <a:ln>
                  <a:solidFill>
                    <a:schemeClr val="accent1">
                      <a:shade val="50000"/>
                      <a:alpha val="76000"/>
                    </a:schemeClr>
                  </a:solidFill>
                </a:ln>
                <a:latin typeface="원신한 Light" panose="020B0303000000000000" pitchFamily="50" charset="-127"/>
                <a:ea typeface="원신한 Light" panose="020B0303000000000000" pitchFamily="50" charset="-127"/>
              </a:rPr>
              <a:t>주 정도 소요됩니다</a:t>
            </a:r>
          </a:p>
          <a:p>
            <a:pPr lvl="1">
              <a:lnSpc>
                <a:spcPct val="150000"/>
              </a:lnSpc>
            </a:pPr>
            <a:r>
              <a:rPr kumimoji="1" lang="en-US" altLang="ko-KR" sz="900" dirty="0" smtClean="0">
                <a:ln>
                  <a:solidFill>
                    <a:schemeClr val="accent1">
                      <a:shade val="50000"/>
                      <a:alpha val="76000"/>
                    </a:schemeClr>
                  </a:solidFill>
                </a:ln>
                <a:latin typeface="원신한 Light" panose="020B0303000000000000" pitchFamily="50" charset="-127"/>
                <a:ea typeface="원신한 Light" panose="020B0303000000000000" pitchFamily="50" charset="-127"/>
              </a:rPr>
              <a:t>- </a:t>
            </a:r>
            <a:r>
              <a:rPr kumimoji="1" lang="ko-KR" altLang="en-US" sz="900" dirty="0" smtClean="0">
                <a:ln>
                  <a:solidFill>
                    <a:schemeClr val="accent1">
                      <a:shade val="50000"/>
                      <a:alpha val="76000"/>
                    </a:schemeClr>
                  </a:solidFill>
                </a:ln>
                <a:latin typeface="원신한 Light" panose="020B0303000000000000" pitchFamily="50" charset="-127"/>
                <a:ea typeface="원신한 Light" panose="020B0303000000000000" pitchFamily="50" charset="-127"/>
              </a:rPr>
              <a:t>학교에 </a:t>
            </a:r>
            <a:r>
              <a:rPr kumimoji="1" lang="ko-KR" altLang="en-US" sz="900" dirty="0">
                <a:ln>
                  <a:solidFill>
                    <a:schemeClr val="accent1">
                      <a:shade val="50000"/>
                      <a:alpha val="76000"/>
                    </a:schemeClr>
                  </a:solidFill>
                </a:ln>
                <a:latin typeface="원신한 Light" panose="020B0303000000000000" pitchFamily="50" charset="-127"/>
                <a:ea typeface="원신한 Light" panose="020B0303000000000000" pitchFamily="50" charset="-127"/>
              </a:rPr>
              <a:t>따라  배포일과 수령 방법이 다를 수 있습니다</a:t>
            </a:r>
            <a:r>
              <a:rPr kumimoji="1" lang="en-US" altLang="ko-KR" sz="900" dirty="0">
                <a:ln>
                  <a:solidFill>
                    <a:schemeClr val="accent1">
                      <a:shade val="50000"/>
                      <a:alpha val="76000"/>
                    </a:schemeClr>
                  </a:solidFill>
                </a:ln>
                <a:latin typeface="원신한 Light" panose="020B0303000000000000" pitchFamily="50" charset="-127"/>
                <a:ea typeface="원신한 Light" panose="020B0303000000000000" pitchFamily="50" charset="-127"/>
              </a:rPr>
              <a:t>. </a:t>
            </a:r>
          </a:p>
          <a:p>
            <a:pPr lvl="1">
              <a:lnSpc>
                <a:spcPct val="150000"/>
              </a:lnSpc>
            </a:pPr>
            <a:r>
              <a:rPr kumimoji="1" lang="en-US" altLang="ko-KR" sz="900" dirty="0">
                <a:ln>
                  <a:solidFill>
                    <a:schemeClr val="accent1">
                      <a:shade val="50000"/>
                      <a:alpha val="76000"/>
                    </a:schemeClr>
                  </a:solidFill>
                </a:ln>
                <a:latin typeface="원신한 Light" panose="020B0303000000000000" pitchFamily="50" charset="-127"/>
                <a:ea typeface="원신한 Light" panose="020B0303000000000000" pitchFamily="50" charset="-127"/>
              </a:rPr>
              <a:t>  </a:t>
            </a:r>
            <a:r>
              <a:rPr kumimoji="1" lang="en-US" altLang="ko-KR" sz="900" dirty="0" smtClean="0">
                <a:ln>
                  <a:solidFill>
                    <a:schemeClr val="accent1">
                      <a:shade val="50000"/>
                      <a:alpha val="76000"/>
                    </a:schemeClr>
                  </a:solidFill>
                </a:ln>
                <a:latin typeface="원신한 Light" panose="020B0303000000000000" pitchFamily="50" charset="-127"/>
                <a:ea typeface="원신한 Light" panose="020B0303000000000000" pitchFamily="50" charset="-127"/>
              </a:rPr>
              <a:t> (</a:t>
            </a:r>
            <a:r>
              <a:rPr kumimoji="1" lang="ko-KR" altLang="en-US" sz="900" dirty="0">
                <a:ln>
                  <a:solidFill>
                    <a:schemeClr val="accent1">
                      <a:shade val="50000"/>
                      <a:alpha val="76000"/>
                    </a:schemeClr>
                  </a:solidFill>
                </a:ln>
                <a:latin typeface="원신한 Light" panose="020B0303000000000000" pitchFamily="50" charset="-127"/>
                <a:ea typeface="원신한 Light" panose="020B0303000000000000" pitchFamily="50" charset="-127"/>
              </a:rPr>
              <a:t>학교에서 안내하는 장소에서 수령해 주세요</a:t>
            </a:r>
            <a:r>
              <a:rPr kumimoji="1" lang="en-US" altLang="ko-KR" sz="900" dirty="0">
                <a:ln>
                  <a:solidFill>
                    <a:schemeClr val="accent1">
                      <a:shade val="50000"/>
                      <a:alpha val="76000"/>
                    </a:schemeClr>
                  </a:solidFill>
                </a:ln>
                <a:latin typeface="원신한 Light" panose="020B0303000000000000" pitchFamily="50" charset="-127"/>
                <a:ea typeface="원신한 Light" panose="020B0303000000000000" pitchFamily="50" charset="-127"/>
              </a:rPr>
              <a:t>) </a:t>
            </a:r>
          </a:p>
        </p:txBody>
      </p:sp>
      <p:sp>
        <p:nvSpPr>
          <p:cNvPr id="86" name="모서리가 둥근 직사각형 85"/>
          <p:cNvSpPr/>
          <p:nvPr/>
        </p:nvSpPr>
        <p:spPr>
          <a:xfrm>
            <a:off x="10119142" y="6554318"/>
            <a:ext cx="3134997" cy="950839"/>
          </a:xfrm>
          <a:prstGeom prst="roundRect">
            <a:avLst>
              <a:gd name="adj" fmla="val 4359"/>
            </a:avLst>
          </a:prstGeom>
          <a:solidFill>
            <a:schemeClr val="accent5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/>
          </a:p>
        </p:txBody>
      </p:sp>
    </p:spTree>
    <p:extLst>
      <p:ext uri="{BB962C8B-B14F-4D97-AF65-F5344CB8AC3E}">
        <p14:creationId xmlns:p14="http://schemas.microsoft.com/office/powerpoint/2010/main" val="1878551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17201BE-C571-CE48-9E93-87959C41FEAC}"/>
              </a:ext>
            </a:extLst>
          </p:cNvPr>
          <p:cNvSpPr txBox="1"/>
          <p:nvPr/>
        </p:nvSpPr>
        <p:spPr>
          <a:xfrm>
            <a:off x="2049926" y="1548383"/>
            <a:ext cx="9343098" cy="1638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en-US" altLang="ko-KR" sz="3528" b="1" dirty="0">
                <a:solidFill>
                  <a:prstClr val="white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Part </a:t>
            </a:r>
            <a:r>
              <a:rPr kumimoji="1" lang="en-US" altLang="ko-KR" sz="3528" b="1" dirty="0" smtClean="0">
                <a:solidFill>
                  <a:prstClr val="white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3</a:t>
            </a:r>
            <a:endParaRPr kumimoji="1" lang="en-US" altLang="ko-KR" sz="3528" b="1" dirty="0">
              <a:solidFill>
                <a:prstClr val="white"/>
              </a:solidFill>
              <a:latin typeface="원신한 Bold" panose="020B0803000000000000" pitchFamily="50" charset="-127"/>
              <a:ea typeface="원신한 Bold" panose="020B0803000000000000" pitchFamily="50" charset="-127"/>
            </a:endParaRPr>
          </a:p>
          <a:p>
            <a:pPr algn="ctr">
              <a:lnSpc>
                <a:spcPct val="150000"/>
              </a:lnSpc>
            </a:pPr>
            <a:r>
              <a:rPr kumimoji="1" lang="ko-KR" altLang="en-US" sz="3528" b="1" dirty="0" smtClean="0">
                <a:solidFill>
                  <a:prstClr val="white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카드 혜택 및 청약</a:t>
            </a:r>
            <a:r>
              <a:rPr kumimoji="1" lang="en-US" altLang="ko-KR" sz="3528" b="1" dirty="0">
                <a:solidFill>
                  <a:prstClr val="white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&amp;</a:t>
            </a:r>
            <a:r>
              <a:rPr kumimoji="1" lang="ko-KR" altLang="en-US" sz="3528" b="1" dirty="0" smtClean="0">
                <a:solidFill>
                  <a:prstClr val="white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이벤트 안내 </a:t>
            </a:r>
            <a:endParaRPr kumimoji="1" lang="x-none" altLang="en-US" sz="3528" b="1" dirty="0">
              <a:solidFill>
                <a:prstClr val="white"/>
              </a:solidFill>
              <a:latin typeface="원신한 Bold" panose="020B0803000000000000" pitchFamily="50" charset="-127"/>
              <a:ea typeface="원신한 Bold" panose="020B0803000000000000" pitchFamily="50" charset="-127"/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75" b="8584"/>
          <a:stretch/>
        </p:blipFill>
        <p:spPr>
          <a:xfrm>
            <a:off x="8593684" y="2988543"/>
            <a:ext cx="4824536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739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917201BE-C571-CE48-9E93-87959C41FEAC}"/>
              </a:ext>
            </a:extLst>
          </p:cNvPr>
          <p:cNvSpPr txBox="1"/>
          <p:nvPr/>
        </p:nvSpPr>
        <p:spPr>
          <a:xfrm>
            <a:off x="586296" y="170128"/>
            <a:ext cx="10640728" cy="386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en-US" sz="1911" b="1" dirty="0" smtClean="0">
                <a:ln>
                  <a:solidFill>
                    <a:prstClr val="black">
                      <a:alpha val="20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PART3 </a:t>
            </a:r>
            <a:r>
              <a:rPr kumimoji="1" lang="ko-KR" altLang="en-US" sz="1911" b="1" dirty="0" smtClean="0">
                <a:ln>
                  <a:solidFill>
                    <a:prstClr val="black">
                      <a:alpha val="20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학생증 카드 혜택 안내</a:t>
            </a:r>
            <a:endParaRPr kumimoji="1" lang="x-none" altLang="en-US" sz="1617" b="1" dirty="0">
              <a:ln>
                <a:solidFill>
                  <a:prstClr val="black">
                    <a:alpha val="20000"/>
                  </a:prst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원신한 Bold" panose="020B0803000000000000" pitchFamily="50" charset="-127"/>
              <a:ea typeface="원신한 Bold" panose="020B0803000000000000" pitchFamily="50" charset="-127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917201BE-C571-CE48-9E93-87959C41FEAC}"/>
              </a:ext>
            </a:extLst>
          </p:cNvPr>
          <p:cNvSpPr txBox="1"/>
          <p:nvPr/>
        </p:nvSpPr>
        <p:spPr>
          <a:xfrm>
            <a:off x="729524" y="706771"/>
            <a:ext cx="10640728" cy="318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ko-KR" altLang="en-US" sz="1470" dirty="0" smtClean="0">
                <a:ln>
                  <a:solidFill>
                    <a:prstClr val="black">
                      <a:lumMod val="95000"/>
                      <a:lumOff val="5000"/>
                      <a:alpha val="30000"/>
                    </a:prstClr>
                  </a:solidFill>
                </a:ln>
                <a:solidFill>
                  <a:prstClr val="black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학생증 </a:t>
            </a:r>
            <a:r>
              <a:rPr kumimoji="1" lang="en-US" altLang="ko-KR" sz="1470" dirty="0" smtClean="0">
                <a:ln>
                  <a:solidFill>
                    <a:prstClr val="black">
                      <a:lumMod val="95000"/>
                      <a:lumOff val="5000"/>
                      <a:alpha val="30000"/>
                    </a:prstClr>
                  </a:solidFill>
                </a:ln>
                <a:solidFill>
                  <a:prstClr val="black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S20 </a:t>
            </a:r>
            <a:r>
              <a:rPr kumimoji="1" lang="ko-KR" altLang="en-US" sz="1470" dirty="0" smtClean="0">
                <a:ln>
                  <a:solidFill>
                    <a:prstClr val="black">
                      <a:lumMod val="95000"/>
                      <a:lumOff val="5000"/>
                      <a:alpha val="30000"/>
                    </a:prstClr>
                  </a:solidFill>
                </a:ln>
                <a:solidFill>
                  <a:prstClr val="black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체크카드 혜택을 알려드려요</a:t>
            </a:r>
            <a:r>
              <a:rPr kumimoji="1" lang="en-US" altLang="ko-KR" sz="1470" dirty="0" smtClean="0">
                <a:ln>
                  <a:solidFill>
                    <a:prstClr val="black">
                      <a:lumMod val="95000"/>
                      <a:lumOff val="5000"/>
                      <a:alpha val="30000"/>
                    </a:prstClr>
                  </a:solidFill>
                </a:ln>
                <a:solidFill>
                  <a:prstClr val="black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!</a:t>
            </a:r>
            <a:endParaRPr kumimoji="1" lang="x-none" altLang="en-US" sz="1470" dirty="0">
              <a:ln>
                <a:solidFill>
                  <a:prstClr val="black">
                    <a:lumMod val="95000"/>
                    <a:lumOff val="5000"/>
                    <a:alpha val="30000"/>
                  </a:prstClr>
                </a:solidFill>
              </a:ln>
              <a:solidFill>
                <a:prstClr val="black"/>
              </a:solidFill>
              <a:latin typeface="원신한 Medium" panose="020B0603000000000000" pitchFamily="50" charset="-127"/>
              <a:ea typeface="원신한 Medium" panose="020B0603000000000000" pitchFamily="50" charset="-127"/>
            </a:endParaRPr>
          </a:p>
        </p:txBody>
      </p:sp>
      <p:sp>
        <p:nvSpPr>
          <p:cNvPr id="59" name="직사각형 58"/>
          <p:cNvSpPr/>
          <p:nvPr/>
        </p:nvSpPr>
        <p:spPr>
          <a:xfrm>
            <a:off x="679381" y="749472"/>
            <a:ext cx="67887" cy="179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70">
              <a:solidFill>
                <a:prstClr val="white"/>
              </a:solidFill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6977" y="1260351"/>
            <a:ext cx="8648701" cy="77220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4128" y="2124447"/>
            <a:ext cx="8534401" cy="4690400"/>
          </a:xfrm>
          <a:prstGeom prst="rect">
            <a:avLst/>
          </a:prstGeom>
        </p:spPr>
      </p:pic>
      <p:sp>
        <p:nvSpPr>
          <p:cNvPr id="25" name="텍스트 개체 틀 8"/>
          <p:cNvSpPr txBox="1">
            <a:spLocks/>
          </p:cNvSpPr>
          <p:nvPr/>
        </p:nvSpPr>
        <p:spPr>
          <a:xfrm>
            <a:off x="2689027" y="1692399"/>
            <a:ext cx="3096344" cy="430837"/>
          </a:xfrm>
          <a:prstGeom prst="rect">
            <a:avLst/>
          </a:prstGeom>
        </p:spPr>
        <p:txBody>
          <a:bodyPr vert="horz" lIns="99552" tIns="49776" rIns="99552" bIns="49776" rtlCol="0" anchor="ctr" anchorCtr="0">
            <a:normAutofit/>
          </a:bodyPr>
          <a:lstStyle>
            <a:defPPr>
              <a:defRPr lang="ko-KR"/>
            </a:defPPr>
            <a:lvl1pPr marL="0" algn="ctr" defTabSz="995425" rtl="0" eaLnBrk="1" latinLnBrk="1" hangingPunct="1"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97712" algn="l" defTabSz="995425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425" algn="l" defTabSz="995425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138" algn="l" defTabSz="995425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0850" algn="l" defTabSz="995425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8561" algn="l" defTabSz="995425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6275" algn="l" defTabSz="995425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3986" algn="l" defTabSz="995425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1698" algn="l" defTabSz="995425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ko-KR" altLang="en-US" sz="1100" dirty="0" smtClean="0">
                <a:solidFill>
                  <a:srgbClr val="06A7E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연회비</a:t>
            </a:r>
            <a:r>
              <a:rPr lang="ko-KR" alt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</a:t>
            </a:r>
            <a:r>
              <a:rPr lang="en-US" altLang="ko-KR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: </a:t>
            </a:r>
            <a:r>
              <a:rPr lang="ko-KR" alt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없음</a:t>
            </a:r>
            <a:r>
              <a:rPr lang="en-US" altLang="ko-KR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/MASTER </a:t>
            </a:r>
            <a:r>
              <a:rPr lang="ko-KR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</a:t>
            </a:r>
            <a:r>
              <a:rPr lang="ko-KR" alt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</a:t>
            </a:r>
            <a:r>
              <a:rPr lang="en-US" altLang="ko-KR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※</a:t>
            </a:r>
            <a:r>
              <a:rPr lang="ko-KR" alt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후불교통 선택가능</a:t>
            </a:r>
            <a:r>
              <a:rPr lang="en-US" altLang="ko-KR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</a:t>
            </a:r>
            <a:endParaRPr lang="ko-KR" altLang="en-US" sz="1100" dirty="0">
              <a:solidFill>
                <a:schemeClr val="tx1">
                  <a:lumMod val="50000"/>
                  <a:lumOff val="50000"/>
                </a:schemeClr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7417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917201BE-C571-CE48-9E93-87959C41FEAC}"/>
              </a:ext>
            </a:extLst>
          </p:cNvPr>
          <p:cNvSpPr txBox="1"/>
          <p:nvPr/>
        </p:nvSpPr>
        <p:spPr>
          <a:xfrm>
            <a:off x="586296" y="170128"/>
            <a:ext cx="10640728" cy="386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en-US" sz="1911" b="1" dirty="0" smtClean="0">
                <a:ln>
                  <a:solidFill>
                    <a:prstClr val="black">
                      <a:alpha val="20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PART3 </a:t>
            </a:r>
            <a:r>
              <a:rPr kumimoji="1" lang="ko-KR" altLang="en-US" sz="1911" b="1" dirty="0" smtClean="0">
                <a:ln>
                  <a:solidFill>
                    <a:prstClr val="black">
                      <a:alpha val="20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학생증 카드 혜택 안내</a:t>
            </a:r>
            <a:endParaRPr kumimoji="1" lang="x-none" altLang="en-US" sz="1617" b="1" dirty="0">
              <a:ln>
                <a:solidFill>
                  <a:prstClr val="black">
                    <a:alpha val="20000"/>
                  </a:prst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원신한 Bold" panose="020B0803000000000000" pitchFamily="50" charset="-127"/>
              <a:ea typeface="원신한 Bold" panose="020B0803000000000000" pitchFamily="50" charset="-127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917201BE-C571-CE48-9E93-87959C41FEAC}"/>
              </a:ext>
            </a:extLst>
          </p:cNvPr>
          <p:cNvSpPr txBox="1"/>
          <p:nvPr/>
        </p:nvSpPr>
        <p:spPr>
          <a:xfrm>
            <a:off x="729524" y="706771"/>
            <a:ext cx="10640728" cy="318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ko-KR" altLang="en-US" sz="1470" dirty="0" smtClean="0">
                <a:ln>
                  <a:solidFill>
                    <a:prstClr val="black">
                      <a:lumMod val="95000"/>
                      <a:lumOff val="5000"/>
                      <a:alpha val="30000"/>
                    </a:prstClr>
                  </a:solidFill>
                </a:ln>
                <a:solidFill>
                  <a:prstClr val="black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학생증 </a:t>
            </a:r>
            <a:r>
              <a:rPr kumimoji="1" lang="en-US" altLang="ko-KR" sz="1470" dirty="0" smtClean="0">
                <a:ln>
                  <a:solidFill>
                    <a:prstClr val="black">
                      <a:lumMod val="95000"/>
                      <a:lumOff val="5000"/>
                      <a:alpha val="30000"/>
                    </a:prstClr>
                  </a:solidFill>
                </a:ln>
                <a:solidFill>
                  <a:prstClr val="black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S20 </a:t>
            </a:r>
            <a:r>
              <a:rPr kumimoji="1" lang="ko-KR" altLang="en-US" sz="1470" dirty="0" smtClean="0">
                <a:ln>
                  <a:solidFill>
                    <a:prstClr val="black">
                      <a:lumMod val="95000"/>
                      <a:lumOff val="5000"/>
                      <a:alpha val="30000"/>
                    </a:prstClr>
                  </a:solidFill>
                </a:ln>
                <a:solidFill>
                  <a:prstClr val="black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체크카드 혜택을 알려드려요</a:t>
            </a:r>
            <a:r>
              <a:rPr kumimoji="1" lang="en-US" altLang="ko-KR" sz="1470" dirty="0" smtClean="0">
                <a:ln>
                  <a:solidFill>
                    <a:prstClr val="black">
                      <a:lumMod val="95000"/>
                      <a:lumOff val="5000"/>
                      <a:alpha val="30000"/>
                    </a:prstClr>
                  </a:solidFill>
                </a:ln>
                <a:solidFill>
                  <a:prstClr val="black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!</a:t>
            </a:r>
            <a:endParaRPr kumimoji="1" lang="x-none" altLang="en-US" sz="1470" dirty="0">
              <a:ln>
                <a:solidFill>
                  <a:prstClr val="black">
                    <a:lumMod val="95000"/>
                    <a:lumOff val="5000"/>
                    <a:alpha val="30000"/>
                  </a:prstClr>
                </a:solidFill>
              </a:ln>
              <a:solidFill>
                <a:prstClr val="black"/>
              </a:solidFill>
              <a:latin typeface="원신한 Medium" panose="020B0603000000000000" pitchFamily="50" charset="-127"/>
              <a:ea typeface="원신한 Medium" panose="020B0603000000000000" pitchFamily="50" charset="-127"/>
            </a:endParaRPr>
          </a:p>
        </p:txBody>
      </p:sp>
      <p:sp>
        <p:nvSpPr>
          <p:cNvPr id="59" name="직사각형 58"/>
          <p:cNvSpPr/>
          <p:nvPr/>
        </p:nvSpPr>
        <p:spPr>
          <a:xfrm>
            <a:off x="679381" y="749472"/>
            <a:ext cx="67887" cy="179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70">
              <a:solidFill>
                <a:prstClr val="white"/>
              </a:solidFill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6977" y="1260351"/>
            <a:ext cx="8648701" cy="77220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1276" y="2032551"/>
            <a:ext cx="8420101" cy="4042134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6977" y="6228903"/>
            <a:ext cx="8458201" cy="505267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9467" y="4905321"/>
            <a:ext cx="3879099" cy="632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716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917201BE-C571-CE48-9E93-87959C41FEAC}"/>
              </a:ext>
            </a:extLst>
          </p:cNvPr>
          <p:cNvSpPr txBox="1"/>
          <p:nvPr/>
        </p:nvSpPr>
        <p:spPr>
          <a:xfrm>
            <a:off x="586296" y="170128"/>
            <a:ext cx="10640728" cy="386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en-US" sz="1911" b="1" dirty="0" smtClean="0">
                <a:ln>
                  <a:solidFill>
                    <a:prstClr val="black">
                      <a:alpha val="20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PART3 </a:t>
            </a:r>
            <a:r>
              <a:rPr kumimoji="1" lang="ko-KR" altLang="en-US" sz="1911" b="1" dirty="0" smtClean="0">
                <a:ln>
                  <a:solidFill>
                    <a:prstClr val="black">
                      <a:alpha val="20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청약</a:t>
            </a:r>
            <a:r>
              <a:rPr kumimoji="1" lang="en-US" altLang="ko-KR" sz="1911" b="1" dirty="0" smtClean="0">
                <a:ln>
                  <a:solidFill>
                    <a:prstClr val="black">
                      <a:alpha val="20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&amp;</a:t>
            </a:r>
            <a:r>
              <a:rPr kumimoji="1" lang="ko-KR" altLang="en-US" sz="1911" b="1" dirty="0" smtClean="0">
                <a:ln>
                  <a:solidFill>
                    <a:prstClr val="black">
                      <a:alpha val="20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이벤트 안내</a:t>
            </a:r>
            <a:endParaRPr kumimoji="1" lang="x-none" altLang="en-US" sz="1617" b="1" dirty="0">
              <a:ln>
                <a:solidFill>
                  <a:prstClr val="black">
                    <a:alpha val="20000"/>
                  </a:prst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원신한 Bold" panose="020B0803000000000000" pitchFamily="50" charset="-127"/>
              <a:ea typeface="원신한 Bold" panose="020B0803000000000000" pitchFamily="50" charset="-127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917201BE-C571-CE48-9E93-87959C41FEAC}"/>
              </a:ext>
            </a:extLst>
          </p:cNvPr>
          <p:cNvSpPr txBox="1"/>
          <p:nvPr/>
        </p:nvSpPr>
        <p:spPr>
          <a:xfrm>
            <a:off x="729524" y="706771"/>
            <a:ext cx="10640728" cy="318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ko-KR" altLang="en-US" sz="1470" dirty="0" smtClean="0">
                <a:ln>
                  <a:solidFill>
                    <a:prstClr val="black">
                      <a:lumMod val="95000"/>
                      <a:lumOff val="5000"/>
                      <a:alpha val="30000"/>
                    </a:prstClr>
                  </a:solidFill>
                </a:ln>
                <a:solidFill>
                  <a:prstClr val="black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주택청약 및 신규 카드 발급 이벤트</a:t>
            </a:r>
            <a:endParaRPr kumimoji="1" lang="x-none" altLang="en-US" sz="1470" dirty="0">
              <a:ln>
                <a:solidFill>
                  <a:prstClr val="black">
                    <a:lumMod val="95000"/>
                    <a:lumOff val="5000"/>
                    <a:alpha val="30000"/>
                  </a:prstClr>
                </a:solidFill>
              </a:ln>
              <a:solidFill>
                <a:prstClr val="black"/>
              </a:solidFill>
              <a:latin typeface="원신한 Medium" panose="020B0603000000000000" pitchFamily="50" charset="-127"/>
              <a:ea typeface="원신한 Medium" panose="020B0603000000000000" pitchFamily="50" charset="-127"/>
            </a:endParaRPr>
          </a:p>
        </p:txBody>
      </p:sp>
      <p:sp>
        <p:nvSpPr>
          <p:cNvPr id="59" name="직사각형 58"/>
          <p:cNvSpPr/>
          <p:nvPr/>
        </p:nvSpPr>
        <p:spPr>
          <a:xfrm>
            <a:off x="679381" y="749472"/>
            <a:ext cx="67887" cy="179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70">
              <a:solidFill>
                <a:prstClr val="white"/>
              </a:solidFill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569347" y="1181457"/>
            <a:ext cx="2088232" cy="2527165"/>
          </a:xfrm>
          <a:prstGeom prst="rect">
            <a:avLst/>
          </a:prstGeom>
        </p:spPr>
      </p:pic>
      <p:sp>
        <p:nvSpPr>
          <p:cNvPr id="12" name="모서리가 둥근 직사각형 11"/>
          <p:cNvSpPr/>
          <p:nvPr/>
        </p:nvSpPr>
        <p:spPr>
          <a:xfrm>
            <a:off x="1392883" y="4115839"/>
            <a:ext cx="2696429" cy="1825032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2800" dirty="0" smtClean="0">
                <a:latin typeface="원신한 Bold" panose="020B0803000000000000" pitchFamily="50" charset="-127"/>
                <a:ea typeface="원신한 Bold" panose="020B0803000000000000" pitchFamily="50" charset="-127"/>
              </a:rPr>
              <a:t>주택청약 </a:t>
            </a:r>
            <a:endParaRPr lang="en-US" altLang="ko-KR" sz="2800" dirty="0" smtClean="0">
              <a:latin typeface="원신한 Bold" panose="020B0803000000000000" pitchFamily="50" charset="-127"/>
              <a:ea typeface="원신한 Bold" panose="020B0803000000000000" pitchFamily="50" charset="-127"/>
            </a:endParaRPr>
          </a:p>
          <a:p>
            <a:pPr algn="ctr"/>
            <a:r>
              <a:rPr lang="ko-KR" altLang="en-US" sz="2800" dirty="0" smtClean="0">
                <a:latin typeface="원신한 Bold" panose="020B0803000000000000" pitchFamily="50" charset="-127"/>
                <a:ea typeface="원신한 Bold" panose="020B0803000000000000" pitchFamily="50" charset="-127"/>
              </a:rPr>
              <a:t>신규</a:t>
            </a:r>
            <a:endParaRPr lang="ko-KR" altLang="en-US" sz="2800" dirty="0">
              <a:latin typeface="원신한 Bold" panose="020B0803000000000000" pitchFamily="50" charset="-127"/>
              <a:ea typeface="원신한 Bold" panose="020B0803000000000000" pitchFamily="50" charset="-127"/>
            </a:endParaRPr>
          </a:p>
        </p:txBody>
      </p:sp>
      <p:sp>
        <p:nvSpPr>
          <p:cNvPr id="13" name="모서리가 둥근 직사각형 12"/>
          <p:cNvSpPr/>
          <p:nvPr/>
        </p:nvSpPr>
        <p:spPr>
          <a:xfrm>
            <a:off x="5281315" y="4115839"/>
            <a:ext cx="2696429" cy="1825032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2800" dirty="0" smtClean="0">
                <a:latin typeface="원신한 Bold" panose="020B0803000000000000" pitchFamily="50" charset="-127"/>
                <a:ea typeface="원신한 Bold" panose="020B0803000000000000" pitchFamily="50" charset="-127"/>
              </a:rPr>
              <a:t>이체수수료 </a:t>
            </a:r>
            <a:endParaRPr lang="en-US" altLang="ko-KR" sz="2800" dirty="0" smtClean="0">
              <a:latin typeface="원신한 Bold" panose="020B0803000000000000" pitchFamily="50" charset="-127"/>
              <a:ea typeface="원신한 Bold" panose="020B0803000000000000" pitchFamily="50" charset="-127"/>
            </a:endParaRPr>
          </a:p>
          <a:p>
            <a:pPr algn="ctr"/>
            <a:r>
              <a:rPr lang="ko-KR" altLang="en-US" sz="2800" dirty="0" smtClean="0">
                <a:latin typeface="원신한 Bold" panose="020B0803000000000000" pitchFamily="50" charset="-127"/>
                <a:ea typeface="원신한 Bold" panose="020B0803000000000000" pitchFamily="50" charset="-127"/>
              </a:rPr>
              <a:t>면제</a:t>
            </a:r>
            <a:endParaRPr lang="ko-KR" altLang="en-US" sz="2800" dirty="0">
              <a:latin typeface="원신한 Bold" panose="020B0803000000000000" pitchFamily="50" charset="-127"/>
              <a:ea typeface="원신한 Bold" panose="020B0803000000000000" pitchFamily="50" charset="-127"/>
            </a:endParaRPr>
          </a:p>
        </p:txBody>
      </p:sp>
      <p:sp>
        <p:nvSpPr>
          <p:cNvPr id="14" name="모서리가 둥근 직사각형 13"/>
          <p:cNvSpPr/>
          <p:nvPr/>
        </p:nvSpPr>
        <p:spPr>
          <a:xfrm>
            <a:off x="9169747" y="4115839"/>
            <a:ext cx="2696429" cy="1825032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dirty="0" err="1" smtClean="0">
                <a:latin typeface="원신한 Bold" panose="020B0803000000000000" pitchFamily="50" charset="-127"/>
                <a:ea typeface="원신한 Bold" panose="020B0803000000000000" pitchFamily="50" charset="-127"/>
              </a:rPr>
              <a:t>머니버스</a:t>
            </a:r>
            <a:r>
              <a:rPr lang="ko-KR" altLang="en-US" dirty="0" smtClean="0">
                <a:latin typeface="원신한 Bold" panose="020B0803000000000000" pitchFamily="50" charset="-127"/>
                <a:ea typeface="원신한 Bold" panose="020B0803000000000000" pitchFamily="50" charset="-127"/>
              </a:rPr>
              <a:t> </a:t>
            </a:r>
            <a:r>
              <a:rPr lang="ko-KR" altLang="en-US" dirty="0" err="1" smtClean="0">
                <a:latin typeface="원신한 Bold" panose="020B0803000000000000" pitchFamily="50" charset="-127"/>
                <a:ea typeface="원신한 Bold" panose="020B0803000000000000" pitchFamily="50" charset="-127"/>
              </a:rPr>
              <a:t>오픈뱅킹</a:t>
            </a:r>
            <a:endParaRPr lang="en-US" altLang="ko-KR" dirty="0" smtClean="0">
              <a:latin typeface="원신한 Bold" panose="020B0803000000000000" pitchFamily="50" charset="-127"/>
              <a:ea typeface="원신한 Bold" panose="020B0803000000000000" pitchFamily="50" charset="-127"/>
            </a:endParaRPr>
          </a:p>
          <a:p>
            <a:pPr algn="ctr"/>
            <a:r>
              <a:rPr lang="ko-KR" altLang="en-US" dirty="0" smtClean="0">
                <a:latin typeface="원신한 Bold" panose="020B0803000000000000" pitchFamily="50" charset="-127"/>
                <a:ea typeface="원신한 Bold" panose="020B0803000000000000" pitchFamily="50" charset="-127"/>
              </a:rPr>
              <a:t>가입 고객 </a:t>
            </a:r>
            <a:endParaRPr lang="en-US" altLang="ko-KR" dirty="0" smtClean="0">
              <a:latin typeface="원신한 Bold" panose="020B0803000000000000" pitchFamily="50" charset="-127"/>
              <a:ea typeface="원신한 Bold" panose="020B0803000000000000" pitchFamily="50" charset="-127"/>
            </a:endParaRPr>
          </a:p>
          <a:p>
            <a:pPr algn="ctr"/>
            <a:r>
              <a:rPr lang="ko-KR" altLang="en-US" dirty="0" err="1" smtClean="0">
                <a:latin typeface="원신한 Bold" panose="020B0803000000000000" pitchFamily="50" charset="-127"/>
                <a:ea typeface="원신한 Bold" panose="020B0803000000000000" pitchFamily="50" charset="-127"/>
              </a:rPr>
              <a:t>기프티콘</a:t>
            </a:r>
            <a:r>
              <a:rPr lang="ko-KR" altLang="en-US" dirty="0" smtClean="0">
                <a:latin typeface="원신한 Bold" panose="020B0803000000000000" pitchFamily="50" charset="-127"/>
                <a:ea typeface="원신한 Bold" panose="020B0803000000000000" pitchFamily="50" charset="-127"/>
              </a:rPr>
              <a:t> 제공</a:t>
            </a:r>
            <a:endParaRPr lang="ko-KR" altLang="en-US" dirty="0">
              <a:latin typeface="원신한 Bold" panose="020B0803000000000000" pitchFamily="50" charset="-127"/>
              <a:ea typeface="원신한 Bold" panose="020B0803000000000000" pitchFamily="50" charset="-127"/>
            </a:endParaRP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587" y="2425745"/>
            <a:ext cx="1333647" cy="901519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cxnSp>
        <p:nvCxnSpPr>
          <p:cNvPr id="3" name="구부러진 연결선 2"/>
          <p:cNvCxnSpPr/>
          <p:nvPr/>
        </p:nvCxnSpPr>
        <p:spPr>
          <a:xfrm flipV="1">
            <a:off x="11185971" y="3708622"/>
            <a:ext cx="576064" cy="407217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1474003" y="3231568"/>
            <a:ext cx="129614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500" dirty="0" err="1" smtClean="0">
                <a:latin typeface="나눔손글씨 펜" panose="03040600000000000000" pitchFamily="66" charset="-127"/>
                <a:ea typeface="나눔손글씨 펜" panose="03040600000000000000" pitchFamily="66" charset="-127"/>
              </a:rPr>
              <a:t>스타벅스</a:t>
            </a:r>
            <a:r>
              <a:rPr lang="en-US" altLang="ko-KR" sz="2500" dirty="0" smtClean="0">
                <a:latin typeface="나눔손글씨 펜" panose="03040600000000000000" pitchFamily="66" charset="-127"/>
                <a:ea typeface="나눔손글씨 펜" panose="03040600000000000000" pitchFamily="66" charset="-127"/>
              </a:rPr>
              <a:t>,CU</a:t>
            </a:r>
            <a:endParaRPr lang="ko-KR" altLang="en-US" sz="2500" dirty="0">
              <a:latin typeface="나눔손글씨 펜" panose="03040600000000000000" pitchFamily="66" charset="-127"/>
              <a:ea typeface="나눔손글씨 펜" panose="03040600000000000000" pitchFamily="66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79045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17201BE-C571-CE48-9E93-87959C41FEAC}"/>
              </a:ext>
            </a:extLst>
          </p:cNvPr>
          <p:cNvSpPr txBox="1"/>
          <p:nvPr/>
        </p:nvSpPr>
        <p:spPr>
          <a:xfrm>
            <a:off x="4129187" y="2144921"/>
            <a:ext cx="866970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en-US" altLang="ko-KR" sz="4400" b="1" dirty="0" smtClean="0">
                <a:solidFill>
                  <a:prstClr val="white"/>
                </a:solidFill>
                <a:latin typeface="나눔손글씨 펜" panose="03040600000000000000" pitchFamily="66" charset="-127"/>
                <a:ea typeface="나눔손글씨 펜" panose="03040600000000000000" pitchFamily="66" charset="-127"/>
              </a:rPr>
              <a:t>THANK YOU </a:t>
            </a:r>
            <a:r>
              <a:rPr kumimoji="1" lang="en-US" altLang="ko-KR" sz="4400" b="1" dirty="0" smtClean="0">
                <a:solidFill>
                  <a:prstClr val="white"/>
                </a:solidFill>
                <a:latin typeface="원신한 Bold" panose="020B0803000000000000" pitchFamily="50" charset="-127"/>
                <a:ea typeface="원신한 Bold" panose="020B0803000000000000" pitchFamily="50" charset="-127"/>
                <a:sym typeface="Wingdings" panose="05000000000000000000" pitchFamily="2" charset="2"/>
              </a:rPr>
              <a:t></a:t>
            </a:r>
            <a:endParaRPr kumimoji="1" lang="en-US" altLang="ko-KR" sz="4400" b="1" dirty="0" smtClean="0">
              <a:solidFill>
                <a:prstClr val="white"/>
              </a:solidFill>
              <a:latin typeface="원신한 Bold" panose="020B0803000000000000" pitchFamily="50" charset="-127"/>
              <a:ea typeface="원신한 Bold" panose="020B0803000000000000" pitchFamily="50" charset="-127"/>
            </a:endParaRPr>
          </a:p>
          <a:p>
            <a:pPr algn="ctr">
              <a:lnSpc>
                <a:spcPct val="150000"/>
              </a:lnSpc>
            </a:pPr>
            <a:r>
              <a:rPr kumimoji="1" lang="ko-KR" altLang="en-US" sz="4400" b="1" dirty="0" err="1" smtClean="0">
                <a:solidFill>
                  <a:prstClr val="white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신한은행</a:t>
            </a:r>
            <a:endParaRPr kumimoji="1" lang="en-US" altLang="ko-KR" sz="4400" b="1" dirty="0" smtClean="0">
              <a:solidFill>
                <a:prstClr val="white"/>
              </a:solidFill>
              <a:latin typeface="원신한 Bold" panose="020B0803000000000000" pitchFamily="50" charset="-127"/>
              <a:ea typeface="원신한 Bold" panose="020B0803000000000000" pitchFamily="50" charset="-127"/>
            </a:endParaRPr>
          </a:p>
          <a:p>
            <a:pPr algn="ctr">
              <a:lnSpc>
                <a:spcPct val="150000"/>
              </a:lnSpc>
            </a:pPr>
            <a:r>
              <a:rPr kumimoji="1" lang="ko-KR" altLang="en-US" sz="4400" b="1" dirty="0" smtClean="0">
                <a:solidFill>
                  <a:srgbClr val="FFFF00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도안지점</a:t>
            </a:r>
            <a:r>
              <a:rPr kumimoji="1" lang="ko-KR" altLang="en-US" sz="4400" b="1" dirty="0" smtClean="0">
                <a:solidFill>
                  <a:prstClr val="white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으로 오세요</a:t>
            </a:r>
            <a:r>
              <a:rPr kumimoji="1" lang="en-US" altLang="ko-KR" sz="4400" b="1" dirty="0" smtClean="0">
                <a:solidFill>
                  <a:prstClr val="white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!</a:t>
            </a:r>
            <a:endParaRPr kumimoji="1" lang="x-none" altLang="en-US" sz="4400" b="1" dirty="0">
              <a:solidFill>
                <a:prstClr val="white"/>
              </a:solidFill>
              <a:latin typeface="원신한 Bold" panose="020B0803000000000000" pitchFamily="50" charset="-127"/>
              <a:ea typeface="원신한 Bold" panose="020B0803000000000000" pitchFamily="50" charset="-127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="" xmlns:a16="http://schemas.microsoft.com/office/drawing/2014/main" id="{67445C74-0261-BA47-B454-6E0AE7BC37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8907" y="1842373"/>
            <a:ext cx="2865726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481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77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17201BE-C571-CE48-9E93-87959C41FEAC}"/>
              </a:ext>
            </a:extLst>
          </p:cNvPr>
          <p:cNvSpPr txBox="1"/>
          <p:nvPr/>
        </p:nvSpPr>
        <p:spPr>
          <a:xfrm>
            <a:off x="3769147" y="2052439"/>
            <a:ext cx="9029749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ko-KR" altLang="en-US" sz="4800" b="1" dirty="0" smtClean="0">
                <a:solidFill>
                  <a:prstClr val="white"/>
                </a:solidFill>
                <a:latin typeface="나눔손글씨 펜" panose="03040600000000000000" pitchFamily="66" charset="-127"/>
                <a:ea typeface="나눔손글씨 펜" panose="03040600000000000000" pitchFamily="66" charset="-127"/>
                <a:sym typeface="Wingdings" panose="05000000000000000000" pitchFamily="2" charset="2"/>
              </a:rPr>
              <a:t>목원대는 </a:t>
            </a:r>
            <a:r>
              <a:rPr kumimoji="1" lang="ko-KR" altLang="en-US" sz="4800" b="1" dirty="0" err="1" smtClean="0">
                <a:solidFill>
                  <a:srgbClr val="FFFF00"/>
                </a:solidFill>
                <a:latin typeface="나눔손글씨 펜" panose="03040600000000000000" pitchFamily="66" charset="-127"/>
                <a:ea typeface="나눔손글씨 펜" panose="03040600000000000000" pitchFamily="66" charset="-127"/>
                <a:sym typeface="Wingdings" panose="05000000000000000000" pitchFamily="2" charset="2"/>
              </a:rPr>
              <a:t>신한은행</a:t>
            </a:r>
            <a:endParaRPr kumimoji="1" lang="en-US" altLang="ko-KR" sz="4800" b="1" dirty="0" smtClean="0">
              <a:solidFill>
                <a:prstClr val="white"/>
              </a:solidFill>
              <a:latin typeface="나눔손글씨 펜" panose="03040600000000000000" pitchFamily="66" charset="-127"/>
              <a:ea typeface="나눔손글씨 펜" panose="03040600000000000000" pitchFamily="66" charset="-127"/>
            </a:endParaRPr>
          </a:p>
          <a:p>
            <a:pPr algn="ctr">
              <a:lnSpc>
                <a:spcPct val="150000"/>
              </a:lnSpc>
            </a:pPr>
            <a:r>
              <a:rPr kumimoji="1" lang="ko-KR" altLang="en-US" sz="4400" b="1" dirty="0" smtClean="0">
                <a:solidFill>
                  <a:prstClr val="white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목원대학교</a:t>
            </a:r>
            <a:endParaRPr kumimoji="1" lang="en-US" altLang="ko-KR" sz="4400" b="1" dirty="0" smtClean="0">
              <a:solidFill>
                <a:prstClr val="white"/>
              </a:solidFill>
              <a:latin typeface="원신한 Bold" panose="020B0803000000000000" pitchFamily="50" charset="-127"/>
              <a:ea typeface="원신한 Bold" panose="020B0803000000000000" pitchFamily="50" charset="-127"/>
            </a:endParaRPr>
          </a:p>
          <a:p>
            <a:pPr algn="ctr">
              <a:lnSpc>
                <a:spcPct val="150000"/>
              </a:lnSpc>
            </a:pPr>
            <a:r>
              <a:rPr kumimoji="1" lang="ko-KR" altLang="en-US" sz="4400" b="1" dirty="0" smtClean="0">
                <a:solidFill>
                  <a:prstClr val="white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입학을 축하합니다</a:t>
            </a:r>
            <a:r>
              <a:rPr kumimoji="1" lang="en-US" altLang="ko-KR" sz="4400" b="1" dirty="0" smtClean="0">
                <a:solidFill>
                  <a:prstClr val="white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!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="" xmlns:a16="http://schemas.microsoft.com/office/drawing/2014/main" id="{67445C74-0261-BA47-B454-6E0AE7BC37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8907" y="1842373"/>
            <a:ext cx="2865726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341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917201BE-C571-CE48-9E93-87959C41FEAC}"/>
              </a:ext>
            </a:extLst>
          </p:cNvPr>
          <p:cNvSpPr txBox="1"/>
          <p:nvPr/>
        </p:nvSpPr>
        <p:spPr>
          <a:xfrm>
            <a:off x="4921275" y="1836415"/>
            <a:ext cx="41102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en-US" sz="8800" dirty="0" smtClean="0">
                <a:ln>
                  <a:solidFill>
                    <a:schemeClr val="tx1">
                      <a:lumMod val="95000"/>
                      <a:lumOff val="5000"/>
                      <a:alpha val="30000"/>
                    </a:schemeClr>
                  </a:solidFill>
                </a:ln>
                <a:solidFill>
                  <a:srgbClr val="FF0000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WHY?</a:t>
            </a:r>
          </a:p>
        </p:txBody>
      </p:sp>
      <p:sp>
        <p:nvSpPr>
          <p:cNvPr id="3" name="모서리가 둥근 직사각형 2"/>
          <p:cNvSpPr/>
          <p:nvPr/>
        </p:nvSpPr>
        <p:spPr>
          <a:xfrm>
            <a:off x="1392883" y="4115839"/>
            <a:ext cx="2696429" cy="1825032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latin typeface="원신한 Bold" panose="020B0803000000000000" pitchFamily="50" charset="-127"/>
                <a:ea typeface="원신한 Bold" panose="020B0803000000000000" pitchFamily="50" charset="-127"/>
              </a:rPr>
              <a:t>도서관 출입</a:t>
            </a:r>
            <a:endParaRPr lang="en-US" altLang="ko-KR" dirty="0" smtClean="0">
              <a:latin typeface="원신한 Bold" panose="020B0803000000000000" pitchFamily="50" charset="-127"/>
              <a:ea typeface="원신한 Bold" panose="020B0803000000000000" pitchFamily="50" charset="-127"/>
            </a:endParaRPr>
          </a:p>
          <a:p>
            <a:pPr algn="ctr"/>
            <a:r>
              <a:rPr lang="ko-KR" altLang="en-US" dirty="0" smtClean="0">
                <a:latin typeface="원신한 Bold" panose="020B0803000000000000" pitchFamily="50" charset="-127"/>
                <a:ea typeface="원신한 Bold" panose="020B0803000000000000" pitchFamily="50" charset="-127"/>
              </a:rPr>
              <a:t>도서 대여 및 반납</a:t>
            </a:r>
            <a:endParaRPr lang="ko-KR" altLang="en-US" dirty="0">
              <a:latin typeface="원신한 Bold" panose="020B0803000000000000" pitchFamily="50" charset="-127"/>
              <a:ea typeface="원신한 Bold" panose="020B0803000000000000" pitchFamily="50" charset="-127"/>
            </a:endParaRPr>
          </a:p>
        </p:txBody>
      </p:sp>
      <p:sp>
        <p:nvSpPr>
          <p:cNvPr id="33" name="모서리가 둥근 직사각형 32"/>
          <p:cNvSpPr/>
          <p:nvPr/>
        </p:nvSpPr>
        <p:spPr>
          <a:xfrm>
            <a:off x="9169747" y="4115839"/>
            <a:ext cx="2696429" cy="1825032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latin typeface="원신한 Bold" panose="020B0803000000000000" pitchFamily="50" charset="-127"/>
                <a:ea typeface="원신한 Bold" panose="020B0803000000000000" pitchFamily="50" charset="-127"/>
              </a:rPr>
              <a:t>음악 대학 건물 출입</a:t>
            </a:r>
            <a:endParaRPr lang="ko-KR" altLang="en-US" dirty="0">
              <a:latin typeface="원신한 Bold" panose="020B0803000000000000" pitchFamily="50" charset="-127"/>
              <a:ea typeface="원신한 Bold" panose="020B0803000000000000" pitchFamily="50" charset="-127"/>
            </a:endParaRPr>
          </a:p>
        </p:txBody>
      </p:sp>
      <p:sp>
        <p:nvSpPr>
          <p:cNvPr id="34" name="모서리가 둥근 직사각형 33"/>
          <p:cNvSpPr/>
          <p:nvPr/>
        </p:nvSpPr>
        <p:spPr>
          <a:xfrm>
            <a:off x="5281315" y="4115839"/>
            <a:ext cx="2696429" cy="1825032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latin typeface="원신한 Bold" panose="020B0803000000000000" pitchFamily="50" charset="-127"/>
                <a:ea typeface="원신한 Bold" panose="020B0803000000000000" pitchFamily="50" charset="-127"/>
              </a:rPr>
              <a:t>채플 출석 체크</a:t>
            </a:r>
            <a:endParaRPr lang="ko-KR" altLang="en-US" dirty="0">
              <a:latin typeface="원신한 Bold" panose="020B0803000000000000" pitchFamily="50" charset="-127"/>
              <a:ea typeface="원신한 Bold" panose="020B0803000000000000" pitchFamily="50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05251" y="3380521"/>
            <a:ext cx="40286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u="sng" dirty="0" smtClean="0">
                <a:solidFill>
                  <a:srgbClr val="0563A7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실물 학생증 카드</a:t>
            </a:r>
            <a:r>
              <a:rPr lang="ko-KR" altLang="en-US" dirty="0" smtClean="0">
                <a:solidFill>
                  <a:srgbClr val="0563A7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가 왜 필요할까요</a:t>
            </a:r>
            <a:r>
              <a:rPr lang="en-US" altLang="ko-KR" dirty="0" smtClean="0">
                <a:solidFill>
                  <a:srgbClr val="0563A7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?</a:t>
            </a:r>
            <a:endParaRPr lang="ko-KR" altLang="en-US" dirty="0">
              <a:solidFill>
                <a:srgbClr val="0563A7"/>
              </a:solidFill>
              <a:latin typeface="원신한 Medium" panose="020B0603000000000000" pitchFamily="50" charset="-127"/>
              <a:ea typeface="원신한 Medium" panose="020B0603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62521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모서리가 둥근 직사각형 32"/>
          <p:cNvSpPr/>
          <p:nvPr/>
        </p:nvSpPr>
        <p:spPr>
          <a:xfrm>
            <a:off x="9252424" y="2964227"/>
            <a:ext cx="3952283" cy="4164642"/>
          </a:xfrm>
          <a:prstGeom prst="roundRect">
            <a:avLst>
              <a:gd name="adj" fmla="val 2530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모서리가 둥근 직사각형 29"/>
          <p:cNvSpPr/>
          <p:nvPr/>
        </p:nvSpPr>
        <p:spPr>
          <a:xfrm>
            <a:off x="4887359" y="2961565"/>
            <a:ext cx="3952283" cy="4164642"/>
          </a:xfrm>
          <a:prstGeom prst="roundRect">
            <a:avLst>
              <a:gd name="adj" fmla="val 2530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모서리가 둥근 직사각형 23"/>
          <p:cNvSpPr/>
          <p:nvPr/>
        </p:nvSpPr>
        <p:spPr>
          <a:xfrm>
            <a:off x="319796" y="2961565"/>
            <a:ext cx="3952283" cy="4164642"/>
          </a:xfrm>
          <a:prstGeom prst="roundRect">
            <a:avLst>
              <a:gd name="adj" fmla="val 2530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>
          <a:xfrm>
            <a:off x="464936" y="180748"/>
            <a:ext cx="996950" cy="1089396"/>
          </a:xfrm>
        </p:spPr>
        <p:txBody>
          <a:bodyPr/>
          <a:lstStyle/>
          <a:p>
            <a:r>
              <a:rPr lang="en-US" altLang="ko-KR" dirty="0"/>
              <a:t>00</a:t>
            </a:r>
            <a:endParaRPr lang="ko-KR" altLang="en-US" dirty="0"/>
          </a:p>
        </p:txBody>
      </p:sp>
      <p:sp>
        <p:nvSpPr>
          <p:cNvPr id="9" name="텍스트 개체 틀 8"/>
          <p:cNvSpPr>
            <a:spLocks noGrp="1"/>
          </p:cNvSpPr>
          <p:nvPr>
            <p:ph type="body" sz="quarter" idx="11"/>
          </p:nvPr>
        </p:nvSpPr>
        <p:spPr>
          <a:xfrm>
            <a:off x="1430041" y="180748"/>
            <a:ext cx="8459786" cy="438150"/>
          </a:xfrm>
        </p:spPr>
        <p:txBody>
          <a:bodyPr/>
          <a:lstStyle/>
          <a:p>
            <a:r>
              <a:rPr lang="ko-KR" altLang="en-US" b="1" dirty="0" smtClean="0">
                <a:solidFill>
                  <a:srgbClr val="1F2466"/>
                </a:solidFill>
              </a:rPr>
              <a:t>사전 가이드</a:t>
            </a:r>
            <a:endParaRPr lang="ko-KR" altLang="en-US" b="1" dirty="0">
              <a:solidFill>
                <a:srgbClr val="1F2466"/>
              </a:solidFill>
            </a:endParaRPr>
          </a:p>
        </p:txBody>
      </p:sp>
      <p:sp>
        <p:nvSpPr>
          <p:cNvPr id="23" name="텍스트 개체 틀 8"/>
          <p:cNvSpPr>
            <a:spLocks noGrp="1"/>
          </p:cNvSpPr>
          <p:nvPr>
            <p:ph type="body" sz="quarter" idx="11"/>
          </p:nvPr>
        </p:nvSpPr>
        <p:spPr>
          <a:xfrm>
            <a:off x="1430041" y="575081"/>
            <a:ext cx="8459786" cy="438150"/>
          </a:xfrm>
        </p:spPr>
        <p:txBody>
          <a:bodyPr/>
          <a:lstStyle/>
          <a:p>
            <a:r>
              <a:rPr lang="ko-KR" altLang="en-US" dirty="0">
                <a:solidFill>
                  <a:srgbClr val="164394"/>
                </a:solidFill>
              </a:rPr>
              <a:t>       안내사항</a:t>
            </a:r>
          </a:p>
        </p:txBody>
      </p:sp>
      <p:pic>
        <p:nvPicPr>
          <p:cNvPr id="36" name="그림 35">
            <a:extLst>
              <a:ext uri="{FF2B5EF4-FFF2-40B4-BE49-F238E27FC236}">
                <a16:creationId xmlns="" xmlns:a16="http://schemas.microsoft.com/office/drawing/2014/main" id="{B568A99C-B359-8F46-B462-F6EF434AC2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6899" y="628197"/>
            <a:ext cx="335546" cy="335546"/>
          </a:xfrm>
          <a:prstGeom prst="rect">
            <a:avLst/>
          </a:prstGeom>
        </p:spPr>
      </p:pic>
      <p:sp>
        <p:nvSpPr>
          <p:cNvPr id="13" name="모서리가 둥근 직사각형 12"/>
          <p:cNvSpPr/>
          <p:nvPr/>
        </p:nvSpPr>
        <p:spPr>
          <a:xfrm>
            <a:off x="4486562" y="2124447"/>
            <a:ext cx="4844003" cy="379550"/>
          </a:xfrm>
          <a:prstGeom prst="roundRect">
            <a:avLst/>
          </a:prstGeom>
          <a:noFill/>
          <a:ln w="19050">
            <a:solidFill>
              <a:srgbClr val="1643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아래 항목 순으로 준비하시면 빠른 신청이 가능합니다 </a:t>
            </a:r>
            <a:r>
              <a:rPr lang="en-US" altLang="ko-KR" sz="14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sym typeface="Wingdings" panose="05000000000000000000" pitchFamily="2" charset="2"/>
              </a:rPr>
              <a:t></a:t>
            </a:r>
            <a:endParaRPr lang="en-US" altLang="ko-KR" sz="1400" b="1" dirty="0">
              <a:solidFill>
                <a:srgbClr val="164394"/>
              </a:solidFill>
              <a:latin typeface="원신한 Light" panose="020B0303000000000000" pitchFamily="50" charset="-127"/>
              <a:ea typeface="원신한 Light" panose="020B0303000000000000" pitchFamily="50" charset="-127"/>
              <a:sym typeface="Wingdings" panose="05000000000000000000" pitchFamily="2" charset="2"/>
            </a:endParaRPr>
          </a:p>
        </p:txBody>
      </p:sp>
      <p:pic>
        <p:nvPicPr>
          <p:cNvPr id="46" name="그림 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262" y="4481622"/>
            <a:ext cx="2758972" cy="1887716"/>
          </a:xfrm>
          <a:prstGeom prst="rect">
            <a:avLst/>
          </a:prstGeom>
        </p:spPr>
      </p:pic>
      <p:sp>
        <p:nvSpPr>
          <p:cNvPr id="47" name="모서리가 둥근 직사각형 46"/>
          <p:cNvSpPr/>
          <p:nvPr/>
        </p:nvSpPr>
        <p:spPr>
          <a:xfrm>
            <a:off x="628328" y="2945614"/>
            <a:ext cx="3832272" cy="869995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주민등록증</a:t>
            </a:r>
            <a:r>
              <a:rPr lang="en-US" altLang="ko-KR" sz="1600" b="1" dirty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or </a:t>
            </a:r>
            <a:r>
              <a:rPr lang="ko-KR" altLang="en-US" sz="1600" b="1" dirty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운전면허증</a:t>
            </a:r>
            <a:r>
              <a:rPr lang="en-US" altLang="ko-KR" sz="1600" b="1" dirty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or </a:t>
            </a:r>
            <a:r>
              <a:rPr lang="ko-KR" altLang="en-US" sz="16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국내여권</a:t>
            </a:r>
            <a:endParaRPr lang="en-US" altLang="ko-KR" sz="1600" b="1" dirty="0" smtClean="0">
              <a:solidFill>
                <a:srgbClr val="16439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algn="ctr"/>
            <a:r>
              <a:rPr lang="ko-KR" altLang="en-US" sz="16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준비 해주세요</a:t>
            </a:r>
            <a:r>
              <a:rPr lang="en-US" altLang="ko-KR" sz="16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!</a:t>
            </a:r>
            <a:endParaRPr lang="ko-KR" altLang="en-US" sz="1600" b="1" dirty="0">
              <a:solidFill>
                <a:srgbClr val="16439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pic>
        <p:nvPicPr>
          <p:cNvPr id="26" name="그림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3539" y="3984261"/>
            <a:ext cx="1800200" cy="3076633"/>
          </a:xfrm>
          <a:prstGeom prst="rect">
            <a:avLst/>
          </a:prstGeom>
        </p:spPr>
      </p:pic>
      <p:pic>
        <p:nvPicPr>
          <p:cNvPr id="27" name="그림 2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6" r="772" b="18124"/>
          <a:stretch/>
        </p:blipFill>
        <p:spPr>
          <a:xfrm>
            <a:off x="6095462" y="4224327"/>
            <a:ext cx="1455320" cy="2460154"/>
          </a:xfrm>
          <a:prstGeom prst="rect">
            <a:avLst/>
          </a:prstGeom>
          <a:ln>
            <a:noFill/>
          </a:ln>
        </p:spPr>
      </p:pic>
      <p:pic>
        <p:nvPicPr>
          <p:cNvPr id="28" name="그림 2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23" r="772" b="5103"/>
          <a:stretch/>
        </p:blipFill>
        <p:spPr>
          <a:xfrm>
            <a:off x="6045742" y="6721975"/>
            <a:ext cx="1455320" cy="216025"/>
          </a:xfrm>
          <a:prstGeom prst="rect">
            <a:avLst/>
          </a:prstGeom>
          <a:ln>
            <a:noFill/>
          </a:ln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95983" y="4747947"/>
            <a:ext cx="735201" cy="190198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86420" y="4779100"/>
            <a:ext cx="619125" cy="228600"/>
          </a:xfrm>
          <a:prstGeom prst="rect">
            <a:avLst/>
          </a:prstGeom>
        </p:spPr>
      </p:pic>
      <p:sp>
        <p:nvSpPr>
          <p:cNvPr id="32" name="모서리가 둥근 직사각형 31"/>
          <p:cNvSpPr/>
          <p:nvPr/>
        </p:nvSpPr>
        <p:spPr>
          <a:xfrm>
            <a:off x="450607" y="3115357"/>
            <a:ext cx="355443" cy="31699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dirty="0">
                <a:solidFill>
                  <a:schemeClr val="bg1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1</a:t>
            </a:r>
            <a:endParaRPr lang="ko-KR" altLang="en-US" sz="1600" dirty="0">
              <a:solidFill>
                <a:schemeClr val="bg1"/>
              </a:solidFill>
              <a:latin typeface="원신한 Medium" panose="020B0603000000000000" pitchFamily="50" charset="-127"/>
              <a:ea typeface="원신한 Medium" panose="020B0603000000000000" pitchFamily="50" charset="-127"/>
            </a:endParaRPr>
          </a:p>
        </p:txBody>
      </p:sp>
      <p:sp>
        <p:nvSpPr>
          <p:cNvPr id="35" name="Tekstboks 84"/>
          <p:cNvSpPr txBox="1">
            <a:spLocks noChangeArrowheads="1"/>
          </p:cNvSpPr>
          <p:nvPr/>
        </p:nvSpPr>
        <p:spPr bwMode="auto">
          <a:xfrm>
            <a:off x="2779041" y="1097783"/>
            <a:ext cx="8928992" cy="783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>
            <a:softEdge rad="0"/>
          </a:effectLst>
        </p:spPr>
        <p:txBody>
          <a:bodyPr wrap="square" lIns="27000" tIns="27000" rIns="27000" bIns="54000" anchor="ctr"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fontAlgn="base" latinLnBrk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ko-KR" altLang="en-US" b="1" kern="0" noProof="1">
                <a:ln>
                  <a:solidFill>
                    <a:srgbClr val="ED1D8F">
                      <a:alpha val="0"/>
                    </a:srgbClr>
                  </a:solidFill>
                </a:ln>
                <a:solidFill>
                  <a:schemeClr val="bg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신한은행 계좌가 없는 분들은 </a:t>
            </a:r>
            <a:r>
              <a:rPr lang="ko-KR" altLang="en-US" b="1" kern="0" noProof="1">
                <a:ln>
                  <a:solidFill>
                    <a:srgbClr val="ED1D8F">
                      <a:alpha val="0"/>
                    </a:srgbClr>
                  </a:solidFill>
                </a:ln>
                <a:solidFill>
                  <a:srgbClr val="FFFF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통장</a:t>
            </a:r>
            <a:r>
              <a:rPr lang="en-US" altLang="ko-KR" b="1" kern="0" noProof="1">
                <a:ln>
                  <a:solidFill>
                    <a:srgbClr val="ED1D8F">
                      <a:alpha val="0"/>
                    </a:srgbClr>
                  </a:solidFill>
                </a:ln>
                <a:solidFill>
                  <a:srgbClr val="FFFF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, </a:t>
            </a:r>
            <a:r>
              <a:rPr lang="ko-KR" altLang="en-US" b="1" kern="0" noProof="1">
                <a:ln>
                  <a:solidFill>
                    <a:srgbClr val="ED1D8F">
                      <a:alpha val="0"/>
                    </a:srgbClr>
                  </a:solidFill>
                </a:ln>
                <a:solidFill>
                  <a:srgbClr val="FFFF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카드 동시 개설</a:t>
            </a:r>
            <a:r>
              <a:rPr lang="ko-KR" altLang="en-US" b="1" kern="0" noProof="1">
                <a:ln>
                  <a:solidFill>
                    <a:srgbClr val="ED1D8F">
                      <a:alpha val="0"/>
                    </a:srgbClr>
                  </a:solidFill>
                </a:ln>
                <a:solidFill>
                  <a:schemeClr val="bg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로 진행해주세요</a:t>
            </a:r>
            <a:r>
              <a:rPr lang="en-US" altLang="ko-KR" b="1" kern="0" noProof="1">
                <a:ln>
                  <a:solidFill>
                    <a:srgbClr val="ED1D8F">
                      <a:alpha val="0"/>
                    </a:srgbClr>
                  </a:solidFill>
                </a:ln>
                <a:solidFill>
                  <a:schemeClr val="bg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!</a:t>
            </a:r>
          </a:p>
          <a:p>
            <a:pPr lvl="0" algn="ctr" fontAlgn="base" latinLnBrk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ko-KR" altLang="en-US" b="1" kern="0" noProof="1">
                <a:ln>
                  <a:solidFill>
                    <a:srgbClr val="ED1D8F">
                      <a:alpha val="0"/>
                    </a:srgbClr>
                  </a:solidFill>
                </a:ln>
                <a:solidFill>
                  <a:schemeClr val="bg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본인의 사진 등록 시</a:t>
            </a:r>
            <a:r>
              <a:rPr lang="en-US" altLang="ko-KR" b="1" kern="0" noProof="1">
                <a:ln>
                  <a:solidFill>
                    <a:srgbClr val="ED1D8F">
                      <a:alpha val="0"/>
                    </a:srgbClr>
                  </a:solidFill>
                </a:ln>
                <a:solidFill>
                  <a:schemeClr val="bg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, </a:t>
            </a:r>
            <a:r>
              <a:rPr lang="ko-KR" altLang="en-US" b="1" kern="0" noProof="1">
                <a:ln>
                  <a:solidFill>
                    <a:srgbClr val="ED1D8F">
                      <a:alpha val="0"/>
                    </a:srgbClr>
                  </a:solidFill>
                </a:ln>
                <a:solidFill>
                  <a:schemeClr val="bg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반드시 </a:t>
            </a:r>
            <a:r>
              <a:rPr lang="ko-KR" altLang="en-US" b="1" kern="0" noProof="1">
                <a:ln>
                  <a:solidFill>
                    <a:srgbClr val="ED1D8F">
                      <a:alpha val="0"/>
                    </a:srgbClr>
                  </a:solidFill>
                </a:ln>
                <a:solidFill>
                  <a:srgbClr val="FFFF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본인임을 확인할 수 있는 사진</a:t>
            </a:r>
            <a:r>
              <a:rPr lang="ko-KR" altLang="en-US" b="1" kern="0" noProof="1">
                <a:ln>
                  <a:solidFill>
                    <a:srgbClr val="ED1D8F">
                      <a:alpha val="0"/>
                    </a:srgbClr>
                  </a:solidFill>
                </a:ln>
                <a:solidFill>
                  <a:schemeClr val="bg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으로 등록해주세요</a:t>
            </a:r>
            <a:r>
              <a:rPr lang="en-US" altLang="ko-KR" b="1" kern="0" noProof="1">
                <a:ln>
                  <a:solidFill>
                    <a:srgbClr val="ED1D8F">
                      <a:alpha val="0"/>
                    </a:srgbClr>
                  </a:solidFill>
                </a:ln>
                <a:solidFill>
                  <a:schemeClr val="bg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!</a:t>
            </a:r>
          </a:p>
        </p:txBody>
      </p:sp>
      <p:sp>
        <p:nvSpPr>
          <p:cNvPr id="39" name="모서리가 둥근 직사각형 38"/>
          <p:cNvSpPr/>
          <p:nvPr/>
        </p:nvSpPr>
        <p:spPr>
          <a:xfrm>
            <a:off x="5099328" y="2945613"/>
            <a:ext cx="3832272" cy="869995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신한 쏠</a:t>
            </a:r>
            <a:r>
              <a:rPr lang="en-US" altLang="ko-KR" sz="1600" b="1" dirty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(SOL</a:t>
            </a:r>
            <a:r>
              <a:rPr lang="en-US" altLang="ko-KR" sz="16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) </a:t>
            </a:r>
            <a:r>
              <a:rPr lang="ko-KR" altLang="en-US" sz="16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다운로드</a:t>
            </a:r>
            <a:endParaRPr lang="en-US" altLang="ko-KR" sz="1600" b="1" dirty="0" smtClean="0">
              <a:solidFill>
                <a:srgbClr val="16439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40" name="모서리가 둥근 직사각형 39"/>
          <p:cNvSpPr/>
          <p:nvPr/>
        </p:nvSpPr>
        <p:spPr>
          <a:xfrm>
            <a:off x="5056991" y="3151084"/>
            <a:ext cx="355443" cy="31699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dirty="0">
                <a:solidFill>
                  <a:schemeClr val="bg1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2</a:t>
            </a:r>
            <a:endParaRPr lang="ko-KR" altLang="en-US" sz="1600" dirty="0">
              <a:solidFill>
                <a:schemeClr val="bg1"/>
              </a:solidFill>
              <a:latin typeface="원신한 Medium" panose="020B0603000000000000" pitchFamily="50" charset="-127"/>
              <a:ea typeface="원신한 Medium" panose="020B0603000000000000" pitchFamily="50" charset="-127"/>
            </a:endParaRPr>
          </a:p>
        </p:txBody>
      </p:sp>
      <p:sp>
        <p:nvSpPr>
          <p:cNvPr id="41" name="모서리가 둥근 직사각형 40"/>
          <p:cNvSpPr/>
          <p:nvPr/>
        </p:nvSpPr>
        <p:spPr>
          <a:xfrm>
            <a:off x="9465538" y="2958912"/>
            <a:ext cx="3832272" cy="869995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증명사진 또는 얼굴사진</a:t>
            </a:r>
            <a:endParaRPr lang="en-US" altLang="ko-KR" sz="1600" b="1" dirty="0">
              <a:solidFill>
                <a:srgbClr val="16439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algn="ctr"/>
            <a:r>
              <a:rPr lang="en-US" altLang="ko-KR" sz="1600" b="1" dirty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Jpg </a:t>
            </a:r>
            <a:r>
              <a:rPr lang="ko-KR" altLang="en-US" sz="1600" b="1" dirty="0" smtClean="0">
                <a:solidFill>
                  <a:srgbClr val="164394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파일</a:t>
            </a:r>
            <a:endParaRPr lang="ko-KR" altLang="en-US" sz="1600" b="1" dirty="0">
              <a:solidFill>
                <a:srgbClr val="164394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43" name="모서리가 둥근 직사각형 42"/>
          <p:cNvSpPr/>
          <p:nvPr/>
        </p:nvSpPr>
        <p:spPr>
          <a:xfrm>
            <a:off x="9499833" y="3152042"/>
            <a:ext cx="355443" cy="31699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dirty="0">
                <a:solidFill>
                  <a:schemeClr val="bg1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3</a:t>
            </a:r>
            <a:endParaRPr lang="ko-KR" altLang="en-US" sz="1600" dirty="0">
              <a:solidFill>
                <a:schemeClr val="bg1"/>
              </a:solidFill>
              <a:latin typeface="원신한 Medium" panose="020B0603000000000000" pitchFamily="50" charset="-127"/>
              <a:ea typeface="원신한 Medium" panose="020B0603000000000000" pitchFamily="50" charset="-127"/>
            </a:endParaRPr>
          </a:p>
        </p:txBody>
      </p:sp>
      <p:pic>
        <p:nvPicPr>
          <p:cNvPr id="51" name="그림 5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00765" y="4481622"/>
            <a:ext cx="1609559" cy="2152543"/>
          </a:xfrm>
          <a:prstGeom prst="rect">
            <a:avLst/>
          </a:prstGeom>
        </p:spPr>
      </p:pic>
      <p:pic>
        <p:nvPicPr>
          <p:cNvPr id="52" name="그림 51">
            <a:extLst>
              <a:ext uri="{FF2B5EF4-FFF2-40B4-BE49-F238E27FC236}">
                <a16:creationId xmlns="" xmlns:a16="http://schemas.microsoft.com/office/drawing/2014/main" id="{6F53162C-6AEA-4145-BDD3-E1BD173D79C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38116" y="4193590"/>
            <a:ext cx="756417" cy="64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664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모서리가 둥근 직사각형 36"/>
          <p:cNvSpPr/>
          <p:nvPr/>
        </p:nvSpPr>
        <p:spPr>
          <a:xfrm>
            <a:off x="6102991" y="1920418"/>
            <a:ext cx="5875068" cy="4812541"/>
          </a:xfrm>
          <a:prstGeom prst="roundRect">
            <a:avLst>
              <a:gd name="adj" fmla="val 2530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70"/>
          </a:p>
        </p:txBody>
      </p:sp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>
          <a:xfrm>
            <a:off x="464936" y="180748"/>
            <a:ext cx="996950" cy="1089396"/>
          </a:xfrm>
        </p:spPr>
        <p:txBody>
          <a:bodyPr/>
          <a:lstStyle/>
          <a:p>
            <a:r>
              <a:rPr lang="en-US" altLang="ko-KR" dirty="0" smtClean="0"/>
              <a:t>00</a:t>
            </a:r>
            <a:endParaRPr lang="ko-KR" altLang="en-US" dirty="0"/>
          </a:p>
        </p:txBody>
      </p:sp>
      <p:sp>
        <p:nvSpPr>
          <p:cNvPr id="9" name="텍스트 개체 틀 8"/>
          <p:cNvSpPr>
            <a:spLocks noGrp="1"/>
          </p:cNvSpPr>
          <p:nvPr>
            <p:ph type="body" sz="quarter" idx="11"/>
          </p:nvPr>
        </p:nvSpPr>
        <p:spPr>
          <a:xfrm>
            <a:off x="1430041" y="180748"/>
            <a:ext cx="8459786" cy="438150"/>
          </a:xfrm>
        </p:spPr>
        <p:txBody>
          <a:bodyPr/>
          <a:lstStyle/>
          <a:p>
            <a:r>
              <a:rPr lang="ko-KR" altLang="en-US" dirty="0" smtClean="0">
                <a:solidFill>
                  <a:srgbClr val="1F2466"/>
                </a:solidFill>
              </a:rPr>
              <a:t>대학교 학생증 체크카드 매뉴얼</a:t>
            </a:r>
            <a:endParaRPr lang="ko-KR" altLang="en-US" dirty="0">
              <a:solidFill>
                <a:srgbClr val="1F2466"/>
              </a:solidFill>
            </a:endParaRPr>
          </a:p>
        </p:txBody>
      </p:sp>
      <p:sp>
        <p:nvSpPr>
          <p:cNvPr id="23" name="텍스트 개체 틀 8"/>
          <p:cNvSpPr>
            <a:spLocks noGrp="1"/>
          </p:cNvSpPr>
          <p:nvPr>
            <p:ph type="body" sz="quarter" idx="11"/>
          </p:nvPr>
        </p:nvSpPr>
        <p:spPr>
          <a:xfrm>
            <a:off x="1430041" y="575081"/>
            <a:ext cx="8459786" cy="438150"/>
          </a:xfrm>
        </p:spPr>
        <p:txBody>
          <a:bodyPr/>
          <a:lstStyle/>
          <a:p>
            <a:r>
              <a:rPr lang="ko-KR" altLang="en-US" dirty="0" smtClean="0">
                <a:solidFill>
                  <a:srgbClr val="164394"/>
                </a:solidFill>
              </a:rPr>
              <a:t>       </a:t>
            </a:r>
            <a:r>
              <a:rPr lang="en-US" altLang="ko-KR" dirty="0" smtClean="0">
                <a:solidFill>
                  <a:srgbClr val="164394"/>
                </a:solidFill>
              </a:rPr>
              <a:t>Quick Guide </a:t>
            </a:r>
            <a:endParaRPr lang="ko-KR" altLang="en-US" dirty="0">
              <a:solidFill>
                <a:srgbClr val="164394"/>
              </a:solidFill>
            </a:endParaRPr>
          </a:p>
        </p:txBody>
      </p:sp>
      <p:pic>
        <p:nvPicPr>
          <p:cNvPr id="36" name="그림 35">
            <a:extLst>
              <a:ext uri="{FF2B5EF4-FFF2-40B4-BE49-F238E27FC236}">
                <a16:creationId xmlns="" xmlns:a16="http://schemas.microsoft.com/office/drawing/2014/main" id="{B568A99C-B359-8F46-B462-F6EF434AC2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6899" y="628197"/>
            <a:ext cx="335546" cy="335546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2112964" y="2182279"/>
            <a:ext cx="3384376" cy="57530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softEdge rad="0"/>
          </a:effectLst>
        </p:spPr>
        <p:txBody>
          <a:bodyPr wrap="square" lIns="27000" tIns="27000" rIns="27000" bIns="54000" anchor="ctr">
            <a:noAutofit/>
          </a:bodyPr>
          <a:lstStyle/>
          <a:p>
            <a:pPr algn="ctr" defTabSz="914400" fontAlgn="base" latinLnBrk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endParaRPr lang="ko-KR" altLang="en-US" sz="1600" b="1" kern="0">
              <a:ln>
                <a:solidFill>
                  <a:srgbClr val="ED1D8F">
                    <a:alpha val="0"/>
                  </a:srgbClr>
                </a:solidFill>
              </a:ln>
              <a:solidFill>
                <a:schemeClr val="bg1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12964" y="2277173"/>
            <a:ext cx="3384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>
                <a:solidFill>
                  <a:schemeClr val="bg1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학생증 체크카드 </a:t>
            </a:r>
            <a:r>
              <a:rPr lang="ko-KR" altLang="en-US" dirty="0" smtClean="0">
                <a:solidFill>
                  <a:schemeClr val="bg1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신청</a:t>
            </a:r>
            <a:endParaRPr lang="ko-KR" altLang="en-US" dirty="0">
              <a:solidFill>
                <a:schemeClr val="bg1"/>
              </a:solidFill>
              <a:latin typeface="원신한 Medium" panose="020B0603000000000000" pitchFamily="50" charset="-127"/>
              <a:ea typeface="원신한 Medium" panose="020B0603000000000000" pitchFamily="50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2112964" y="2175894"/>
            <a:ext cx="3384376" cy="4046731"/>
          </a:xfrm>
          <a:prstGeom prst="rect">
            <a:avLst/>
          </a:prstGeom>
          <a:noFill/>
          <a:ln>
            <a:solidFill>
              <a:srgbClr val="8EB4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" name="그림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999481" y="1008973"/>
            <a:ext cx="660538" cy="783208"/>
          </a:xfrm>
          <a:prstGeom prst="rect">
            <a:avLst/>
          </a:prstGeom>
        </p:spPr>
      </p:pic>
      <p:sp>
        <p:nvSpPr>
          <p:cNvPr id="24" name="직사각형 23"/>
          <p:cNvSpPr/>
          <p:nvPr/>
        </p:nvSpPr>
        <p:spPr>
          <a:xfrm>
            <a:off x="6071488" y="1097751"/>
            <a:ext cx="662665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</a:pPr>
            <a:r>
              <a:rPr kumimoji="1" lang="ko-KR" altLang="en-US" sz="1400" dirty="0" smtClean="0">
                <a:ln>
                  <a:solidFill>
                    <a:schemeClr val="accent1">
                      <a:shade val="50000"/>
                      <a:alpha val="76000"/>
                    </a:schemeClr>
                  </a:solidFill>
                </a:ln>
                <a:latin typeface="원신한 Light" panose="020B0303000000000000" pitchFamily="50" charset="-127"/>
                <a:ea typeface="원신한 Light" panose="020B0303000000000000" pitchFamily="50" charset="-127"/>
              </a:rPr>
              <a:t>신한 쏠</a:t>
            </a:r>
            <a:r>
              <a:rPr kumimoji="1" lang="en-US" altLang="ko-KR" sz="1400" dirty="0" smtClean="0">
                <a:ln>
                  <a:solidFill>
                    <a:schemeClr val="accent1">
                      <a:shade val="50000"/>
                      <a:alpha val="76000"/>
                    </a:schemeClr>
                  </a:solidFill>
                </a:ln>
                <a:latin typeface="원신한 Light" panose="020B0303000000000000" pitchFamily="50" charset="-127"/>
                <a:ea typeface="원신한 Light" panose="020B0303000000000000" pitchFamily="50" charset="-127"/>
              </a:rPr>
              <a:t>(SOL) </a:t>
            </a:r>
            <a:r>
              <a:rPr kumimoji="1" lang="ko-KR" altLang="en-US" sz="1400" dirty="0">
                <a:ln>
                  <a:solidFill>
                    <a:schemeClr val="accent1">
                      <a:shade val="50000"/>
                      <a:alpha val="76000"/>
                    </a:schemeClr>
                  </a:solidFill>
                </a:ln>
                <a:latin typeface="원신한 Light" panose="020B0303000000000000" pitchFamily="50" charset="-127"/>
                <a:ea typeface="원신한 Light" panose="020B0303000000000000" pitchFamily="50" charset="-127"/>
              </a:rPr>
              <a:t>설치 </a:t>
            </a:r>
            <a:r>
              <a:rPr kumimoji="1" lang="ko-KR" altLang="en-US" sz="1400" dirty="0" smtClean="0">
                <a:ln>
                  <a:solidFill>
                    <a:schemeClr val="accent1">
                      <a:shade val="50000"/>
                      <a:alpha val="76000"/>
                    </a:schemeClr>
                  </a:solidFill>
                </a:ln>
                <a:latin typeface="원신한 Light" panose="020B0303000000000000" pitchFamily="50" charset="-127"/>
                <a:ea typeface="원신한 Light" panose="020B0303000000000000" pitchFamily="50" charset="-127"/>
              </a:rPr>
              <a:t>후</a:t>
            </a:r>
            <a:r>
              <a:rPr kumimoji="1" lang="en-US" altLang="ko-KR" sz="1400" dirty="0" smtClean="0">
                <a:ln>
                  <a:solidFill>
                    <a:schemeClr val="accent1">
                      <a:shade val="50000"/>
                      <a:alpha val="76000"/>
                    </a:schemeClr>
                  </a:solidFill>
                </a:ln>
                <a:latin typeface="원신한 Light" panose="020B0303000000000000" pitchFamily="50" charset="-127"/>
                <a:ea typeface="원신한 Light" panose="020B0303000000000000" pitchFamily="50" charset="-127"/>
              </a:rPr>
              <a:t>, </a:t>
            </a:r>
            <a:r>
              <a:rPr kumimoji="1" lang="ko-KR" altLang="en-US" sz="1400" dirty="0" smtClean="0">
                <a:ln>
                  <a:solidFill>
                    <a:schemeClr val="accent1">
                      <a:shade val="50000"/>
                      <a:alpha val="76000"/>
                    </a:schemeClr>
                  </a:solidFill>
                </a:ln>
                <a:latin typeface="원신한 Light" panose="020B0303000000000000" pitchFamily="50" charset="-127"/>
                <a:ea typeface="원신한 Light" panose="020B0303000000000000" pitchFamily="50" charset="-127"/>
              </a:rPr>
              <a:t>별도 </a:t>
            </a:r>
            <a:r>
              <a:rPr kumimoji="1" lang="ko-KR" altLang="en-US" sz="1400" dirty="0" err="1" smtClean="0">
                <a:ln>
                  <a:solidFill>
                    <a:srgbClr val="FF0000">
                      <a:alpha val="76000"/>
                    </a:srgbClr>
                  </a:solidFill>
                </a:ln>
                <a:latin typeface="원신한 Light" panose="020B0303000000000000" pitchFamily="50" charset="-127"/>
                <a:ea typeface="원신한 Light" panose="020B0303000000000000" pitchFamily="50" charset="-127"/>
              </a:rPr>
              <a:t>입출금통장</a:t>
            </a:r>
            <a:r>
              <a:rPr kumimoji="1" lang="ko-KR" altLang="en-US" sz="1400" dirty="0" smtClean="0">
                <a:ln>
                  <a:solidFill>
                    <a:srgbClr val="FF0000">
                      <a:alpha val="76000"/>
                    </a:srgbClr>
                  </a:solidFill>
                </a:ln>
                <a:latin typeface="원신한 Light" panose="020B0303000000000000" pitchFamily="50" charset="-127"/>
                <a:ea typeface="원신한 Light" panose="020B0303000000000000" pitchFamily="50" charset="-127"/>
              </a:rPr>
              <a:t> 신규 없이</a:t>
            </a:r>
            <a:r>
              <a:rPr kumimoji="1" lang="en-US" altLang="ko-KR" sz="1400" dirty="0" smtClean="0">
                <a:ln>
                  <a:solidFill>
                    <a:srgbClr val="FF0000">
                      <a:alpha val="76000"/>
                    </a:srgbClr>
                  </a:solidFill>
                </a:ln>
                <a:latin typeface="원신한 Light" panose="020B0303000000000000" pitchFamily="50" charset="-127"/>
                <a:ea typeface="원신한 Light" panose="020B0303000000000000" pitchFamily="50" charset="-127"/>
              </a:rPr>
              <a:t>!!!!</a:t>
            </a:r>
            <a:r>
              <a:rPr kumimoji="1" lang="ko-KR" altLang="en-US" sz="1400" dirty="0" smtClean="0">
                <a:ln>
                  <a:solidFill>
                    <a:srgbClr val="FF0000">
                      <a:alpha val="76000"/>
                    </a:srgbClr>
                  </a:solidFill>
                </a:ln>
                <a:latin typeface="원신한 Light" panose="020B0303000000000000" pitchFamily="50" charset="-127"/>
                <a:ea typeface="원신한 Light" panose="020B0303000000000000" pitchFamily="50" charset="-127"/>
              </a:rPr>
              <a:t> </a:t>
            </a:r>
            <a:endParaRPr kumimoji="1" lang="en-US" altLang="ko-KR" sz="1400" dirty="0" smtClean="0">
              <a:ln>
                <a:solidFill>
                  <a:srgbClr val="FF0000">
                    <a:alpha val="76000"/>
                  </a:srgbClr>
                </a:solidFill>
              </a:ln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lvl="1">
              <a:lnSpc>
                <a:spcPct val="150000"/>
              </a:lnSpc>
            </a:pPr>
            <a:r>
              <a:rPr kumimoji="1" lang="ko-KR" altLang="en-US" sz="1400" u="sng" dirty="0" smtClean="0">
                <a:ln>
                  <a:solidFill>
                    <a:srgbClr val="FF0000">
                      <a:alpha val="76000"/>
                    </a:srgbClr>
                  </a:solidFill>
                </a:ln>
                <a:latin typeface="원신한 Light" panose="020B0303000000000000" pitchFamily="50" charset="-127"/>
                <a:ea typeface="원신한 Light" panose="020B0303000000000000" pitchFamily="50" charset="-127"/>
              </a:rPr>
              <a:t>바로</a:t>
            </a:r>
            <a:r>
              <a:rPr kumimoji="1" lang="en-US" altLang="ko-KR" sz="1400" u="sng" dirty="0" smtClean="0">
                <a:ln>
                  <a:solidFill>
                    <a:srgbClr val="FF0000">
                      <a:alpha val="76000"/>
                    </a:srgbClr>
                  </a:solidFill>
                </a:ln>
                <a:latin typeface="원신한 Light" panose="020B0303000000000000" pitchFamily="50" charset="-127"/>
                <a:ea typeface="원신한 Light" panose="020B0303000000000000" pitchFamily="50" charset="-127"/>
              </a:rPr>
              <a:t>!</a:t>
            </a:r>
            <a:r>
              <a:rPr kumimoji="1" lang="ko-KR" altLang="en-US" sz="1400" u="sng" dirty="0" smtClean="0">
                <a:ln>
                  <a:solidFill>
                    <a:srgbClr val="FF0000">
                      <a:alpha val="76000"/>
                    </a:srgbClr>
                  </a:solidFill>
                </a:ln>
                <a:latin typeface="원신한 Light" panose="020B0303000000000000" pitchFamily="50" charset="-127"/>
                <a:ea typeface="원신한 Light" panose="020B0303000000000000" pitchFamily="50" charset="-127"/>
              </a:rPr>
              <a:t> </a:t>
            </a:r>
            <a:r>
              <a:rPr kumimoji="1" lang="en-US" altLang="ko-KR" sz="1400" u="sng" dirty="0" smtClean="0">
                <a:ln>
                  <a:solidFill>
                    <a:srgbClr val="FF0000">
                      <a:alpha val="76000"/>
                    </a:srgbClr>
                  </a:solidFill>
                </a:ln>
                <a:latin typeface="원신한 Light" panose="020B0303000000000000" pitchFamily="50" charset="-127"/>
                <a:ea typeface="원신한 Light" panose="020B0303000000000000" pitchFamily="50" charset="-127"/>
              </a:rPr>
              <a:t>‘</a:t>
            </a:r>
            <a:r>
              <a:rPr kumimoji="1" lang="ko-KR" altLang="en-US" sz="1400" u="sng" dirty="0" smtClean="0">
                <a:ln>
                  <a:solidFill>
                    <a:srgbClr val="FF0000">
                      <a:alpha val="76000"/>
                    </a:srgbClr>
                  </a:solidFill>
                </a:ln>
                <a:latin typeface="원신한 Light" panose="020B0303000000000000" pitchFamily="50" charset="-127"/>
                <a:ea typeface="원신한 Light" panose="020B0303000000000000" pitchFamily="50" charset="-127"/>
              </a:rPr>
              <a:t>학생증 체크카드 선택 후 </a:t>
            </a:r>
            <a:r>
              <a:rPr kumimoji="1" lang="en-US" altLang="ko-KR" sz="1400" u="sng" dirty="0">
                <a:ln>
                  <a:solidFill>
                    <a:srgbClr val="FF0000">
                      <a:alpha val="76000"/>
                    </a:srgbClr>
                  </a:solidFill>
                </a:ln>
                <a:latin typeface="원신한 Light" panose="020B0303000000000000" pitchFamily="50" charset="-127"/>
                <a:ea typeface="원신한 Light" panose="020B0303000000000000" pitchFamily="50" charset="-127"/>
              </a:rPr>
              <a:t>『</a:t>
            </a:r>
            <a:r>
              <a:rPr kumimoji="1" lang="ko-KR" altLang="en-US" sz="1400" u="sng" dirty="0" smtClean="0">
                <a:ln>
                  <a:solidFill>
                    <a:srgbClr val="FF0000">
                      <a:alpha val="76000"/>
                    </a:srgbClr>
                  </a:solidFill>
                </a:ln>
                <a:latin typeface="원신한 Light" panose="020B0303000000000000" pitchFamily="50" charset="-127"/>
                <a:ea typeface="원신한 Light" panose="020B0303000000000000" pitchFamily="50" charset="-127"/>
              </a:rPr>
              <a:t>계좌 </a:t>
            </a:r>
            <a:r>
              <a:rPr kumimoji="1" lang="en-US" altLang="ko-KR" sz="1400" u="sng" dirty="0">
                <a:ln>
                  <a:solidFill>
                    <a:srgbClr val="FF0000">
                      <a:alpha val="76000"/>
                    </a:srgbClr>
                  </a:solidFill>
                </a:ln>
                <a:latin typeface="원신한 Light" panose="020B0303000000000000" pitchFamily="50" charset="-127"/>
                <a:ea typeface="원신한 Light" panose="020B0303000000000000" pitchFamily="50" charset="-127"/>
              </a:rPr>
              <a:t>+ </a:t>
            </a:r>
            <a:r>
              <a:rPr kumimoji="1" lang="ko-KR" altLang="en-US" sz="1400" u="sng" dirty="0">
                <a:ln>
                  <a:solidFill>
                    <a:srgbClr val="FF0000">
                      <a:alpha val="76000"/>
                    </a:srgbClr>
                  </a:solidFill>
                </a:ln>
                <a:latin typeface="원신한 Light" panose="020B0303000000000000" pitchFamily="50" charset="-127"/>
                <a:ea typeface="원신한 Light" panose="020B0303000000000000" pitchFamily="50" charset="-127"/>
              </a:rPr>
              <a:t>카드 </a:t>
            </a:r>
            <a:r>
              <a:rPr kumimoji="1" lang="ko-KR" altLang="en-US" sz="1400" u="sng" dirty="0" smtClean="0">
                <a:ln>
                  <a:solidFill>
                    <a:srgbClr val="FF0000">
                      <a:alpha val="76000"/>
                    </a:srgbClr>
                  </a:solidFill>
                </a:ln>
                <a:latin typeface="원신한 Light" panose="020B0303000000000000" pitchFamily="50" charset="-127"/>
                <a:ea typeface="원신한 Light" panose="020B0303000000000000" pitchFamily="50" charset="-127"/>
              </a:rPr>
              <a:t>신청</a:t>
            </a:r>
            <a:r>
              <a:rPr kumimoji="1" lang="en-US" altLang="ko-KR" sz="1400" u="sng" dirty="0" smtClean="0">
                <a:ln>
                  <a:solidFill>
                    <a:srgbClr val="FF0000">
                      <a:alpha val="76000"/>
                    </a:srgbClr>
                  </a:solidFill>
                </a:ln>
                <a:latin typeface="원신한 Light" panose="020B0303000000000000" pitchFamily="50" charset="-127"/>
                <a:ea typeface="원신한 Light" panose="020B0303000000000000" pitchFamily="50" charset="-127"/>
              </a:rPr>
              <a:t>』</a:t>
            </a:r>
            <a:r>
              <a:rPr kumimoji="1" lang="ko-KR" altLang="en-US" sz="1400" dirty="0" smtClean="0">
                <a:ln>
                  <a:solidFill>
                    <a:schemeClr val="accent1">
                      <a:shade val="50000"/>
                      <a:alpha val="76000"/>
                    </a:schemeClr>
                  </a:solidFill>
                </a:ln>
                <a:latin typeface="원신한 Light" panose="020B0303000000000000" pitchFamily="50" charset="-127"/>
                <a:ea typeface="원신한 Light" panose="020B0303000000000000" pitchFamily="50" charset="-127"/>
              </a:rPr>
              <a:t> 하시면 됩니다</a:t>
            </a:r>
            <a:r>
              <a:rPr kumimoji="1" lang="en-US" altLang="ko-KR" sz="1400" dirty="0" smtClean="0">
                <a:ln>
                  <a:solidFill>
                    <a:schemeClr val="accent1">
                      <a:shade val="50000"/>
                      <a:alpha val="76000"/>
                    </a:schemeClr>
                  </a:solidFill>
                </a:ln>
                <a:latin typeface="원신한 Light" panose="020B0303000000000000" pitchFamily="50" charset="-127"/>
                <a:ea typeface="원신한 Light" panose="020B0303000000000000" pitchFamily="50" charset="-127"/>
              </a:rPr>
              <a:t>.</a:t>
            </a:r>
            <a:endParaRPr kumimoji="1" lang="en-US" altLang="ko-KR" sz="1400" dirty="0">
              <a:ln>
                <a:solidFill>
                  <a:schemeClr val="accent1">
                    <a:shade val="50000"/>
                    <a:alpha val="76000"/>
                  </a:schemeClr>
                </a:solidFill>
              </a:ln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27" name="타원 26"/>
          <p:cNvSpPr/>
          <p:nvPr/>
        </p:nvSpPr>
        <p:spPr>
          <a:xfrm>
            <a:off x="6532493" y="953926"/>
            <a:ext cx="187068" cy="18706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29" dirty="0">
                <a:solidFill>
                  <a:prstClr val="white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!</a:t>
            </a:r>
            <a:endParaRPr lang="ko-KR" altLang="en-US" sz="1029" dirty="0">
              <a:solidFill>
                <a:prstClr val="white"/>
              </a:solidFill>
              <a:latin typeface="원신한 Bold" panose="020B0803000000000000" pitchFamily="50" charset="-127"/>
              <a:ea typeface="원신한 Bold" panose="020B0803000000000000" pitchFamily="50" charset="-127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6077" y="3186867"/>
            <a:ext cx="2429214" cy="2333951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="" xmlns:a16="http://schemas.microsoft.com/office/drawing/2014/main" id="{67445C74-0261-BA47-B454-6E0AE7BC37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6939" y="4956579"/>
            <a:ext cx="927822" cy="1212311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05451" y="2201032"/>
            <a:ext cx="2203200" cy="405327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28" name="그림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54141" y="2175894"/>
            <a:ext cx="2203200" cy="429818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31" name="object 39"/>
          <p:cNvSpPr/>
          <p:nvPr/>
        </p:nvSpPr>
        <p:spPr>
          <a:xfrm>
            <a:off x="10455741" y="6086229"/>
            <a:ext cx="1038916" cy="387846"/>
          </a:xfrm>
          <a:custGeom>
            <a:avLst/>
            <a:gdLst/>
            <a:ahLst/>
            <a:cxnLst/>
            <a:rect l="l" t="t" r="r" b="b"/>
            <a:pathLst>
              <a:path w="579754" h="151764">
                <a:moveTo>
                  <a:pt x="579437" y="151612"/>
                </a:moveTo>
                <a:lnTo>
                  <a:pt x="0" y="151612"/>
                </a:lnTo>
                <a:lnTo>
                  <a:pt x="0" y="0"/>
                </a:lnTo>
                <a:lnTo>
                  <a:pt x="579437" y="0"/>
                </a:lnTo>
                <a:lnTo>
                  <a:pt x="579437" y="151612"/>
                </a:lnTo>
                <a:close/>
              </a:path>
            </a:pathLst>
          </a:custGeom>
          <a:ln w="19265">
            <a:solidFill>
              <a:srgbClr val="112269"/>
            </a:solidFill>
          </a:ln>
        </p:spPr>
        <p:txBody>
          <a:bodyPr wrap="square" lIns="0" tIns="0" rIns="0" bIns="0" rtlCol="0"/>
          <a:lstStyle/>
          <a:p>
            <a:endParaRPr sz="1943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34" name="object 55"/>
          <p:cNvSpPr/>
          <p:nvPr/>
        </p:nvSpPr>
        <p:spPr>
          <a:xfrm>
            <a:off x="11300710" y="6267744"/>
            <a:ext cx="303403" cy="31772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21" name="갈매기형 수장 20"/>
          <p:cNvSpPr/>
          <p:nvPr/>
        </p:nvSpPr>
        <p:spPr>
          <a:xfrm>
            <a:off x="5652883" y="3946773"/>
            <a:ext cx="294564" cy="504968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70">
              <a:solidFill>
                <a:schemeClr val="tx1"/>
              </a:solidFill>
            </a:endParaRPr>
          </a:p>
        </p:txBody>
      </p:sp>
      <p:sp>
        <p:nvSpPr>
          <p:cNvPr id="22" name="갈매기형 수장 21"/>
          <p:cNvSpPr/>
          <p:nvPr/>
        </p:nvSpPr>
        <p:spPr>
          <a:xfrm>
            <a:off x="8884114" y="3946773"/>
            <a:ext cx="294564" cy="504968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70">
              <a:solidFill>
                <a:schemeClr val="tx1"/>
              </a:solidFill>
            </a:endParaRPr>
          </a:p>
        </p:txBody>
      </p:sp>
      <p:pic>
        <p:nvPicPr>
          <p:cNvPr id="25" name="그림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8814" y="1447956"/>
            <a:ext cx="578489" cy="39104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9301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17201BE-C571-CE48-9E93-87959C41FEAC}"/>
              </a:ext>
            </a:extLst>
          </p:cNvPr>
          <p:cNvSpPr txBox="1"/>
          <p:nvPr/>
        </p:nvSpPr>
        <p:spPr>
          <a:xfrm>
            <a:off x="1320875" y="1620391"/>
            <a:ext cx="10801200" cy="17211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en-US" altLang="ko-KR" sz="3528" b="1" dirty="0">
                <a:solidFill>
                  <a:schemeClr val="bg1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Part 1</a:t>
            </a:r>
          </a:p>
          <a:p>
            <a:pPr algn="ctr">
              <a:lnSpc>
                <a:spcPct val="150000"/>
              </a:lnSpc>
            </a:pPr>
            <a:r>
              <a:rPr kumimoji="1" lang="ko-KR" altLang="en-US" sz="3528" b="1" dirty="0" smtClean="0">
                <a:solidFill>
                  <a:schemeClr val="bg1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신한 </a:t>
            </a:r>
            <a:r>
              <a:rPr kumimoji="1" lang="en-US" altLang="ko-KR" sz="3528" b="1" dirty="0" smtClean="0">
                <a:solidFill>
                  <a:schemeClr val="bg1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SOL </a:t>
            </a:r>
            <a:r>
              <a:rPr kumimoji="1" lang="ko-KR" altLang="en-US" sz="3528" b="1" dirty="0" smtClean="0">
                <a:solidFill>
                  <a:schemeClr val="bg1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회원가입</a:t>
            </a:r>
            <a:endParaRPr kumimoji="1" lang="x-none" altLang="en-US" sz="3528" b="1" dirty="0">
              <a:solidFill>
                <a:schemeClr val="bg1"/>
              </a:solidFill>
              <a:latin typeface="원신한 Bold" panose="020B0803000000000000" pitchFamily="50" charset="-127"/>
              <a:ea typeface="원신한 Bold" panose="020B0803000000000000" pitchFamily="50" charset="-127"/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75" b="8584"/>
          <a:stretch/>
        </p:blipFill>
        <p:spPr>
          <a:xfrm>
            <a:off x="8593684" y="2988543"/>
            <a:ext cx="4824536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477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917201BE-C571-CE48-9E93-87959C41FEAC}"/>
              </a:ext>
            </a:extLst>
          </p:cNvPr>
          <p:cNvSpPr txBox="1"/>
          <p:nvPr/>
        </p:nvSpPr>
        <p:spPr>
          <a:xfrm>
            <a:off x="729524" y="706771"/>
            <a:ext cx="10640728" cy="318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ko-KR" altLang="en-US" sz="1470" dirty="0" smtClean="0">
                <a:ln>
                  <a:solidFill>
                    <a:schemeClr val="tx1">
                      <a:lumMod val="95000"/>
                      <a:lumOff val="5000"/>
                      <a:alpha val="30000"/>
                    </a:schemeClr>
                  </a:solidFill>
                </a:ln>
                <a:latin typeface="원신한 Medium" panose="020B0603000000000000" pitchFamily="50" charset="-127"/>
                <a:ea typeface="원신한 Medium" panose="020B0603000000000000" pitchFamily="50" charset="-127"/>
              </a:rPr>
              <a:t>가장 먼저 신한 </a:t>
            </a:r>
            <a:r>
              <a:rPr kumimoji="1" lang="en-US" altLang="ko-KR" sz="1470" dirty="0" smtClean="0">
                <a:ln>
                  <a:solidFill>
                    <a:schemeClr val="tx1">
                      <a:lumMod val="95000"/>
                      <a:lumOff val="5000"/>
                      <a:alpha val="30000"/>
                    </a:schemeClr>
                  </a:solidFill>
                </a:ln>
                <a:latin typeface="원신한 Medium" panose="020B0603000000000000" pitchFamily="50" charset="-127"/>
                <a:ea typeface="원신한 Medium" panose="020B0603000000000000" pitchFamily="50" charset="-127"/>
              </a:rPr>
              <a:t>SOL </a:t>
            </a:r>
            <a:r>
              <a:rPr kumimoji="1" lang="ko-KR" altLang="en-US" sz="1470" dirty="0" smtClean="0">
                <a:ln>
                  <a:solidFill>
                    <a:schemeClr val="tx1">
                      <a:lumMod val="95000"/>
                      <a:lumOff val="5000"/>
                      <a:alpha val="30000"/>
                    </a:schemeClr>
                  </a:solidFill>
                </a:ln>
                <a:latin typeface="원신한 Medium" panose="020B0603000000000000" pitchFamily="50" charset="-127"/>
                <a:ea typeface="원신한 Medium" panose="020B0603000000000000" pitchFamily="50" charset="-127"/>
              </a:rPr>
              <a:t>회원가입은 </a:t>
            </a:r>
            <a:r>
              <a:rPr kumimoji="1" lang="en-US" altLang="ko-KR" sz="1470" dirty="0">
                <a:ln>
                  <a:solidFill>
                    <a:schemeClr val="tx1">
                      <a:lumMod val="95000"/>
                      <a:lumOff val="5000"/>
                      <a:alpha val="30000"/>
                    </a:schemeClr>
                  </a:solidFill>
                </a:ln>
                <a:solidFill>
                  <a:srgbClr val="FF0000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① </a:t>
            </a:r>
            <a:r>
              <a:rPr kumimoji="1" lang="ko-KR" altLang="en-US" sz="1470" dirty="0" err="1" smtClean="0">
                <a:ln>
                  <a:solidFill>
                    <a:schemeClr val="tx1">
                      <a:lumMod val="95000"/>
                      <a:lumOff val="5000"/>
                      <a:alpha val="30000"/>
                    </a:schemeClr>
                  </a:solidFill>
                </a:ln>
                <a:solidFill>
                  <a:srgbClr val="FF0000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카카오계정</a:t>
            </a:r>
            <a:r>
              <a:rPr kumimoji="1" lang="ko-KR" altLang="en-US" sz="1470" dirty="0" smtClean="0">
                <a:ln>
                  <a:solidFill>
                    <a:schemeClr val="tx1">
                      <a:lumMod val="95000"/>
                      <a:lumOff val="5000"/>
                      <a:alpha val="30000"/>
                    </a:schemeClr>
                  </a:solidFill>
                </a:ln>
                <a:latin typeface="원신한 Medium" panose="020B0603000000000000" pitchFamily="50" charset="-127"/>
                <a:ea typeface="원신한 Medium" panose="020B0603000000000000" pitchFamily="50" charset="-127"/>
              </a:rPr>
              <a:t> </a:t>
            </a:r>
            <a:r>
              <a:rPr kumimoji="1" lang="ko-KR" altLang="en-US" sz="1100" dirty="0" smtClean="0">
                <a:ln>
                  <a:solidFill>
                    <a:schemeClr val="tx1">
                      <a:lumMod val="95000"/>
                      <a:lumOff val="5000"/>
                      <a:alpha val="30000"/>
                    </a:schemeClr>
                  </a:solidFill>
                </a:ln>
                <a:latin typeface="원신한 Medium" panose="020B0603000000000000" pitchFamily="50" charset="-127"/>
                <a:ea typeface="원신한 Medium" panose="020B0603000000000000" pitchFamily="50" charset="-127"/>
              </a:rPr>
              <a:t>또는</a:t>
            </a:r>
            <a:r>
              <a:rPr kumimoji="1" lang="en-US" altLang="ko-KR" sz="1470" dirty="0" smtClean="0">
                <a:ln>
                  <a:solidFill>
                    <a:schemeClr val="tx1">
                      <a:lumMod val="95000"/>
                      <a:lumOff val="5000"/>
                      <a:alpha val="30000"/>
                    </a:schemeClr>
                  </a:solidFill>
                </a:ln>
                <a:latin typeface="원신한 Medium" panose="020B0603000000000000" pitchFamily="50" charset="-127"/>
                <a:ea typeface="원신한 Medium" panose="020B0603000000000000" pitchFamily="50" charset="-127"/>
              </a:rPr>
              <a:t> </a:t>
            </a:r>
            <a:r>
              <a:rPr kumimoji="1" lang="ko-KR" altLang="en-US" sz="1470" dirty="0">
                <a:ln>
                  <a:solidFill>
                    <a:schemeClr val="tx1">
                      <a:lumMod val="95000"/>
                      <a:lumOff val="5000"/>
                      <a:alpha val="30000"/>
                    </a:schemeClr>
                  </a:solidFill>
                </a:ln>
                <a:solidFill>
                  <a:srgbClr val="FF0000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② </a:t>
            </a:r>
            <a:r>
              <a:rPr kumimoji="1" lang="ko-KR" altLang="en-US" sz="1470" dirty="0" smtClean="0">
                <a:ln>
                  <a:solidFill>
                    <a:schemeClr val="tx1">
                      <a:lumMod val="95000"/>
                      <a:lumOff val="5000"/>
                      <a:alpha val="30000"/>
                    </a:schemeClr>
                  </a:solidFill>
                </a:ln>
                <a:solidFill>
                  <a:srgbClr val="FF0000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휴대폰번호</a:t>
            </a:r>
            <a:r>
              <a:rPr kumimoji="1" lang="ko-KR" altLang="en-US" sz="1470" dirty="0" smtClean="0">
                <a:ln>
                  <a:solidFill>
                    <a:schemeClr val="tx1">
                      <a:lumMod val="95000"/>
                      <a:lumOff val="5000"/>
                      <a:alpha val="30000"/>
                    </a:schemeClr>
                  </a:solidFill>
                </a:ln>
                <a:latin typeface="원신한 Medium" panose="020B0603000000000000" pitchFamily="50" charset="-127"/>
                <a:ea typeface="원신한 Medium" panose="020B0603000000000000" pitchFamily="50" charset="-127"/>
              </a:rPr>
              <a:t> 中 하나를 선택해서 할 수 있어요</a:t>
            </a:r>
            <a:r>
              <a:rPr kumimoji="1" lang="en-US" altLang="ko-KR" sz="1470" dirty="0" smtClean="0">
                <a:ln>
                  <a:solidFill>
                    <a:schemeClr val="tx1">
                      <a:lumMod val="95000"/>
                      <a:lumOff val="5000"/>
                      <a:alpha val="30000"/>
                    </a:schemeClr>
                  </a:solidFill>
                </a:ln>
                <a:latin typeface="원신한 Medium" panose="020B0603000000000000" pitchFamily="50" charset="-127"/>
                <a:ea typeface="원신한 Medium" panose="020B0603000000000000" pitchFamily="50" charset="-127"/>
              </a:rPr>
              <a:t>!</a:t>
            </a:r>
            <a:r>
              <a:rPr kumimoji="1" lang="ko-KR" altLang="en-US" sz="1470" dirty="0" smtClean="0">
                <a:ln>
                  <a:solidFill>
                    <a:schemeClr val="tx1">
                      <a:lumMod val="95000"/>
                      <a:lumOff val="5000"/>
                      <a:alpha val="30000"/>
                    </a:schemeClr>
                  </a:solidFill>
                </a:ln>
                <a:latin typeface="원신한 Medium" panose="020B0603000000000000" pitchFamily="50" charset="-127"/>
                <a:ea typeface="원신한 Medium" panose="020B0603000000000000" pitchFamily="50" charset="-127"/>
              </a:rPr>
              <a:t>   </a:t>
            </a:r>
            <a:endParaRPr kumimoji="1" lang="x-none" altLang="en-US" sz="1470" dirty="0">
              <a:ln>
                <a:solidFill>
                  <a:schemeClr val="tx1">
                    <a:lumMod val="95000"/>
                    <a:lumOff val="5000"/>
                    <a:alpha val="30000"/>
                  </a:schemeClr>
                </a:solidFill>
              </a:ln>
              <a:latin typeface="원신한 Medium" panose="020B0603000000000000" pitchFamily="50" charset="-127"/>
              <a:ea typeface="원신한 Medium" panose="020B0603000000000000" pitchFamily="50" charset="-127"/>
            </a:endParaRPr>
          </a:p>
        </p:txBody>
      </p:sp>
      <p:sp>
        <p:nvSpPr>
          <p:cNvPr id="58" name="직사각형 57"/>
          <p:cNvSpPr/>
          <p:nvPr/>
        </p:nvSpPr>
        <p:spPr>
          <a:xfrm>
            <a:off x="679381" y="749472"/>
            <a:ext cx="67887" cy="179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70"/>
          </a:p>
        </p:txBody>
      </p:sp>
      <p:sp>
        <p:nvSpPr>
          <p:cNvPr id="59" name="모서리가 둥근 직사각형 58"/>
          <p:cNvSpPr/>
          <p:nvPr/>
        </p:nvSpPr>
        <p:spPr>
          <a:xfrm>
            <a:off x="1303983" y="2052478"/>
            <a:ext cx="4704726" cy="5184537"/>
          </a:xfrm>
          <a:prstGeom prst="roundRect">
            <a:avLst>
              <a:gd name="adj" fmla="val 2530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70"/>
          </a:p>
        </p:txBody>
      </p:sp>
      <p:sp>
        <p:nvSpPr>
          <p:cNvPr id="60" name="모서리가 둥근 직사각형 59"/>
          <p:cNvSpPr/>
          <p:nvPr/>
        </p:nvSpPr>
        <p:spPr>
          <a:xfrm>
            <a:off x="1931395" y="1754553"/>
            <a:ext cx="3112956" cy="297926"/>
          </a:xfrm>
          <a:prstGeom prst="roundRect">
            <a:avLst>
              <a:gd name="adj" fmla="val 11289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70" dirty="0" smtClean="0">
                <a:ln>
                  <a:solidFill>
                    <a:schemeClr val="bg1">
                      <a:alpha val="40000"/>
                    </a:schemeClr>
                  </a:solidFill>
                </a:ln>
                <a:solidFill>
                  <a:prstClr val="white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        카카오 인증하기</a:t>
            </a:r>
            <a:endParaRPr lang="ko-KR" altLang="en-US" sz="1470" dirty="0">
              <a:ln>
                <a:solidFill>
                  <a:schemeClr val="bg1">
                    <a:alpha val="40000"/>
                  </a:schemeClr>
                </a:solidFill>
              </a:ln>
              <a:solidFill>
                <a:prstClr val="white"/>
              </a:solidFill>
              <a:latin typeface="원신한 Medium" panose="020B0603000000000000" pitchFamily="50" charset="-127"/>
              <a:ea typeface="원신한 Medium" panose="020B0603000000000000" pitchFamily="50" charset="-127"/>
            </a:endParaRPr>
          </a:p>
        </p:txBody>
      </p:sp>
      <p:sp>
        <p:nvSpPr>
          <p:cNvPr id="61" name="모서리가 둥근 직사각형 60"/>
          <p:cNvSpPr/>
          <p:nvPr/>
        </p:nvSpPr>
        <p:spPr>
          <a:xfrm>
            <a:off x="7554406" y="2052478"/>
            <a:ext cx="4734836" cy="5184537"/>
          </a:xfrm>
          <a:prstGeom prst="roundRect">
            <a:avLst>
              <a:gd name="adj" fmla="val 2530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70"/>
          </a:p>
        </p:txBody>
      </p:sp>
      <p:sp>
        <p:nvSpPr>
          <p:cNvPr id="64" name="모서리가 둥근 직사각형 63"/>
          <p:cNvSpPr/>
          <p:nvPr/>
        </p:nvSpPr>
        <p:spPr>
          <a:xfrm>
            <a:off x="8144827" y="1754553"/>
            <a:ext cx="3107343" cy="297926"/>
          </a:xfrm>
          <a:prstGeom prst="roundRect">
            <a:avLst>
              <a:gd name="adj" fmla="val 11289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70" dirty="0" smtClean="0">
                <a:ln>
                  <a:solidFill>
                    <a:schemeClr val="bg1">
                      <a:alpha val="40000"/>
                    </a:schemeClr>
                  </a:solidFill>
                </a:ln>
                <a:solidFill>
                  <a:prstClr val="white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    </a:t>
            </a:r>
            <a:r>
              <a:rPr lang="ko-KR" altLang="en-US" sz="1470" dirty="0" err="1" smtClean="0">
                <a:ln>
                  <a:solidFill>
                    <a:schemeClr val="bg1">
                      <a:alpha val="40000"/>
                    </a:schemeClr>
                  </a:solidFill>
                </a:ln>
                <a:solidFill>
                  <a:prstClr val="white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ㅜ</a:t>
            </a:r>
            <a:r>
              <a:rPr lang="ko-KR" altLang="en-US" sz="1470" dirty="0" smtClean="0">
                <a:ln>
                  <a:solidFill>
                    <a:schemeClr val="bg1">
                      <a:alpha val="40000"/>
                    </a:schemeClr>
                  </a:solidFill>
                </a:ln>
                <a:solidFill>
                  <a:prstClr val="white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       휴대폰 본인인증 하기</a:t>
            </a:r>
            <a:endParaRPr lang="ko-KR" altLang="en-US" sz="1470" dirty="0">
              <a:ln>
                <a:solidFill>
                  <a:schemeClr val="bg1">
                    <a:alpha val="40000"/>
                  </a:schemeClr>
                </a:solidFill>
              </a:ln>
              <a:solidFill>
                <a:prstClr val="white"/>
              </a:solidFill>
              <a:latin typeface="원신한 Medium" panose="020B0603000000000000" pitchFamily="50" charset="-127"/>
              <a:ea typeface="원신한 Medium" panose="020B0603000000000000" pitchFamily="50" charset="-127"/>
            </a:endParaRPr>
          </a:p>
        </p:txBody>
      </p:sp>
      <p:sp>
        <p:nvSpPr>
          <p:cNvPr id="32" name="직사각형 31"/>
          <p:cNvSpPr/>
          <p:nvPr/>
        </p:nvSpPr>
        <p:spPr>
          <a:xfrm>
            <a:off x="827785" y="6193968"/>
            <a:ext cx="5008678" cy="770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lnSpc>
                <a:spcPct val="150000"/>
              </a:lnSpc>
            </a:pPr>
            <a:r>
              <a:rPr kumimoji="1" lang="ko-KR" altLang="en-US" sz="1470" dirty="0" err="1" smtClean="0">
                <a:ln>
                  <a:solidFill>
                    <a:schemeClr val="accent1">
                      <a:shade val="50000"/>
                      <a:alpha val="76000"/>
                    </a:schemeClr>
                  </a:solidFill>
                </a:ln>
                <a:latin typeface="원신한 Light" panose="020B0303000000000000" pitchFamily="50" charset="-127"/>
                <a:ea typeface="원신한 Light" panose="020B0303000000000000" pitchFamily="50" charset="-127"/>
              </a:rPr>
              <a:t>카카오톡</a:t>
            </a:r>
            <a:r>
              <a:rPr kumimoji="1" lang="ko-KR" altLang="en-US" sz="1470" dirty="0" smtClean="0">
                <a:ln>
                  <a:solidFill>
                    <a:schemeClr val="accent1">
                      <a:shade val="50000"/>
                      <a:alpha val="76000"/>
                    </a:schemeClr>
                  </a:solidFill>
                </a:ln>
                <a:latin typeface="원신한 Light" panose="020B0303000000000000" pitchFamily="50" charset="-127"/>
                <a:ea typeface="원신한 Light" panose="020B0303000000000000" pitchFamily="50" charset="-127"/>
              </a:rPr>
              <a:t> 계정이 로그인 되어 있으면</a:t>
            </a:r>
            <a:endParaRPr kumimoji="1" lang="en-US" altLang="ko-KR" sz="1470" dirty="0" smtClean="0">
              <a:ln>
                <a:solidFill>
                  <a:schemeClr val="accent1">
                    <a:shade val="50000"/>
                    <a:alpha val="76000"/>
                  </a:schemeClr>
                </a:solidFill>
              </a:ln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lvl="1" algn="ctr">
              <a:lnSpc>
                <a:spcPct val="150000"/>
              </a:lnSpc>
            </a:pPr>
            <a:r>
              <a:rPr kumimoji="1" lang="ko-KR" altLang="en-US" sz="1470" dirty="0" smtClean="0">
                <a:ln>
                  <a:solidFill>
                    <a:schemeClr val="accent1">
                      <a:shade val="50000"/>
                      <a:alpha val="76000"/>
                    </a:schemeClr>
                  </a:solidFill>
                </a:ln>
                <a:latin typeface="원신한 Light" panose="020B0303000000000000" pitchFamily="50" charset="-127"/>
                <a:ea typeface="원신한 Light" panose="020B0303000000000000" pitchFamily="50" charset="-127"/>
              </a:rPr>
              <a:t>빠르게 진행 할 수 있어요</a:t>
            </a:r>
            <a:r>
              <a:rPr kumimoji="1" lang="en-US" altLang="ko-KR" sz="1470" dirty="0" smtClean="0">
                <a:ln>
                  <a:solidFill>
                    <a:schemeClr val="accent1">
                      <a:shade val="50000"/>
                      <a:alpha val="76000"/>
                    </a:schemeClr>
                  </a:solidFill>
                </a:ln>
                <a:latin typeface="원신한 Light" panose="020B0303000000000000" pitchFamily="50" charset="-127"/>
                <a:ea typeface="원신한 Light" panose="020B0303000000000000" pitchFamily="50" charset="-127"/>
              </a:rPr>
              <a:t>!</a:t>
            </a:r>
            <a:endParaRPr kumimoji="1" lang="en-US" altLang="ko-KR" sz="1470" dirty="0">
              <a:ln>
                <a:solidFill>
                  <a:schemeClr val="accent1">
                    <a:shade val="50000"/>
                    <a:alpha val="76000"/>
                  </a:schemeClr>
                </a:solidFill>
              </a:ln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65" name="직사각형 64"/>
          <p:cNvSpPr/>
          <p:nvPr/>
        </p:nvSpPr>
        <p:spPr>
          <a:xfrm>
            <a:off x="7297927" y="6306191"/>
            <a:ext cx="5008678" cy="736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lnSpc>
                <a:spcPct val="150000"/>
              </a:lnSpc>
            </a:pPr>
            <a:r>
              <a:rPr kumimoji="1" lang="ko-KR" altLang="en-US" sz="1470" dirty="0" smtClean="0">
                <a:ln>
                  <a:solidFill>
                    <a:schemeClr val="accent1">
                      <a:shade val="50000"/>
                      <a:alpha val="76000"/>
                    </a:schemeClr>
                  </a:solidFill>
                </a:ln>
                <a:latin typeface="원신한 Light" panose="020B0303000000000000" pitchFamily="50" charset="-127"/>
                <a:ea typeface="원신한 Light" panose="020B0303000000000000" pitchFamily="50" charset="-127"/>
              </a:rPr>
              <a:t>반드시 본인 명의의 휴대폰 번호가</a:t>
            </a:r>
            <a:endParaRPr kumimoji="1" lang="en-US" altLang="ko-KR" sz="1470" dirty="0" smtClean="0">
              <a:ln>
                <a:solidFill>
                  <a:schemeClr val="accent1">
                    <a:shade val="50000"/>
                    <a:alpha val="76000"/>
                  </a:schemeClr>
                </a:solidFill>
              </a:ln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lvl="1" algn="ctr">
              <a:lnSpc>
                <a:spcPct val="150000"/>
              </a:lnSpc>
            </a:pPr>
            <a:r>
              <a:rPr kumimoji="1" lang="ko-KR" altLang="en-US" sz="1470" dirty="0" smtClean="0">
                <a:ln>
                  <a:solidFill>
                    <a:schemeClr val="accent1">
                      <a:shade val="50000"/>
                      <a:alpha val="76000"/>
                    </a:schemeClr>
                  </a:solidFill>
                </a:ln>
                <a:latin typeface="원신한 Light" panose="020B0303000000000000" pitchFamily="50" charset="-127"/>
                <a:ea typeface="원신한 Light" panose="020B0303000000000000" pitchFamily="50" charset="-127"/>
              </a:rPr>
              <a:t>있어야 진행할 수 있어요</a:t>
            </a:r>
            <a:r>
              <a:rPr kumimoji="1" lang="en-US" altLang="ko-KR" sz="1470" dirty="0" smtClean="0">
                <a:ln>
                  <a:solidFill>
                    <a:schemeClr val="accent1">
                      <a:shade val="50000"/>
                      <a:alpha val="76000"/>
                    </a:schemeClr>
                  </a:solidFill>
                </a:ln>
                <a:latin typeface="원신한 Light" panose="020B0303000000000000" pitchFamily="50" charset="-127"/>
                <a:ea typeface="원신한 Light" panose="020B0303000000000000" pitchFamily="50" charset="-127"/>
              </a:rPr>
              <a:t>!</a:t>
            </a:r>
            <a:endParaRPr kumimoji="1" lang="en-US" altLang="ko-KR" sz="1470" dirty="0">
              <a:ln>
                <a:solidFill>
                  <a:schemeClr val="accent1">
                    <a:shade val="50000"/>
                    <a:alpha val="76000"/>
                  </a:schemeClr>
                </a:solidFill>
              </a:ln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grpSp>
        <p:nvGrpSpPr>
          <p:cNvPr id="15" name="그룹 1004"/>
          <p:cNvGrpSpPr/>
          <p:nvPr/>
        </p:nvGrpSpPr>
        <p:grpSpPr>
          <a:xfrm>
            <a:off x="1819376" y="1436376"/>
            <a:ext cx="971224" cy="971224"/>
            <a:chOff x="3750000" y="2496429"/>
            <a:chExt cx="6171429" cy="6171429"/>
          </a:xfrm>
        </p:grpSpPr>
        <p:pic>
          <p:nvPicPr>
            <p:cNvPr id="16" name="Object 1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50000" y="2496429"/>
              <a:ext cx="6171429" cy="6171429"/>
            </a:xfrm>
            <a:prstGeom prst="rect">
              <a:avLst/>
            </a:prstGeom>
          </p:spPr>
        </p:pic>
      </p:grpSp>
      <p:grpSp>
        <p:nvGrpSpPr>
          <p:cNvPr id="4" name="그룹 3"/>
          <p:cNvGrpSpPr/>
          <p:nvPr/>
        </p:nvGrpSpPr>
        <p:grpSpPr>
          <a:xfrm>
            <a:off x="2150843" y="1778389"/>
            <a:ext cx="308290" cy="308290"/>
            <a:chOff x="771566" y="2853871"/>
            <a:chExt cx="419425" cy="419425"/>
          </a:xfrm>
        </p:grpSpPr>
        <p:sp>
          <p:nvSpPr>
            <p:cNvPr id="2" name="위쪽 화살표 1"/>
            <p:cNvSpPr/>
            <p:nvPr/>
          </p:nvSpPr>
          <p:spPr>
            <a:xfrm>
              <a:off x="875669" y="2930428"/>
              <a:ext cx="204832" cy="248203"/>
            </a:xfrm>
            <a:prstGeom prst="upArrow">
              <a:avLst/>
            </a:prstGeom>
            <a:solidFill>
              <a:srgbClr val="0000FF">
                <a:alpha val="7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70"/>
            </a:p>
          </p:txBody>
        </p:sp>
        <p:sp>
          <p:nvSpPr>
            <p:cNvPr id="3" name="타원 2"/>
            <p:cNvSpPr/>
            <p:nvPr/>
          </p:nvSpPr>
          <p:spPr>
            <a:xfrm>
              <a:off x="771566" y="2853871"/>
              <a:ext cx="419425" cy="419425"/>
            </a:xfrm>
            <a:prstGeom prst="ellipse">
              <a:avLst/>
            </a:prstGeom>
            <a:solidFill>
              <a:schemeClr val="tx2">
                <a:lumMod val="20000"/>
                <a:lumOff val="80000"/>
                <a:alpha val="3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70"/>
            </a:p>
          </p:txBody>
        </p:sp>
      </p:grpSp>
      <p:grpSp>
        <p:nvGrpSpPr>
          <p:cNvPr id="20" name="그룹 1004"/>
          <p:cNvGrpSpPr/>
          <p:nvPr/>
        </p:nvGrpSpPr>
        <p:grpSpPr>
          <a:xfrm>
            <a:off x="8088818" y="1436376"/>
            <a:ext cx="971224" cy="971224"/>
            <a:chOff x="3750000" y="2496429"/>
            <a:chExt cx="6171429" cy="6171429"/>
          </a:xfrm>
        </p:grpSpPr>
        <p:pic>
          <p:nvPicPr>
            <p:cNvPr id="24" name="Object 1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50000" y="2496429"/>
              <a:ext cx="6171429" cy="6171429"/>
            </a:xfrm>
            <a:prstGeom prst="rect">
              <a:avLst/>
            </a:prstGeom>
          </p:spPr>
        </p:pic>
      </p:grpSp>
      <p:sp>
        <p:nvSpPr>
          <p:cNvPr id="27" name="타원 26"/>
          <p:cNvSpPr/>
          <p:nvPr/>
        </p:nvSpPr>
        <p:spPr>
          <a:xfrm>
            <a:off x="8421047" y="1774135"/>
            <a:ext cx="308290" cy="308290"/>
          </a:xfrm>
          <a:prstGeom prst="ellipse">
            <a:avLst/>
          </a:prstGeom>
          <a:solidFill>
            <a:schemeClr val="tx2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70"/>
          </a:p>
        </p:txBody>
      </p:sp>
      <p:sp>
        <p:nvSpPr>
          <p:cNvPr id="5" name="갈매기형 수장 4"/>
          <p:cNvSpPr/>
          <p:nvPr/>
        </p:nvSpPr>
        <p:spPr>
          <a:xfrm rot="5400000">
            <a:off x="8482614" y="1835191"/>
            <a:ext cx="185155" cy="185155"/>
          </a:xfrm>
          <a:prstGeom prst="chevron">
            <a:avLst/>
          </a:prstGeom>
          <a:solidFill>
            <a:srgbClr val="0000FF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70">
              <a:solidFill>
                <a:schemeClr val="tx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917201BE-C571-CE48-9E93-87959C41FEAC}"/>
              </a:ext>
            </a:extLst>
          </p:cNvPr>
          <p:cNvSpPr txBox="1"/>
          <p:nvPr/>
        </p:nvSpPr>
        <p:spPr>
          <a:xfrm>
            <a:off x="586296" y="225891"/>
            <a:ext cx="10640728" cy="386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en-US" sz="1911" b="1" dirty="0" smtClean="0">
                <a:ln>
                  <a:solidFill>
                    <a:schemeClr val="tx1">
                      <a:alpha val="2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PART1 </a:t>
            </a:r>
            <a:r>
              <a:rPr kumimoji="1" lang="ko-KR" altLang="en-US" sz="1911" b="1" dirty="0" smtClean="0">
                <a:ln>
                  <a:solidFill>
                    <a:schemeClr val="tx1">
                      <a:alpha val="2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신한 </a:t>
            </a:r>
            <a:r>
              <a:rPr kumimoji="1" lang="en-US" altLang="ko-KR" sz="1911" b="1" dirty="0" smtClean="0">
                <a:ln>
                  <a:solidFill>
                    <a:schemeClr val="tx1">
                      <a:alpha val="2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SOL </a:t>
            </a:r>
            <a:r>
              <a:rPr kumimoji="1" lang="ko-KR" altLang="en-US" sz="1911" b="1" dirty="0" smtClean="0">
                <a:ln>
                  <a:solidFill>
                    <a:schemeClr val="tx1">
                      <a:alpha val="2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회원가입</a:t>
            </a:r>
            <a:endParaRPr kumimoji="1" lang="x-none" altLang="en-US" sz="1617" b="1" dirty="0">
              <a:ln>
                <a:solidFill>
                  <a:schemeClr val="tx1">
                    <a:alpha val="20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원신한 Bold" panose="020B0803000000000000" pitchFamily="50" charset="-127"/>
              <a:ea typeface="원신한 Bold" panose="020B0803000000000000" pitchFamily="50" charset="-127"/>
            </a:endParaRPr>
          </a:p>
        </p:txBody>
      </p:sp>
      <p:grpSp>
        <p:nvGrpSpPr>
          <p:cNvPr id="28" name="그룹 27"/>
          <p:cNvGrpSpPr/>
          <p:nvPr/>
        </p:nvGrpSpPr>
        <p:grpSpPr>
          <a:xfrm>
            <a:off x="2803875" y="2225296"/>
            <a:ext cx="2011354" cy="3662045"/>
            <a:chOff x="4322703" y="3020579"/>
            <a:chExt cx="2874937" cy="6221812"/>
          </a:xfrm>
        </p:grpSpPr>
        <p:pic>
          <p:nvPicPr>
            <p:cNvPr id="30" name="그림 2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99" r="3083"/>
            <a:stretch/>
          </p:blipFill>
          <p:spPr>
            <a:xfrm>
              <a:off x="4322703" y="3020579"/>
              <a:ext cx="2874937" cy="6178621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pic>
          <p:nvPicPr>
            <p:cNvPr id="31" name="그림 3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555" b="26062"/>
            <a:stretch/>
          </p:blipFill>
          <p:spPr>
            <a:xfrm>
              <a:off x="4388175" y="5539155"/>
              <a:ext cx="2769771" cy="3703236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</p:grpSp>
      <p:sp>
        <p:nvSpPr>
          <p:cNvPr id="33" name="직사각형 32"/>
          <p:cNvSpPr/>
          <p:nvPr/>
        </p:nvSpPr>
        <p:spPr>
          <a:xfrm>
            <a:off x="2803875" y="2954614"/>
            <a:ext cx="2011354" cy="321961"/>
          </a:xfrm>
          <a:prstGeom prst="rect">
            <a:avLst/>
          </a:prstGeom>
          <a:solidFill>
            <a:schemeClr val="tx1">
              <a:alpha val="0"/>
            </a:schemeClr>
          </a:solidFill>
          <a:ln w="76200">
            <a:solidFill>
              <a:srgbClr val="FF0000">
                <a:alpha val="3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70"/>
          </a:p>
        </p:txBody>
      </p:sp>
      <p:grpSp>
        <p:nvGrpSpPr>
          <p:cNvPr id="34" name="그룹 33"/>
          <p:cNvGrpSpPr/>
          <p:nvPr/>
        </p:nvGrpSpPr>
        <p:grpSpPr>
          <a:xfrm>
            <a:off x="9043600" y="2227656"/>
            <a:ext cx="2289853" cy="3918691"/>
            <a:chOff x="6765131" y="490553"/>
            <a:chExt cx="4757738" cy="9922541"/>
          </a:xfrm>
        </p:grpSpPr>
        <p:pic>
          <p:nvPicPr>
            <p:cNvPr id="35" name="그림 3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69" b="5084"/>
            <a:stretch/>
          </p:blipFill>
          <p:spPr>
            <a:xfrm>
              <a:off x="6765131" y="490553"/>
              <a:ext cx="4757738" cy="9273441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pic>
          <p:nvPicPr>
            <p:cNvPr id="36" name="그림 3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509" b="36047"/>
            <a:stretch/>
          </p:blipFill>
          <p:spPr>
            <a:xfrm>
              <a:off x="6765131" y="7898494"/>
              <a:ext cx="4757738" cy="251460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722257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모서리가 둥근 직사각형 33"/>
          <p:cNvSpPr/>
          <p:nvPr/>
        </p:nvSpPr>
        <p:spPr>
          <a:xfrm>
            <a:off x="472685" y="1336339"/>
            <a:ext cx="2638029" cy="317644"/>
          </a:xfrm>
          <a:prstGeom prst="roundRec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26461" bIns="26461" rtlCol="0" anchor="ctr"/>
          <a:lstStyle/>
          <a:p>
            <a:pPr algn="ctr"/>
            <a:r>
              <a:rPr kumimoji="1" lang="en-US" altLang="ko-KR" sz="1470" b="1" dirty="0">
                <a:ln>
                  <a:solidFill>
                    <a:schemeClr val="tx1">
                      <a:lumMod val="95000"/>
                      <a:lumOff val="5000"/>
                      <a:alpha val="30000"/>
                    </a:schemeClr>
                  </a:solidFill>
                </a:ln>
                <a:solidFill>
                  <a:schemeClr val="bg1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①</a:t>
            </a:r>
            <a:r>
              <a:rPr kumimoji="1" lang="en-US" altLang="ko-KR" sz="1470" dirty="0">
                <a:ln>
                  <a:solidFill>
                    <a:schemeClr val="tx1">
                      <a:lumMod val="95000"/>
                      <a:lumOff val="5000"/>
                      <a:alpha val="30000"/>
                    </a:schemeClr>
                  </a:solidFill>
                </a:ln>
                <a:solidFill>
                  <a:schemeClr val="bg1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 </a:t>
            </a:r>
            <a:r>
              <a:rPr kumimoji="1" lang="ko-KR" altLang="en-US" sz="1470" dirty="0" smtClean="0">
                <a:ln>
                  <a:solidFill>
                    <a:schemeClr val="bg1">
                      <a:alpha val="30000"/>
                    </a:schemeClr>
                  </a:solidFill>
                </a:ln>
                <a:solidFill>
                  <a:schemeClr val="bg1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카카오계정으로 </a:t>
            </a:r>
            <a:r>
              <a:rPr kumimoji="1" lang="ko-KR" altLang="en-US" sz="1470" dirty="0">
                <a:ln>
                  <a:solidFill>
                    <a:schemeClr val="bg1">
                      <a:alpha val="30000"/>
                    </a:schemeClr>
                  </a:solidFill>
                </a:ln>
                <a:solidFill>
                  <a:schemeClr val="bg1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가입하기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6" r="772"/>
          <a:stretch/>
        </p:blipFill>
        <p:spPr>
          <a:xfrm>
            <a:off x="2354846" y="2343737"/>
            <a:ext cx="1800000" cy="382168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grpSp>
        <p:nvGrpSpPr>
          <p:cNvPr id="55" name="그룹 54"/>
          <p:cNvGrpSpPr/>
          <p:nvPr/>
        </p:nvGrpSpPr>
        <p:grpSpPr>
          <a:xfrm>
            <a:off x="4644794" y="2343738"/>
            <a:ext cx="1800000" cy="3848400"/>
            <a:chOff x="4322703" y="3020579"/>
            <a:chExt cx="2874937" cy="6221812"/>
          </a:xfrm>
        </p:grpSpPr>
        <p:pic>
          <p:nvPicPr>
            <p:cNvPr id="6" name="그림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99" r="3083"/>
            <a:stretch/>
          </p:blipFill>
          <p:spPr>
            <a:xfrm>
              <a:off x="4322703" y="3020579"/>
              <a:ext cx="2874937" cy="6178621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pic>
          <p:nvPicPr>
            <p:cNvPr id="9" name="그림 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555" b="26062"/>
            <a:stretch/>
          </p:blipFill>
          <p:spPr>
            <a:xfrm>
              <a:off x="4388175" y="5539155"/>
              <a:ext cx="2769771" cy="3703236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</p:grpSp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9" r="2568"/>
          <a:stretch/>
        </p:blipFill>
        <p:spPr>
          <a:xfrm>
            <a:off x="6923498" y="2343738"/>
            <a:ext cx="1800000" cy="383773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44" name="타원 43"/>
          <p:cNvSpPr/>
          <p:nvPr/>
        </p:nvSpPr>
        <p:spPr>
          <a:xfrm>
            <a:off x="4777234" y="4276441"/>
            <a:ext cx="196309" cy="196309"/>
          </a:xfrm>
          <a:prstGeom prst="ellipse">
            <a:avLst/>
          </a:prstGeom>
          <a:solidFill>
            <a:srgbClr val="FF0000">
              <a:alpha val="20000"/>
            </a:srgbClr>
          </a:solidFill>
          <a:ln w="1905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70" dirty="0">
                <a:ln>
                  <a:solidFill>
                    <a:schemeClr val="tx1"/>
                  </a:solidFill>
                  <a:prstDash val="solid"/>
                </a:ln>
              </a:rPr>
              <a:t> </a:t>
            </a:r>
            <a:endParaRPr lang="ko-KR" altLang="en-US" sz="1470" dirty="0">
              <a:ln>
                <a:solidFill>
                  <a:schemeClr val="tx1"/>
                </a:solidFill>
                <a:prstDash val="solid"/>
              </a:ln>
            </a:endParaRPr>
          </a:p>
        </p:txBody>
      </p:sp>
      <p:pic>
        <p:nvPicPr>
          <p:cNvPr id="53" name="그림 5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7"/>
          <a:stretch/>
        </p:blipFill>
        <p:spPr>
          <a:xfrm>
            <a:off x="11539055" y="2343738"/>
            <a:ext cx="1800000" cy="377512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54" name="그림 5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8" r="3012"/>
          <a:stretch/>
        </p:blipFill>
        <p:spPr>
          <a:xfrm>
            <a:off x="9255797" y="2343738"/>
            <a:ext cx="1800000" cy="384897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69" name="그림 6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6323" y="5645471"/>
            <a:ext cx="373533" cy="350407"/>
          </a:xfrm>
          <a:prstGeom prst="rect">
            <a:avLst/>
          </a:prstGeom>
        </p:spPr>
      </p:pic>
      <p:sp>
        <p:nvSpPr>
          <p:cNvPr id="31" name="모서리가 둥근 직사각형 30"/>
          <p:cNvSpPr/>
          <p:nvPr/>
        </p:nvSpPr>
        <p:spPr>
          <a:xfrm>
            <a:off x="9129877" y="1093335"/>
            <a:ext cx="3805178" cy="607094"/>
          </a:xfrm>
          <a:prstGeom prst="roundRect">
            <a:avLst>
              <a:gd name="adj" fmla="val 4359"/>
            </a:avLst>
          </a:prstGeom>
          <a:solidFill>
            <a:schemeClr val="accent5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70"/>
          </a:p>
        </p:txBody>
      </p:sp>
      <p:sp>
        <p:nvSpPr>
          <p:cNvPr id="2" name="직사각형 1"/>
          <p:cNvSpPr/>
          <p:nvPr/>
        </p:nvSpPr>
        <p:spPr>
          <a:xfrm>
            <a:off x="8820437" y="1085599"/>
            <a:ext cx="4309749" cy="607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</a:pPr>
            <a:r>
              <a:rPr kumimoji="1" lang="ko-KR" altLang="en-US" sz="1176" dirty="0">
                <a:ln>
                  <a:solidFill>
                    <a:schemeClr val="accent1">
                      <a:shade val="50000"/>
                      <a:alpha val="76000"/>
                    </a:schemeClr>
                  </a:solidFill>
                </a:ln>
                <a:latin typeface="원신한 Light" panose="020B0303000000000000" pitchFamily="50" charset="-127"/>
                <a:ea typeface="원신한 Light" panose="020B0303000000000000" pitchFamily="50" charset="-127"/>
              </a:rPr>
              <a:t>카카오 계정이 없거나 </a:t>
            </a:r>
            <a:r>
              <a:rPr kumimoji="1" lang="ko-KR" altLang="en-US" sz="1176" dirty="0" err="1">
                <a:ln>
                  <a:solidFill>
                    <a:schemeClr val="accent1">
                      <a:shade val="50000"/>
                      <a:alpha val="76000"/>
                    </a:schemeClr>
                  </a:solidFill>
                </a:ln>
                <a:latin typeface="원신한 Light" panose="020B0303000000000000" pitchFamily="50" charset="-127"/>
                <a:ea typeface="원신한 Light" panose="020B0303000000000000" pitchFamily="50" charset="-127"/>
              </a:rPr>
              <a:t>카카오톡</a:t>
            </a:r>
            <a:r>
              <a:rPr kumimoji="1" lang="ko-KR" altLang="en-US" sz="1176" dirty="0">
                <a:ln>
                  <a:solidFill>
                    <a:schemeClr val="accent1">
                      <a:shade val="50000"/>
                      <a:alpha val="76000"/>
                    </a:schemeClr>
                  </a:solidFill>
                </a:ln>
                <a:latin typeface="원신한 Light" panose="020B0303000000000000" pitchFamily="50" charset="-127"/>
                <a:ea typeface="원신한 Light" panose="020B0303000000000000" pitchFamily="50" charset="-127"/>
              </a:rPr>
              <a:t> </a:t>
            </a:r>
            <a:r>
              <a:rPr kumimoji="1" lang="ko-KR" altLang="en-US" sz="1176" dirty="0" err="1">
                <a:ln>
                  <a:solidFill>
                    <a:schemeClr val="accent1">
                      <a:shade val="50000"/>
                      <a:alpha val="76000"/>
                    </a:schemeClr>
                  </a:solidFill>
                </a:ln>
                <a:latin typeface="원신한 Light" panose="020B0303000000000000" pitchFamily="50" charset="-127"/>
                <a:ea typeface="원신한 Light" panose="020B0303000000000000" pitchFamily="50" charset="-127"/>
              </a:rPr>
              <a:t>미로그인</a:t>
            </a:r>
            <a:r>
              <a:rPr kumimoji="1" lang="ko-KR" altLang="en-US" sz="1176" dirty="0">
                <a:ln>
                  <a:solidFill>
                    <a:schemeClr val="accent1">
                      <a:shade val="50000"/>
                      <a:alpha val="76000"/>
                    </a:schemeClr>
                  </a:solidFill>
                </a:ln>
                <a:latin typeface="원신한 Light" panose="020B0303000000000000" pitchFamily="50" charset="-127"/>
                <a:ea typeface="원신한 Light" panose="020B0303000000000000" pitchFamily="50" charset="-127"/>
              </a:rPr>
              <a:t> 된 </a:t>
            </a:r>
            <a:r>
              <a:rPr kumimoji="1" lang="ko-KR" altLang="en-US" sz="1176" dirty="0" err="1">
                <a:ln>
                  <a:solidFill>
                    <a:schemeClr val="accent1">
                      <a:shade val="50000"/>
                      <a:alpha val="76000"/>
                    </a:schemeClr>
                  </a:solidFill>
                </a:ln>
                <a:latin typeface="원신한 Light" panose="020B0303000000000000" pitchFamily="50" charset="-127"/>
                <a:ea typeface="원신한 Light" panose="020B0303000000000000" pitchFamily="50" charset="-127"/>
              </a:rPr>
              <a:t>폰의</a:t>
            </a:r>
            <a:r>
              <a:rPr kumimoji="1" lang="ko-KR" altLang="en-US" sz="1176" dirty="0">
                <a:ln>
                  <a:solidFill>
                    <a:schemeClr val="accent1">
                      <a:shade val="50000"/>
                      <a:alpha val="76000"/>
                    </a:schemeClr>
                  </a:solidFill>
                </a:ln>
                <a:latin typeface="원신한 Light" panose="020B0303000000000000" pitchFamily="50" charset="-127"/>
                <a:ea typeface="원신한 Light" panose="020B0303000000000000" pitchFamily="50" charset="-127"/>
              </a:rPr>
              <a:t> 경우</a:t>
            </a:r>
            <a:r>
              <a:rPr kumimoji="1" lang="en-US" altLang="ko-KR" sz="1176" dirty="0">
                <a:ln>
                  <a:solidFill>
                    <a:schemeClr val="accent1">
                      <a:shade val="50000"/>
                      <a:alpha val="76000"/>
                    </a:schemeClr>
                  </a:solidFill>
                </a:ln>
                <a:latin typeface="원신한 Light" panose="020B0303000000000000" pitchFamily="50" charset="-127"/>
                <a:ea typeface="원신한 Light" panose="020B0303000000000000" pitchFamily="50" charset="-127"/>
              </a:rPr>
              <a:t>, </a:t>
            </a:r>
            <a:endParaRPr kumimoji="1" lang="en-US" altLang="ko-KR" sz="1176" dirty="0" smtClean="0">
              <a:ln>
                <a:solidFill>
                  <a:schemeClr val="accent1">
                    <a:shade val="50000"/>
                    <a:alpha val="76000"/>
                  </a:schemeClr>
                </a:solidFill>
              </a:ln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lvl="1">
              <a:lnSpc>
                <a:spcPct val="150000"/>
              </a:lnSpc>
            </a:pPr>
            <a:r>
              <a:rPr kumimoji="1" lang="ko-KR" altLang="en-US" sz="1176" dirty="0" err="1" smtClean="0">
                <a:ln>
                  <a:solidFill>
                    <a:schemeClr val="accent1">
                      <a:shade val="50000"/>
                      <a:alpha val="76000"/>
                    </a:schemeClr>
                  </a:solidFill>
                </a:ln>
                <a:latin typeface="원신한 Light" panose="020B0303000000000000" pitchFamily="50" charset="-127"/>
                <a:ea typeface="원신한 Light" panose="020B0303000000000000" pitchFamily="50" charset="-127"/>
              </a:rPr>
              <a:t>카카오톡을</a:t>
            </a:r>
            <a:r>
              <a:rPr kumimoji="1" lang="ko-KR" altLang="en-US" sz="1176" dirty="0" smtClean="0">
                <a:ln>
                  <a:solidFill>
                    <a:schemeClr val="accent1">
                      <a:shade val="50000"/>
                      <a:alpha val="76000"/>
                    </a:schemeClr>
                  </a:solidFill>
                </a:ln>
                <a:latin typeface="원신한 Light" panose="020B0303000000000000" pitchFamily="50" charset="-127"/>
                <a:ea typeface="원신한 Light" panose="020B0303000000000000" pitchFamily="50" charset="-127"/>
              </a:rPr>
              <a:t> </a:t>
            </a:r>
            <a:r>
              <a:rPr kumimoji="1" lang="ko-KR" altLang="en-US" sz="1176" dirty="0">
                <a:ln>
                  <a:solidFill>
                    <a:schemeClr val="accent1">
                      <a:shade val="50000"/>
                      <a:alpha val="76000"/>
                    </a:schemeClr>
                  </a:solidFill>
                </a:ln>
                <a:latin typeface="원신한 Light" panose="020B0303000000000000" pitchFamily="50" charset="-127"/>
                <a:ea typeface="원신한 Light" panose="020B0303000000000000" pitchFamily="50" charset="-127"/>
              </a:rPr>
              <a:t>설치하거나 로그인 화면으로 연동돼요</a:t>
            </a:r>
            <a:r>
              <a:rPr kumimoji="1" lang="en-US" altLang="ko-KR" sz="1176" dirty="0">
                <a:ln>
                  <a:solidFill>
                    <a:schemeClr val="accent1">
                      <a:shade val="50000"/>
                      <a:alpha val="76000"/>
                    </a:schemeClr>
                  </a:solidFill>
                </a:ln>
                <a:latin typeface="원신한 Light" panose="020B0303000000000000" pitchFamily="50" charset="-127"/>
                <a:ea typeface="원신한 Light" panose="020B0303000000000000" pitchFamily="50" charset="-127"/>
              </a:rPr>
              <a:t>!</a:t>
            </a:r>
          </a:p>
        </p:txBody>
      </p:sp>
      <p:sp>
        <p:nvSpPr>
          <p:cNvPr id="36" name="갈매기형 수장 35"/>
          <p:cNvSpPr/>
          <p:nvPr/>
        </p:nvSpPr>
        <p:spPr>
          <a:xfrm>
            <a:off x="4225253" y="3862371"/>
            <a:ext cx="294564" cy="504968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70">
              <a:solidFill>
                <a:schemeClr val="tx1"/>
              </a:solidFill>
            </a:endParaRPr>
          </a:p>
        </p:txBody>
      </p:sp>
      <p:sp>
        <p:nvSpPr>
          <p:cNvPr id="37" name="갈매기형 수장 36"/>
          <p:cNvSpPr/>
          <p:nvPr/>
        </p:nvSpPr>
        <p:spPr>
          <a:xfrm>
            <a:off x="6576710" y="3862371"/>
            <a:ext cx="294564" cy="504968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70">
              <a:solidFill>
                <a:schemeClr val="tx1"/>
              </a:solidFill>
            </a:endParaRPr>
          </a:p>
        </p:txBody>
      </p:sp>
      <p:sp>
        <p:nvSpPr>
          <p:cNvPr id="38" name="갈매기형 수장 37"/>
          <p:cNvSpPr/>
          <p:nvPr/>
        </p:nvSpPr>
        <p:spPr>
          <a:xfrm>
            <a:off x="8841086" y="3862371"/>
            <a:ext cx="294564" cy="504968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70">
              <a:solidFill>
                <a:schemeClr val="tx1"/>
              </a:solidFill>
            </a:endParaRPr>
          </a:p>
        </p:txBody>
      </p:sp>
      <p:sp>
        <p:nvSpPr>
          <p:cNvPr id="39" name="갈매기형 수장 38"/>
          <p:cNvSpPr/>
          <p:nvPr/>
        </p:nvSpPr>
        <p:spPr>
          <a:xfrm>
            <a:off x="11125422" y="3831228"/>
            <a:ext cx="294564" cy="504968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70">
              <a:solidFill>
                <a:schemeClr val="tx1"/>
              </a:solidFill>
            </a:endParaRPr>
          </a:p>
        </p:txBody>
      </p:sp>
      <p:pic>
        <p:nvPicPr>
          <p:cNvPr id="51" name="그림 5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77462" y="1073698"/>
            <a:ext cx="599163" cy="684758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6666906" y="3197134"/>
            <a:ext cx="280047" cy="1548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70"/>
          </a:p>
        </p:txBody>
      </p:sp>
      <p:sp>
        <p:nvSpPr>
          <p:cNvPr id="47" name="직사각형 46"/>
          <p:cNvSpPr/>
          <p:nvPr/>
        </p:nvSpPr>
        <p:spPr>
          <a:xfrm>
            <a:off x="6574850" y="3746550"/>
            <a:ext cx="387016" cy="113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70"/>
          </a:p>
        </p:txBody>
      </p:sp>
      <p:sp>
        <p:nvSpPr>
          <p:cNvPr id="48" name="직사각형 47"/>
          <p:cNvSpPr/>
          <p:nvPr/>
        </p:nvSpPr>
        <p:spPr>
          <a:xfrm>
            <a:off x="6195434" y="4333535"/>
            <a:ext cx="631589" cy="1192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70"/>
          </a:p>
        </p:txBody>
      </p:sp>
      <p:sp>
        <p:nvSpPr>
          <p:cNvPr id="49" name="직사각형 48"/>
          <p:cNvSpPr/>
          <p:nvPr/>
        </p:nvSpPr>
        <p:spPr>
          <a:xfrm>
            <a:off x="2378955" y="3161653"/>
            <a:ext cx="1775891" cy="321961"/>
          </a:xfrm>
          <a:prstGeom prst="rect">
            <a:avLst/>
          </a:prstGeom>
          <a:solidFill>
            <a:schemeClr val="tx1">
              <a:alpha val="0"/>
            </a:schemeClr>
          </a:solidFill>
          <a:ln w="76200">
            <a:solidFill>
              <a:srgbClr val="FF0000">
                <a:alpha val="3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70"/>
          </a:p>
        </p:txBody>
      </p:sp>
      <p:sp>
        <p:nvSpPr>
          <p:cNvPr id="50" name="직사각형 49"/>
          <p:cNvSpPr/>
          <p:nvPr/>
        </p:nvSpPr>
        <p:spPr>
          <a:xfrm>
            <a:off x="4645251" y="3098159"/>
            <a:ext cx="1799543" cy="384096"/>
          </a:xfrm>
          <a:prstGeom prst="rect">
            <a:avLst/>
          </a:prstGeom>
          <a:solidFill>
            <a:schemeClr val="tx1">
              <a:alpha val="0"/>
            </a:schemeClr>
          </a:solidFill>
          <a:ln w="76200">
            <a:solidFill>
              <a:srgbClr val="FF0000">
                <a:alpha val="3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70"/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917201BE-C571-CE48-9E93-87959C41FEAC}"/>
              </a:ext>
            </a:extLst>
          </p:cNvPr>
          <p:cNvSpPr txBox="1"/>
          <p:nvPr/>
        </p:nvSpPr>
        <p:spPr>
          <a:xfrm>
            <a:off x="586296" y="225891"/>
            <a:ext cx="10640728" cy="386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en-US" sz="1911" b="1" dirty="0" smtClean="0">
                <a:ln>
                  <a:solidFill>
                    <a:schemeClr val="tx1">
                      <a:alpha val="2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PART1 </a:t>
            </a:r>
            <a:r>
              <a:rPr kumimoji="1" lang="ko-KR" altLang="en-US" sz="1911" b="1" dirty="0" smtClean="0">
                <a:ln>
                  <a:solidFill>
                    <a:schemeClr val="tx1">
                      <a:alpha val="2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신한 </a:t>
            </a:r>
            <a:r>
              <a:rPr kumimoji="1" lang="en-US" altLang="ko-KR" sz="1911" b="1" dirty="0" smtClean="0">
                <a:ln>
                  <a:solidFill>
                    <a:schemeClr val="tx1">
                      <a:alpha val="2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SOL </a:t>
            </a:r>
            <a:r>
              <a:rPr kumimoji="1" lang="ko-KR" altLang="en-US" sz="1911" b="1" dirty="0" smtClean="0">
                <a:ln>
                  <a:solidFill>
                    <a:schemeClr val="tx1">
                      <a:alpha val="2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회원가입</a:t>
            </a:r>
            <a:endParaRPr kumimoji="1" lang="x-none" altLang="en-US" sz="1617" b="1" dirty="0">
              <a:ln>
                <a:solidFill>
                  <a:schemeClr val="tx1">
                    <a:alpha val="20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원신한 Bold" panose="020B0803000000000000" pitchFamily="50" charset="-127"/>
              <a:ea typeface="원신한 Bold" panose="020B0803000000000000" pitchFamily="50" charset="-127"/>
            </a:endParaRPr>
          </a:p>
        </p:txBody>
      </p:sp>
      <p:sp>
        <p:nvSpPr>
          <p:cNvPr id="59" name="직사각형 58"/>
          <p:cNvSpPr/>
          <p:nvPr/>
        </p:nvSpPr>
        <p:spPr>
          <a:xfrm>
            <a:off x="679381" y="749472"/>
            <a:ext cx="67887" cy="179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70"/>
          </a:p>
        </p:txBody>
      </p:sp>
      <p:sp>
        <p:nvSpPr>
          <p:cNvPr id="60" name="직사각형 59"/>
          <p:cNvSpPr/>
          <p:nvPr/>
        </p:nvSpPr>
        <p:spPr>
          <a:xfrm>
            <a:off x="11546573" y="3197134"/>
            <a:ext cx="1800000" cy="549416"/>
          </a:xfrm>
          <a:prstGeom prst="rect">
            <a:avLst/>
          </a:prstGeom>
          <a:solidFill>
            <a:schemeClr val="tx1">
              <a:alpha val="0"/>
            </a:schemeClr>
          </a:solidFill>
          <a:ln w="76200">
            <a:solidFill>
              <a:srgbClr val="FF0000">
                <a:alpha val="3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70"/>
          </a:p>
        </p:txBody>
      </p:sp>
      <p:pic>
        <p:nvPicPr>
          <p:cNvPr id="65" name="그림 6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303" y="3348530"/>
            <a:ext cx="373533" cy="357358"/>
          </a:xfrm>
          <a:prstGeom prst="rect">
            <a:avLst/>
          </a:prstGeom>
        </p:spPr>
      </p:pic>
      <p:sp>
        <p:nvSpPr>
          <p:cNvPr id="67" name="갈매기형 수장 66"/>
          <p:cNvSpPr/>
          <p:nvPr/>
        </p:nvSpPr>
        <p:spPr>
          <a:xfrm>
            <a:off x="1989875" y="3837208"/>
            <a:ext cx="294564" cy="504968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70">
              <a:solidFill>
                <a:schemeClr val="tx1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11170960" y="6232877"/>
            <a:ext cx="2230726" cy="639723"/>
          </a:xfrm>
          <a:prstGeom prst="roundRect">
            <a:avLst>
              <a:gd name="adj" fmla="val 23615"/>
            </a:avLst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ko-KR" altLang="en-US" sz="1000" dirty="0" smtClean="0">
                <a:ln>
                  <a:solidFill>
                    <a:schemeClr val="accent1">
                      <a:shade val="50000"/>
                      <a:alpha val="76000"/>
                    </a:schemeClr>
                  </a:solidFill>
                </a:ln>
                <a:latin typeface="원신한 Light" panose="020B0303000000000000" pitchFamily="50" charset="-127"/>
                <a:ea typeface="원신한 Light" panose="020B0303000000000000" pitchFamily="50" charset="-127"/>
              </a:rPr>
              <a:t>연속 숫자</a:t>
            </a:r>
            <a:r>
              <a:rPr kumimoji="1" lang="en-US" altLang="ko-KR" sz="1000" dirty="0" smtClean="0">
                <a:ln>
                  <a:solidFill>
                    <a:schemeClr val="accent1">
                      <a:shade val="50000"/>
                      <a:alpha val="76000"/>
                    </a:schemeClr>
                  </a:solidFill>
                </a:ln>
                <a:latin typeface="원신한 Light" panose="020B0303000000000000" pitchFamily="50" charset="-127"/>
                <a:ea typeface="원신한 Light" panose="020B0303000000000000" pitchFamily="50" charset="-127"/>
              </a:rPr>
              <a:t>, </a:t>
            </a:r>
            <a:r>
              <a:rPr kumimoji="1" lang="ko-KR" altLang="en-US" sz="1000" dirty="0" smtClean="0">
                <a:ln>
                  <a:solidFill>
                    <a:schemeClr val="accent1">
                      <a:shade val="50000"/>
                      <a:alpha val="76000"/>
                    </a:schemeClr>
                  </a:solidFill>
                </a:ln>
                <a:latin typeface="원신한 Light" panose="020B0303000000000000" pitchFamily="50" charset="-127"/>
                <a:ea typeface="원신한 Light" panose="020B0303000000000000" pitchFamily="50" charset="-127"/>
              </a:rPr>
              <a:t>생년월일</a:t>
            </a:r>
            <a:r>
              <a:rPr kumimoji="1" lang="en-US" altLang="ko-KR" sz="1000" dirty="0" smtClean="0">
                <a:ln>
                  <a:solidFill>
                    <a:schemeClr val="accent1">
                      <a:shade val="50000"/>
                      <a:alpha val="76000"/>
                    </a:schemeClr>
                  </a:solidFill>
                </a:ln>
                <a:latin typeface="원신한 Light" panose="020B0303000000000000" pitchFamily="50" charset="-127"/>
                <a:ea typeface="원신한 Light" panose="020B0303000000000000" pitchFamily="50" charset="-127"/>
              </a:rPr>
              <a:t>, </a:t>
            </a:r>
            <a:r>
              <a:rPr kumimoji="1" lang="ko-KR" altLang="en-US" sz="1000" dirty="0" smtClean="0">
                <a:ln>
                  <a:solidFill>
                    <a:schemeClr val="accent1">
                      <a:shade val="50000"/>
                      <a:alpha val="76000"/>
                    </a:schemeClr>
                  </a:solidFill>
                </a:ln>
                <a:latin typeface="원신한 Light" panose="020B0303000000000000" pitchFamily="50" charset="-127"/>
                <a:ea typeface="원신한 Light" panose="020B0303000000000000" pitchFamily="50" charset="-127"/>
              </a:rPr>
              <a:t>핸드폰 번호는</a:t>
            </a:r>
            <a:endParaRPr kumimoji="1" lang="en-US" altLang="ko-KR" sz="1000" dirty="0" smtClean="0">
              <a:ln>
                <a:solidFill>
                  <a:schemeClr val="accent1">
                    <a:shade val="50000"/>
                    <a:alpha val="76000"/>
                  </a:schemeClr>
                </a:solidFill>
              </a:ln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>
              <a:lnSpc>
                <a:spcPct val="150000"/>
              </a:lnSpc>
            </a:pPr>
            <a:r>
              <a:rPr kumimoji="1" lang="ko-KR" altLang="en-US" sz="1000" dirty="0" smtClean="0">
                <a:ln>
                  <a:solidFill>
                    <a:schemeClr val="accent1">
                      <a:shade val="50000"/>
                      <a:alpha val="76000"/>
                    </a:schemeClr>
                  </a:solidFill>
                </a:ln>
                <a:latin typeface="원신한 Light" panose="020B0303000000000000" pitchFamily="50" charset="-127"/>
                <a:ea typeface="원신한 Light" panose="020B0303000000000000" pitchFamily="50" charset="-127"/>
              </a:rPr>
              <a:t>보안상 안전하지 않아 불가능합니다</a:t>
            </a:r>
            <a:r>
              <a:rPr kumimoji="1" lang="en-US" altLang="ko-KR" sz="1000" dirty="0" smtClean="0">
                <a:ln>
                  <a:solidFill>
                    <a:schemeClr val="accent1">
                      <a:shade val="50000"/>
                      <a:alpha val="76000"/>
                    </a:schemeClr>
                  </a:solidFill>
                </a:ln>
                <a:latin typeface="원신한 Light" panose="020B0303000000000000" pitchFamily="50" charset="-127"/>
                <a:ea typeface="원신한 Light" panose="020B0303000000000000" pitchFamily="50" charset="-127"/>
              </a:rPr>
              <a:t>.</a:t>
            </a:r>
            <a:endParaRPr kumimoji="1" lang="en-US" altLang="ko-KR" sz="1000" dirty="0">
              <a:ln>
                <a:solidFill>
                  <a:schemeClr val="accent1">
                    <a:shade val="50000"/>
                    <a:alpha val="76000"/>
                  </a:schemeClr>
                </a:solidFill>
              </a:ln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35" name="타원 34"/>
          <p:cNvSpPr/>
          <p:nvPr/>
        </p:nvSpPr>
        <p:spPr>
          <a:xfrm>
            <a:off x="9162263" y="941774"/>
            <a:ext cx="187068" cy="18706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29" dirty="0">
                <a:solidFill>
                  <a:prstClr val="white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!</a:t>
            </a:r>
            <a:endParaRPr lang="ko-KR" altLang="en-US" sz="1029" dirty="0">
              <a:solidFill>
                <a:prstClr val="white"/>
              </a:solidFill>
              <a:latin typeface="원신한 Bold" panose="020B0803000000000000" pitchFamily="50" charset="-127"/>
              <a:ea typeface="원신한 Bold" panose="020B0803000000000000" pitchFamily="50" charset="-127"/>
            </a:endParaRPr>
          </a:p>
        </p:txBody>
      </p:sp>
      <p:sp>
        <p:nvSpPr>
          <p:cNvPr id="70" name="갈매기형 수장 69"/>
          <p:cNvSpPr/>
          <p:nvPr/>
        </p:nvSpPr>
        <p:spPr>
          <a:xfrm>
            <a:off x="1520186" y="4314793"/>
            <a:ext cx="294564" cy="504968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70">
              <a:solidFill>
                <a:schemeClr val="tx1"/>
              </a:solidFill>
            </a:endParaRPr>
          </a:p>
        </p:txBody>
      </p:sp>
      <p:grpSp>
        <p:nvGrpSpPr>
          <p:cNvPr id="71" name="그룹 70"/>
          <p:cNvGrpSpPr/>
          <p:nvPr/>
        </p:nvGrpSpPr>
        <p:grpSpPr>
          <a:xfrm>
            <a:off x="146686" y="2876043"/>
            <a:ext cx="1454699" cy="309815"/>
            <a:chOff x="342888" y="3742693"/>
            <a:chExt cx="895037" cy="287002"/>
          </a:xfrm>
        </p:grpSpPr>
        <p:pic>
          <p:nvPicPr>
            <p:cNvPr id="72" name="그림 71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2589" b="73161" l="16441" r="448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94" t="16268" r="51640" b="20517"/>
            <a:stretch/>
          </p:blipFill>
          <p:spPr>
            <a:xfrm>
              <a:off x="342888" y="3742693"/>
              <a:ext cx="283322" cy="287002"/>
            </a:xfrm>
            <a:prstGeom prst="rect">
              <a:avLst/>
            </a:prstGeom>
          </p:spPr>
        </p:pic>
        <p:pic>
          <p:nvPicPr>
            <p:cNvPr id="73" name="그림 72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1778" b="72350" l="56389" r="867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93" t="15456" r="9449" b="21329"/>
            <a:stretch/>
          </p:blipFill>
          <p:spPr>
            <a:xfrm>
              <a:off x="680120" y="3751272"/>
              <a:ext cx="263540" cy="247664"/>
            </a:xfrm>
            <a:prstGeom prst="rect">
              <a:avLst/>
            </a:prstGeom>
          </p:spPr>
        </p:pic>
        <p:pic>
          <p:nvPicPr>
            <p:cNvPr id="74" name="그림 73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997570" y="3769168"/>
              <a:ext cx="240355" cy="228029"/>
            </a:xfrm>
            <a:prstGeom prst="rect">
              <a:avLst/>
            </a:prstGeom>
          </p:spPr>
        </p:pic>
      </p:grpSp>
      <p:sp>
        <p:nvSpPr>
          <p:cNvPr id="75" name="직사각형 74"/>
          <p:cNvSpPr/>
          <p:nvPr/>
        </p:nvSpPr>
        <p:spPr>
          <a:xfrm>
            <a:off x="80791" y="2343737"/>
            <a:ext cx="1826102" cy="3821685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943"/>
          </a:p>
        </p:txBody>
      </p:sp>
      <p:pic>
        <p:nvPicPr>
          <p:cNvPr id="76" name="그림 75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7" b="60542"/>
          <a:stretch/>
        </p:blipFill>
        <p:spPr>
          <a:xfrm>
            <a:off x="130647" y="3582553"/>
            <a:ext cx="1722204" cy="2142294"/>
          </a:xfrm>
          <a:prstGeom prst="rect">
            <a:avLst/>
          </a:prstGeom>
        </p:spPr>
      </p:pic>
      <p:sp>
        <p:nvSpPr>
          <p:cNvPr id="77" name="모서리가 둥근 직사각형 76"/>
          <p:cNvSpPr/>
          <p:nvPr/>
        </p:nvSpPr>
        <p:spPr>
          <a:xfrm>
            <a:off x="71852" y="2094731"/>
            <a:ext cx="1813916" cy="237488"/>
          </a:xfrm>
          <a:prstGeom prst="roundRect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bIns="36000" rtlCol="0" anchor="ctr"/>
          <a:lstStyle/>
          <a:p>
            <a:pPr algn="ctr"/>
            <a:r>
              <a:rPr kumimoji="1" lang="ko-KR" altLang="en-US" sz="1100" dirty="0" smtClean="0">
                <a:ln>
                  <a:solidFill>
                    <a:schemeClr val="bg1">
                      <a:alpha val="30000"/>
                    </a:schemeClr>
                  </a:solidFill>
                </a:ln>
                <a:solidFill>
                  <a:schemeClr val="bg1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신한 쏠</a:t>
            </a:r>
            <a:r>
              <a:rPr kumimoji="1" lang="en-US" altLang="ko-KR" sz="1100" dirty="0" smtClean="0">
                <a:ln>
                  <a:solidFill>
                    <a:schemeClr val="bg1">
                      <a:alpha val="30000"/>
                    </a:schemeClr>
                  </a:solidFill>
                </a:ln>
                <a:solidFill>
                  <a:schemeClr val="bg1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(SOL)</a:t>
            </a:r>
            <a:r>
              <a:rPr kumimoji="1" lang="ko-KR" altLang="en-US" sz="1100" dirty="0" smtClean="0">
                <a:ln>
                  <a:solidFill>
                    <a:schemeClr val="bg1">
                      <a:alpha val="30000"/>
                    </a:schemeClr>
                  </a:solidFill>
                </a:ln>
                <a:solidFill>
                  <a:schemeClr val="bg1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 설치</a:t>
            </a:r>
            <a:endParaRPr kumimoji="1" lang="ko-KR" altLang="en-US" sz="1100" dirty="0">
              <a:ln>
                <a:solidFill>
                  <a:schemeClr val="bg1">
                    <a:alpha val="30000"/>
                  </a:schemeClr>
                </a:solidFill>
              </a:ln>
              <a:solidFill>
                <a:schemeClr val="bg1"/>
              </a:solidFill>
              <a:latin typeface="원신한 Medium" panose="020B0603000000000000" pitchFamily="50" charset="-127"/>
              <a:ea typeface="원신한 Medium" panose="020B0603000000000000" pitchFamily="50" charset="-127"/>
            </a:endParaRPr>
          </a:p>
        </p:txBody>
      </p:sp>
      <p:sp>
        <p:nvSpPr>
          <p:cNvPr id="78" name="직사각형 77"/>
          <p:cNvSpPr/>
          <p:nvPr/>
        </p:nvSpPr>
        <p:spPr>
          <a:xfrm>
            <a:off x="-451795" y="2412479"/>
            <a:ext cx="1783487" cy="363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</a:pPr>
            <a:r>
              <a:rPr kumimoji="1" lang="en-US" altLang="ko-KR" sz="1176" dirty="0" smtClean="0">
                <a:ln>
                  <a:solidFill>
                    <a:schemeClr val="accent1">
                      <a:shade val="50000"/>
                      <a:alpha val="76000"/>
                    </a:schemeClr>
                  </a:solidFill>
                </a:ln>
                <a:latin typeface="원신한 Light" panose="020B0303000000000000" pitchFamily="50" charset="-127"/>
                <a:ea typeface="원신한 Light" panose="020B0303000000000000" pitchFamily="50" charset="-127"/>
              </a:rPr>
              <a:t>① </a:t>
            </a:r>
            <a:r>
              <a:rPr kumimoji="1" lang="ko-KR" altLang="en-US" sz="1176" dirty="0" smtClean="0">
                <a:ln>
                  <a:solidFill>
                    <a:schemeClr val="accent1">
                      <a:shade val="50000"/>
                      <a:alpha val="76000"/>
                    </a:schemeClr>
                  </a:solidFill>
                </a:ln>
                <a:latin typeface="원신한 Light" panose="020B0303000000000000" pitchFamily="50" charset="-127"/>
                <a:ea typeface="원신한 Light" panose="020B0303000000000000" pitchFamily="50" charset="-127"/>
              </a:rPr>
              <a:t>스토어 접속</a:t>
            </a:r>
            <a:endParaRPr kumimoji="1" lang="en-US" altLang="ko-KR" sz="1176" dirty="0">
              <a:ln>
                <a:solidFill>
                  <a:schemeClr val="accent1">
                    <a:shade val="50000"/>
                    <a:alpha val="76000"/>
                  </a:schemeClr>
                </a:solidFill>
              </a:ln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79" name="직사각형 78"/>
          <p:cNvSpPr/>
          <p:nvPr/>
        </p:nvSpPr>
        <p:spPr>
          <a:xfrm>
            <a:off x="-451795" y="3204567"/>
            <a:ext cx="2257658" cy="363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</a:pPr>
            <a:r>
              <a:rPr kumimoji="1" lang="en-US" altLang="ko-KR" sz="1176" dirty="0" smtClean="0">
                <a:ln>
                  <a:solidFill>
                    <a:schemeClr val="accent1">
                      <a:shade val="50000"/>
                      <a:alpha val="76000"/>
                    </a:schemeClr>
                  </a:solidFill>
                </a:ln>
                <a:latin typeface="원신한 Light" panose="020B0303000000000000" pitchFamily="50" charset="-127"/>
                <a:ea typeface="원신한 Light" panose="020B0303000000000000" pitchFamily="50" charset="-127"/>
              </a:rPr>
              <a:t>② </a:t>
            </a:r>
            <a:r>
              <a:rPr kumimoji="1" lang="ko-KR" altLang="en-US" sz="1176" dirty="0" smtClean="0">
                <a:ln>
                  <a:solidFill>
                    <a:schemeClr val="accent1">
                      <a:shade val="50000"/>
                      <a:alpha val="76000"/>
                    </a:schemeClr>
                  </a:solidFill>
                </a:ln>
                <a:latin typeface="원신한 Light" panose="020B0303000000000000" pitchFamily="50" charset="-127"/>
                <a:ea typeface="원신한 Light" panose="020B0303000000000000" pitchFamily="50" charset="-127"/>
              </a:rPr>
              <a:t>신한 쏠 </a:t>
            </a:r>
            <a:r>
              <a:rPr kumimoji="1" lang="en-US" altLang="ko-KR" sz="1176" dirty="0" smtClean="0">
                <a:ln>
                  <a:solidFill>
                    <a:schemeClr val="accent1">
                      <a:shade val="50000"/>
                      <a:alpha val="76000"/>
                    </a:schemeClr>
                  </a:solidFill>
                </a:ln>
                <a:latin typeface="원신한 Light" panose="020B0303000000000000" pitchFamily="50" charset="-127"/>
                <a:ea typeface="원신한 Light" panose="020B0303000000000000" pitchFamily="50" charset="-127"/>
              </a:rPr>
              <a:t>(SOL) </a:t>
            </a:r>
            <a:r>
              <a:rPr kumimoji="1" lang="ko-KR" altLang="en-US" sz="1176" dirty="0" smtClean="0">
                <a:ln>
                  <a:solidFill>
                    <a:schemeClr val="accent1">
                      <a:shade val="50000"/>
                      <a:alpha val="76000"/>
                    </a:schemeClr>
                  </a:solidFill>
                </a:ln>
                <a:latin typeface="원신한 Light" panose="020B0303000000000000" pitchFamily="50" charset="-127"/>
                <a:ea typeface="원신한 Light" panose="020B0303000000000000" pitchFamily="50" charset="-127"/>
              </a:rPr>
              <a:t>검색</a:t>
            </a:r>
            <a:endParaRPr kumimoji="1" lang="en-US" altLang="ko-KR" sz="1176" dirty="0">
              <a:ln>
                <a:solidFill>
                  <a:schemeClr val="accent1">
                    <a:shade val="50000"/>
                    <a:alpha val="76000"/>
                  </a:schemeClr>
                </a:solidFill>
              </a:ln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80" name="직사각형 79"/>
          <p:cNvSpPr/>
          <p:nvPr/>
        </p:nvSpPr>
        <p:spPr>
          <a:xfrm>
            <a:off x="-465959" y="5758755"/>
            <a:ext cx="2257658" cy="336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</a:pPr>
            <a:r>
              <a:rPr kumimoji="1" lang="en-US" altLang="ko-KR" sz="1176" dirty="0" smtClean="0">
                <a:ln>
                  <a:solidFill>
                    <a:schemeClr val="accent1">
                      <a:shade val="50000"/>
                      <a:alpha val="76000"/>
                    </a:schemeClr>
                  </a:solidFill>
                </a:ln>
                <a:latin typeface="원신한 Light" panose="020B0303000000000000" pitchFamily="50" charset="-127"/>
                <a:ea typeface="원신한 Light" panose="020B0303000000000000" pitchFamily="50" charset="-127"/>
              </a:rPr>
              <a:t>③ </a:t>
            </a:r>
            <a:r>
              <a:rPr kumimoji="1" lang="ko-KR" altLang="en-US" sz="1176" dirty="0" smtClean="0">
                <a:ln>
                  <a:solidFill>
                    <a:schemeClr val="accent1">
                      <a:shade val="50000"/>
                      <a:alpha val="76000"/>
                    </a:schemeClr>
                  </a:solidFill>
                </a:ln>
                <a:latin typeface="원신한 Light" panose="020B0303000000000000" pitchFamily="50" charset="-127"/>
                <a:ea typeface="원신한 Light" panose="020B0303000000000000" pitchFamily="50" charset="-127"/>
              </a:rPr>
              <a:t>다운로드</a:t>
            </a:r>
            <a:endParaRPr kumimoji="1" lang="en-US" altLang="ko-KR" sz="1176" dirty="0">
              <a:ln>
                <a:solidFill>
                  <a:schemeClr val="accent1">
                    <a:shade val="50000"/>
                    <a:alpha val="76000"/>
                  </a:schemeClr>
                </a:solidFill>
              </a:ln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917201BE-C571-CE48-9E93-87959C41FEAC}"/>
              </a:ext>
            </a:extLst>
          </p:cNvPr>
          <p:cNvSpPr txBox="1"/>
          <p:nvPr/>
        </p:nvSpPr>
        <p:spPr>
          <a:xfrm>
            <a:off x="729524" y="706771"/>
            <a:ext cx="10640728" cy="318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ko-KR" altLang="en-US" sz="1470" dirty="0" smtClean="0">
                <a:ln>
                  <a:solidFill>
                    <a:schemeClr val="tx1">
                      <a:lumMod val="95000"/>
                      <a:lumOff val="5000"/>
                      <a:alpha val="30000"/>
                    </a:schemeClr>
                  </a:solidFill>
                </a:ln>
                <a:latin typeface="원신한 Medium" panose="020B0603000000000000" pitchFamily="50" charset="-127"/>
                <a:ea typeface="원신한 Medium" panose="020B0603000000000000" pitchFamily="50" charset="-127"/>
              </a:rPr>
              <a:t>신한</a:t>
            </a:r>
            <a:r>
              <a:rPr kumimoji="1" lang="en-US" altLang="ko-KR" sz="1470" dirty="0" smtClean="0">
                <a:ln>
                  <a:solidFill>
                    <a:schemeClr val="tx1">
                      <a:lumMod val="95000"/>
                      <a:lumOff val="5000"/>
                      <a:alpha val="30000"/>
                    </a:schemeClr>
                  </a:solidFill>
                </a:ln>
                <a:latin typeface="원신한 Medium" panose="020B0603000000000000" pitchFamily="50" charset="-127"/>
                <a:ea typeface="원신한 Medium" panose="020B0603000000000000" pitchFamily="50" charset="-127"/>
              </a:rPr>
              <a:t>SOL </a:t>
            </a:r>
            <a:r>
              <a:rPr kumimoji="1" lang="ko-KR" altLang="en-US" sz="1470" dirty="0" smtClean="0">
                <a:ln>
                  <a:solidFill>
                    <a:schemeClr val="tx1">
                      <a:lumMod val="95000"/>
                      <a:lumOff val="5000"/>
                      <a:alpha val="30000"/>
                    </a:schemeClr>
                  </a:solidFill>
                </a:ln>
                <a:latin typeface="원신한 Medium" panose="020B0603000000000000" pitchFamily="50" charset="-127"/>
                <a:ea typeface="원신한 Medium" panose="020B0603000000000000" pitchFamily="50" charset="-127"/>
              </a:rPr>
              <a:t>회원가입 </a:t>
            </a:r>
            <a:r>
              <a:rPr kumimoji="1" lang="en-US" altLang="ko-KR" sz="1470" dirty="0" smtClean="0">
                <a:ln>
                  <a:solidFill>
                    <a:schemeClr val="tx1">
                      <a:lumMod val="95000"/>
                      <a:lumOff val="5000"/>
                      <a:alpha val="30000"/>
                    </a:schemeClr>
                  </a:solidFill>
                </a:ln>
                <a:latin typeface="원신한 Medium" panose="020B0603000000000000" pitchFamily="50" charset="-127"/>
                <a:ea typeface="원신한 Medium" panose="020B0603000000000000" pitchFamily="50" charset="-127"/>
              </a:rPr>
              <a:t>: </a:t>
            </a:r>
            <a:r>
              <a:rPr kumimoji="1" lang="en-US" altLang="ko-KR" sz="1470" dirty="0" smtClean="0">
                <a:ln>
                  <a:solidFill>
                    <a:schemeClr val="tx1">
                      <a:lumMod val="95000"/>
                      <a:lumOff val="5000"/>
                      <a:alpha val="30000"/>
                    </a:schemeClr>
                  </a:solidFill>
                </a:ln>
                <a:solidFill>
                  <a:srgbClr val="FF0000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①</a:t>
            </a:r>
            <a:r>
              <a:rPr kumimoji="1" lang="ko-KR" altLang="en-US" sz="1470" dirty="0" smtClean="0">
                <a:ln>
                  <a:solidFill>
                    <a:schemeClr val="tx1">
                      <a:lumMod val="95000"/>
                      <a:lumOff val="5000"/>
                      <a:alpha val="30000"/>
                    </a:schemeClr>
                  </a:solidFill>
                </a:ln>
                <a:solidFill>
                  <a:srgbClr val="FF0000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카카오 계정</a:t>
            </a:r>
            <a:r>
              <a:rPr kumimoji="1" lang="en-US" altLang="ko-KR" sz="1470" dirty="0" smtClean="0">
                <a:ln>
                  <a:solidFill>
                    <a:schemeClr val="tx1">
                      <a:lumMod val="95000"/>
                      <a:lumOff val="5000"/>
                      <a:alpha val="30000"/>
                    </a:schemeClr>
                  </a:solidFill>
                </a:ln>
                <a:solidFill>
                  <a:srgbClr val="FF0000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 </a:t>
            </a:r>
            <a:r>
              <a:rPr kumimoji="1" lang="ko-KR" altLang="en-US" sz="1100" dirty="0" smtClean="0">
                <a:ln>
                  <a:solidFill>
                    <a:schemeClr val="tx1">
                      <a:lumMod val="95000"/>
                      <a:lumOff val="5000"/>
                      <a:alpha val="30000"/>
                    </a:schemeClr>
                  </a:solidFill>
                </a:ln>
                <a:latin typeface="원신한 Medium" panose="020B0603000000000000" pitchFamily="50" charset="-127"/>
                <a:ea typeface="원신한 Medium" panose="020B0603000000000000" pitchFamily="50" charset="-127"/>
              </a:rPr>
              <a:t>또는</a:t>
            </a:r>
            <a:r>
              <a:rPr kumimoji="1" lang="ko-KR" altLang="en-US" sz="1470" dirty="0" smtClean="0">
                <a:ln>
                  <a:solidFill>
                    <a:schemeClr val="tx1">
                      <a:lumMod val="95000"/>
                      <a:lumOff val="5000"/>
                      <a:alpha val="30000"/>
                    </a:schemeClr>
                  </a:solidFill>
                </a:ln>
                <a:latin typeface="원신한 Medium" panose="020B0603000000000000" pitchFamily="50" charset="-127"/>
                <a:ea typeface="원신한 Medium" panose="020B0603000000000000" pitchFamily="50" charset="-127"/>
              </a:rPr>
              <a:t> ②휴대폰번호를 </a:t>
            </a:r>
            <a:r>
              <a:rPr kumimoji="1" lang="ko-KR" altLang="en-US" sz="1470" dirty="0">
                <a:ln>
                  <a:solidFill>
                    <a:schemeClr val="tx1">
                      <a:lumMod val="95000"/>
                      <a:lumOff val="5000"/>
                      <a:alpha val="30000"/>
                    </a:schemeClr>
                  </a:solidFill>
                </a:ln>
                <a:latin typeface="원신한 Medium" panose="020B0603000000000000" pitchFamily="50" charset="-127"/>
                <a:ea typeface="원신한 Medium" panose="020B0603000000000000" pitchFamily="50" charset="-127"/>
              </a:rPr>
              <a:t>통한 가입방법을 </a:t>
            </a:r>
            <a:r>
              <a:rPr kumimoji="1" lang="ko-KR" altLang="en-US" sz="1470" dirty="0" err="1">
                <a:ln>
                  <a:solidFill>
                    <a:schemeClr val="tx1">
                      <a:lumMod val="95000"/>
                      <a:lumOff val="5000"/>
                      <a:alpha val="30000"/>
                    </a:schemeClr>
                  </a:solidFill>
                </a:ln>
                <a:latin typeface="원신한 Medium" panose="020B0603000000000000" pitchFamily="50" charset="-127"/>
                <a:ea typeface="원신한 Medium" panose="020B0603000000000000" pitchFamily="50" charset="-127"/>
              </a:rPr>
              <a:t>안내드려요</a:t>
            </a:r>
            <a:r>
              <a:rPr kumimoji="1" lang="en-US" altLang="ko-KR" sz="1470" dirty="0">
                <a:ln>
                  <a:solidFill>
                    <a:schemeClr val="tx1">
                      <a:lumMod val="95000"/>
                      <a:lumOff val="5000"/>
                      <a:alpha val="30000"/>
                    </a:schemeClr>
                  </a:solidFill>
                </a:ln>
                <a:latin typeface="원신한 Medium" panose="020B0603000000000000" pitchFamily="50" charset="-127"/>
                <a:ea typeface="원신한 Medium" panose="020B0603000000000000" pitchFamily="50" charset="-127"/>
              </a:rPr>
              <a:t>.</a:t>
            </a:r>
            <a:endParaRPr kumimoji="1" lang="x-none" altLang="en-US" sz="1470" dirty="0">
              <a:ln>
                <a:solidFill>
                  <a:schemeClr val="tx1">
                    <a:lumMod val="95000"/>
                    <a:lumOff val="5000"/>
                    <a:alpha val="30000"/>
                  </a:schemeClr>
                </a:solidFill>
              </a:ln>
              <a:latin typeface="원신한 Medium" panose="020B0603000000000000" pitchFamily="50" charset="-127"/>
              <a:ea typeface="원신한 Medium" panose="020B0603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63643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모서리가 둥근 직사각형 33"/>
          <p:cNvSpPr/>
          <p:nvPr/>
        </p:nvSpPr>
        <p:spPr>
          <a:xfrm>
            <a:off x="472685" y="1336339"/>
            <a:ext cx="2638029" cy="317644"/>
          </a:xfrm>
          <a:prstGeom prst="roundRec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26461" bIns="26461" rtlCol="0" anchor="ctr"/>
          <a:lstStyle/>
          <a:p>
            <a:pPr algn="ctr"/>
            <a:r>
              <a:rPr kumimoji="1" lang="en-US" altLang="ko-KR" sz="1470" b="1" dirty="0">
                <a:ln>
                  <a:solidFill>
                    <a:schemeClr val="tx1">
                      <a:lumMod val="95000"/>
                      <a:lumOff val="5000"/>
                      <a:alpha val="30000"/>
                    </a:schemeClr>
                  </a:solidFill>
                </a:ln>
                <a:solidFill>
                  <a:schemeClr val="bg1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②</a:t>
            </a:r>
            <a:r>
              <a:rPr kumimoji="1" lang="en-US" altLang="ko-KR" sz="1470" dirty="0">
                <a:ln>
                  <a:solidFill>
                    <a:schemeClr val="tx1">
                      <a:lumMod val="95000"/>
                      <a:lumOff val="5000"/>
                      <a:alpha val="30000"/>
                    </a:schemeClr>
                  </a:solidFill>
                </a:ln>
                <a:solidFill>
                  <a:srgbClr val="0563A7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 </a:t>
            </a:r>
            <a:r>
              <a:rPr kumimoji="1" lang="ko-KR" altLang="en-US" sz="1470" dirty="0" smtClean="0">
                <a:ln>
                  <a:solidFill>
                    <a:schemeClr val="bg1">
                      <a:alpha val="30000"/>
                    </a:schemeClr>
                  </a:solidFill>
                </a:ln>
                <a:solidFill>
                  <a:schemeClr val="bg1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휴대폰번호로 가입하기</a:t>
            </a:r>
            <a:endParaRPr kumimoji="1" lang="ko-KR" altLang="en-US" sz="1470" dirty="0">
              <a:ln>
                <a:solidFill>
                  <a:schemeClr val="bg1">
                    <a:alpha val="30000"/>
                  </a:schemeClr>
                </a:solidFill>
              </a:ln>
              <a:solidFill>
                <a:schemeClr val="bg1"/>
              </a:solidFill>
              <a:latin typeface="원신한 Medium" panose="020B0603000000000000" pitchFamily="50" charset="-127"/>
              <a:ea typeface="원신한 Medium" panose="020B0603000000000000" pitchFamily="50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6" r="772"/>
          <a:stretch/>
        </p:blipFill>
        <p:spPr>
          <a:xfrm>
            <a:off x="2354846" y="2343737"/>
            <a:ext cx="1800000" cy="382168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grpSp>
        <p:nvGrpSpPr>
          <p:cNvPr id="55" name="그룹 54"/>
          <p:cNvGrpSpPr/>
          <p:nvPr/>
        </p:nvGrpSpPr>
        <p:grpSpPr>
          <a:xfrm>
            <a:off x="4644794" y="2343738"/>
            <a:ext cx="1800000" cy="3848400"/>
            <a:chOff x="4322703" y="3020579"/>
            <a:chExt cx="2874937" cy="6221812"/>
          </a:xfrm>
        </p:grpSpPr>
        <p:pic>
          <p:nvPicPr>
            <p:cNvPr id="6" name="그림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99" r="3083"/>
            <a:stretch/>
          </p:blipFill>
          <p:spPr>
            <a:xfrm>
              <a:off x="4322703" y="3020579"/>
              <a:ext cx="2874937" cy="6178621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pic>
          <p:nvPicPr>
            <p:cNvPr id="9" name="그림 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555" b="26062"/>
            <a:stretch/>
          </p:blipFill>
          <p:spPr>
            <a:xfrm>
              <a:off x="4388175" y="5539155"/>
              <a:ext cx="2769771" cy="3703236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</p:grpSp>
      <p:sp>
        <p:nvSpPr>
          <p:cNvPr id="44" name="타원 43"/>
          <p:cNvSpPr/>
          <p:nvPr/>
        </p:nvSpPr>
        <p:spPr>
          <a:xfrm>
            <a:off x="4777234" y="4276441"/>
            <a:ext cx="196309" cy="196309"/>
          </a:xfrm>
          <a:prstGeom prst="ellipse">
            <a:avLst/>
          </a:prstGeom>
          <a:solidFill>
            <a:srgbClr val="FF0000">
              <a:alpha val="20000"/>
            </a:srgbClr>
          </a:solidFill>
          <a:ln w="1905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70" dirty="0">
                <a:ln>
                  <a:solidFill>
                    <a:schemeClr val="tx1"/>
                  </a:solidFill>
                  <a:prstDash val="solid"/>
                </a:ln>
              </a:rPr>
              <a:t> </a:t>
            </a:r>
            <a:endParaRPr lang="ko-KR" altLang="en-US" sz="1470" dirty="0">
              <a:ln>
                <a:solidFill>
                  <a:schemeClr val="tx1"/>
                </a:solidFill>
                <a:prstDash val="solid"/>
              </a:ln>
            </a:endParaRPr>
          </a:p>
        </p:txBody>
      </p:sp>
      <p:pic>
        <p:nvPicPr>
          <p:cNvPr id="53" name="그림 5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7"/>
          <a:stretch/>
        </p:blipFill>
        <p:spPr>
          <a:xfrm>
            <a:off x="11539055" y="2343738"/>
            <a:ext cx="1800000" cy="377512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69" name="그림 6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6323" y="5645471"/>
            <a:ext cx="373533" cy="350407"/>
          </a:xfrm>
          <a:prstGeom prst="rect">
            <a:avLst/>
          </a:prstGeom>
        </p:spPr>
      </p:pic>
      <p:sp>
        <p:nvSpPr>
          <p:cNvPr id="31" name="모서리가 둥근 직사각형 30"/>
          <p:cNvSpPr/>
          <p:nvPr/>
        </p:nvSpPr>
        <p:spPr>
          <a:xfrm>
            <a:off x="9129877" y="1093335"/>
            <a:ext cx="4209178" cy="607094"/>
          </a:xfrm>
          <a:prstGeom prst="roundRect">
            <a:avLst>
              <a:gd name="adj" fmla="val 4359"/>
            </a:avLst>
          </a:prstGeom>
          <a:solidFill>
            <a:schemeClr val="accent5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70"/>
          </a:p>
        </p:txBody>
      </p:sp>
      <p:sp>
        <p:nvSpPr>
          <p:cNvPr id="2" name="직사각형 1"/>
          <p:cNvSpPr/>
          <p:nvPr/>
        </p:nvSpPr>
        <p:spPr>
          <a:xfrm>
            <a:off x="8820437" y="1085599"/>
            <a:ext cx="4813806" cy="635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</a:pPr>
            <a:r>
              <a:rPr kumimoji="1" lang="ko-KR" altLang="en-US" sz="1176" dirty="0" smtClean="0">
                <a:ln>
                  <a:solidFill>
                    <a:schemeClr val="accent1">
                      <a:shade val="50000"/>
                      <a:alpha val="76000"/>
                    </a:schemeClr>
                  </a:solidFill>
                </a:ln>
                <a:latin typeface="원신한 Light" panose="020B0303000000000000" pitchFamily="50" charset="-127"/>
                <a:ea typeface="원신한 Light" panose="020B0303000000000000" pitchFamily="50" charset="-127"/>
              </a:rPr>
              <a:t>문자메세지로 고객님의 휴대폰 번호 확인이 불가능한</a:t>
            </a:r>
            <a:r>
              <a:rPr kumimoji="1" lang="en-US" altLang="ko-KR" sz="1176" dirty="0">
                <a:ln>
                  <a:solidFill>
                    <a:schemeClr val="accent1">
                      <a:shade val="50000"/>
                      <a:alpha val="76000"/>
                    </a:schemeClr>
                  </a:solidFill>
                </a:ln>
                <a:latin typeface="원신한 Light" panose="020B0303000000000000" pitchFamily="50" charset="-127"/>
                <a:ea typeface="원신한 Light" panose="020B0303000000000000" pitchFamily="50" charset="-127"/>
              </a:rPr>
              <a:t> </a:t>
            </a:r>
            <a:r>
              <a:rPr kumimoji="1" lang="ko-KR" altLang="en-US" sz="1176" dirty="0" smtClean="0">
                <a:ln>
                  <a:solidFill>
                    <a:schemeClr val="accent1">
                      <a:shade val="50000"/>
                      <a:alpha val="76000"/>
                    </a:schemeClr>
                  </a:solidFill>
                </a:ln>
                <a:latin typeface="원신한 Light" panose="020B0303000000000000" pitchFamily="50" charset="-127"/>
                <a:ea typeface="원신한 Light" panose="020B0303000000000000" pitchFamily="50" charset="-127"/>
              </a:rPr>
              <a:t>경우</a:t>
            </a:r>
            <a:r>
              <a:rPr kumimoji="1" lang="en-US" altLang="ko-KR" sz="1176" dirty="0" smtClean="0">
                <a:ln>
                  <a:solidFill>
                    <a:schemeClr val="accent1">
                      <a:shade val="50000"/>
                      <a:alpha val="76000"/>
                    </a:schemeClr>
                  </a:solidFill>
                </a:ln>
                <a:latin typeface="원신한 Light" panose="020B0303000000000000" pitchFamily="50" charset="-127"/>
                <a:ea typeface="원신한 Light" panose="020B0303000000000000" pitchFamily="50" charset="-127"/>
              </a:rPr>
              <a:t>, </a:t>
            </a:r>
          </a:p>
          <a:p>
            <a:pPr lvl="1">
              <a:lnSpc>
                <a:spcPct val="150000"/>
              </a:lnSpc>
            </a:pPr>
            <a:r>
              <a:rPr kumimoji="1" lang="ko-KR" altLang="en-US" sz="1176" dirty="0" smtClean="0">
                <a:ln>
                  <a:solidFill>
                    <a:schemeClr val="accent1">
                      <a:shade val="50000"/>
                      <a:alpha val="76000"/>
                    </a:schemeClr>
                  </a:solidFill>
                </a:ln>
                <a:latin typeface="원신한 Light" panose="020B0303000000000000" pitchFamily="50" charset="-127"/>
                <a:ea typeface="원신한 Light" panose="020B0303000000000000" pitchFamily="50" charset="-127"/>
              </a:rPr>
              <a:t>공동인증서나 비대면 영상통화 통해 회원가입이  가능해요</a:t>
            </a:r>
            <a:r>
              <a:rPr kumimoji="1" lang="en-US" altLang="ko-KR" sz="1176" dirty="0" smtClean="0">
                <a:ln>
                  <a:solidFill>
                    <a:schemeClr val="accent1">
                      <a:shade val="50000"/>
                      <a:alpha val="76000"/>
                    </a:schemeClr>
                  </a:solidFill>
                </a:ln>
                <a:latin typeface="원신한 Light" panose="020B0303000000000000" pitchFamily="50" charset="-127"/>
                <a:ea typeface="원신한 Light" panose="020B0303000000000000" pitchFamily="50" charset="-127"/>
              </a:rPr>
              <a:t>.</a:t>
            </a:r>
            <a:endParaRPr kumimoji="1" lang="en-US" altLang="ko-KR" sz="1176" dirty="0">
              <a:ln>
                <a:solidFill>
                  <a:schemeClr val="accent1">
                    <a:shade val="50000"/>
                    <a:alpha val="76000"/>
                  </a:schemeClr>
                </a:solidFill>
              </a:ln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35" name="타원 34"/>
          <p:cNvSpPr/>
          <p:nvPr/>
        </p:nvSpPr>
        <p:spPr>
          <a:xfrm>
            <a:off x="9201442" y="980164"/>
            <a:ext cx="187068" cy="18706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29" dirty="0">
                <a:solidFill>
                  <a:prstClr val="white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!</a:t>
            </a:r>
            <a:endParaRPr lang="ko-KR" altLang="en-US" sz="1029" dirty="0">
              <a:solidFill>
                <a:prstClr val="white"/>
              </a:solidFill>
              <a:latin typeface="원신한 Bold" panose="020B0803000000000000" pitchFamily="50" charset="-127"/>
              <a:ea typeface="원신한 Bold" panose="020B0803000000000000" pitchFamily="50" charset="-127"/>
            </a:endParaRPr>
          </a:p>
        </p:txBody>
      </p:sp>
      <p:sp>
        <p:nvSpPr>
          <p:cNvPr id="36" name="갈매기형 수장 35"/>
          <p:cNvSpPr/>
          <p:nvPr/>
        </p:nvSpPr>
        <p:spPr>
          <a:xfrm>
            <a:off x="4225253" y="3862371"/>
            <a:ext cx="294564" cy="504968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70">
              <a:solidFill>
                <a:schemeClr val="tx1"/>
              </a:solidFill>
            </a:endParaRPr>
          </a:p>
        </p:txBody>
      </p:sp>
      <p:sp>
        <p:nvSpPr>
          <p:cNvPr id="37" name="갈매기형 수장 36"/>
          <p:cNvSpPr/>
          <p:nvPr/>
        </p:nvSpPr>
        <p:spPr>
          <a:xfrm>
            <a:off x="6576710" y="3862371"/>
            <a:ext cx="294564" cy="504968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70">
              <a:solidFill>
                <a:schemeClr val="tx1"/>
              </a:solidFill>
            </a:endParaRPr>
          </a:p>
        </p:txBody>
      </p:sp>
      <p:sp>
        <p:nvSpPr>
          <p:cNvPr id="38" name="갈매기형 수장 37"/>
          <p:cNvSpPr/>
          <p:nvPr/>
        </p:nvSpPr>
        <p:spPr>
          <a:xfrm>
            <a:off x="8841086" y="3862371"/>
            <a:ext cx="294564" cy="504968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70">
              <a:solidFill>
                <a:schemeClr val="tx1"/>
              </a:solidFill>
            </a:endParaRPr>
          </a:p>
        </p:txBody>
      </p:sp>
      <p:sp>
        <p:nvSpPr>
          <p:cNvPr id="39" name="갈매기형 수장 38"/>
          <p:cNvSpPr/>
          <p:nvPr/>
        </p:nvSpPr>
        <p:spPr>
          <a:xfrm>
            <a:off x="11125422" y="3831228"/>
            <a:ext cx="294564" cy="504968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70">
              <a:solidFill>
                <a:schemeClr val="tx1"/>
              </a:solidFill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6666906" y="3197134"/>
            <a:ext cx="280047" cy="1548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70"/>
          </a:p>
        </p:txBody>
      </p:sp>
      <p:sp>
        <p:nvSpPr>
          <p:cNvPr id="47" name="직사각형 46"/>
          <p:cNvSpPr/>
          <p:nvPr/>
        </p:nvSpPr>
        <p:spPr>
          <a:xfrm>
            <a:off x="6574850" y="3746550"/>
            <a:ext cx="387016" cy="113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70"/>
          </a:p>
        </p:txBody>
      </p:sp>
      <p:sp>
        <p:nvSpPr>
          <p:cNvPr id="48" name="직사각형 47"/>
          <p:cNvSpPr/>
          <p:nvPr/>
        </p:nvSpPr>
        <p:spPr>
          <a:xfrm>
            <a:off x="6195434" y="4333535"/>
            <a:ext cx="631589" cy="1192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70"/>
          </a:p>
        </p:txBody>
      </p:sp>
      <p:sp>
        <p:nvSpPr>
          <p:cNvPr id="49" name="직사각형 48"/>
          <p:cNvSpPr/>
          <p:nvPr/>
        </p:nvSpPr>
        <p:spPr>
          <a:xfrm>
            <a:off x="2378955" y="3161653"/>
            <a:ext cx="1775891" cy="321961"/>
          </a:xfrm>
          <a:prstGeom prst="rect">
            <a:avLst/>
          </a:prstGeom>
          <a:solidFill>
            <a:schemeClr val="tx1">
              <a:alpha val="0"/>
            </a:schemeClr>
          </a:solidFill>
          <a:ln w="76200">
            <a:solidFill>
              <a:srgbClr val="FF0000">
                <a:alpha val="3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70"/>
          </a:p>
        </p:txBody>
      </p:sp>
      <p:sp>
        <p:nvSpPr>
          <p:cNvPr id="50" name="직사각형 49"/>
          <p:cNvSpPr/>
          <p:nvPr/>
        </p:nvSpPr>
        <p:spPr>
          <a:xfrm>
            <a:off x="4645251" y="3420591"/>
            <a:ext cx="1799543" cy="384096"/>
          </a:xfrm>
          <a:prstGeom prst="rect">
            <a:avLst/>
          </a:prstGeom>
          <a:solidFill>
            <a:schemeClr val="tx1">
              <a:alpha val="0"/>
            </a:schemeClr>
          </a:solidFill>
          <a:ln w="76200">
            <a:solidFill>
              <a:srgbClr val="FF0000">
                <a:alpha val="3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70"/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917201BE-C571-CE48-9E93-87959C41FEAC}"/>
              </a:ext>
            </a:extLst>
          </p:cNvPr>
          <p:cNvSpPr txBox="1"/>
          <p:nvPr/>
        </p:nvSpPr>
        <p:spPr>
          <a:xfrm>
            <a:off x="586296" y="170128"/>
            <a:ext cx="10640728" cy="386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en-US" sz="1911" b="1" dirty="0" smtClean="0">
                <a:ln>
                  <a:solidFill>
                    <a:schemeClr val="tx1">
                      <a:alpha val="2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PART1 </a:t>
            </a:r>
            <a:r>
              <a:rPr kumimoji="1" lang="ko-KR" altLang="en-US" sz="1911" b="1" dirty="0" smtClean="0">
                <a:ln>
                  <a:solidFill>
                    <a:schemeClr val="tx1">
                      <a:alpha val="2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신한 </a:t>
            </a:r>
            <a:r>
              <a:rPr kumimoji="1" lang="en-US" altLang="ko-KR" sz="1911" b="1" dirty="0" smtClean="0">
                <a:ln>
                  <a:solidFill>
                    <a:schemeClr val="tx1">
                      <a:alpha val="2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SOL </a:t>
            </a:r>
            <a:r>
              <a:rPr kumimoji="1" lang="ko-KR" altLang="en-US" sz="1911" b="1" dirty="0" smtClean="0">
                <a:ln>
                  <a:solidFill>
                    <a:schemeClr val="tx1">
                      <a:alpha val="2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회원가입</a:t>
            </a:r>
            <a:endParaRPr kumimoji="1" lang="x-none" altLang="en-US" sz="1617" b="1" dirty="0">
              <a:ln>
                <a:solidFill>
                  <a:schemeClr val="tx1">
                    <a:alpha val="20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원신한 Bold" panose="020B0803000000000000" pitchFamily="50" charset="-127"/>
              <a:ea typeface="원신한 Bold" panose="020B0803000000000000" pitchFamily="50" charset="-127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917201BE-C571-CE48-9E93-87959C41FEAC}"/>
              </a:ext>
            </a:extLst>
          </p:cNvPr>
          <p:cNvSpPr txBox="1"/>
          <p:nvPr/>
        </p:nvSpPr>
        <p:spPr>
          <a:xfrm>
            <a:off x="729524" y="706771"/>
            <a:ext cx="10640728" cy="318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ko-KR" altLang="en-US" sz="1470" dirty="0" smtClean="0">
                <a:ln>
                  <a:solidFill>
                    <a:schemeClr val="tx1">
                      <a:lumMod val="95000"/>
                      <a:lumOff val="5000"/>
                      <a:alpha val="30000"/>
                    </a:schemeClr>
                  </a:solidFill>
                </a:ln>
                <a:latin typeface="원신한 Medium" panose="020B0603000000000000" pitchFamily="50" charset="-127"/>
                <a:ea typeface="원신한 Medium" panose="020B0603000000000000" pitchFamily="50" charset="-127"/>
              </a:rPr>
              <a:t>신한</a:t>
            </a:r>
            <a:r>
              <a:rPr kumimoji="1" lang="en-US" altLang="ko-KR" sz="1470" dirty="0" smtClean="0">
                <a:ln>
                  <a:solidFill>
                    <a:schemeClr val="tx1">
                      <a:lumMod val="95000"/>
                      <a:lumOff val="5000"/>
                      <a:alpha val="30000"/>
                    </a:schemeClr>
                  </a:solidFill>
                </a:ln>
                <a:latin typeface="원신한 Medium" panose="020B0603000000000000" pitchFamily="50" charset="-127"/>
                <a:ea typeface="원신한 Medium" panose="020B0603000000000000" pitchFamily="50" charset="-127"/>
              </a:rPr>
              <a:t>SOL </a:t>
            </a:r>
            <a:r>
              <a:rPr kumimoji="1" lang="ko-KR" altLang="en-US" sz="1470" dirty="0" smtClean="0">
                <a:ln>
                  <a:solidFill>
                    <a:schemeClr val="tx1">
                      <a:lumMod val="95000"/>
                      <a:lumOff val="5000"/>
                      <a:alpha val="30000"/>
                    </a:schemeClr>
                  </a:solidFill>
                </a:ln>
                <a:latin typeface="원신한 Medium" panose="020B0603000000000000" pitchFamily="50" charset="-127"/>
                <a:ea typeface="원신한 Medium" panose="020B0603000000000000" pitchFamily="50" charset="-127"/>
              </a:rPr>
              <a:t>회원가입 </a:t>
            </a:r>
            <a:r>
              <a:rPr kumimoji="1" lang="en-US" altLang="ko-KR" sz="1470" dirty="0" smtClean="0">
                <a:ln>
                  <a:solidFill>
                    <a:schemeClr val="tx1">
                      <a:lumMod val="95000"/>
                      <a:lumOff val="5000"/>
                      <a:alpha val="30000"/>
                    </a:schemeClr>
                  </a:solidFill>
                </a:ln>
                <a:latin typeface="원신한 Medium" panose="020B0603000000000000" pitchFamily="50" charset="-127"/>
                <a:ea typeface="원신한 Medium" panose="020B0603000000000000" pitchFamily="50" charset="-127"/>
              </a:rPr>
              <a:t>: ①</a:t>
            </a:r>
            <a:r>
              <a:rPr kumimoji="1" lang="ko-KR" altLang="en-US" sz="1470" dirty="0" smtClean="0">
                <a:ln>
                  <a:solidFill>
                    <a:schemeClr val="tx1">
                      <a:lumMod val="95000"/>
                      <a:lumOff val="5000"/>
                      <a:alpha val="30000"/>
                    </a:schemeClr>
                  </a:solidFill>
                </a:ln>
                <a:latin typeface="원신한 Medium" panose="020B0603000000000000" pitchFamily="50" charset="-127"/>
                <a:ea typeface="원신한 Medium" panose="020B0603000000000000" pitchFamily="50" charset="-127"/>
              </a:rPr>
              <a:t>카카오 계정 </a:t>
            </a:r>
            <a:r>
              <a:rPr kumimoji="1" lang="ko-KR" altLang="en-US" sz="1100" dirty="0" smtClean="0">
                <a:ln>
                  <a:solidFill>
                    <a:schemeClr val="tx1">
                      <a:lumMod val="95000"/>
                      <a:lumOff val="5000"/>
                      <a:alpha val="30000"/>
                    </a:schemeClr>
                  </a:solidFill>
                </a:ln>
                <a:latin typeface="원신한 Medium" panose="020B0603000000000000" pitchFamily="50" charset="-127"/>
                <a:ea typeface="원신한 Medium" panose="020B0603000000000000" pitchFamily="50" charset="-127"/>
              </a:rPr>
              <a:t>또는</a:t>
            </a:r>
            <a:r>
              <a:rPr kumimoji="1" lang="en-US" altLang="ko-KR" sz="1470" dirty="0" smtClean="0">
                <a:ln>
                  <a:solidFill>
                    <a:schemeClr val="tx1">
                      <a:lumMod val="95000"/>
                      <a:lumOff val="5000"/>
                      <a:alpha val="30000"/>
                    </a:schemeClr>
                  </a:solidFill>
                </a:ln>
                <a:latin typeface="원신한 Medium" panose="020B0603000000000000" pitchFamily="50" charset="-127"/>
                <a:ea typeface="원신한 Medium" panose="020B0603000000000000" pitchFamily="50" charset="-127"/>
              </a:rPr>
              <a:t> </a:t>
            </a:r>
            <a:r>
              <a:rPr kumimoji="1" lang="en-US" altLang="ko-KR" sz="1470" dirty="0" smtClean="0">
                <a:ln>
                  <a:solidFill>
                    <a:schemeClr val="tx1">
                      <a:lumMod val="95000"/>
                      <a:lumOff val="5000"/>
                      <a:alpha val="30000"/>
                    </a:schemeClr>
                  </a:solidFill>
                </a:ln>
                <a:solidFill>
                  <a:srgbClr val="FF0000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②</a:t>
            </a:r>
            <a:r>
              <a:rPr kumimoji="1" lang="ko-KR" altLang="en-US" sz="1470" dirty="0" smtClean="0">
                <a:ln>
                  <a:solidFill>
                    <a:schemeClr val="tx1">
                      <a:lumMod val="95000"/>
                      <a:lumOff val="5000"/>
                      <a:alpha val="30000"/>
                    </a:schemeClr>
                  </a:solidFill>
                </a:ln>
                <a:solidFill>
                  <a:srgbClr val="FF0000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휴대폰번호</a:t>
            </a:r>
            <a:r>
              <a:rPr kumimoji="1" lang="ko-KR" altLang="en-US" sz="1470" dirty="0" smtClean="0">
                <a:ln>
                  <a:solidFill>
                    <a:schemeClr val="tx1">
                      <a:lumMod val="95000"/>
                      <a:lumOff val="5000"/>
                      <a:alpha val="30000"/>
                    </a:schemeClr>
                  </a:solidFill>
                </a:ln>
                <a:latin typeface="원신한 Medium" panose="020B0603000000000000" pitchFamily="50" charset="-127"/>
                <a:ea typeface="원신한 Medium" panose="020B0603000000000000" pitchFamily="50" charset="-127"/>
              </a:rPr>
              <a:t>를</a:t>
            </a:r>
            <a:r>
              <a:rPr kumimoji="1" lang="ko-KR" altLang="en-US" sz="1470" dirty="0" smtClean="0">
                <a:ln>
                  <a:solidFill>
                    <a:schemeClr val="tx1">
                      <a:lumMod val="95000"/>
                      <a:lumOff val="5000"/>
                      <a:alpha val="30000"/>
                    </a:schemeClr>
                  </a:solidFill>
                </a:ln>
                <a:solidFill>
                  <a:srgbClr val="0070C0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 </a:t>
            </a:r>
            <a:r>
              <a:rPr kumimoji="1" lang="ko-KR" altLang="en-US" sz="1470" dirty="0">
                <a:ln>
                  <a:solidFill>
                    <a:schemeClr val="tx1">
                      <a:lumMod val="95000"/>
                      <a:lumOff val="5000"/>
                      <a:alpha val="30000"/>
                    </a:schemeClr>
                  </a:solidFill>
                </a:ln>
                <a:latin typeface="원신한 Medium" panose="020B0603000000000000" pitchFamily="50" charset="-127"/>
                <a:ea typeface="원신한 Medium" panose="020B0603000000000000" pitchFamily="50" charset="-127"/>
              </a:rPr>
              <a:t>통한 가입방법을 </a:t>
            </a:r>
            <a:r>
              <a:rPr kumimoji="1" lang="ko-KR" altLang="en-US" sz="1470" dirty="0" err="1">
                <a:ln>
                  <a:solidFill>
                    <a:schemeClr val="tx1">
                      <a:lumMod val="95000"/>
                      <a:lumOff val="5000"/>
                      <a:alpha val="30000"/>
                    </a:schemeClr>
                  </a:solidFill>
                </a:ln>
                <a:latin typeface="원신한 Medium" panose="020B0603000000000000" pitchFamily="50" charset="-127"/>
                <a:ea typeface="원신한 Medium" panose="020B0603000000000000" pitchFamily="50" charset="-127"/>
              </a:rPr>
              <a:t>안내드려요</a:t>
            </a:r>
            <a:r>
              <a:rPr kumimoji="1" lang="en-US" altLang="ko-KR" sz="1470" dirty="0">
                <a:ln>
                  <a:solidFill>
                    <a:schemeClr val="tx1">
                      <a:lumMod val="95000"/>
                      <a:lumOff val="5000"/>
                      <a:alpha val="30000"/>
                    </a:schemeClr>
                  </a:solidFill>
                </a:ln>
                <a:latin typeface="원신한 Medium" panose="020B0603000000000000" pitchFamily="50" charset="-127"/>
                <a:ea typeface="원신한 Medium" panose="020B0603000000000000" pitchFamily="50" charset="-127"/>
              </a:rPr>
              <a:t>.</a:t>
            </a:r>
            <a:endParaRPr kumimoji="1" lang="x-none" altLang="en-US" sz="1470" dirty="0">
              <a:ln>
                <a:solidFill>
                  <a:schemeClr val="tx1">
                    <a:lumMod val="95000"/>
                    <a:lumOff val="5000"/>
                    <a:alpha val="30000"/>
                  </a:schemeClr>
                </a:solidFill>
              </a:ln>
              <a:latin typeface="원신한 Medium" panose="020B0603000000000000" pitchFamily="50" charset="-127"/>
              <a:ea typeface="원신한 Medium" panose="020B0603000000000000" pitchFamily="50" charset="-127"/>
            </a:endParaRPr>
          </a:p>
        </p:txBody>
      </p:sp>
      <p:sp>
        <p:nvSpPr>
          <p:cNvPr id="59" name="직사각형 58"/>
          <p:cNvSpPr/>
          <p:nvPr/>
        </p:nvSpPr>
        <p:spPr>
          <a:xfrm>
            <a:off x="679381" y="749472"/>
            <a:ext cx="67887" cy="179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70"/>
          </a:p>
        </p:txBody>
      </p:sp>
      <p:sp>
        <p:nvSpPr>
          <p:cNvPr id="60" name="직사각형 59"/>
          <p:cNvSpPr/>
          <p:nvPr/>
        </p:nvSpPr>
        <p:spPr>
          <a:xfrm>
            <a:off x="11546573" y="3197134"/>
            <a:ext cx="1800000" cy="549416"/>
          </a:xfrm>
          <a:prstGeom prst="rect">
            <a:avLst/>
          </a:prstGeom>
          <a:solidFill>
            <a:schemeClr val="tx1">
              <a:alpha val="0"/>
            </a:schemeClr>
          </a:solidFill>
          <a:ln w="76200">
            <a:solidFill>
              <a:srgbClr val="FF0000">
                <a:alpha val="3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70"/>
          </a:p>
        </p:txBody>
      </p:sp>
      <p:pic>
        <p:nvPicPr>
          <p:cNvPr id="65" name="그림 6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303" y="3348530"/>
            <a:ext cx="373533" cy="357358"/>
          </a:xfrm>
          <a:prstGeom prst="rect">
            <a:avLst/>
          </a:prstGeom>
        </p:spPr>
      </p:pic>
      <p:sp>
        <p:nvSpPr>
          <p:cNvPr id="67" name="갈매기형 수장 66"/>
          <p:cNvSpPr/>
          <p:nvPr/>
        </p:nvSpPr>
        <p:spPr>
          <a:xfrm>
            <a:off x="1989875" y="3837208"/>
            <a:ext cx="294564" cy="504968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70">
              <a:solidFill>
                <a:schemeClr val="tx1"/>
              </a:solidFill>
            </a:endParaRPr>
          </a:p>
        </p:txBody>
      </p:sp>
      <p:sp>
        <p:nvSpPr>
          <p:cNvPr id="52" name="갈매기형 수장 51"/>
          <p:cNvSpPr/>
          <p:nvPr/>
        </p:nvSpPr>
        <p:spPr>
          <a:xfrm>
            <a:off x="3657600" y="5251778"/>
            <a:ext cx="400751" cy="687003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68" name="갈매기형 수장 67"/>
          <p:cNvSpPr/>
          <p:nvPr/>
        </p:nvSpPr>
        <p:spPr>
          <a:xfrm>
            <a:off x="7220894" y="5251778"/>
            <a:ext cx="400751" cy="687003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70" name="갈매기형 수장 69"/>
          <p:cNvSpPr/>
          <p:nvPr/>
        </p:nvSpPr>
        <p:spPr>
          <a:xfrm>
            <a:off x="10675408" y="5251778"/>
            <a:ext cx="400751" cy="687003"/>
          </a:xfrm>
          <a:prstGeom prst="chevr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72" name="그림 71"/>
          <p:cNvPicPr>
            <a:picLocks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9" b="2842"/>
          <a:stretch/>
        </p:blipFill>
        <p:spPr>
          <a:xfrm>
            <a:off x="9247768" y="2345733"/>
            <a:ext cx="1800000" cy="384640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grpSp>
        <p:nvGrpSpPr>
          <p:cNvPr id="73" name="그룹 72"/>
          <p:cNvGrpSpPr/>
          <p:nvPr/>
        </p:nvGrpSpPr>
        <p:grpSpPr>
          <a:xfrm>
            <a:off x="6913872" y="2343737"/>
            <a:ext cx="1800000" cy="3821685"/>
            <a:chOff x="6765131" y="490553"/>
            <a:chExt cx="4757738" cy="9922541"/>
          </a:xfrm>
        </p:grpSpPr>
        <p:pic>
          <p:nvPicPr>
            <p:cNvPr id="74" name="그림 73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69"/>
            <a:stretch/>
          </p:blipFill>
          <p:spPr>
            <a:xfrm>
              <a:off x="6765131" y="490553"/>
              <a:ext cx="4757738" cy="9796447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pic>
          <p:nvPicPr>
            <p:cNvPr id="75" name="그림 74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509" b="36047"/>
            <a:stretch/>
          </p:blipFill>
          <p:spPr>
            <a:xfrm>
              <a:off x="6765131" y="7898494"/>
              <a:ext cx="4757738" cy="251460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</p:grpSp>
      <p:sp>
        <p:nvSpPr>
          <p:cNvPr id="81" name="직사각형 80"/>
          <p:cNvSpPr/>
          <p:nvPr/>
        </p:nvSpPr>
        <p:spPr>
          <a:xfrm>
            <a:off x="11430000" y="5839606"/>
            <a:ext cx="804705" cy="1420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2" name="직사각형 81"/>
          <p:cNvSpPr/>
          <p:nvPr/>
        </p:nvSpPr>
        <p:spPr>
          <a:xfrm>
            <a:off x="11923164" y="4979524"/>
            <a:ext cx="885176" cy="142094"/>
          </a:xfrm>
          <a:prstGeom prst="rect">
            <a:avLst/>
          </a:prstGeom>
          <a:solidFill>
            <a:srgbClr val="F8F9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3" name="직사각형 82"/>
          <p:cNvSpPr/>
          <p:nvPr/>
        </p:nvSpPr>
        <p:spPr>
          <a:xfrm>
            <a:off x="11480199" y="6698663"/>
            <a:ext cx="804705" cy="1420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6" name="그림 8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49712" y="1043430"/>
            <a:ext cx="533223" cy="713853"/>
          </a:xfrm>
          <a:prstGeom prst="rect">
            <a:avLst/>
          </a:prstGeom>
        </p:spPr>
      </p:pic>
      <p:sp>
        <p:nvSpPr>
          <p:cNvPr id="92" name="직사각형 91"/>
          <p:cNvSpPr/>
          <p:nvPr/>
        </p:nvSpPr>
        <p:spPr>
          <a:xfrm>
            <a:off x="6928166" y="5160389"/>
            <a:ext cx="1823058" cy="1031749"/>
          </a:xfrm>
          <a:prstGeom prst="rect">
            <a:avLst/>
          </a:prstGeom>
          <a:solidFill>
            <a:schemeClr val="tx1">
              <a:alpha val="0"/>
            </a:schemeClr>
          </a:solidFill>
          <a:ln w="76200">
            <a:solidFill>
              <a:srgbClr val="FF0000">
                <a:alpha val="3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5" name="TextBox 94"/>
          <p:cNvSpPr txBox="1"/>
          <p:nvPr/>
        </p:nvSpPr>
        <p:spPr>
          <a:xfrm>
            <a:off x="6747001" y="6303697"/>
            <a:ext cx="2230726" cy="373172"/>
          </a:xfrm>
          <a:prstGeom prst="roundRect">
            <a:avLst>
              <a:gd name="adj" fmla="val 23615"/>
            </a:avLst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ko-KR" altLang="en-US" sz="1000" dirty="0" smtClean="0">
                <a:ln>
                  <a:solidFill>
                    <a:schemeClr val="accent1">
                      <a:shade val="50000"/>
                      <a:alpha val="76000"/>
                    </a:schemeClr>
                  </a:solidFill>
                </a:ln>
                <a:latin typeface="원신한 Light" panose="020B0303000000000000" pitchFamily="50" charset="-127"/>
                <a:ea typeface="원신한 Light" panose="020B0303000000000000" pitchFamily="50" charset="-127"/>
              </a:rPr>
              <a:t>입력된 문자를 그대로 보내면 </a:t>
            </a:r>
            <a:r>
              <a:rPr kumimoji="1" lang="ko-KR" altLang="en-US" sz="1000" dirty="0">
                <a:ln>
                  <a:solidFill>
                    <a:schemeClr val="accent1">
                      <a:shade val="50000"/>
                      <a:alpha val="76000"/>
                    </a:schemeClr>
                  </a:solidFill>
                </a:ln>
                <a:latin typeface="원신한 Light" panose="020B0303000000000000" pitchFamily="50" charset="-127"/>
                <a:ea typeface="원신한 Light" panose="020B0303000000000000" pitchFamily="50" charset="-127"/>
              </a:rPr>
              <a:t>돼</a:t>
            </a:r>
            <a:r>
              <a:rPr kumimoji="1" lang="ko-KR" altLang="en-US" sz="1000" dirty="0" smtClean="0">
                <a:ln>
                  <a:solidFill>
                    <a:schemeClr val="accent1">
                      <a:shade val="50000"/>
                      <a:alpha val="76000"/>
                    </a:schemeClr>
                  </a:solidFill>
                </a:ln>
                <a:latin typeface="원신한 Light" panose="020B0303000000000000" pitchFamily="50" charset="-127"/>
                <a:ea typeface="원신한 Light" panose="020B0303000000000000" pitchFamily="50" charset="-127"/>
              </a:rPr>
              <a:t>요</a:t>
            </a:r>
            <a:r>
              <a:rPr kumimoji="1" lang="en-US" altLang="ko-KR" sz="1000" dirty="0" smtClean="0">
                <a:ln>
                  <a:solidFill>
                    <a:schemeClr val="accent1">
                      <a:shade val="50000"/>
                      <a:alpha val="76000"/>
                    </a:schemeClr>
                  </a:solidFill>
                </a:ln>
                <a:latin typeface="원신한 Light" panose="020B0303000000000000" pitchFamily="50" charset="-127"/>
                <a:ea typeface="원신한 Light" panose="020B0303000000000000" pitchFamily="50" charset="-127"/>
              </a:rPr>
              <a:t>!</a:t>
            </a:r>
            <a:endParaRPr kumimoji="1" lang="en-US" altLang="ko-KR" sz="1000" dirty="0">
              <a:ln>
                <a:solidFill>
                  <a:schemeClr val="accent1">
                    <a:shade val="50000"/>
                    <a:alpha val="76000"/>
                  </a:schemeClr>
                </a:solidFill>
              </a:ln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79" name="갈매기형 수장 78"/>
          <p:cNvSpPr/>
          <p:nvPr/>
        </p:nvSpPr>
        <p:spPr>
          <a:xfrm>
            <a:off x="1520186" y="4314793"/>
            <a:ext cx="294564" cy="504968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70">
              <a:solidFill>
                <a:schemeClr val="tx1"/>
              </a:solidFill>
            </a:endParaRPr>
          </a:p>
        </p:txBody>
      </p:sp>
      <p:grpSp>
        <p:nvGrpSpPr>
          <p:cNvPr id="80" name="그룹 79"/>
          <p:cNvGrpSpPr/>
          <p:nvPr/>
        </p:nvGrpSpPr>
        <p:grpSpPr>
          <a:xfrm>
            <a:off x="146686" y="2876043"/>
            <a:ext cx="1454699" cy="309815"/>
            <a:chOff x="342888" y="3742693"/>
            <a:chExt cx="895037" cy="287002"/>
          </a:xfrm>
        </p:grpSpPr>
        <p:pic>
          <p:nvPicPr>
            <p:cNvPr id="84" name="그림 83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2589" b="73161" l="16441" r="448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94" t="16268" r="51640" b="20517"/>
            <a:stretch/>
          </p:blipFill>
          <p:spPr>
            <a:xfrm>
              <a:off x="342888" y="3742693"/>
              <a:ext cx="283322" cy="287002"/>
            </a:xfrm>
            <a:prstGeom prst="rect">
              <a:avLst/>
            </a:prstGeom>
          </p:spPr>
        </p:pic>
        <p:pic>
          <p:nvPicPr>
            <p:cNvPr id="85" name="그림 84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21778" b="72350" l="56389" r="867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93" t="15456" r="9449" b="21329"/>
            <a:stretch/>
          </p:blipFill>
          <p:spPr>
            <a:xfrm>
              <a:off x="680120" y="3751272"/>
              <a:ext cx="263540" cy="247664"/>
            </a:xfrm>
            <a:prstGeom prst="rect">
              <a:avLst/>
            </a:prstGeom>
          </p:spPr>
        </p:pic>
        <p:pic>
          <p:nvPicPr>
            <p:cNvPr id="87" name="그림 86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97570" y="3769168"/>
              <a:ext cx="240355" cy="228029"/>
            </a:xfrm>
            <a:prstGeom prst="rect">
              <a:avLst/>
            </a:prstGeom>
          </p:spPr>
        </p:pic>
      </p:grpSp>
      <p:sp>
        <p:nvSpPr>
          <p:cNvPr id="88" name="직사각형 87"/>
          <p:cNvSpPr/>
          <p:nvPr/>
        </p:nvSpPr>
        <p:spPr>
          <a:xfrm>
            <a:off x="80791" y="2343737"/>
            <a:ext cx="1826102" cy="3821685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943"/>
          </a:p>
        </p:txBody>
      </p:sp>
      <p:pic>
        <p:nvPicPr>
          <p:cNvPr id="89" name="그림 88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7" b="60542"/>
          <a:stretch/>
        </p:blipFill>
        <p:spPr>
          <a:xfrm>
            <a:off x="130647" y="3582553"/>
            <a:ext cx="1722204" cy="2142294"/>
          </a:xfrm>
          <a:prstGeom prst="rect">
            <a:avLst/>
          </a:prstGeom>
        </p:spPr>
      </p:pic>
      <p:sp>
        <p:nvSpPr>
          <p:cNvPr id="90" name="모서리가 둥근 직사각형 89"/>
          <p:cNvSpPr/>
          <p:nvPr/>
        </p:nvSpPr>
        <p:spPr>
          <a:xfrm>
            <a:off x="71852" y="2094731"/>
            <a:ext cx="1813916" cy="237488"/>
          </a:xfrm>
          <a:prstGeom prst="roundRect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bIns="36000" rtlCol="0" anchor="ctr"/>
          <a:lstStyle/>
          <a:p>
            <a:pPr algn="ctr"/>
            <a:r>
              <a:rPr kumimoji="1" lang="ko-KR" altLang="en-US" sz="1100" dirty="0" smtClean="0">
                <a:ln>
                  <a:solidFill>
                    <a:schemeClr val="bg1">
                      <a:alpha val="30000"/>
                    </a:schemeClr>
                  </a:solidFill>
                </a:ln>
                <a:solidFill>
                  <a:schemeClr val="bg1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신한 쏠</a:t>
            </a:r>
            <a:r>
              <a:rPr kumimoji="1" lang="en-US" altLang="ko-KR" sz="1100" dirty="0" smtClean="0">
                <a:ln>
                  <a:solidFill>
                    <a:schemeClr val="bg1">
                      <a:alpha val="30000"/>
                    </a:schemeClr>
                  </a:solidFill>
                </a:ln>
                <a:solidFill>
                  <a:schemeClr val="bg1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(SOL)</a:t>
            </a:r>
            <a:r>
              <a:rPr kumimoji="1" lang="ko-KR" altLang="en-US" sz="1100" dirty="0" smtClean="0">
                <a:ln>
                  <a:solidFill>
                    <a:schemeClr val="bg1">
                      <a:alpha val="30000"/>
                    </a:schemeClr>
                  </a:solidFill>
                </a:ln>
                <a:solidFill>
                  <a:schemeClr val="bg1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 설치</a:t>
            </a:r>
            <a:endParaRPr kumimoji="1" lang="ko-KR" altLang="en-US" sz="1100" dirty="0">
              <a:ln>
                <a:solidFill>
                  <a:schemeClr val="bg1">
                    <a:alpha val="30000"/>
                  </a:schemeClr>
                </a:solidFill>
              </a:ln>
              <a:solidFill>
                <a:schemeClr val="bg1"/>
              </a:solidFill>
              <a:latin typeface="원신한 Medium" panose="020B0603000000000000" pitchFamily="50" charset="-127"/>
              <a:ea typeface="원신한 Medium" panose="020B0603000000000000" pitchFamily="50" charset="-127"/>
            </a:endParaRPr>
          </a:p>
        </p:txBody>
      </p:sp>
      <p:sp>
        <p:nvSpPr>
          <p:cNvPr id="91" name="직사각형 90"/>
          <p:cNvSpPr/>
          <p:nvPr/>
        </p:nvSpPr>
        <p:spPr>
          <a:xfrm>
            <a:off x="-451795" y="2412479"/>
            <a:ext cx="1783487" cy="363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</a:pPr>
            <a:r>
              <a:rPr kumimoji="1" lang="en-US" altLang="ko-KR" sz="1176" dirty="0" smtClean="0">
                <a:ln>
                  <a:solidFill>
                    <a:schemeClr val="accent1">
                      <a:shade val="50000"/>
                      <a:alpha val="76000"/>
                    </a:schemeClr>
                  </a:solidFill>
                </a:ln>
                <a:latin typeface="원신한 Light" panose="020B0303000000000000" pitchFamily="50" charset="-127"/>
                <a:ea typeface="원신한 Light" panose="020B0303000000000000" pitchFamily="50" charset="-127"/>
              </a:rPr>
              <a:t>① </a:t>
            </a:r>
            <a:r>
              <a:rPr kumimoji="1" lang="ko-KR" altLang="en-US" sz="1176" dirty="0" smtClean="0">
                <a:ln>
                  <a:solidFill>
                    <a:schemeClr val="accent1">
                      <a:shade val="50000"/>
                      <a:alpha val="76000"/>
                    </a:schemeClr>
                  </a:solidFill>
                </a:ln>
                <a:latin typeface="원신한 Light" panose="020B0303000000000000" pitchFamily="50" charset="-127"/>
                <a:ea typeface="원신한 Light" panose="020B0303000000000000" pitchFamily="50" charset="-127"/>
              </a:rPr>
              <a:t>스토어 접속</a:t>
            </a:r>
            <a:endParaRPr kumimoji="1" lang="en-US" altLang="ko-KR" sz="1176" dirty="0">
              <a:ln>
                <a:solidFill>
                  <a:schemeClr val="accent1">
                    <a:shade val="50000"/>
                    <a:alpha val="76000"/>
                  </a:schemeClr>
                </a:solidFill>
              </a:ln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93" name="직사각형 92"/>
          <p:cNvSpPr/>
          <p:nvPr/>
        </p:nvSpPr>
        <p:spPr>
          <a:xfrm>
            <a:off x="-451795" y="3204567"/>
            <a:ext cx="2257658" cy="363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</a:pPr>
            <a:r>
              <a:rPr kumimoji="1" lang="en-US" altLang="ko-KR" sz="1176" dirty="0" smtClean="0">
                <a:ln>
                  <a:solidFill>
                    <a:schemeClr val="accent1">
                      <a:shade val="50000"/>
                      <a:alpha val="76000"/>
                    </a:schemeClr>
                  </a:solidFill>
                </a:ln>
                <a:latin typeface="원신한 Light" panose="020B0303000000000000" pitchFamily="50" charset="-127"/>
                <a:ea typeface="원신한 Light" panose="020B0303000000000000" pitchFamily="50" charset="-127"/>
              </a:rPr>
              <a:t>② </a:t>
            </a:r>
            <a:r>
              <a:rPr kumimoji="1" lang="ko-KR" altLang="en-US" sz="1176" dirty="0" smtClean="0">
                <a:ln>
                  <a:solidFill>
                    <a:schemeClr val="accent1">
                      <a:shade val="50000"/>
                      <a:alpha val="76000"/>
                    </a:schemeClr>
                  </a:solidFill>
                </a:ln>
                <a:latin typeface="원신한 Light" panose="020B0303000000000000" pitchFamily="50" charset="-127"/>
                <a:ea typeface="원신한 Light" panose="020B0303000000000000" pitchFamily="50" charset="-127"/>
              </a:rPr>
              <a:t>신한 쏠 </a:t>
            </a:r>
            <a:r>
              <a:rPr kumimoji="1" lang="en-US" altLang="ko-KR" sz="1176" dirty="0" smtClean="0">
                <a:ln>
                  <a:solidFill>
                    <a:schemeClr val="accent1">
                      <a:shade val="50000"/>
                      <a:alpha val="76000"/>
                    </a:schemeClr>
                  </a:solidFill>
                </a:ln>
                <a:latin typeface="원신한 Light" panose="020B0303000000000000" pitchFamily="50" charset="-127"/>
                <a:ea typeface="원신한 Light" panose="020B0303000000000000" pitchFamily="50" charset="-127"/>
              </a:rPr>
              <a:t>(SOL) </a:t>
            </a:r>
            <a:r>
              <a:rPr kumimoji="1" lang="ko-KR" altLang="en-US" sz="1176" dirty="0" smtClean="0">
                <a:ln>
                  <a:solidFill>
                    <a:schemeClr val="accent1">
                      <a:shade val="50000"/>
                      <a:alpha val="76000"/>
                    </a:schemeClr>
                  </a:solidFill>
                </a:ln>
                <a:latin typeface="원신한 Light" panose="020B0303000000000000" pitchFamily="50" charset="-127"/>
                <a:ea typeface="원신한 Light" panose="020B0303000000000000" pitchFamily="50" charset="-127"/>
              </a:rPr>
              <a:t>검색</a:t>
            </a:r>
            <a:endParaRPr kumimoji="1" lang="en-US" altLang="ko-KR" sz="1176" dirty="0">
              <a:ln>
                <a:solidFill>
                  <a:schemeClr val="accent1">
                    <a:shade val="50000"/>
                    <a:alpha val="76000"/>
                  </a:schemeClr>
                </a:solidFill>
              </a:ln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94" name="직사각형 93"/>
          <p:cNvSpPr/>
          <p:nvPr/>
        </p:nvSpPr>
        <p:spPr>
          <a:xfrm>
            <a:off x="-465959" y="5758755"/>
            <a:ext cx="2257658" cy="336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</a:pPr>
            <a:r>
              <a:rPr kumimoji="1" lang="en-US" altLang="ko-KR" sz="1176" dirty="0" smtClean="0">
                <a:ln>
                  <a:solidFill>
                    <a:schemeClr val="accent1">
                      <a:shade val="50000"/>
                      <a:alpha val="76000"/>
                    </a:schemeClr>
                  </a:solidFill>
                </a:ln>
                <a:latin typeface="원신한 Light" panose="020B0303000000000000" pitchFamily="50" charset="-127"/>
                <a:ea typeface="원신한 Light" panose="020B0303000000000000" pitchFamily="50" charset="-127"/>
              </a:rPr>
              <a:t>③ </a:t>
            </a:r>
            <a:r>
              <a:rPr kumimoji="1" lang="ko-KR" altLang="en-US" sz="1176" dirty="0" smtClean="0">
                <a:ln>
                  <a:solidFill>
                    <a:schemeClr val="accent1">
                      <a:shade val="50000"/>
                      <a:alpha val="76000"/>
                    </a:schemeClr>
                  </a:solidFill>
                </a:ln>
                <a:latin typeface="원신한 Light" panose="020B0303000000000000" pitchFamily="50" charset="-127"/>
                <a:ea typeface="원신한 Light" panose="020B0303000000000000" pitchFamily="50" charset="-127"/>
              </a:rPr>
              <a:t>다운로드</a:t>
            </a:r>
            <a:endParaRPr kumimoji="1" lang="en-US" altLang="ko-KR" sz="1176" dirty="0">
              <a:ln>
                <a:solidFill>
                  <a:schemeClr val="accent1">
                    <a:shade val="50000"/>
                    <a:alpha val="76000"/>
                  </a:schemeClr>
                </a:solidFill>
              </a:ln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70446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문서" ma:contentTypeID="0x010100827F3C993113D543975BA7EBB80CB790" ma:contentTypeVersion="0" ma:contentTypeDescription="새 문서를 만듭니다." ma:contentTypeScope="" ma:versionID="45a53c29de4e9ebdb455a67f05299260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98509c16e2068e4d5d0612c501c1975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콘텐츠 형식"/>
        <xsd:element ref="dc:title" minOccurs="0" maxOccurs="1" ma:index="4" ma:displayName="제목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61F1F0F-89E8-4B69-AAAB-8D09398EE625}"/>
</file>

<file path=customXml/itemProps2.xml><?xml version="1.0" encoding="utf-8"?>
<ds:datastoreItem xmlns:ds="http://schemas.openxmlformats.org/officeDocument/2006/customXml" ds:itemID="{C454EB08-A85F-4C33-9BEB-EA5D4F8A4B6B}"/>
</file>

<file path=customXml/itemProps3.xml><?xml version="1.0" encoding="utf-8"?>
<ds:datastoreItem xmlns:ds="http://schemas.openxmlformats.org/officeDocument/2006/customXml" ds:itemID="{BE664618-ABFA-4FE1-8DCF-DBCEFC4531D5}"/>
</file>

<file path=docProps/app.xml><?xml version="1.0" encoding="utf-8"?>
<Properties xmlns="http://schemas.openxmlformats.org/officeDocument/2006/extended-properties" xmlns:vt="http://schemas.openxmlformats.org/officeDocument/2006/docPropsVTypes">
  <TotalTime>7514</TotalTime>
  <Words>769</Words>
  <Application>Microsoft Office PowerPoint</Application>
  <PresentationFormat>사용자 지정</PresentationFormat>
  <Paragraphs>174</Paragraphs>
  <Slides>19</Slides>
  <Notes>18</Notes>
  <HiddenSlides>0</HiddenSlides>
  <MMClips>0</MMClips>
  <ScaleCrop>false</ScaleCrop>
  <HeadingPairs>
    <vt:vector size="6" baseType="variant">
      <vt:variant>
        <vt:lpstr>사용한 글꼴</vt:lpstr>
      </vt:variant>
      <vt:variant>
        <vt:i4>9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19</vt:i4>
      </vt:variant>
    </vt:vector>
  </HeadingPairs>
  <TitlesOfParts>
    <vt:vector size="29" baseType="lpstr">
      <vt:lpstr>Noto Sans CJK KR Bold</vt:lpstr>
      <vt:lpstr>Noto Sans CJK KR Light</vt:lpstr>
      <vt:lpstr>나눔손글씨 펜</vt:lpstr>
      <vt:lpstr>맑은 고딕</vt:lpstr>
      <vt:lpstr>원신한 Bold</vt:lpstr>
      <vt:lpstr>원신한 Light</vt:lpstr>
      <vt:lpstr>원신한 Medium</vt:lpstr>
      <vt:lpstr>Arial</vt:lpstr>
      <vt:lpstr>Wingdings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사용자</dc:creator>
  <cp:lastModifiedBy>김혜리(23201290)</cp:lastModifiedBy>
  <cp:revision>458</cp:revision>
  <cp:lastPrinted>2023-02-16T08:28:33Z</cp:lastPrinted>
  <dcterms:created xsi:type="dcterms:W3CDTF">2018-03-14T08:41:04Z</dcterms:created>
  <dcterms:modified xsi:type="dcterms:W3CDTF">2023-02-16T08:37:30Z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0x010100827F3C993113D543975BA7EBB80CB790</vt:lpwstr>
  </property>
</Properties>
</file>