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2022-01-19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</a:t>
            </a:r>
            <a:r>
              <a:rPr lang="en-US" altLang="ko-KR" sz="2000" dirty="0" smtClean="0"/>
              <a:t>new7718</a:t>
            </a:r>
            <a:r>
              <a:rPr lang="en-US" altLang="ko-KR" sz="2000" dirty="0" smtClean="0"/>
              <a:t>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09576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smtClean="0"/>
              <a:t>           </a:t>
            </a: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  <a:endParaRPr lang="en-US" altLang="ko-KR" sz="19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966861"/>
              </p:ext>
            </p:extLst>
          </p:nvPr>
        </p:nvGraphicFramePr>
        <p:xfrm>
          <a:off x="608329" y="2940685"/>
          <a:ext cx="5143183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3369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1981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184332"/>
              </p:ext>
            </p:extLst>
          </p:nvPr>
        </p:nvGraphicFramePr>
        <p:xfrm>
          <a:off x="6442364" y="2913624"/>
          <a:ext cx="5087388" cy="315307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2016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212077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684600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609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4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46918" y="6320819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학생 사인 후 센터에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65074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출석부 및 평가표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748</Words>
  <Application>Microsoft Office PowerPoint</Application>
  <PresentationFormat>와이드스크린</PresentationFormat>
  <Paragraphs>208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74</cp:revision>
  <cp:lastPrinted>2019-07-19T04:51:13Z</cp:lastPrinted>
  <dcterms:created xsi:type="dcterms:W3CDTF">2019-06-27T01:48:55Z</dcterms:created>
  <dcterms:modified xsi:type="dcterms:W3CDTF">2022-01-19T02:06:51Z</dcterms:modified>
</cp:coreProperties>
</file>