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2020-06-17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k.go.kr/cyberedu/main.d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 delayfive@mokwon.ac.kr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946730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865194"/>
              </p:ext>
            </p:extLst>
          </p:nvPr>
        </p:nvGraphicFramePr>
        <p:xfrm>
          <a:off x="6548755" y="2940685"/>
          <a:ext cx="4447540" cy="309589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(6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이수한 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91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8059" y="6184805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 직무교육 수료증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*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약정서는 </a:t>
            </a:r>
            <a:r>
              <a:rPr lang="ko-KR" altLang="en-US" sz="1800" dirty="0" err="1" smtClean="0"/>
              <a:t>학생사인</a:t>
            </a:r>
            <a:r>
              <a:rPr lang="ko-KR" altLang="en-US" sz="1800" dirty="0" smtClean="0"/>
              <a:t> 후 센터에 제출 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ko-KR" altLang="en-US" sz="1800" dirty="0" smtClean="0"/>
              <a:t>   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근태 </a:t>
            </a:r>
            <a:r>
              <a:rPr lang="ko-KR" altLang="en-US" sz="1900" dirty="0" err="1" smtClean="0"/>
              <a:t>상황부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연수 기관 평가서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73573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근태 </a:t>
                      </a:r>
                      <a:r>
                        <a:rPr lang="ko-KR" altLang="en-US" dirty="0" err="1" smtClean="0"/>
                        <a:t>상황부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ea typeface="+mj-ea"/>
              </a:rPr>
              <a:t>1) </a:t>
            </a:r>
            <a:r>
              <a:rPr lang="ko-KR" altLang="en-US" sz="2000" dirty="0" smtClean="0">
                <a:ea typeface="+mj-ea"/>
              </a:rPr>
              <a:t>참여 학생 대상으로 </a:t>
            </a:r>
            <a:r>
              <a:rPr lang="ko-KR" altLang="en-US" sz="2000" dirty="0" err="1" smtClean="0">
                <a:ea typeface="+mj-ea"/>
              </a:rPr>
              <a:t>인턴실습</a:t>
            </a:r>
            <a:r>
              <a:rPr lang="ko-KR" altLang="en-US" sz="2000" dirty="0" smtClean="0">
                <a:ea typeface="+mj-ea"/>
              </a:rPr>
              <a:t>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2) </a:t>
            </a:r>
            <a:r>
              <a:rPr lang="ko-KR" altLang="en-US" sz="2000" kern="0" dirty="0" smtClean="0">
                <a:ea typeface="+mj-ea"/>
              </a:rPr>
              <a:t>온라인 </a:t>
            </a:r>
            <a:r>
              <a:rPr lang="ko-KR" altLang="en-US" sz="2000" kern="0" dirty="0">
                <a:ea typeface="+mj-ea"/>
              </a:rPr>
              <a:t>직무교육 홈페이지 </a:t>
            </a:r>
            <a:r>
              <a:rPr lang="en-US" altLang="ko-KR" sz="2000" kern="0" dirty="0">
                <a:ea typeface="+mj-ea"/>
              </a:rPr>
              <a:t>: </a:t>
            </a:r>
            <a:r>
              <a:rPr lang="en-US" altLang="ko-KR" sz="2000" u="sng" dirty="0">
                <a:ea typeface="+mj-ea"/>
                <a:hlinkClick r:id="rId2"/>
              </a:rPr>
              <a:t>http://</a:t>
            </a:r>
            <a:r>
              <a:rPr lang="en-US" altLang="ko-KR" sz="2000" u="sng" dirty="0" smtClean="0">
                <a:ea typeface="+mj-ea"/>
                <a:hlinkClick r:id="rId2"/>
              </a:rPr>
              <a:t>www.work.go.kr/cyberedu/main.do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3) </a:t>
            </a:r>
            <a:r>
              <a:rPr lang="ko-KR" altLang="en-US" sz="2000" dirty="0" smtClean="0">
                <a:ea typeface="+mj-ea"/>
              </a:rPr>
              <a:t>방법 </a:t>
            </a:r>
            <a:r>
              <a:rPr lang="en-US" altLang="ko-KR" sz="2000" dirty="0" smtClean="0">
                <a:ea typeface="+mj-ea"/>
              </a:rPr>
              <a:t>: </a:t>
            </a:r>
            <a:r>
              <a:rPr lang="ko-KR" altLang="en-US" sz="2000" dirty="0" smtClean="0">
                <a:ea typeface="+mj-ea"/>
              </a:rPr>
              <a:t>홈페이지가입 </a:t>
            </a:r>
            <a:r>
              <a:rPr lang="ko-KR" altLang="en-US" sz="2000" dirty="0">
                <a:ea typeface="+mj-ea"/>
              </a:rPr>
              <a:t>후 </a:t>
            </a:r>
            <a:r>
              <a:rPr lang="en-US" altLang="ko-KR" sz="2000" dirty="0">
                <a:ea typeface="+mj-ea"/>
              </a:rPr>
              <a:t>- </a:t>
            </a:r>
            <a:r>
              <a:rPr lang="ko-KR" altLang="en-US" sz="2000" dirty="0">
                <a:ea typeface="+mj-ea"/>
              </a:rPr>
              <a:t>화면 중앙 “온라인 교육 안내” → 두 가지 과정 이수 후 수료증 출력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4) </a:t>
            </a:r>
            <a:r>
              <a:rPr lang="ko-KR" altLang="en-US" sz="2000" dirty="0" smtClean="0">
                <a:ea typeface="+mj-ea"/>
              </a:rPr>
              <a:t>총 </a:t>
            </a:r>
            <a:r>
              <a:rPr lang="en-US" altLang="ko-KR" sz="2000" dirty="0" smtClean="0">
                <a:ea typeface="+mj-ea"/>
              </a:rPr>
              <a:t>8</a:t>
            </a:r>
            <a:r>
              <a:rPr lang="ko-KR" altLang="en-US" sz="2000" dirty="0" smtClean="0">
                <a:ea typeface="+mj-ea"/>
              </a:rPr>
              <a:t>시간 수료 → 수료증 </a:t>
            </a:r>
            <a:r>
              <a:rPr lang="en-US" altLang="ko-KR" sz="2000" dirty="0" smtClean="0">
                <a:ea typeface="+mj-ea"/>
              </a:rPr>
              <a:t>2</a:t>
            </a:r>
            <a:r>
              <a:rPr lang="ko-KR" altLang="en-US" sz="2000" dirty="0" smtClean="0">
                <a:ea typeface="+mj-ea"/>
              </a:rPr>
              <a:t>장 제출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 </a:t>
            </a:r>
            <a:r>
              <a:rPr lang="ko-KR" altLang="en-US" sz="2000" dirty="0" smtClean="0">
                <a:ea typeface="+mj-ea"/>
              </a:rPr>
              <a:t>필수①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공통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</a:t>
            </a:r>
            <a:r>
              <a:rPr lang="ko-KR" altLang="en-US" sz="2000" dirty="0">
                <a:ea typeface="+mj-ea"/>
              </a:rPr>
              <a:t> </a:t>
            </a:r>
            <a:r>
              <a:rPr lang="ko-KR" altLang="en-US" sz="2000" dirty="0" smtClean="0">
                <a:ea typeface="+mj-ea"/>
              </a:rPr>
              <a:t>선택②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 기술분야 </a:t>
            </a:r>
            <a:r>
              <a:rPr lang="en-US" altLang="ko-KR" sz="2000" dirty="0" smtClean="0">
                <a:ea typeface="+mj-ea"/>
              </a:rPr>
              <a:t>or </a:t>
            </a:r>
            <a:r>
              <a:rPr lang="ko-KR" altLang="en-US" sz="2000" dirty="0" err="1" smtClean="0">
                <a:ea typeface="+mj-ea"/>
              </a:rPr>
              <a:t>사무분야</a:t>
            </a:r>
            <a:r>
              <a:rPr lang="ko-KR" altLang="en-US" sz="2000" dirty="0" smtClean="0">
                <a:ea typeface="+mj-ea"/>
              </a:rPr>
              <a:t> 중 선택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선택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 smtClean="0">
                <a:ea typeface="+mj-ea"/>
              </a:rPr>
              <a:t>       ※ </a:t>
            </a:r>
            <a:r>
              <a:rPr lang="ko-KR" altLang="en-US" sz="1700" kern="0" dirty="0" smtClean="0">
                <a:ea typeface="+mj-ea"/>
              </a:rPr>
              <a:t>필수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</a:t>
            </a:r>
            <a:r>
              <a:rPr lang="en-US" altLang="ko-KR" sz="1700" kern="0" dirty="0" smtClean="0">
                <a:ea typeface="+mj-ea"/>
              </a:rPr>
              <a:t>+ </a:t>
            </a:r>
            <a:r>
              <a:rPr lang="ko-KR" altLang="en-US" sz="1700" kern="0" dirty="0" smtClean="0">
                <a:ea typeface="+mj-ea"/>
              </a:rPr>
              <a:t>선택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이수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총 </a:t>
            </a:r>
            <a:r>
              <a:rPr lang="en-US" altLang="ko-KR" sz="1700" kern="0" dirty="0" smtClean="0">
                <a:ea typeface="+mj-ea"/>
              </a:rPr>
              <a:t>8</a:t>
            </a:r>
            <a:r>
              <a:rPr lang="ko-KR" altLang="en-US" sz="1700" kern="0" dirty="0" smtClean="0">
                <a:ea typeface="+mj-ea"/>
              </a:rPr>
              <a:t>시간을 듣고 수료증 학과사무실로 제출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이전에 수료했던 학생은 수강하지 않은 분야를 선택하여 제출 </a:t>
            </a:r>
            <a:r>
              <a:rPr lang="en-US" altLang="ko-KR" sz="1700" kern="0" dirty="0" smtClean="0">
                <a:ea typeface="+mj-ea"/>
              </a:rPr>
              <a:t>        </a:t>
            </a:r>
            <a:endParaRPr lang="en-US" altLang="ko-KR" sz="1700" kern="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r>
              <a:rPr lang="en-US" altLang="ko-KR" sz="1600" dirty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인턴십 연수 교육과정 약정서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   </a:t>
            </a:r>
            <a:r>
              <a:rPr lang="ko-KR" altLang="en-US" sz="1900" dirty="0" smtClean="0"/>
              <a:t>학과에서 협약서 </a:t>
            </a:r>
            <a:r>
              <a:rPr lang="ko-KR" altLang="en-US" sz="1900" dirty="0"/>
              <a:t>약정서 </a:t>
            </a:r>
            <a:r>
              <a:rPr lang="ko-KR" altLang="en-US" sz="1900" dirty="0" smtClean="0"/>
              <a:t>학생 작성 </a:t>
            </a:r>
            <a:r>
              <a:rPr lang="ko-KR" altLang="en-US" sz="1900" dirty="0"/>
              <a:t>후 </a:t>
            </a:r>
            <a:r>
              <a:rPr lang="ko-KR" altLang="en-US" sz="1900" dirty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</a:t>
            </a:r>
            <a:r>
              <a:rPr lang="en-US" altLang="ko-KR" sz="1900" dirty="0" smtClean="0">
                <a:solidFill>
                  <a:srgbClr val="FF0000"/>
                </a:solidFill>
              </a:rPr>
              <a:t>(</a:t>
            </a:r>
            <a:r>
              <a:rPr lang="ko-KR" altLang="en-US" sz="1900" dirty="0" smtClean="0">
                <a:solidFill>
                  <a:srgbClr val="FF0000"/>
                </a:solidFill>
              </a:rPr>
              <a:t>협약서 </a:t>
            </a:r>
            <a:r>
              <a:rPr lang="en-US" altLang="ko-KR" sz="1900" dirty="0" smtClean="0">
                <a:solidFill>
                  <a:srgbClr val="FF0000"/>
                </a:solidFill>
              </a:rPr>
              <a:t>2</a:t>
            </a:r>
            <a:r>
              <a:rPr lang="ko-KR" altLang="en-US" sz="1900" dirty="0" smtClean="0">
                <a:solidFill>
                  <a:srgbClr val="FF0000"/>
                </a:solidFill>
              </a:rPr>
              <a:t>부</a:t>
            </a:r>
            <a:r>
              <a:rPr lang="en-US" altLang="ko-KR" sz="1900" dirty="0" smtClean="0">
                <a:solidFill>
                  <a:srgbClr val="FF0000"/>
                </a:solidFill>
              </a:rPr>
              <a:t>, </a:t>
            </a:r>
            <a:r>
              <a:rPr lang="ko-KR" altLang="en-US" sz="1900" dirty="0" smtClean="0">
                <a:solidFill>
                  <a:srgbClr val="FF0000"/>
                </a:solidFill>
              </a:rPr>
              <a:t>약정서 </a:t>
            </a:r>
            <a:r>
              <a:rPr lang="en-US" altLang="ko-KR" sz="1900" dirty="0">
                <a:solidFill>
                  <a:srgbClr val="FF0000"/>
                </a:solidFill>
              </a:rPr>
              <a:t>3</a:t>
            </a:r>
            <a:r>
              <a:rPr lang="ko-KR" altLang="en-US" sz="1900" dirty="0" smtClean="0">
                <a:solidFill>
                  <a:srgbClr val="FF0000"/>
                </a:solidFill>
              </a:rPr>
              <a:t>부</a:t>
            </a:r>
            <a:r>
              <a:rPr lang="en-US" altLang="ko-KR" sz="1900" dirty="0" smtClean="0">
                <a:solidFill>
                  <a:srgbClr val="FF0000"/>
                </a:solidFill>
              </a:rPr>
              <a:t>)</a:t>
            </a:r>
            <a:endParaRPr lang="en-US" altLang="ko-K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센터에서 </a:t>
            </a:r>
            <a:r>
              <a:rPr lang="ko-KR" altLang="en-US" sz="1900" dirty="0"/>
              <a:t>기업과 협약 체결 후 </a:t>
            </a:r>
            <a:r>
              <a:rPr lang="ko-KR" altLang="en-US" sz="1900" dirty="0" smtClean="0"/>
              <a:t>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n-US" altLang="ko-KR" sz="1400" b="1" dirty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/>
              <a:t>학과에서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5)    </a:t>
            </a:r>
            <a:r>
              <a:rPr lang="ko-KR" altLang="en-US" sz="1900" dirty="0"/>
              <a:t>결과보고서 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</a:rPr>
              <a:t>약정서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753</Words>
  <Application>Microsoft Office PowerPoint</Application>
  <PresentationFormat>와이드스크린</PresentationFormat>
  <Paragraphs>213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※ 인턴십 시작 전 협약, 약정 진행</vt:lpstr>
      <vt:lpstr>7.주간보고서, 주간메모</vt:lpstr>
      <vt:lpstr>8.종합보고서(제출문, 요약문)</vt:lpstr>
      <vt:lpstr>9.근태상황부(출석)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57</cp:revision>
  <cp:lastPrinted>2019-07-19T04:51:13Z</cp:lastPrinted>
  <dcterms:created xsi:type="dcterms:W3CDTF">2019-06-27T01:48:55Z</dcterms:created>
  <dcterms:modified xsi:type="dcterms:W3CDTF">2020-06-17T00:38:05Z</dcterms:modified>
</cp:coreProperties>
</file>