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94673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65194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</a:t>
            </a:r>
            <a:r>
              <a:rPr lang="ko-KR" altLang="en-US" sz="1800" dirty="0" err="1" smtClean="0"/>
              <a:t>학생사인</a:t>
            </a:r>
            <a:r>
              <a:rPr lang="ko-KR" altLang="en-US" sz="1800" dirty="0" smtClean="0"/>
              <a:t> 후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  </a:t>
            </a:r>
            <a:endParaRPr lang="en-US" altLang="ko-KR" sz="1700" kern="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</a:t>
            </a:r>
            <a:r>
              <a:rPr lang="en-US" altLang="ko-KR" sz="1900" dirty="0" smtClean="0">
                <a:solidFill>
                  <a:srgbClr val="FF0000"/>
                </a:solidFill>
              </a:rPr>
              <a:t>(</a:t>
            </a:r>
            <a:r>
              <a:rPr lang="ko-KR" altLang="en-US" sz="1900" dirty="0" smtClean="0">
                <a:solidFill>
                  <a:srgbClr val="FF0000"/>
                </a:solidFill>
              </a:rPr>
              <a:t>협약서 </a:t>
            </a:r>
            <a:r>
              <a:rPr lang="en-US" altLang="ko-KR" sz="1900" dirty="0" smtClean="0">
                <a:solidFill>
                  <a:srgbClr val="FF0000"/>
                </a:solidFill>
              </a:rPr>
              <a:t>2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, </a:t>
            </a:r>
            <a:r>
              <a:rPr lang="ko-KR" altLang="en-US" sz="1900" dirty="0" smtClean="0">
                <a:solidFill>
                  <a:srgbClr val="FF0000"/>
                </a:solidFill>
              </a:rPr>
              <a:t>약정서 </a:t>
            </a:r>
            <a:r>
              <a:rPr lang="en-US" altLang="ko-KR" sz="1900" dirty="0">
                <a:solidFill>
                  <a:srgbClr val="FF0000"/>
                </a:solidFill>
              </a:rPr>
              <a:t>3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)</a:t>
            </a:r>
            <a:endParaRPr lang="en-US" altLang="ko-K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753</Words>
  <Application>Microsoft Office PowerPoint</Application>
  <PresentationFormat>와이드스크린</PresentationFormat>
  <Paragraphs>213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57</cp:revision>
  <cp:lastPrinted>2019-07-19T04:51:13Z</cp:lastPrinted>
  <dcterms:created xsi:type="dcterms:W3CDTF">2019-06-27T01:48:55Z</dcterms:created>
  <dcterms:modified xsi:type="dcterms:W3CDTF">2020-06-17T00:38:05Z</dcterms:modified>
</cp:coreProperties>
</file>