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18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73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06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137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8141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612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167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49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45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6117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13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634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76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41741-B1F7-4604-84A8-C88B8C0B2D6B}" type="datetimeFigureOut">
              <a:rPr lang="ko-KR" altLang="en-US" smtClean="0"/>
              <a:t>2021-12-10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C21E9-942D-4446-A059-80A0B284366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76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09519" y="163664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협약서 </a:t>
            </a:r>
            <a:r>
              <a:rPr lang="en-US" altLang="ko-KR" b="1" dirty="0"/>
              <a:t>3</a:t>
            </a:r>
            <a:r>
              <a:rPr lang="ko-KR" altLang="en-US" b="1" dirty="0" smtClean="0"/>
              <a:t>부 날인 시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069234" y="4244441"/>
            <a:ext cx="4507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1. </a:t>
            </a:r>
            <a:r>
              <a:rPr lang="ko-KR" altLang="en-US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맨 첫 번째 장에만 </a:t>
            </a:r>
            <a:endParaRPr lang="en-US" altLang="ko-KR" sz="16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 3</a:t>
            </a:r>
            <a:r>
              <a:rPr lang="ko-KR" altLang="en-US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부의 약정서를 붙여서 갑</a:t>
            </a:r>
            <a:r>
              <a:rPr lang="en-US" altLang="ko-KR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</a:t>
            </a:r>
            <a:r>
              <a:rPr lang="ko-KR" altLang="en-US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을</a:t>
            </a:r>
            <a:r>
              <a:rPr lang="en-US" altLang="ko-KR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</a:t>
            </a:r>
            <a:r>
              <a:rPr lang="ko-KR" altLang="en-US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병의 직인 날인</a:t>
            </a:r>
            <a:endParaRPr lang="ko-KR" altLang="en-US" sz="16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447" y="2030769"/>
            <a:ext cx="3127673" cy="2202371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30" y="2068621"/>
            <a:ext cx="1560013" cy="2148841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554" y="2504890"/>
            <a:ext cx="359415" cy="1254128"/>
          </a:xfrm>
          <a:prstGeom prst="rect">
            <a:avLst/>
          </a:prstGeom>
        </p:spPr>
      </p:pic>
      <p:sp>
        <p:nvSpPr>
          <p:cNvPr id="22" name="타원 21"/>
          <p:cNvSpPr/>
          <p:nvPr/>
        </p:nvSpPr>
        <p:spPr>
          <a:xfrm>
            <a:off x="2395905" y="3384346"/>
            <a:ext cx="343676" cy="37467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2377517" y="3412911"/>
            <a:ext cx="3446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>
                <a:solidFill>
                  <a:srgbClr val="C00000"/>
                </a:solidFill>
              </a:rPr>
              <a:t>병</a:t>
            </a:r>
            <a:endParaRPr lang="ko-KR" altLang="en-US" sz="1600" dirty="0">
              <a:solidFill>
                <a:srgbClr val="C00000"/>
              </a:solidFill>
            </a:endParaRPr>
          </a:p>
        </p:txBody>
      </p:sp>
      <p:sp>
        <p:nvSpPr>
          <p:cNvPr id="24" name="타원 23"/>
          <p:cNvSpPr/>
          <p:nvPr/>
        </p:nvSpPr>
        <p:spPr>
          <a:xfrm>
            <a:off x="2401692" y="2539148"/>
            <a:ext cx="343676" cy="37467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2383304" y="2567713"/>
            <a:ext cx="3446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>
                <a:solidFill>
                  <a:srgbClr val="C00000"/>
                </a:solidFill>
              </a:rPr>
              <a:t>갑</a:t>
            </a:r>
            <a:endParaRPr lang="ko-KR" altLang="en-US" sz="1600" dirty="0">
              <a:solidFill>
                <a:srgbClr val="C00000"/>
              </a:solidFill>
            </a:endParaRPr>
          </a:p>
        </p:txBody>
      </p:sp>
      <p:sp>
        <p:nvSpPr>
          <p:cNvPr id="26" name="타원 25"/>
          <p:cNvSpPr/>
          <p:nvPr/>
        </p:nvSpPr>
        <p:spPr>
          <a:xfrm>
            <a:off x="2386350" y="2978876"/>
            <a:ext cx="343676" cy="37467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2367962" y="3007441"/>
            <a:ext cx="3446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C00000"/>
                </a:solidFill>
              </a:rPr>
              <a:t>을</a:t>
            </a:r>
          </a:p>
        </p:txBody>
      </p:sp>
      <p:sp>
        <p:nvSpPr>
          <p:cNvPr id="28" name="타원 27"/>
          <p:cNvSpPr/>
          <p:nvPr/>
        </p:nvSpPr>
        <p:spPr>
          <a:xfrm>
            <a:off x="3869172" y="2497268"/>
            <a:ext cx="343676" cy="37467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3850784" y="2525833"/>
            <a:ext cx="3446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C00000"/>
                </a:solidFill>
              </a:rPr>
              <a:t>갑</a:t>
            </a:r>
          </a:p>
        </p:txBody>
      </p:sp>
      <p:sp>
        <p:nvSpPr>
          <p:cNvPr id="30" name="타원 29"/>
          <p:cNvSpPr/>
          <p:nvPr/>
        </p:nvSpPr>
        <p:spPr>
          <a:xfrm>
            <a:off x="3856172" y="2953568"/>
            <a:ext cx="343676" cy="37467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3837137" y="2961120"/>
            <a:ext cx="3116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rgbClr val="C00000"/>
                </a:solidFill>
              </a:rPr>
              <a:t>을</a:t>
            </a:r>
          </a:p>
        </p:txBody>
      </p:sp>
      <p:sp>
        <p:nvSpPr>
          <p:cNvPr id="32" name="타원 31"/>
          <p:cNvSpPr/>
          <p:nvPr/>
        </p:nvSpPr>
        <p:spPr>
          <a:xfrm>
            <a:off x="3866243" y="3391735"/>
            <a:ext cx="343676" cy="37467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3839494" y="3424972"/>
            <a:ext cx="3446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>
                <a:solidFill>
                  <a:srgbClr val="C00000"/>
                </a:solidFill>
              </a:rPr>
              <a:t>병</a:t>
            </a:r>
            <a:endParaRPr lang="ko-KR" altLang="en-US" sz="1600" dirty="0">
              <a:solidFill>
                <a:srgbClr val="C00000"/>
              </a:solidFill>
            </a:endParaRPr>
          </a:p>
        </p:txBody>
      </p:sp>
      <p:pic>
        <p:nvPicPr>
          <p:cNvPr id="76" name="그림 7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6313" y="2030769"/>
            <a:ext cx="2815553" cy="1792253"/>
          </a:xfrm>
          <a:prstGeom prst="rect">
            <a:avLst/>
          </a:prstGeom>
        </p:spPr>
      </p:pic>
      <p:pic>
        <p:nvPicPr>
          <p:cNvPr id="77" name="그림 7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693" y="2088006"/>
            <a:ext cx="1297984" cy="1677780"/>
          </a:xfrm>
          <a:prstGeom prst="rect">
            <a:avLst/>
          </a:prstGeom>
        </p:spPr>
      </p:pic>
      <p:sp>
        <p:nvSpPr>
          <p:cNvPr id="78" name="타원 77"/>
          <p:cNvSpPr/>
          <p:nvPr/>
        </p:nvSpPr>
        <p:spPr>
          <a:xfrm>
            <a:off x="10636246" y="2864369"/>
            <a:ext cx="282589" cy="231617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TextBox 78"/>
          <p:cNvSpPr txBox="1"/>
          <p:nvPr/>
        </p:nvSpPr>
        <p:spPr>
          <a:xfrm>
            <a:off x="10600437" y="2837707"/>
            <a:ext cx="285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rgbClr val="C00000"/>
                </a:solidFill>
              </a:rPr>
              <a:t>병</a:t>
            </a:r>
            <a:endParaRPr lang="ko-KR" altLang="en-US" sz="1400" dirty="0">
              <a:solidFill>
                <a:srgbClr val="C00000"/>
              </a:solidFill>
            </a:endParaRPr>
          </a:p>
        </p:txBody>
      </p:sp>
      <p:sp>
        <p:nvSpPr>
          <p:cNvPr id="80" name="타원 79"/>
          <p:cNvSpPr/>
          <p:nvPr/>
        </p:nvSpPr>
        <p:spPr>
          <a:xfrm>
            <a:off x="7343119" y="2824265"/>
            <a:ext cx="282589" cy="231617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/>
          <p:cNvSpPr txBox="1"/>
          <p:nvPr/>
        </p:nvSpPr>
        <p:spPr>
          <a:xfrm>
            <a:off x="7307310" y="2797603"/>
            <a:ext cx="285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C00000"/>
                </a:solidFill>
              </a:rPr>
              <a:t>갑</a:t>
            </a:r>
          </a:p>
        </p:txBody>
      </p:sp>
      <p:sp>
        <p:nvSpPr>
          <p:cNvPr id="82" name="타원 81"/>
          <p:cNvSpPr/>
          <p:nvPr/>
        </p:nvSpPr>
        <p:spPr>
          <a:xfrm>
            <a:off x="10372823" y="2868999"/>
            <a:ext cx="282589" cy="231617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TextBox 82"/>
          <p:cNvSpPr txBox="1"/>
          <p:nvPr/>
        </p:nvSpPr>
        <p:spPr>
          <a:xfrm>
            <a:off x="10346676" y="2827743"/>
            <a:ext cx="285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rgbClr val="C00000"/>
                </a:solidFill>
              </a:rPr>
              <a:t>을</a:t>
            </a:r>
            <a:endParaRPr lang="ko-KR" altLang="en-US" sz="1400" dirty="0">
              <a:solidFill>
                <a:srgbClr val="C00000"/>
              </a:solidFill>
            </a:endParaRPr>
          </a:p>
        </p:txBody>
      </p:sp>
      <p:sp>
        <p:nvSpPr>
          <p:cNvPr id="84" name="타원 83"/>
          <p:cNvSpPr/>
          <p:nvPr/>
        </p:nvSpPr>
        <p:spPr>
          <a:xfrm>
            <a:off x="7633177" y="2824265"/>
            <a:ext cx="282589" cy="231617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TextBox 84"/>
          <p:cNvSpPr txBox="1"/>
          <p:nvPr/>
        </p:nvSpPr>
        <p:spPr>
          <a:xfrm>
            <a:off x="7597368" y="2797603"/>
            <a:ext cx="285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rgbClr val="C00000"/>
                </a:solidFill>
              </a:rPr>
              <a:t>을</a:t>
            </a:r>
            <a:endParaRPr lang="ko-KR" altLang="en-US" sz="1400" dirty="0">
              <a:solidFill>
                <a:srgbClr val="C00000"/>
              </a:solidFill>
            </a:endParaRPr>
          </a:p>
        </p:txBody>
      </p:sp>
      <p:sp>
        <p:nvSpPr>
          <p:cNvPr id="86" name="타원 85"/>
          <p:cNvSpPr/>
          <p:nvPr/>
        </p:nvSpPr>
        <p:spPr>
          <a:xfrm>
            <a:off x="7919144" y="2838272"/>
            <a:ext cx="282589" cy="231617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TextBox 86"/>
          <p:cNvSpPr txBox="1"/>
          <p:nvPr/>
        </p:nvSpPr>
        <p:spPr>
          <a:xfrm>
            <a:off x="7883335" y="2811610"/>
            <a:ext cx="285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C00000"/>
                </a:solidFill>
              </a:rPr>
              <a:t>병</a:t>
            </a:r>
          </a:p>
        </p:txBody>
      </p:sp>
      <p:sp>
        <p:nvSpPr>
          <p:cNvPr id="88" name="타원 87"/>
          <p:cNvSpPr/>
          <p:nvPr/>
        </p:nvSpPr>
        <p:spPr>
          <a:xfrm>
            <a:off x="9267984" y="2829950"/>
            <a:ext cx="282589" cy="231617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TextBox 88"/>
          <p:cNvSpPr txBox="1"/>
          <p:nvPr/>
        </p:nvSpPr>
        <p:spPr>
          <a:xfrm>
            <a:off x="9232175" y="2803288"/>
            <a:ext cx="285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C00000"/>
                </a:solidFill>
              </a:rPr>
              <a:t>병</a:t>
            </a:r>
          </a:p>
        </p:txBody>
      </p:sp>
      <p:sp>
        <p:nvSpPr>
          <p:cNvPr id="90" name="타원 89"/>
          <p:cNvSpPr/>
          <p:nvPr/>
        </p:nvSpPr>
        <p:spPr>
          <a:xfrm>
            <a:off x="8686166" y="2833708"/>
            <a:ext cx="282589" cy="231617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TextBox 90"/>
          <p:cNvSpPr txBox="1"/>
          <p:nvPr/>
        </p:nvSpPr>
        <p:spPr>
          <a:xfrm>
            <a:off x="8650357" y="2807046"/>
            <a:ext cx="285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C00000"/>
                </a:solidFill>
              </a:rPr>
              <a:t>갑</a:t>
            </a:r>
          </a:p>
        </p:txBody>
      </p:sp>
      <p:sp>
        <p:nvSpPr>
          <p:cNvPr id="92" name="타원 91"/>
          <p:cNvSpPr/>
          <p:nvPr/>
        </p:nvSpPr>
        <p:spPr>
          <a:xfrm>
            <a:off x="8977513" y="2824265"/>
            <a:ext cx="282589" cy="231617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TextBox 92"/>
          <p:cNvSpPr txBox="1"/>
          <p:nvPr/>
        </p:nvSpPr>
        <p:spPr>
          <a:xfrm>
            <a:off x="8941704" y="2797603"/>
            <a:ext cx="285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rgbClr val="C00000"/>
                </a:solidFill>
              </a:rPr>
              <a:t>을</a:t>
            </a:r>
            <a:endParaRPr lang="ko-KR" altLang="en-US" sz="1400" dirty="0">
              <a:solidFill>
                <a:srgbClr val="C00000"/>
              </a:solidFill>
            </a:endParaRPr>
          </a:p>
        </p:txBody>
      </p:sp>
      <p:sp>
        <p:nvSpPr>
          <p:cNvPr id="94" name="타원 93"/>
          <p:cNvSpPr/>
          <p:nvPr/>
        </p:nvSpPr>
        <p:spPr>
          <a:xfrm>
            <a:off x="10074849" y="2856290"/>
            <a:ext cx="282589" cy="231617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TextBox 94"/>
          <p:cNvSpPr txBox="1"/>
          <p:nvPr/>
        </p:nvSpPr>
        <p:spPr>
          <a:xfrm>
            <a:off x="10039040" y="2829628"/>
            <a:ext cx="285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rgbClr val="C00000"/>
                </a:solidFill>
              </a:rPr>
              <a:t>갑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085574" y="4251907"/>
            <a:ext cx="4637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2</a:t>
            </a:r>
            <a:r>
              <a:rPr lang="en-US" altLang="ko-KR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. </a:t>
            </a:r>
            <a:r>
              <a:rPr lang="ko-KR" altLang="en-US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위와 동일하게 이전 장과 다음 장이 겹쳐지게</a:t>
            </a:r>
            <a:endParaRPr lang="en-US" altLang="ko-KR" sz="1600" dirty="0" smtClean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  <a:p>
            <a:r>
              <a:rPr lang="en-US" altLang="ko-KR" sz="1600" dirty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</a:t>
            </a:r>
            <a:r>
              <a:rPr lang="en-US" altLang="ko-KR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  </a:t>
            </a:r>
            <a:r>
              <a:rPr lang="ko-KR" altLang="en-US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갑</a:t>
            </a:r>
            <a:r>
              <a:rPr lang="en-US" altLang="ko-KR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</a:t>
            </a:r>
            <a:r>
              <a:rPr lang="ko-KR" altLang="en-US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을</a:t>
            </a:r>
            <a:r>
              <a:rPr lang="en-US" altLang="ko-KR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,</a:t>
            </a:r>
            <a:r>
              <a:rPr lang="ko-KR" altLang="en-US" sz="1600" dirty="0" smtClean="0"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병의 날인</a:t>
            </a:r>
            <a:endParaRPr lang="ko-KR" altLang="en-US" sz="1600" dirty="0">
              <a:latin typeface="함초롬돋움" panose="020B0604000101010101" pitchFamily="50" charset="-127"/>
              <a:ea typeface="함초롬돋움" panose="020B0604000101010101" pitchFamily="50" charset="-127"/>
              <a:cs typeface="함초롬돋움" panose="020B0604000101010101" pitchFamily="50" charset="-127"/>
            </a:endParaRPr>
          </a:p>
        </p:txBody>
      </p:sp>
      <p:sp>
        <p:nvSpPr>
          <p:cNvPr id="99" name="직사각형 98"/>
          <p:cNvSpPr/>
          <p:nvPr/>
        </p:nvSpPr>
        <p:spPr>
          <a:xfrm>
            <a:off x="1440723" y="2256886"/>
            <a:ext cx="829123" cy="323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직사각형 99"/>
          <p:cNvSpPr/>
          <p:nvPr/>
        </p:nvSpPr>
        <p:spPr>
          <a:xfrm>
            <a:off x="2889815" y="2267654"/>
            <a:ext cx="829123" cy="323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4321632" y="2267654"/>
            <a:ext cx="829123" cy="323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TextBox 103"/>
          <p:cNvSpPr txBox="1"/>
          <p:nvPr/>
        </p:nvSpPr>
        <p:spPr>
          <a:xfrm>
            <a:off x="1411896" y="2275348"/>
            <a:ext cx="862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협약</a:t>
            </a:r>
            <a:r>
              <a:rPr lang="ko-KR" altLang="en-US" sz="1400" b="1" dirty="0" smtClean="0"/>
              <a:t>서</a:t>
            </a:r>
            <a:r>
              <a:rPr lang="en-US" altLang="ko-KR" sz="1400" b="1" dirty="0" smtClean="0"/>
              <a:t>1</a:t>
            </a:r>
            <a:endParaRPr lang="ko-KR" altLang="en-US" sz="1400" b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2874496" y="2264580"/>
            <a:ext cx="859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협약</a:t>
            </a:r>
            <a:r>
              <a:rPr lang="ko-KR" altLang="en-US" sz="1400" b="1" dirty="0" smtClean="0"/>
              <a:t>서</a:t>
            </a:r>
            <a:r>
              <a:rPr lang="en-US" altLang="ko-KR" sz="1400" b="1" dirty="0" smtClean="0"/>
              <a:t>2</a:t>
            </a:r>
            <a:endParaRPr lang="ko-KR" altLang="en-US" sz="1400" b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4330345" y="2264579"/>
            <a:ext cx="8584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협약</a:t>
            </a:r>
            <a:r>
              <a:rPr lang="ko-KR" altLang="en-US" sz="1400" b="1" dirty="0" smtClean="0"/>
              <a:t>서</a:t>
            </a:r>
            <a:r>
              <a:rPr lang="en-US" altLang="ko-KR" sz="1400" b="1" dirty="0" smtClean="0"/>
              <a:t>3</a:t>
            </a:r>
            <a:endParaRPr lang="ko-KR" altLang="en-US" sz="14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3494124" y="1526934"/>
            <a:ext cx="242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>
                <a:solidFill>
                  <a:srgbClr val="0070C0"/>
                </a:solidFill>
              </a:rPr>
              <a:t>*</a:t>
            </a:r>
            <a:r>
              <a:rPr lang="ko-KR" altLang="en-US" sz="1200" dirty="0" smtClean="0">
                <a:solidFill>
                  <a:srgbClr val="0070C0"/>
                </a:solidFill>
              </a:rPr>
              <a:t>갑</a:t>
            </a:r>
            <a:r>
              <a:rPr lang="en-US" altLang="ko-KR" sz="1200" dirty="0" smtClean="0">
                <a:solidFill>
                  <a:srgbClr val="0070C0"/>
                </a:solidFill>
              </a:rPr>
              <a:t>: </a:t>
            </a:r>
            <a:r>
              <a:rPr lang="ko-KR" altLang="en-US" sz="1200" dirty="0" smtClean="0">
                <a:solidFill>
                  <a:srgbClr val="0070C0"/>
                </a:solidFill>
              </a:rPr>
              <a:t>목원대학교</a:t>
            </a:r>
            <a:r>
              <a:rPr lang="en-US" altLang="ko-KR" sz="1200" dirty="0" smtClean="0">
                <a:solidFill>
                  <a:srgbClr val="0070C0"/>
                </a:solidFill>
              </a:rPr>
              <a:t> </a:t>
            </a:r>
            <a:endParaRPr lang="en-US" altLang="ko-KR" sz="1200" dirty="0" smtClean="0">
              <a:solidFill>
                <a:srgbClr val="0070C0"/>
              </a:solidFill>
            </a:endParaRPr>
          </a:p>
          <a:p>
            <a:r>
              <a:rPr lang="en-US" altLang="ko-KR" sz="1200" dirty="0" smtClean="0">
                <a:solidFill>
                  <a:srgbClr val="0070C0"/>
                </a:solidFill>
              </a:rPr>
              <a:t>*</a:t>
            </a:r>
            <a:r>
              <a:rPr lang="ko-KR" altLang="en-US" sz="1200" dirty="0" smtClean="0">
                <a:solidFill>
                  <a:srgbClr val="0070C0"/>
                </a:solidFill>
              </a:rPr>
              <a:t>을</a:t>
            </a:r>
            <a:r>
              <a:rPr lang="en-US" altLang="ko-KR" sz="1200" dirty="0" smtClean="0">
                <a:solidFill>
                  <a:srgbClr val="0070C0"/>
                </a:solidFill>
              </a:rPr>
              <a:t>: </a:t>
            </a:r>
            <a:r>
              <a:rPr lang="ko-KR" altLang="en-US" sz="1200" dirty="0" smtClean="0">
                <a:solidFill>
                  <a:srgbClr val="0070C0"/>
                </a:solidFill>
              </a:rPr>
              <a:t>귀사</a:t>
            </a:r>
            <a:endParaRPr lang="en-US" altLang="ko-KR" sz="1200" dirty="0" smtClean="0">
              <a:solidFill>
                <a:srgbClr val="0070C0"/>
              </a:solidFill>
            </a:endParaRPr>
          </a:p>
          <a:p>
            <a:r>
              <a:rPr lang="en-US" altLang="ko-KR" sz="1200" dirty="0" smtClean="0">
                <a:solidFill>
                  <a:srgbClr val="0070C0"/>
                </a:solidFill>
              </a:rPr>
              <a:t>*</a:t>
            </a:r>
            <a:r>
              <a:rPr lang="ko-KR" altLang="en-US" sz="1200" dirty="0" smtClean="0">
                <a:solidFill>
                  <a:srgbClr val="0070C0"/>
                </a:solidFill>
              </a:rPr>
              <a:t>병</a:t>
            </a:r>
            <a:r>
              <a:rPr lang="en-US" altLang="ko-KR" sz="1200" dirty="0" smtClean="0">
                <a:solidFill>
                  <a:srgbClr val="0070C0"/>
                </a:solidFill>
              </a:rPr>
              <a:t>: </a:t>
            </a:r>
            <a:r>
              <a:rPr lang="ko-KR" altLang="en-US" sz="1200" dirty="0" smtClean="0">
                <a:solidFill>
                  <a:srgbClr val="0070C0"/>
                </a:solidFill>
              </a:rPr>
              <a:t>학생</a:t>
            </a:r>
            <a:endParaRPr lang="ko-KR" alt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09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74</Words>
  <Application>Microsoft Office PowerPoint</Application>
  <PresentationFormat>와이드스크린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함초롬돋움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10</cp:revision>
  <dcterms:created xsi:type="dcterms:W3CDTF">2020-09-10T05:49:16Z</dcterms:created>
  <dcterms:modified xsi:type="dcterms:W3CDTF">2021-12-10T07:01:00Z</dcterms:modified>
</cp:coreProperties>
</file>