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2019-11-06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/>
              <a:t>F/P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14195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730858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다음학기수강신청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571183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자격증 사본</a:t>
            </a:r>
            <a:r>
              <a:rPr lang="en-US" altLang="ko-KR" sz="1900" dirty="0"/>
              <a:t>)</a:t>
            </a:r>
            <a:r>
              <a:rPr lang="en-US" altLang="ko-KR" sz="1900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총장 직인 필수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학과 보관</a:t>
            </a:r>
            <a:endParaRPr lang="en-US" altLang="ko-KR" sz="18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34042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학과</a:t>
                      </a:r>
                      <a:r>
                        <a:rPr lang="ko-KR" altLang="en-US" baseline="0" dirty="0" smtClean="0"/>
                        <a:t>에서 진행 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ko-KR" altLang="en-US" baseline="0" dirty="0" smtClean="0"/>
                        <a:t>총장직인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smtClean="0"/>
              <a:t>학과사무실 </a:t>
            </a:r>
            <a:r>
              <a:rPr lang="ko-KR" altLang="en-US" sz="1900" dirty="0" smtClean="0"/>
              <a:t>공문 </a:t>
            </a:r>
            <a:r>
              <a:rPr lang="ko-KR" altLang="en-US" sz="1900" dirty="0" smtClean="0"/>
              <a:t>확인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    (</a:t>
            </a:r>
            <a:r>
              <a:rPr lang="ko-KR" altLang="en-US" sz="1900" dirty="0" smtClean="0"/>
              <a:t>공문은 인턴십 신청기간 전 학과로 신청안내공문 발송하기</a:t>
            </a:r>
            <a:r>
              <a:rPr lang="en-US" altLang="ko-KR" sz="1900" dirty="0" smtClean="0"/>
              <a:t>-</a:t>
            </a:r>
            <a:r>
              <a:rPr lang="ko-KR" altLang="en-US" sz="1900" dirty="0" smtClean="0"/>
              <a:t>전자결재</a:t>
            </a:r>
            <a:r>
              <a:rPr lang="en-US" altLang="ko-KR" sz="1900" dirty="0" smtClean="0"/>
              <a:t>)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자격증사본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학과에서 협약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 진행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품의 ▶ 총장직인</a:t>
            </a:r>
            <a:r>
              <a:rPr lang="en-US" altLang="ko-KR" sz="1900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기업과 학과에 </a:t>
            </a:r>
            <a:r>
              <a:rPr lang="en-US" altLang="ko-KR" sz="1900" dirty="0" smtClean="0"/>
              <a:t>1</a:t>
            </a:r>
            <a:r>
              <a:rPr lang="ko-KR" altLang="en-US" sz="1900" dirty="0" smtClean="0"/>
              <a:t>부씩 보관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 smtClean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 진행 바랍니다</a:t>
            </a:r>
            <a:r>
              <a:rPr lang="en-US" altLang="ko-KR" sz="1600" dirty="0" smtClean="0">
                <a:solidFill>
                  <a:srgbClr val="FF0000"/>
                </a:solidFill>
              </a:rPr>
              <a:t>.</a:t>
            </a:r>
            <a:r>
              <a:rPr lang="en-US" altLang="ko-KR" sz="1600" dirty="0" smtClean="0"/>
              <a:t> </a:t>
            </a:r>
          </a:p>
          <a:p>
            <a:pPr marL="0" indent="0">
              <a:buNone/>
            </a:pP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684</Words>
  <Application>Microsoft Office PowerPoint</Application>
  <PresentationFormat>와이드스크린</PresentationFormat>
  <Paragraphs>208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8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29</cp:revision>
  <cp:lastPrinted>2019-11-06T01:07:23Z</cp:lastPrinted>
  <dcterms:created xsi:type="dcterms:W3CDTF">2019-06-27T01:48:55Z</dcterms:created>
  <dcterms:modified xsi:type="dcterms:W3CDTF">2019-11-06T01:07:24Z</dcterms:modified>
</cp:coreProperties>
</file>