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100" d="100"/>
          <a:sy n="100" d="100"/>
        </p:scale>
        <p:origin x="262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76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30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16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61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15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40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38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54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05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09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4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2EB2-C4DE-47E8-A336-2DDB90BC6BB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B1E7E-2B1C-45FE-9966-7995DEED08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5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000" b="1" dirty="0" smtClean="0"/>
              <a:t>UMS </a:t>
            </a:r>
            <a:r>
              <a:rPr lang="ko-KR" altLang="en-US" sz="6000" b="1" dirty="0" smtClean="0"/>
              <a:t>발송 매뉴얼</a:t>
            </a:r>
            <a:endParaRPr lang="ko-KR" altLang="en-US" sz="6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897" y="6205934"/>
            <a:ext cx="2562583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6000" b="1" dirty="0" smtClean="0"/>
              <a:t>UMS </a:t>
            </a:r>
            <a:r>
              <a:rPr lang="ko-KR" altLang="en-US" sz="6000" b="1" dirty="0" smtClean="0"/>
              <a:t>장문 문자 개수 </a:t>
            </a:r>
            <a:r>
              <a:rPr lang="en-US" altLang="ko-KR" sz="6000" b="1" dirty="0" smtClean="0"/>
              <a:t/>
            </a:r>
            <a:br>
              <a:rPr lang="en-US" altLang="ko-KR" sz="6000" b="1" dirty="0" smtClean="0"/>
            </a:br>
            <a:r>
              <a:rPr lang="ko-KR" altLang="en-US" sz="6000" b="1" dirty="0" smtClean="0"/>
              <a:t>추가 매뉴얼</a:t>
            </a:r>
            <a:endParaRPr lang="ko-KR" altLang="en-US" sz="60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897" y="6205934"/>
            <a:ext cx="2562583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5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2125325" cy="5410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65" y="561428"/>
            <a:ext cx="1083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종합정보시스템에 로그인하여 주시기 바랍니다</a:t>
            </a:r>
            <a:r>
              <a:rPr lang="en-US" altLang="ko-KR" sz="2000" dirty="0" smtClean="0"/>
              <a:t>. (i.mokwon.ac.kr)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7785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12192000" cy="550251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106335" y="3717519"/>
            <a:ext cx="636615" cy="111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0793" y="3586938"/>
            <a:ext cx="636615" cy="111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8065" y="561428"/>
            <a:ext cx="1083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좌측 </a:t>
            </a:r>
            <a:r>
              <a:rPr lang="ko-KR" altLang="en-US" sz="2000" dirty="0" err="1" smtClean="0"/>
              <a:t>전산서비스</a:t>
            </a:r>
            <a:r>
              <a:rPr lang="en-US" altLang="ko-KR" sz="2000" dirty="0" smtClean="0"/>
              <a:t>-UMS</a:t>
            </a:r>
            <a:r>
              <a:rPr lang="ko-KR" altLang="en-US" sz="2000" dirty="0" err="1" smtClean="0"/>
              <a:t>추가신청을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눌러주시기 바랍니다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724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1137"/>
            <a:ext cx="12192000" cy="537686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296026" y="4508094"/>
            <a:ext cx="514350" cy="14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096000" y="4001294"/>
            <a:ext cx="514350" cy="14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924551" y="4323428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1" y="3732878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5" y="561428"/>
            <a:ext cx="1083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/>
              <a:t>입력 버튼을 클릭하여 주시기 바랍니다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ko-KR" altLang="en-US" sz="2000" dirty="0" err="1" smtClean="0"/>
              <a:t>팝업창이</a:t>
            </a:r>
            <a:r>
              <a:rPr lang="ko-KR" altLang="en-US" sz="2000" dirty="0" smtClean="0"/>
              <a:t> 뜨면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예</a:t>
            </a:r>
            <a:r>
              <a:rPr lang="en-US" altLang="ko-KR" sz="2000" dirty="0" smtClean="0"/>
              <a:t>“ </a:t>
            </a:r>
            <a:r>
              <a:rPr lang="ko-KR" altLang="en-US" sz="2000" dirty="0" smtClean="0"/>
              <a:t>버튼을 눌러주시기 바랍니다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355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25"/>
            <a:ext cx="12192000" cy="540067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28875" y="4658519"/>
            <a:ext cx="514350" cy="14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172325" y="4658519"/>
            <a:ext cx="514350" cy="14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314574" y="4793456"/>
            <a:ext cx="1190625" cy="216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" y="199478"/>
            <a:ext cx="10839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err="1" smtClean="0"/>
              <a:t>본인신청을</a:t>
            </a:r>
            <a:r>
              <a:rPr lang="ko-KR" altLang="en-US" sz="2000" dirty="0" smtClean="0"/>
              <a:t> 눌러주시기 바랍니다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ko-KR" altLang="en-US" sz="2000" dirty="0" smtClean="0"/>
              <a:t>장문추가건수에 원하시는 개수를 적어주시기 바랍니다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ko-KR" altLang="en-US" sz="2000" dirty="0" smtClean="0"/>
              <a:t>사용용도를 적어주시기 바랍니다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ko-KR" altLang="en-US" sz="2000" dirty="0" smtClean="0"/>
              <a:t>저장 버튼을 누르시고 약 </a:t>
            </a:r>
            <a:r>
              <a:rPr lang="en-US" altLang="ko-KR" sz="2000" dirty="0" smtClean="0"/>
              <a:t>1~2</a:t>
            </a:r>
            <a:r>
              <a:rPr lang="ko-KR" altLang="en-US" sz="2000" dirty="0" smtClean="0"/>
              <a:t>시간 뒤 </a:t>
            </a:r>
            <a:r>
              <a:rPr lang="en-US" altLang="ko-KR" sz="2000" dirty="0" smtClean="0"/>
              <a:t>UMS</a:t>
            </a:r>
            <a:r>
              <a:rPr lang="ko-KR" altLang="en-US" sz="2000" dirty="0" smtClean="0"/>
              <a:t>에 들어가면 문자를 발송하실 수 있습니다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9" name="직사각형 8"/>
          <p:cNvSpPr/>
          <p:nvPr/>
        </p:nvSpPr>
        <p:spPr>
          <a:xfrm>
            <a:off x="7105650" y="4506913"/>
            <a:ext cx="419100" cy="1516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081213" y="439805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4663" y="4473853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2.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1670" y="4767382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9413" y="4236125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4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8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5350" y="1695451"/>
            <a:ext cx="10515600" cy="3381374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dirty="0" smtClean="0"/>
              <a:t>UMS </a:t>
            </a:r>
            <a:r>
              <a:rPr lang="ko-KR" altLang="en-US" sz="4000" dirty="0" smtClean="0"/>
              <a:t>발송 관련 문의사항이 있으실 경우</a:t>
            </a:r>
            <a:r>
              <a:rPr lang="en-US" altLang="ko-KR" sz="4000" dirty="0" smtClean="0"/>
              <a:t>,</a:t>
            </a:r>
            <a:br>
              <a:rPr lang="en-US" altLang="ko-KR" sz="4000" dirty="0" smtClean="0"/>
            </a:br>
            <a:r>
              <a:rPr lang="en-US" altLang="ko-KR" sz="4000" dirty="0" smtClean="0"/>
              <a:t>042-829-7253~6</a:t>
            </a:r>
            <a:r>
              <a:rPr lang="ko-KR" altLang="en-US" sz="4000" dirty="0" smtClean="0"/>
              <a:t>번</a:t>
            </a:r>
            <a:r>
              <a:rPr lang="en-US" altLang="ko-KR" sz="4000" dirty="0" smtClean="0"/>
              <a:t>(</a:t>
            </a:r>
            <a:r>
              <a:rPr lang="ko-KR" altLang="en-US" sz="4000" dirty="0" err="1" smtClean="0"/>
              <a:t>스톡스대학</a:t>
            </a:r>
            <a:r>
              <a:rPr lang="ko-KR" altLang="en-US" sz="4000" dirty="0" smtClean="0"/>
              <a:t> </a:t>
            </a:r>
            <a:r>
              <a:rPr lang="ko-KR" altLang="en-US" sz="4000" dirty="0" err="1" smtClean="0"/>
              <a:t>교학과</a:t>
            </a:r>
            <a:r>
              <a:rPr lang="en-US" altLang="ko-KR" sz="4000" dirty="0" smtClean="0"/>
              <a:t>)</a:t>
            </a:r>
            <a:r>
              <a:rPr lang="ko-KR" altLang="en-US" sz="4000" dirty="0" smtClean="0"/>
              <a:t>로 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err="1" smtClean="0"/>
              <a:t>문의주시기</a:t>
            </a:r>
            <a:r>
              <a:rPr lang="ko-KR" altLang="en-US" sz="4000" dirty="0" smtClean="0"/>
              <a:t> 바랍니다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897" y="6205934"/>
            <a:ext cx="2562583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4030"/>
            <a:ext cx="12192000" cy="5793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004" y="332509"/>
            <a:ext cx="765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목원대학교 홈페이지에 접속합니다</a:t>
            </a:r>
            <a:r>
              <a:rPr lang="en-US" altLang="ko-KR" sz="2000" dirty="0" smtClean="0"/>
              <a:t>. (www.mokwon.ac.kr)</a:t>
            </a:r>
            <a:br>
              <a:rPr lang="en-US" altLang="ko-KR" sz="2000" dirty="0" smtClean="0"/>
            </a:br>
            <a:r>
              <a:rPr lang="en-US" altLang="ko-KR" sz="2000" dirty="0" smtClean="0"/>
              <a:t>2. </a:t>
            </a:r>
            <a:r>
              <a:rPr lang="ko-KR" altLang="en-US" sz="2000" dirty="0" smtClean="0"/>
              <a:t>우측 상단 </a:t>
            </a:r>
            <a:r>
              <a:rPr lang="en-US" altLang="ko-KR" sz="2000" dirty="0" smtClean="0"/>
              <a:t>“</a:t>
            </a:r>
            <a:r>
              <a:rPr lang="ko-KR" altLang="en-US" sz="2000" dirty="0" err="1" smtClean="0"/>
              <a:t>교내사이트</a:t>
            </a:r>
            <a:r>
              <a:rPr lang="en-US" altLang="ko-KR" sz="2000" dirty="0" smtClean="0"/>
              <a:t>＂</a:t>
            </a:r>
            <a:r>
              <a:rPr lang="ko-KR" altLang="en-US" sz="2000" dirty="0" smtClean="0"/>
              <a:t>를 클릭하여 주시기 바랍니다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11197243" y="2402378"/>
            <a:ext cx="440575" cy="465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072554" y="2867892"/>
            <a:ext cx="80633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7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7" y="1249567"/>
            <a:ext cx="11850561" cy="550036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631085" y="3050769"/>
            <a:ext cx="1147156" cy="199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856519" y="2967642"/>
            <a:ext cx="80633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5" y="561428"/>
            <a:ext cx="74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UMS(</a:t>
            </a:r>
            <a:r>
              <a:rPr lang="ko-KR" altLang="en-US" sz="2000" dirty="0" smtClean="0"/>
              <a:t>문자발송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을 클릭하여 주시기 바랍니다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5752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984"/>
            <a:ext cx="12192000" cy="573301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360128" y="2693325"/>
            <a:ext cx="2552010" cy="831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8065" y="561428"/>
            <a:ext cx="9135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교수님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종합정보시스템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사번</a:t>
            </a:r>
            <a:r>
              <a:rPr lang="ko-KR" altLang="en-US" sz="2000" dirty="0" err="1" smtClean="0"/>
              <a:t>과</a:t>
            </a:r>
            <a:r>
              <a:rPr lang="ko-KR" altLang="en-US" sz="2000" dirty="0" smtClean="0"/>
              <a:t>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비밀번호</a:t>
            </a:r>
            <a:r>
              <a:rPr lang="ko-KR" altLang="en-US" sz="2000" dirty="0" smtClean="0"/>
              <a:t>를 입력하여 주시고 접속합니다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192395" y="2245842"/>
            <a:ext cx="80633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입력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9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469"/>
            <a:ext cx="12201507" cy="57025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3128" y="2842950"/>
            <a:ext cx="473825" cy="174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3128" y="3150522"/>
            <a:ext cx="656705" cy="241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22961" y="3088177"/>
            <a:ext cx="80633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65" y="561428"/>
            <a:ext cx="746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좌측 상단의 메시지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메세지전송을 클릭하여 주시기 바랍니다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9" name="직사각형 8"/>
          <p:cNvSpPr/>
          <p:nvPr/>
        </p:nvSpPr>
        <p:spPr>
          <a:xfrm>
            <a:off x="465513" y="2053244"/>
            <a:ext cx="216131" cy="1163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2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0734"/>
            <a:ext cx="12192000" cy="564726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375862" y="2536297"/>
            <a:ext cx="656705" cy="241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22125" y="3042456"/>
            <a:ext cx="656705" cy="241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26729" y="2288874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5765" y="2807035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5" y="561428"/>
            <a:ext cx="1083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학사정보검색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– </a:t>
            </a:r>
            <a:r>
              <a:rPr lang="ko-KR" altLang="en-US" sz="2000" dirty="0" smtClean="0"/>
              <a:t>학부수강생을 누르시면 교수님께서 담당하시는 학생의 명단이 나오게 됩니다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0" name="직사각형 9"/>
          <p:cNvSpPr/>
          <p:nvPr/>
        </p:nvSpPr>
        <p:spPr>
          <a:xfrm>
            <a:off x="440574" y="2094807"/>
            <a:ext cx="216131" cy="1163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32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032"/>
            <a:ext cx="12192000" cy="566096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73826" y="2103120"/>
            <a:ext cx="216131" cy="1163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276109" y="2784764"/>
            <a:ext cx="1379913" cy="681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08065" y="561428"/>
            <a:ext cx="1083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과목명에서 다른 교과목들도 선택하실 수 있습니다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7033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4600"/>
            <a:ext cx="12192000" cy="56134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7628660" y="2971799"/>
            <a:ext cx="877166" cy="285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0762385" y="6088855"/>
            <a:ext cx="791440" cy="285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264979" y="2755599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9179" y="5841699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3.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5" y="104228"/>
            <a:ext cx="108397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o-KR" altLang="en-US" sz="2000" dirty="0" smtClean="0"/>
              <a:t>과목명과 분반을 선택하여 주십시오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en-US" altLang="ko-KR" sz="2000" dirty="0" smtClean="0"/>
              <a:t>2</a:t>
            </a:r>
            <a:r>
              <a:rPr lang="ko-KR" altLang="en-US" sz="2000" dirty="0" smtClean="0"/>
              <a:t>번 칸을 체크하여 주십시오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r>
              <a:rPr lang="ko-KR" altLang="en-US" sz="2000" dirty="0" err="1" smtClean="0"/>
              <a:t>전체항목</a:t>
            </a:r>
            <a:r>
              <a:rPr lang="ko-KR" altLang="en-US" sz="2000" dirty="0" smtClean="0"/>
              <a:t> 추가를 눌러주세요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 marL="457200" indent="-457200">
              <a:buAutoNum type="arabicPeriod"/>
            </a:pPr>
            <a:r>
              <a:rPr lang="ko-KR" altLang="en-US" sz="2000" dirty="0" smtClean="0"/>
              <a:t>이후 </a:t>
            </a:r>
            <a:r>
              <a:rPr lang="ko-KR" altLang="en-US" sz="2000" dirty="0" err="1" smtClean="0"/>
              <a:t>알림창이</a:t>
            </a:r>
            <a:r>
              <a:rPr lang="ko-KR" altLang="en-US" sz="2000" dirty="0" smtClean="0"/>
              <a:t> 나오면 </a:t>
            </a:r>
            <a:r>
              <a:rPr lang="en-US" altLang="ko-KR" sz="2000" dirty="0" smtClean="0"/>
              <a:t>“</a:t>
            </a:r>
            <a:r>
              <a:rPr lang="ko-KR" altLang="en-US" sz="2000" dirty="0" smtClean="0"/>
              <a:t>확인</a:t>
            </a:r>
            <a:r>
              <a:rPr lang="en-US" altLang="ko-KR" sz="2000" dirty="0" smtClean="0"/>
              <a:t>”</a:t>
            </a:r>
            <a:r>
              <a:rPr lang="ko-KR" altLang="en-US" sz="2000" dirty="0" smtClean="0"/>
              <a:t>을 눌러주십시오</a:t>
            </a:r>
            <a:r>
              <a:rPr lang="en-US" altLang="ko-KR" sz="2000" dirty="0" smtClean="0"/>
              <a:t>.</a:t>
            </a:r>
          </a:p>
          <a:p>
            <a:pPr marL="457200" indent="-457200">
              <a:buAutoNum type="arabicPeriod"/>
            </a:pPr>
            <a:endParaRPr lang="en-US" altLang="ko-KR" sz="20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6467474" y="3552825"/>
            <a:ext cx="2571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21979" y="3317574"/>
            <a:ext cx="37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r>
              <a:rPr lang="en-US" altLang="ko-KR" b="1" dirty="0" smtClean="0">
                <a:solidFill>
                  <a:srgbClr val="FF0000"/>
                </a:solidFill>
              </a:rPr>
              <a:t>.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73826" y="2150745"/>
            <a:ext cx="216131" cy="1163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313692" y="2971799"/>
            <a:ext cx="877166" cy="2857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4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2574"/>
            <a:ext cx="12192000" cy="53054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18485" y="3428999"/>
            <a:ext cx="1515340" cy="13335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18485" y="5949949"/>
            <a:ext cx="1515340" cy="209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029074" y="4001294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mtClean="0">
                <a:solidFill>
                  <a:srgbClr val="FF0000"/>
                </a:solidFill>
              </a:rPr>
              <a:t>내용 입력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3825" y="5870058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클릭</a:t>
            </a:r>
            <a:r>
              <a:rPr lang="en-US" altLang="ko-KR" b="1" dirty="0" smtClean="0">
                <a:solidFill>
                  <a:srgbClr val="FF0000"/>
                </a:solidFill>
              </a:rPr>
              <a:t>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065" y="561428"/>
            <a:ext cx="10839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내용을 입력하여 주시고 파란색 버튼 클릭을 </a:t>
            </a:r>
            <a:r>
              <a:rPr lang="ko-KR" altLang="en-US" sz="2000" dirty="0" err="1" smtClean="0"/>
              <a:t>눌러주시어</a:t>
            </a:r>
            <a:r>
              <a:rPr lang="ko-KR" altLang="en-US" sz="2000" dirty="0" smtClean="0"/>
              <a:t> 문자를 발송하여 주시기 바랍니다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12" name="직사각형 11"/>
          <p:cNvSpPr/>
          <p:nvPr/>
        </p:nvSpPr>
        <p:spPr>
          <a:xfrm>
            <a:off x="502401" y="2388870"/>
            <a:ext cx="216131" cy="1163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389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225</Words>
  <Application>Microsoft Office PowerPoint</Application>
  <PresentationFormat>와이드스크린</PresentationFormat>
  <Paragraphs>39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8" baseType="lpstr">
      <vt:lpstr>맑은 고딕</vt:lpstr>
      <vt:lpstr>Arial</vt:lpstr>
      <vt:lpstr>Office 테마</vt:lpstr>
      <vt:lpstr>UMS 발송 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UMS 장문 문자 개수  추가 매뉴얼</vt:lpstr>
      <vt:lpstr>PowerPoint 프레젠테이션</vt:lpstr>
      <vt:lpstr>PowerPoint 프레젠테이션</vt:lpstr>
      <vt:lpstr>PowerPoint 프레젠테이션</vt:lpstr>
      <vt:lpstr>PowerPoint 프레젠테이션</vt:lpstr>
      <vt:lpstr>UMS 발송 관련 문의사항이 있으실 경우, 042-829-7253~6번(스톡스대학 교학과)로  문의주시기 바랍니다.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UMS 발송 매뉴얼</dc:title>
  <dc:creator>user</dc:creator>
  <cp:lastModifiedBy>user</cp:lastModifiedBy>
  <cp:revision>6</cp:revision>
  <dcterms:created xsi:type="dcterms:W3CDTF">2020-08-24T00:42:40Z</dcterms:created>
  <dcterms:modified xsi:type="dcterms:W3CDTF">2020-08-24T01:23:34Z</dcterms:modified>
</cp:coreProperties>
</file>