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>
        <p:scale>
          <a:sx n="100" d="100"/>
          <a:sy n="100" d="100"/>
        </p:scale>
        <p:origin x="2622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2EB2-C4DE-47E8-A336-2DDB90BC6BBA}" type="datetimeFigureOut">
              <a:rPr lang="ko-KR" altLang="en-US" smtClean="0"/>
              <a:t>2020-08-24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B1E7E-2B1C-45FE-9966-7995DEED08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7768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2EB2-C4DE-47E8-A336-2DDB90BC6BBA}" type="datetimeFigureOut">
              <a:rPr lang="ko-KR" altLang="en-US" smtClean="0"/>
              <a:t>2020-08-24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B1E7E-2B1C-45FE-9966-7995DEED08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1306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2EB2-C4DE-47E8-A336-2DDB90BC6BBA}" type="datetimeFigureOut">
              <a:rPr lang="ko-KR" altLang="en-US" smtClean="0"/>
              <a:t>2020-08-24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B1E7E-2B1C-45FE-9966-7995DEED08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6160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2EB2-C4DE-47E8-A336-2DDB90BC6BBA}" type="datetimeFigureOut">
              <a:rPr lang="ko-KR" altLang="en-US" smtClean="0"/>
              <a:t>2020-08-24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B1E7E-2B1C-45FE-9966-7995DEED08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7614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2EB2-C4DE-47E8-A336-2DDB90BC6BBA}" type="datetimeFigureOut">
              <a:rPr lang="ko-KR" altLang="en-US" smtClean="0"/>
              <a:t>2020-08-24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B1E7E-2B1C-45FE-9966-7995DEED08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8153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2EB2-C4DE-47E8-A336-2DDB90BC6BBA}" type="datetimeFigureOut">
              <a:rPr lang="ko-KR" altLang="en-US" smtClean="0"/>
              <a:t>2020-08-24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B1E7E-2B1C-45FE-9966-7995DEED08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4400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2EB2-C4DE-47E8-A336-2DDB90BC6BBA}" type="datetimeFigureOut">
              <a:rPr lang="ko-KR" altLang="en-US" smtClean="0"/>
              <a:t>2020-08-24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B1E7E-2B1C-45FE-9966-7995DEED08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7388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2EB2-C4DE-47E8-A336-2DDB90BC6BBA}" type="datetimeFigureOut">
              <a:rPr lang="ko-KR" altLang="en-US" smtClean="0"/>
              <a:t>2020-08-24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B1E7E-2B1C-45FE-9966-7995DEED08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3547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2EB2-C4DE-47E8-A336-2DDB90BC6BBA}" type="datetimeFigureOut">
              <a:rPr lang="ko-KR" altLang="en-US" smtClean="0"/>
              <a:t>2020-08-24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B1E7E-2B1C-45FE-9966-7995DEED08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0053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2EB2-C4DE-47E8-A336-2DDB90BC6BBA}" type="datetimeFigureOut">
              <a:rPr lang="ko-KR" altLang="en-US" smtClean="0"/>
              <a:t>2020-08-24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B1E7E-2B1C-45FE-9966-7995DEED08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7091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2EB2-C4DE-47E8-A336-2DDB90BC6BBA}" type="datetimeFigureOut">
              <a:rPr lang="ko-KR" altLang="en-US" smtClean="0"/>
              <a:t>2020-08-24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B1E7E-2B1C-45FE-9966-7995DEED08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3424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F2EB2-C4DE-47E8-A336-2DDB90BC6BBA}" type="datetimeFigureOut">
              <a:rPr lang="ko-KR" altLang="en-US" smtClean="0"/>
              <a:t>2020-08-24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B1E7E-2B1C-45FE-9966-7995DEED08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5557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ko-KR" sz="6000" b="1" dirty="0" smtClean="0"/>
              <a:t>UMS </a:t>
            </a:r>
            <a:r>
              <a:rPr lang="ko-KR" altLang="en-US" sz="6000" b="1" dirty="0" smtClean="0"/>
              <a:t>발송 매뉴얼</a:t>
            </a:r>
            <a:endParaRPr lang="ko-KR" altLang="en-US" sz="6000" b="1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897" y="6205934"/>
            <a:ext cx="2562583" cy="51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672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sz="6000" b="1" dirty="0" smtClean="0"/>
              <a:t>UMS </a:t>
            </a:r>
            <a:r>
              <a:rPr lang="ko-KR" altLang="en-US" sz="6000" b="1" dirty="0" smtClean="0"/>
              <a:t>장문 문자 개수 </a:t>
            </a:r>
            <a:r>
              <a:rPr lang="en-US" altLang="ko-KR" sz="6000" b="1" dirty="0" smtClean="0"/>
              <a:t/>
            </a:r>
            <a:br>
              <a:rPr lang="en-US" altLang="ko-KR" sz="6000" b="1" dirty="0" smtClean="0"/>
            </a:br>
            <a:r>
              <a:rPr lang="ko-KR" altLang="en-US" sz="6000" b="1" dirty="0" smtClean="0"/>
              <a:t>추가 매뉴얼</a:t>
            </a:r>
            <a:endParaRPr lang="ko-KR" altLang="en-US" sz="6000" b="1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897" y="6205934"/>
            <a:ext cx="2562583" cy="51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156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7800"/>
            <a:ext cx="12125325" cy="54101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8065" y="561428"/>
            <a:ext cx="10839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/>
              <a:t>종합정보시스템에 로그인하여 주시기 바랍니다</a:t>
            </a:r>
            <a:r>
              <a:rPr lang="en-US" altLang="ko-KR" sz="2000" dirty="0" smtClean="0"/>
              <a:t>. (i.mokwon.ac.kr)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817785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400"/>
            <a:ext cx="12192000" cy="5502512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06335" y="3717519"/>
            <a:ext cx="636615" cy="1115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00793" y="3586938"/>
            <a:ext cx="636615" cy="1115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08065" y="561428"/>
            <a:ext cx="10839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/>
              <a:t>좌측 </a:t>
            </a:r>
            <a:r>
              <a:rPr lang="ko-KR" altLang="en-US" sz="2000" dirty="0" err="1" smtClean="0"/>
              <a:t>전산서비스</a:t>
            </a:r>
            <a:r>
              <a:rPr lang="en-US" altLang="ko-KR" sz="2000" dirty="0" smtClean="0"/>
              <a:t>-UMS</a:t>
            </a:r>
            <a:r>
              <a:rPr lang="ko-KR" altLang="en-US" sz="2000" dirty="0" err="1" smtClean="0"/>
              <a:t>추가신청을</a:t>
            </a:r>
            <a:r>
              <a:rPr lang="ko-KR" altLang="en-US" sz="2000" dirty="0"/>
              <a:t> </a:t>
            </a:r>
            <a:r>
              <a:rPr lang="ko-KR" altLang="en-US" sz="2000" dirty="0" smtClean="0"/>
              <a:t>눌러주시기 바랍니다</a:t>
            </a:r>
            <a:r>
              <a:rPr lang="en-US" altLang="ko-KR" sz="2000" dirty="0" smtClean="0"/>
              <a:t>.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897240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1137"/>
            <a:ext cx="12192000" cy="5376863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6296026" y="4508094"/>
            <a:ext cx="514350" cy="1496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6096000" y="4001294"/>
            <a:ext cx="514350" cy="1496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5924551" y="4323428"/>
            <a:ext cx="62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1.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5001" y="3732878"/>
            <a:ext cx="62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2</a:t>
            </a:r>
            <a:r>
              <a:rPr lang="en-US" altLang="ko-KR" b="1" dirty="0" smtClean="0">
                <a:solidFill>
                  <a:srgbClr val="FF0000"/>
                </a:solidFill>
              </a:rPr>
              <a:t>.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065" y="561428"/>
            <a:ext cx="10839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/>
              <a:t>입력 버튼을 클릭하여 주시기 바랍니다</a:t>
            </a:r>
            <a:r>
              <a:rPr lang="en-US" altLang="ko-KR" sz="2000" dirty="0" smtClean="0"/>
              <a:t>.</a:t>
            </a:r>
          </a:p>
          <a:p>
            <a:pPr marL="457200" indent="-457200">
              <a:buAutoNum type="arabicPeriod"/>
            </a:pPr>
            <a:r>
              <a:rPr lang="ko-KR" altLang="en-US" sz="2000" dirty="0" err="1" smtClean="0"/>
              <a:t>팝업창이</a:t>
            </a:r>
            <a:r>
              <a:rPr lang="ko-KR" altLang="en-US" sz="2000" dirty="0" smtClean="0"/>
              <a:t> 뜨면 </a:t>
            </a:r>
            <a:r>
              <a:rPr lang="en-US" altLang="ko-KR" sz="2000" dirty="0" smtClean="0"/>
              <a:t>“</a:t>
            </a:r>
            <a:r>
              <a:rPr lang="ko-KR" altLang="en-US" sz="2000" dirty="0" smtClean="0"/>
              <a:t>예</a:t>
            </a:r>
            <a:r>
              <a:rPr lang="en-US" altLang="ko-KR" sz="2000" dirty="0" smtClean="0"/>
              <a:t>“ </a:t>
            </a:r>
            <a:r>
              <a:rPr lang="ko-KR" altLang="en-US" sz="2000" dirty="0" smtClean="0"/>
              <a:t>버튼을 눌러주시기 바랍니다</a:t>
            </a:r>
            <a:r>
              <a:rPr lang="en-US" altLang="ko-KR" sz="2000" dirty="0" smtClean="0"/>
              <a:t>.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043557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7325"/>
            <a:ext cx="12192000" cy="5400675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428875" y="4658519"/>
            <a:ext cx="514350" cy="1496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7172325" y="4658519"/>
            <a:ext cx="514350" cy="1496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314574" y="4793456"/>
            <a:ext cx="1190625" cy="2166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08065" y="199478"/>
            <a:ext cx="108397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err="1" smtClean="0"/>
              <a:t>본인신청을</a:t>
            </a:r>
            <a:r>
              <a:rPr lang="ko-KR" altLang="en-US" sz="2000" dirty="0" smtClean="0"/>
              <a:t> 눌러주시기 바랍니다</a:t>
            </a:r>
            <a:r>
              <a:rPr lang="en-US" altLang="ko-KR" sz="2000" dirty="0" smtClean="0"/>
              <a:t>.</a:t>
            </a:r>
          </a:p>
          <a:p>
            <a:pPr marL="457200" indent="-457200">
              <a:buAutoNum type="arabicPeriod"/>
            </a:pPr>
            <a:r>
              <a:rPr lang="ko-KR" altLang="en-US" sz="2000" dirty="0" smtClean="0"/>
              <a:t>장문추가건수에 원하시는 개수를 적어주시기 바랍니다</a:t>
            </a:r>
            <a:r>
              <a:rPr lang="en-US" altLang="ko-KR" sz="2000" dirty="0" smtClean="0"/>
              <a:t>.</a:t>
            </a:r>
          </a:p>
          <a:p>
            <a:pPr marL="457200" indent="-457200">
              <a:buAutoNum type="arabicPeriod"/>
            </a:pPr>
            <a:r>
              <a:rPr lang="ko-KR" altLang="en-US" sz="2000" dirty="0" smtClean="0"/>
              <a:t>사용용도를 적어주시기 바랍니다</a:t>
            </a:r>
            <a:r>
              <a:rPr lang="en-US" altLang="ko-KR" sz="2000" dirty="0" smtClean="0"/>
              <a:t>.</a:t>
            </a:r>
          </a:p>
          <a:p>
            <a:pPr marL="457200" indent="-457200">
              <a:buAutoNum type="arabicPeriod"/>
            </a:pPr>
            <a:r>
              <a:rPr lang="ko-KR" altLang="en-US" sz="2000" dirty="0" smtClean="0"/>
              <a:t>저장 버튼을 누르시고 약 </a:t>
            </a:r>
            <a:r>
              <a:rPr lang="en-US" altLang="ko-KR" sz="2000" dirty="0" smtClean="0"/>
              <a:t>1~2</a:t>
            </a:r>
            <a:r>
              <a:rPr lang="ko-KR" altLang="en-US" sz="2000" dirty="0" smtClean="0"/>
              <a:t>시간 뒤 </a:t>
            </a:r>
            <a:r>
              <a:rPr lang="en-US" altLang="ko-KR" sz="2000" dirty="0" smtClean="0"/>
              <a:t>UMS</a:t>
            </a:r>
            <a:r>
              <a:rPr lang="ko-KR" altLang="en-US" sz="2000" dirty="0" smtClean="0"/>
              <a:t>에 들어가면 문자를 발송하실 수 있습니다</a:t>
            </a:r>
            <a:r>
              <a:rPr lang="en-US" altLang="ko-KR" sz="2000" dirty="0" smtClean="0"/>
              <a:t>.</a:t>
            </a:r>
            <a:endParaRPr lang="ko-KR" altLang="en-US" sz="2000" dirty="0"/>
          </a:p>
        </p:txBody>
      </p:sp>
      <p:sp>
        <p:nvSpPr>
          <p:cNvPr id="9" name="직사각형 8"/>
          <p:cNvSpPr/>
          <p:nvPr/>
        </p:nvSpPr>
        <p:spPr>
          <a:xfrm>
            <a:off x="7105650" y="4506913"/>
            <a:ext cx="419100" cy="1516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2081213" y="4398050"/>
            <a:ext cx="62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1.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24663" y="4473853"/>
            <a:ext cx="62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2.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21670" y="4767382"/>
            <a:ext cx="62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3</a:t>
            </a:r>
            <a:r>
              <a:rPr lang="en-US" altLang="ko-KR" b="1" dirty="0" smtClean="0">
                <a:solidFill>
                  <a:srgbClr val="FF0000"/>
                </a:solidFill>
              </a:rPr>
              <a:t>.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29413" y="4236125"/>
            <a:ext cx="62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4</a:t>
            </a:r>
            <a:r>
              <a:rPr lang="en-US" altLang="ko-KR" b="1" dirty="0" smtClean="0">
                <a:solidFill>
                  <a:srgbClr val="FF0000"/>
                </a:solidFill>
              </a:rPr>
              <a:t>.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108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95350" y="1695451"/>
            <a:ext cx="10515600" cy="3381374"/>
          </a:xfrm>
        </p:spPr>
        <p:txBody>
          <a:bodyPr>
            <a:noAutofit/>
          </a:bodyPr>
          <a:lstStyle/>
          <a:p>
            <a:pPr algn="ctr"/>
            <a:r>
              <a:rPr lang="en-US" altLang="ko-KR" sz="4000" dirty="0" smtClean="0"/>
              <a:t>UMS </a:t>
            </a:r>
            <a:r>
              <a:rPr lang="ko-KR" altLang="en-US" sz="4000" dirty="0" smtClean="0"/>
              <a:t>발송 관련 문의사항이 있으실 경우</a:t>
            </a:r>
            <a:r>
              <a:rPr lang="en-US" altLang="ko-KR" sz="4000" dirty="0" smtClean="0"/>
              <a:t>,</a:t>
            </a:r>
            <a:br>
              <a:rPr lang="en-US" altLang="ko-KR" sz="4000" dirty="0" smtClean="0"/>
            </a:br>
            <a:r>
              <a:rPr lang="en-US" altLang="ko-KR" sz="4000" dirty="0" smtClean="0"/>
              <a:t>042-829-7253~6</a:t>
            </a:r>
            <a:r>
              <a:rPr lang="ko-KR" altLang="en-US" sz="4000" dirty="0" smtClean="0"/>
              <a:t>번</a:t>
            </a:r>
            <a:r>
              <a:rPr lang="en-US" altLang="ko-KR" sz="4000" dirty="0" smtClean="0"/>
              <a:t>(</a:t>
            </a:r>
            <a:r>
              <a:rPr lang="ko-KR" altLang="en-US" sz="4000" dirty="0" err="1" smtClean="0"/>
              <a:t>스톡스대학</a:t>
            </a:r>
            <a:r>
              <a:rPr lang="ko-KR" altLang="en-US" sz="4000" dirty="0" smtClean="0"/>
              <a:t> </a:t>
            </a:r>
            <a:r>
              <a:rPr lang="ko-KR" altLang="en-US" sz="4000" dirty="0" err="1" smtClean="0"/>
              <a:t>교학과</a:t>
            </a:r>
            <a:r>
              <a:rPr lang="en-US" altLang="ko-KR" sz="4000" dirty="0" smtClean="0"/>
              <a:t>)</a:t>
            </a:r>
            <a:r>
              <a:rPr lang="ko-KR" altLang="en-US" sz="4000" dirty="0" smtClean="0"/>
              <a:t>로 </a:t>
            </a:r>
            <a:r>
              <a:rPr lang="en-US" altLang="ko-KR" sz="4000" dirty="0" smtClean="0"/>
              <a:t/>
            </a:r>
            <a:br>
              <a:rPr lang="en-US" altLang="ko-KR" sz="4000" dirty="0" smtClean="0"/>
            </a:br>
            <a:r>
              <a:rPr lang="ko-KR" altLang="en-US" sz="4000" dirty="0" err="1" smtClean="0"/>
              <a:t>문의주시기</a:t>
            </a:r>
            <a:r>
              <a:rPr lang="ko-KR" altLang="en-US" sz="4000" dirty="0" smtClean="0"/>
              <a:t> 바랍니다</a:t>
            </a:r>
            <a:r>
              <a:rPr lang="en-US" altLang="ko-KR" sz="4000" dirty="0" smtClean="0"/>
              <a:t>.</a:t>
            </a:r>
            <a:endParaRPr lang="ko-KR" altLang="en-US" sz="40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897" y="6205934"/>
            <a:ext cx="2562583" cy="51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076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064030"/>
            <a:ext cx="12192000" cy="57939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004" y="332509"/>
            <a:ext cx="76560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/>
              <a:t>1. </a:t>
            </a:r>
            <a:r>
              <a:rPr lang="ko-KR" altLang="en-US" sz="2000" dirty="0" smtClean="0"/>
              <a:t>목원대학교 홈페이지에 접속합니다</a:t>
            </a:r>
            <a:r>
              <a:rPr lang="en-US" altLang="ko-KR" sz="2000" dirty="0" smtClean="0"/>
              <a:t>. (www.mokwon.ac.kr)</a:t>
            </a:r>
            <a:br>
              <a:rPr lang="en-US" altLang="ko-KR" sz="2000" dirty="0" smtClean="0"/>
            </a:br>
            <a:r>
              <a:rPr lang="en-US" altLang="ko-KR" sz="2000" dirty="0" smtClean="0"/>
              <a:t>2. </a:t>
            </a:r>
            <a:r>
              <a:rPr lang="ko-KR" altLang="en-US" sz="2000" dirty="0" smtClean="0"/>
              <a:t>우측 상단 </a:t>
            </a:r>
            <a:r>
              <a:rPr lang="en-US" altLang="ko-KR" sz="2000" dirty="0" smtClean="0"/>
              <a:t>“</a:t>
            </a:r>
            <a:r>
              <a:rPr lang="ko-KR" altLang="en-US" sz="2000" dirty="0" err="1" smtClean="0"/>
              <a:t>교내사이트</a:t>
            </a:r>
            <a:r>
              <a:rPr lang="en-US" altLang="ko-KR" sz="2000" dirty="0" smtClean="0"/>
              <a:t>＂</a:t>
            </a:r>
            <a:r>
              <a:rPr lang="ko-KR" altLang="en-US" sz="2000" dirty="0" smtClean="0"/>
              <a:t>를 클릭하여 주시기 바랍니다</a:t>
            </a:r>
            <a:r>
              <a:rPr lang="en-US" altLang="ko-KR" sz="2000" dirty="0" smtClean="0"/>
              <a:t>.</a:t>
            </a:r>
            <a:endParaRPr lang="ko-KR" altLang="en-US" sz="2000" dirty="0"/>
          </a:p>
        </p:txBody>
      </p:sp>
      <p:sp>
        <p:nvSpPr>
          <p:cNvPr id="6" name="직사각형 5"/>
          <p:cNvSpPr/>
          <p:nvPr/>
        </p:nvSpPr>
        <p:spPr>
          <a:xfrm>
            <a:off x="11197243" y="2402378"/>
            <a:ext cx="440575" cy="4655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1072554" y="2867892"/>
            <a:ext cx="80633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클릭</a:t>
            </a:r>
            <a:r>
              <a:rPr lang="en-US" altLang="ko-KR" b="1" dirty="0" smtClean="0">
                <a:solidFill>
                  <a:srgbClr val="FF0000"/>
                </a:solidFill>
              </a:rPr>
              <a:t>!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277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67" y="1249567"/>
            <a:ext cx="11850561" cy="5500368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7631085" y="3050769"/>
            <a:ext cx="1147156" cy="1995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8856519" y="2967642"/>
            <a:ext cx="80633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클릭</a:t>
            </a:r>
            <a:r>
              <a:rPr lang="en-US" altLang="ko-KR" b="1" dirty="0" smtClean="0">
                <a:solidFill>
                  <a:srgbClr val="FF0000"/>
                </a:solidFill>
              </a:rPr>
              <a:t>!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8065" y="561428"/>
            <a:ext cx="7464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/>
              <a:t>UMS(</a:t>
            </a:r>
            <a:r>
              <a:rPr lang="ko-KR" altLang="en-US" sz="2000" dirty="0" smtClean="0"/>
              <a:t>문자발송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을 클릭하여 주시기 바랍니다</a:t>
            </a:r>
            <a:r>
              <a:rPr lang="en-US" altLang="ko-KR" sz="2000" dirty="0" smtClean="0"/>
              <a:t>.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757524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4984"/>
            <a:ext cx="12192000" cy="5733015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9360128" y="2693325"/>
            <a:ext cx="2552010" cy="8312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08065" y="561428"/>
            <a:ext cx="9135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/>
              <a:t>교수님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종합정보시스템 </a:t>
            </a:r>
            <a:r>
              <a:rPr lang="ko-KR" altLang="en-US" sz="2000" b="1" dirty="0" err="1" smtClean="0">
                <a:solidFill>
                  <a:srgbClr val="FF0000"/>
                </a:solidFill>
              </a:rPr>
              <a:t>사번</a:t>
            </a:r>
            <a:r>
              <a:rPr lang="ko-KR" altLang="en-US" sz="2000" dirty="0" err="1" smtClean="0"/>
              <a:t>과</a:t>
            </a:r>
            <a:r>
              <a:rPr lang="ko-KR" altLang="en-US" sz="2000" dirty="0" smtClean="0"/>
              <a:t>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비밀번호</a:t>
            </a:r>
            <a:r>
              <a:rPr lang="ko-KR" altLang="en-US" sz="2000" dirty="0" smtClean="0"/>
              <a:t>를 입력하여 주시고 접속합니다</a:t>
            </a:r>
            <a:r>
              <a:rPr lang="en-US" altLang="ko-KR" sz="2000" dirty="0" smtClean="0"/>
              <a:t>.</a:t>
            </a:r>
            <a:endParaRPr lang="ko-KR" alt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1192395" y="2245842"/>
            <a:ext cx="80633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입력</a:t>
            </a:r>
            <a:r>
              <a:rPr lang="en-US" altLang="ko-KR" b="1" dirty="0" smtClean="0">
                <a:solidFill>
                  <a:srgbClr val="FF0000"/>
                </a:solidFill>
              </a:rPr>
              <a:t>!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093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5469"/>
            <a:ext cx="12201507" cy="5702532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83128" y="2842950"/>
            <a:ext cx="473825" cy="1745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83128" y="3150522"/>
            <a:ext cx="656705" cy="2410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822961" y="3088177"/>
            <a:ext cx="80633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클릭</a:t>
            </a:r>
            <a:r>
              <a:rPr lang="en-US" altLang="ko-KR" b="1" dirty="0" smtClean="0">
                <a:solidFill>
                  <a:srgbClr val="FF0000"/>
                </a:solidFill>
              </a:rPr>
              <a:t>!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8065" y="561428"/>
            <a:ext cx="7464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/>
              <a:t>좌측 상단의 메시지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메세지전송을 클릭하여 주시기 바랍니다</a:t>
            </a:r>
            <a:r>
              <a:rPr lang="en-US" altLang="ko-KR" sz="2000" dirty="0" smtClean="0"/>
              <a:t>.</a:t>
            </a:r>
            <a:endParaRPr lang="ko-KR" altLang="en-US" sz="2000" dirty="0"/>
          </a:p>
        </p:txBody>
      </p:sp>
      <p:sp>
        <p:nvSpPr>
          <p:cNvPr id="9" name="직사각형 8"/>
          <p:cNvSpPr/>
          <p:nvPr/>
        </p:nvSpPr>
        <p:spPr>
          <a:xfrm>
            <a:off x="465513" y="2053244"/>
            <a:ext cx="216131" cy="1163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727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0734"/>
            <a:ext cx="12192000" cy="5647266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6375862" y="2536297"/>
            <a:ext cx="656705" cy="2410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4522125" y="3042456"/>
            <a:ext cx="656705" cy="2410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026729" y="2288874"/>
            <a:ext cx="374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1.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75765" y="2807035"/>
            <a:ext cx="374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2</a:t>
            </a:r>
            <a:r>
              <a:rPr lang="en-US" altLang="ko-KR" b="1" dirty="0" smtClean="0">
                <a:solidFill>
                  <a:srgbClr val="FF0000"/>
                </a:solidFill>
              </a:rPr>
              <a:t>.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065" y="561428"/>
            <a:ext cx="10839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/>
              <a:t>학사정보검색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– </a:t>
            </a:r>
            <a:r>
              <a:rPr lang="ko-KR" altLang="en-US" sz="2000" dirty="0" smtClean="0"/>
              <a:t>학부수강생을 누르시면 교수님께서 담당하시는 학생의 명단이 나오게 됩니다</a:t>
            </a:r>
            <a:r>
              <a:rPr lang="en-US" altLang="ko-KR" sz="2000" dirty="0" smtClean="0"/>
              <a:t>.</a:t>
            </a:r>
            <a:endParaRPr lang="ko-KR" altLang="en-US" sz="2000" dirty="0"/>
          </a:p>
        </p:txBody>
      </p:sp>
      <p:sp>
        <p:nvSpPr>
          <p:cNvPr id="10" name="직사각형 9"/>
          <p:cNvSpPr/>
          <p:nvPr/>
        </p:nvSpPr>
        <p:spPr>
          <a:xfrm>
            <a:off x="440574" y="2094807"/>
            <a:ext cx="216131" cy="1163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3321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7032"/>
            <a:ext cx="12192000" cy="5660967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473826" y="2103120"/>
            <a:ext cx="216131" cy="1163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6276109" y="2784764"/>
            <a:ext cx="1379913" cy="6816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08065" y="561428"/>
            <a:ext cx="10839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/>
              <a:t>과목명에서 다른 교과목들도 선택하실 수 있습니다</a:t>
            </a:r>
            <a:r>
              <a:rPr lang="en-US" altLang="ko-KR" sz="2000" dirty="0" smtClean="0"/>
              <a:t>.</a:t>
            </a:r>
            <a:r>
              <a:rPr lang="ko-KR" altLang="en-US" sz="2000" dirty="0" smtClean="0"/>
              <a:t>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070332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244600"/>
            <a:ext cx="12192000" cy="561340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7628660" y="2971799"/>
            <a:ext cx="877166" cy="2857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0762385" y="6088855"/>
            <a:ext cx="791440" cy="2857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264979" y="2755599"/>
            <a:ext cx="374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1.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389179" y="5841699"/>
            <a:ext cx="374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3.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065" y="104228"/>
            <a:ext cx="1083979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/>
              <a:t>과목명과 분반을 선택하여 주십시오</a:t>
            </a:r>
            <a:r>
              <a:rPr lang="en-US" altLang="ko-KR" sz="2000" dirty="0" smtClean="0"/>
              <a:t>.</a:t>
            </a:r>
          </a:p>
          <a:p>
            <a:pPr marL="457200" indent="-457200">
              <a:buAutoNum type="arabicPeriod"/>
            </a:pPr>
            <a:r>
              <a:rPr lang="en-US" altLang="ko-KR" sz="2000" dirty="0" smtClean="0"/>
              <a:t>2</a:t>
            </a:r>
            <a:r>
              <a:rPr lang="ko-KR" altLang="en-US" sz="2000" dirty="0" smtClean="0"/>
              <a:t>번 칸을 체크하여 주십시오</a:t>
            </a:r>
            <a:r>
              <a:rPr lang="en-US" altLang="ko-KR" sz="2000" dirty="0" smtClean="0"/>
              <a:t>.</a:t>
            </a:r>
          </a:p>
          <a:p>
            <a:pPr marL="457200" indent="-457200">
              <a:buAutoNum type="arabicPeriod"/>
            </a:pPr>
            <a:r>
              <a:rPr lang="ko-KR" altLang="en-US" sz="2000" dirty="0" err="1" smtClean="0"/>
              <a:t>전체항목</a:t>
            </a:r>
            <a:r>
              <a:rPr lang="ko-KR" altLang="en-US" sz="2000" dirty="0" smtClean="0"/>
              <a:t> 추가를 눌러주세요</a:t>
            </a:r>
            <a:r>
              <a:rPr lang="en-US" altLang="ko-KR" sz="2000" dirty="0" smtClean="0"/>
              <a:t>.</a:t>
            </a:r>
            <a:r>
              <a:rPr lang="ko-KR" altLang="en-US" sz="2000" dirty="0" smtClean="0"/>
              <a:t> </a:t>
            </a:r>
            <a:endParaRPr lang="en-US" altLang="ko-KR" sz="2000" dirty="0" smtClean="0"/>
          </a:p>
          <a:p>
            <a:pPr marL="457200" indent="-457200">
              <a:buAutoNum type="arabicPeriod"/>
            </a:pPr>
            <a:r>
              <a:rPr lang="ko-KR" altLang="en-US" sz="2000" dirty="0" smtClean="0"/>
              <a:t>이후 </a:t>
            </a:r>
            <a:r>
              <a:rPr lang="ko-KR" altLang="en-US" sz="2000" dirty="0" err="1" smtClean="0"/>
              <a:t>알림창이</a:t>
            </a:r>
            <a:r>
              <a:rPr lang="ko-KR" altLang="en-US" sz="2000" dirty="0" smtClean="0"/>
              <a:t> 나오면 </a:t>
            </a:r>
            <a:r>
              <a:rPr lang="en-US" altLang="ko-KR" sz="2000" dirty="0" smtClean="0"/>
              <a:t>“</a:t>
            </a:r>
            <a:r>
              <a:rPr lang="ko-KR" altLang="en-US" sz="2000" dirty="0" smtClean="0"/>
              <a:t>확인</a:t>
            </a:r>
            <a:r>
              <a:rPr lang="en-US" altLang="ko-KR" sz="2000" dirty="0" smtClean="0"/>
              <a:t>”</a:t>
            </a:r>
            <a:r>
              <a:rPr lang="ko-KR" altLang="en-US" sz="2000" dirty="0" smtClean="0"/>
              <a:t>을 눌러주십시오</a:t>
            </a:r>
            <a:r>
              <a:rPr lang="en-US" altLang="ko-KR" sz="2000" dirty="0" smtClean="0"/>
              <a:t>.</a:t>
            </a:r>
          </a:p>
          <a:p>
            <a:pPr marL="457200" indent="-457200">
              <a:buAutoNum type="arabicPeriod"/>
            </a:pPr>
            <a:endParaRPr lang="en-US" altLang="ko-KR" sz="2000" dirty="0" smtClean="0"/>
          </a:p>
        </p:txBody>
      </p:sp>
      <p:sp>
        <p:nvSpPr>
          <p:cNvPr id="10" name="직사각형 9"/>
          <p:cNvSpPr/>
          <p:nvPr/>
        </p:nvSpPr>
        <p:spPr>
          <a:xfrm>
            <a:off x="6467474" y="3552825"/>
            <a:ext cx="257175" cy="2095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6121979" y="3317574"/>
            <a:ext cx="374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2</a:t>
            </a:r>
            <a:r>
              <a:rPr lang="en-US" altLang="ko-KR" b="1" dirty="0" smtClean="0">
                <a:solidFill>
                  <a:srgbClr val="FF0000"/>
                </a:solidFill>
              </a:rPr>
              <a:t>.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73826" y="2150745"/>
            <a:ext cx="216131" cy="1163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6313692" y="2971799"/>
            <a:ext cx="877166" cy="2857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342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52574"/>
            <a:ext cx="12192000" cy="5305425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418485" y="3428999"/>
            <a:ext cx="1515340" cy="13335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418485" y="5949949"/>
            <a:ext cx="1515340" cy="2095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029074" y="4001294"/>
            <a:ext cx="1209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smtClean="0">
                <a:solidFill>
                  <a:srgbClr val="FF0000"/>
                </a:solidFill>
              </a:rPr>
              <a:t>내용 입력</a:t>
            </a:r>
            <a:endParaRPr lang="ko-KR" altLang="en-US" b="1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33825" y="5870058"/>
            <a:ext cx="1209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클릭</a:t>
            </a:r>
            <a:r>
              <a:rPr lang="en-US" altLang="ko-KR" b="1" dirty="0" smtClean="0">
                <a:solidFill>
                  <a:srgbClr val="FF0000"/>
                </a:solidFill>
              </a:rPr>
              <a:t>!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8065" y="561428"/>
            <a:ext cx="10839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/>
              <a:t>내용을 입력하여 주시고 파란색 버튼 클릭을 </a:t>
            </a:r>
            <a:r>
              <a:rPr lang="ko-KR" altLang="en-US" sz="2000" dirty="0" err="1" smtClean="0"/>
              <a:t>눌러주시어</a:t>
            </a:r>
            <a:r>
              <a:rPr lang="ko-KR" altLang="en-US" sz="2000" dirty="0" smtClean="0"/>
              <a:t> 문자를 발송하여 주시기 바랍니다</a:t>
            </a:r>
            <a:r>
              <a:rPr lang="en-US" altLang="ko-KR" sz="2000" dirty="0" smtClean="0"/>
              <a:t>.</a:t>
            </a:r>
            <a:endParaRPr lang="ko-KR" altLang="en-US" sz="2000" dirty="0"/>
          </a:p>
        </p:txBody>
      </p:sp>
      <p:sp>
        <p:nvSpPr>
          <p:cNvPr id="12" name="직사각형 11"/>
          <p:cNvSpPr/>
          <p:nvPr/>
        </p:nvSpPr>
        <p:spPr>
          <a:xfrm>
            <a:off x="502401" y="2388870"/>
            <a:ext cx="216131" cy="11637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6389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225</Words>
  <Application>Microsoft Office PowerPoint</Application>
  <PresentationFormat>와이드스크린</PresentationFormat>
  <Paragraphs>39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8" baseType="lpstr">
      <vt:lpstr>맑은 고딕</vt:lpstr>
      <vt:lpstr>Arial</vt:lpstr>
      <vt:lpstr>Office 테마</vt:lpstr>
      <vt:lpstr>UMS 발송 매뉴얼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UMS 장문 문자 개수  추가 매뉴얼</vt:lpstr>
      <vt:lpstr>PowerPoint 프레젠테이션</vt:lpstr>
      <vt:lpstr>PowerPoint 프레젠테이션</vt:lpstr>
      <vt:lpstr>PowerPoint 프레젠테이션</vt:lpstr>
      <vt:lpstr>PowerPoint 프레젠테이션</vt:lpstr>
      <vt:lpstr>UMS 발송 관련 문의사항이 있으실 경우, 042-829-7253~6번(스톡스대학 교학과)로  문의주시기 바랍니다.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UMS 발송 매뉴얼</dc:title>
  <dc:creator>user</dc:creator>
  <cp:lastModifiedBy>user</cp:lastModifiedBy>
  <cp:revision>6</cp:revision>
  <dcterms:created xsi:type="dcterms:W3CDTF">2020-08-24T00:42:40Z</dcterms:created>
  <dcterms:modified xsi:type="dcterms:W3CDTF">2020-08-24T01:23:34Z</dcterms:modified>
</cp:coreProperties>
</file>