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2448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479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664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1644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712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591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14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567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8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167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9112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893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F320C-A9DD-496F-B90E-B1B03001F904}" type="datetimeFigureOut">
              <a:rPr lang="ko-KR" altLang="en-US" smtClean="0"/>
              <a:t>2019-08-09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555F4-FA52-43C3-906E-3F394F1EFE3F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030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microsoft.com/office/2007/relationships/hdphoto" Target="../media/hdphoto3.wdp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image" Target="../media/image4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" y="3248893"/>
            <a:ext cx="6858000" cy="264621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60856" y="3835907"/>
            <a:ext cx="4936288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ko-KR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전자칠판 사용설명서</a:t>
            </a:r>
            <a:endParaRPr lang="ko-KR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597" y="8214352"/>
            <a:ext cx="1212806" cy="19567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54473" y="407617"/>
            <a:ext cx="682240" cy="567913"/>
            <a:chOff x="10835527" y="297475"/>
            <a:chExt cx="1468209" cy="978828"/>
          </a:xfrm>
        </p:grpSpPr>
        <p:pic>
          <p:nvPicPr>
            <p:cNvPr id="34" name="그림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34437" y="297475"/>
              <a:ext cx="870389" cy="8518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10835527" y="1149345"/>
              <a:ext cx="1468209" cy="1269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5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세계일류상품선정기업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661248" y="215250"/>
            <a:ext cx="1036181" cy="19236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www.ahatouch.com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-995" y="2928721"/>
            <a:ext cx="3304878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Elephant" pitchFamily="18" charset="0"/>
                <a:ea typeface="휴먼아미체" pitchFamily="18" charset="-127"/>
              </a:rPr>
              <a:t>Interactive White Board</a:t>
            </a:r>
          </a:p>
        </p:txBody>
      </p:sp>
    </p:spTree>
    <p:extLst>
      <p:ext uri="{BB962C8B-B14F-4D97-AF65-F5344CB8AC3E}">
        <p14:creationId xmlns:p14="http://schemas.microsoft.com/office/powerpoint/2010/main" val="209678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/>
          <p:cNvGrpSpPr/>
          <p:nvPr/>
        </p:nvGrpSpPr>
        <p:grpSpPr>
          <a:xfrm>
            <a:off x="188640" y="467544"/>
            <a:ext cx="6480720" cy="1167378"/>
            <a:chOff x="260648" y="236270"/>
            <a:chExt cx="6480720" cy="1167378"/>
          </a:xfrm>
        </p:grpSpPr>
        <p:grpSp>
          <p:nvGrpSpPr>
            <p:cNvPr id="5" name="그룹 4"/>
            <p:cNvGrpSpPr/>
            <p:nvPr/>
          </p:nvGrpSpPr>
          <p:grpSpPr>
            <a:xfrm>
              <a:off x="404664" y="608670"/>
              <a:ext cx="1693531" cy="648072"/>
              <a:chOff x="548680" y="2838140"/>
              <a:chExt cx="1693531" cy="648072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6" t="76190" r="31916"/>
              <a:stretch/>
            </p:blipFill>
            <p:spPr bwMode="auto">
              <a:xfrm>
                <a:off x="548680" y="2864396"/>
                <a:ext cx="1152178" cy="4457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2602"/>
              <a:stretch/>
            </p:blipFill>
            <p:spPr>
              <a:xfrm>
                <a:off x="1700858" y="2838140"/>
                <a:ext cx="541353" cy="648072"/>
              </a:xfrm>
              <a:prstGeom prst="rect">
                <a:avLst/>
              </a:prstGeom>
            </p:spPr>
          </p:pic>
          <p:sp>
            <p:nvSpPr>
              <p:cNvPr id="7" name="타원 6"/>
              <p:cNvSpPr/>
              <p:nvPr/>
            </p:nvSpPr>
            <p:spPr>
              <a:xfrm>
                <a:off x="1895778" y="2961464"/>
                <a:ext cx="144000" cy="144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8" name="모서리가 둥근 직사각형 7"/>
            <p:cNvSpPr/>
            <p:nvPr/>
          </p:nvSpPr>
          <p:spPr>
            <a:xfrm>
              <a:off x="260648" y="395536"/>
              <a:ext cx="6480720" cy="10081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8679" y="236270"/>
              <a:ext cx="492443" cy="276999"/>
            </a:xfrm>
            <a:prstGeom prst="rect">
              <a:avLst/>
            </a:prstGeom>
            <a:solidFill>
              <a:schemeClr val="bg1"/>
            </a:solidFill>
            <a:ln w="19050" cap="rnd">
              <a:solidFill>
                <a:schemeClr val="accent1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굴림" pitchFamily="50" charset="-127"/>
                  <a:ea typeface="굴림" pitchFamily="50" charset="-127"/>
                </a:rPr>
                <a:t>전원</a:t>
              </a:r>
              <a:endParaRPr lang="en-US" altLang="ko-KR" sz="1200" dirty="0" smtClean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16125" y="676454"/>
              <a:ext cx="3384376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>
                  <a:latin typeface="굴림" pitchFamily="50" charset="-127"/>
                  <a:ea typeface="굴림" pitchFamily="50" charset="-127"/>
                </a:rPr>
                <a:t>전자칠판 하단 가운데에 있는 버튼을 누르거나</a:t>
              </a:r>
              <a:r>
                <a:rPr lang="en-US" altLang="ko-KR" sz="1200" dirty="0" smtClean="0"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100" dirty="0" smtClean="0">
                  <a:latin typeface="굴림" pitchFamily="50" charset="-127"/>
                  <a:ea typeface="굴림" pitchFamily="50" charset="-127"/>
                </a:rPr>
                <a:t>리모콘의 전원 버튼을 누르면 전자칠판이 켜집니다</a:t>
              </a:r>
              <a:r>
                <a:rPr lang="en-US" altLang="ko-KR" sz="1100" dirty="0" smtClean="0">
                  <a:latin typeface="굴림" pitchFamily="50" charset="-127"/>
                  <a:ea typeface="굴림" pitchFamily="50" charset="-127"/>
                </a:rPr>
                <a:t>.</a:t>
              </a:r>
              <a:endParaRPr lang="ko-KR" altLang="en-US" sz="1200" dirty="0"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75953" y="1990944"/>
            <a:ext cx="6584467" cy="1948234"/>
            <a:chOff x="260648" y="1543646"/>
            <a:chExt cx="6584467" cy="1948234"/>
          </a:xfrm>
        </p:grpSpPr>
        <p:sp>
          <p:nvSpPr>
            <p:cNvPr id="12" name="모서리가 둥근 직사각형 11"/>
            <p:cNvSpPr/>
            <p:nvPr/>
          </p:nvSpPr>
          <p:spPr>
            <a:xfrm>
              <a:off x="260648" y="1702912"/>
              <a:ext cx="6480720" cy="178896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8680" y="1543646"/>
              <a:ext cx="504056" cy="276999"/>
            </a:xfrm>
            <a:prstGeom prst="rect">
              <a:avLst/>
            </a:prstGeom>
            <a:solidFill>
              <a:schemeClr val="bg1"/>
            </a:solidFill>
            <a:ln w="19050" cap="rnd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smtClean="0">
                  <a:latin typeface="굴림" pitchFamily="50" charset="-127"/>
                  <a:ea typeface="굴림" pitchFamily="50" charset="-127"/>
                </a:rPr>
                <a:t>판서</a:t>
              </a:r>
              <a:endParaRPr lang="en-US" altLang="ko-KR" sz="1200" dirty="0" smtClean="0">
                <a:latin typeface="굴림" pitchFamily="50" charset="-127"/>
                <a:ea typeface="굴림" pitchFamily="50" charset="-127"/>
              </a:endParaRPr>
            </a:p>
          </p:txBody>
        </p:sp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486" y="1880772"/>
              <a:ext cx="2248594" cy="1224136"/>
            </a:xfrm>
            <a:prstGeom prst="rect">
              <a:avLst/>
            </a:prstGeom>
          </p:spPr>
        </p:pic>
        <p:grpSp>
          <p:nvGrpSpPr>
            <p:cNvPr id="11" name="그룹 10"/>
            <p:cNvGrpSpPr/>
            <p:nvPr/>
          </p:nvGrpSpPr>
          <p:grpSpPr>
            <a:xfrm>
              <a:off x="1855473" y="2933960"/>
              <a:ext cx="853447" cy="485912"/>
              <a:chOff x="2693566" y="2861952"/>
              <a:chExt cx="853447" cy="485912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463" b="19268"/>
              <a:stretch/>
            </p:blipFill>
            <p:spPr>
              <a:xfrm>
                <a:off x="2693566" y="2861952"/>
                <a:ext cx="853447" cy="485912"/>
              </a:xfrm>
              <a:prstGeom prst="rect">
                <a:avLst/>
              </a:prstGeom>
            </p:spPr>
          </p:pic>
          <p:sp>
            <p:nvSpPr>
              <p:cNvPr id="20" name="타원 19"/>
              <p:cNvSpPr/>
              <p:nvPr/>
            </p:nvSpPr>
            <p:spPr>
              <a:xfrm>
                <a:off x="2713559" y="3078882"/>
                <a:ext cx="268536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pic>
          <p:nvPicPr>
            <p:cNvPr id="23" name="그림 2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3" t="51671" r="73675" b="24321"/>
            <a:stretch/>
          </p:blipFill>
          <p:spPr>
            <a:xfrm>
              <a:off x="548680" y="2411760"/>
              <a:ext cx="336284" cy="306180"/>
            </a:xfrm>
            <a:prstGeom prst="rect">
              <a:avLst/>
            </a:prstGeom>
            <a:solidFill>
              <a:schemeClr val="tx1"/>
            </a:solidFill>
          </p:spPr>
        </p:pic>
        <p:grpSp>
          <p:nvGrpSpPr>
            <p:cNvPr id="25" name="그룹 24"/>
            <p:cNvGrpSpPr/>
            <p:nvPr/>
          </p:nvGrpSpPr>
          <p:grpSpPr>
            <a:xfrm>
              <a:off x="2636912" y="2062511"/>
              <a:ext cx="4208203" cy="1107996"/>
              <a:chOff x="2636912" y="2062511"/>
              <a:chExt cx="4208203" cy="1107996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2636912" y="2062511"/>
                <a:ext cx="4208203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100" b="1" dirty="0" smtClean="0">
                    <a:latin typeface="굴림" pitchFamily="50" charset="-127"/>
                    <a:ea typeface="굴림" pitchFamily="50" charset="-127"/>
                  </a:rPr>
                  <a:t>판서 방법은 총 </a:t>
                </a:r>
                <a:r>
                  <a:rPr lang="en-US" altLang="ko-KR" sz="1100" b="1" dirty="0">
                    <a:latin typeface="굴림" pitchFamily="50" charset="-127"/>
                    <a:ea typeface="굴림" pitchFamily="50" charset="-127"/>
                  </a:rPr>
                  <a:t>4</a:t>
                </a:r>
                <a:r>
                  <a:rPr lang="ko-KR" altLang="en-US" sz="1100" b="1" dirty="0" smtClean="0">
                    <a:latin typeface="굴림" pitchFamily="50" charset="-127"/>
                    <a:ea typeface="굴림" pitchFamily="50" charset="-127"/>
                  </a:rPr>
                  <a:t>가지 방법이 있습니다</a:t>
                </a:r>
                <a:r>
                  <a:rPr lang="en-US" altLang="ko-KR" sz="1100" b="1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1.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전자칠판이 켜진 후 가운데에 있는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    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아이콘을 누르면 판서를 시작합니다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2.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좌우측 양쪽의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&gt;, &lt;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버튼을 누르거나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밑에서 위로 드래그한 후</a:t>
                </a:r>
                <a:endParaRPr lang="en-US" altLang="ko-KR" sz="900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en-US" altLang="ko-KR" sz="10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1000" dirty="0" smtClean="0">
                    <a:latin typeface="굴림" pitchFamily="50" charset="-127"/>
                    <a:ea typeface="굴림" pitchFamily="50" charset="-127"/>
                  </a:rPr>
                  <a:t>     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아이콘을 누르면 판서를 시작합니다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3.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좌측의     버튼을 터치 시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,     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아이콘의 플로팅 메뉴가 나옵니다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    PEN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부분을 터치하면 바로 판서를 시작합니다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4.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리모콘의 빨간 색 좌측의 그림의 버튼을 누르면 바로 판서를 시작합니다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</p:txBody>
          </p:sp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1240" y="2273068"/>
                <a:ext cx="155477" cy="1554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Picture 3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48" t="15222" r="15213" b="20650"/>
              <a:stretch/>
            </p:blipFill>
            <p:spPr bwMode="auto">
              <a:xfrm>
                <a:off x="2895124" y="2578702"/>
                <a:ext cx="140495" cy="109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496" r="50001" b="40895"/>
              <a:stretch/>
            </p:blipFill>
            <p:spPr bwMode="auto">
              <a:xfrm>
                <a:off x="3232028" y="2709196"/>
                <a:ext cx="191950" cy="14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9" name="그림 28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333" t="51671" r="73675" b="24321"/>
              <a:stretch/>
            </p:blipFill>
            <p:spPr>
              <a:xfrm>
                <a:off x="4293096" y="2709196"/>
                <a:ext cx="168142" cy="153090"/>
              </a:xfrm>
              <a:prstGeom prst="rect">
                <a:avLst/>
              </a:prstGeom>
              <a:solidFill>
                <a:schemeClr val="tx1"/>
              </a:solidFill>
            </p:spPr>
          </p:pic>
        </p:grpSp>
      </p:grpSp>
      <p:grpSp>
        <p:nvGrpSpPr>
          <p:cNvPr id="36" name="그룹 35"/>
          <p:cNvGrpSpPr/>
          <p:nvPr/>
        </p:nvGrpSpPr>
        <p:grpSpPr>
          <a:xfrm>
            <a:off x="213018" y="4310798"/>
            <a:ext cx="6480720" cy="2009407"/>
            <a:chOff x="183618" y="3764662"/>
            <a:chExt cx="6480720" cy="2009407"/>
          </a:xfrm>
        </p:grpSpPr>
        <p:sp>
          <p:nvSpPr>
            <p:cNvPr id="30" name="모서리가 둥근 직사각형 29"/>
            <p:cNvSpPr/>
            <p:nvPr/>
          </p:nvSpPr>
          <p:spPr>
            <a:xfrm>
              <a:off x="183618" y="3923928"/>
              <a:ext cx="6480720" cy="178896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650" y="3764662"/>
              <a:ext cx="869118" cy="276999"/>
            </a:xfrm>
            <a:prstGeom prst="rect">
              <a:avLst/>
            </a:prstGeom>
            <a:solidFill>
              <a:schemeClr val="bg1"/>
            </a:solidFill>
            <a:ln w="19050" cap="rnd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굴림" pitchFamily="50" charset="-127"/>
                  <a:ea typeface="굴림" pitchFamily="50" charset="-127"/>
                </a:rPr>
                <a:t>외부 입력</a:t>
              </a:r>
              <a:endParaRPr lang="en-US" altLang="ko-KR" sz="1200" dirty="0" smtClean="0">
                <a:latin typeface="굴림" pitchFamily="50" charset="-127"/>
                <a:ea typeface="굴림" pitchFamily="50" charset="-127"/>
              </a:endParaRPr>
            </a:p>
          </p:txBody>
        </p:sp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225" y="4151355"/>
              <a:ext cx="2371758" cy="1334114"/>
            </a:xfrm>
            <a:prstGeom prst="rect">
              <a:avLst/>
            </a:prstGeom>
          </p:spPr>
        </p:pic>
        <p:pic>
          <p:nvPicPr>
            <p:cNvPr id="34" name="그림 3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43306" l="0" r="100000">
                          <a14:foregroundMark x1="2646" y1="34050" x2="529" y2="13223"/>
                          <a14:foregroundMark x1="529" y1="13223" x2="10582" y2="4298"/>
                          <a14:foregroundMark x1="11640" y1="5785" x2="48148" y2="0"/>
                          <a14:foregroundMark x1="61905" y1="992" x2="94180" y2="8595"/>
                          <a14:foregroundMark x1="92593" y1="8760" x2="98413" y2="16198"/>
                          <a14:foregroundMark x1="96296" y1="19669" x2="96296" y2="35372"/>
                          <a14:foregroundMark x1="96296" y1="35372" x2="4762" y2="36198"/>
                          <a14:foregroundMark x1="6349" y1="34876" x2="17989" y2="6116"/>
                          <a14:foregroundMark x1="80952" y1="7107" x2="78307" y2="35041"/>
                          <a14:foregroundMark x1="58730" y1="34876" x2="66138" y2="992"/>
                          <a14:foregroundMark x1="46561" y1="2149" x2="38624" y2="35207"/>
                          <a14:foregroundMark x1="14286" y1="32231" x2="73545" y2="35372"/>
                          <a14:foregroundMark x1="23810" y1="35041" x2="13757" y2="16198"/>
                          <a14:foregroundMark x1="89947" y1="36198" x2="12698" y2="36694"/>
                          <a14:foregroundMark x1="89947" y1="34876" x2="93122" y2="43306"/>
                          <a14:backgroundMark x1="5291" y1="5124" x2="17989" y2="0"/>
                          <a14:backgroundMark x1="74074" y1="1157" x2="96296" y2="6777"/>
                          <a14:backgroundMark x1="96296" y1="7769" x2="99471" y2="9587"/>
                          <a14:backgroundMark x1="94709" y1="3967" x2="86243" y2="496"/>
                          <a14:backgroundMark x1="70370" y1="826" x2="62434" y2="165"/>
                          <a14:backgroundMark x1="21164" y1="992" x2="26984" y2="0"/>
                          <a14:backgroundMark x1="5820" y1="5785" x2="0" y2="8595"/>
                          <a14:backgroundMark x1="8466" y1="4793" x2="0" y2="8430"/>
                          <a14:backgroundMark x1="12169" y1="4959" x2="5820" y2="6281"/>
                          <a14:backgroundMark x1="1587" y1="10248" x2="0" y2="6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602"/>
            <a:stretch/>
          </p:blipFill>
          <p:spPr>
            <a:xfrm>
              <a:off x="2514406" y="5169197"/>
              <a:ext cx="411154" cy="492207"/>
            </a:xfrm>
            <a:prstGeom prst="rect">
              <a:avLst/>
            </a:prstGeom>
          </p:spPr>
        </p:pic>
        <p:sp>
          <p:nvSpPr>
            <p:cNvPr id="21" name="모서리가 둥근 직사각형 20"/>
            <p:cNvSpPr/>
            <p:nvPr/>
          </p:nvSpPr>
          <p:spPr>
            <a:xfrm>
              <a:off x="2649612" y="5370438"/>
              <a:ext cx="258212" cy="144016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778718" y="4281353"/>
              <a:ext cx="3746626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 smtClean="0">
                  <a:latin typeface="굴림" pitchFamily="50" charset="-127"/>
                  <a:ea typeface="굴림" pitchFamily="50" charset="-127"/>
                </a:rPr>
                <a:t>외부입력 전환</a:t>
              </a:r>
              <a:endParaRPr lang="en-US" altLang="ko-KR" sz="1000" b="1" dirty="0" smtClean="0">
                <a:latin typeface="굴림" pitchFamily="50" charset="-127"/>
                <a:ea typeface="굴림" pitchFamily="50" charset="-127"/>
              </a:endParaRPr>
            </a:p>
            <a:p>
              <a:r>
                <a:rPr lang="en-US" altLang="ko-KR" sz="900" dirty="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1.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전자칠판의 좌우측 양쪽의 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&gt;, &lt;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버튼을 누르거나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밑에서 위로 드래그 한 후    아이콘을 터치 시 좌측 그림과 같이 외부입력이 나타납니다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. (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단자와 연결이 되어있는 경우</a:t>
              </a:r>
              <a:r>
                <a:rPr lang="en-US" altLang="ko-KR" sz="900" dirty="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녹색등이 점등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)</a:t>
              </a:r>
            </a:p>
            <a:p>
              <a:r>
                <a:rPr lang="en-US" altLang="ko-KR" sz="900" dirty="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2.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리모콘의 버튼을 눌러 바로 이동할 수 있습니다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.</a:t>
              </a:r>
            </a:p>
            <a:p>
              <a:endParaRPr lang="en-US" altLang="ko-KR" sz="900" dirty="0" smtClean="0">
                <a:latin typeface="굴림" pitchFamily="50" charset="-127"/>
                <a:ea typeface="굴림" pitchFamily="50" charset="-127"/>
              </a:endParaRPr>
            </a:p>
            <a:p>
              <a:endParaRPr lang="en-US" altLang="ko-KR" sz="900" dirty="0">
                <a:latin typeface="굴림" pitchFamily="50" charset="-127"/>
                <a:ea typeface="굴림" pitchFamily="50" charset="-127"/>
              </a:endParaRPr>
            </a:p>
            <a:p>
              <a:endParaRPr lang="en-US" altLang="ko-KR" sz="900" dirty="0" smtClean="0">
                <a:latin typeface="굴림" pitchFamily="50" charset="-127"/>
                <a:ea typeface="굴림" pitchFamily="50" charset="-127"/>
              </a:endParaRPr>
            </a:p>
            <a:p>
              <a:pPr algn="r"/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  ※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노트북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데스크탑 연결시</a:t>
              </a:r>
              <a:r>
                <a:rPr lang="en-US" altLang="ko-KR" sz="900" dirty="0"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HDMI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단자를 연결한 후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,</a:t>
              </a:r>
            </a:p>
            <a:p>
              <a:pPr algn="r"/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 Touch USB-B </a:t>
              </a:r>
              <a:r>
                <a:rPr lang="ko-KR" altLang="en-US" sz="900" dirty="0" smtClean="0">
                  <a:latin typeface="굴림" pitchFamily="50" charset="-127"/>
                  <a:ea typeface="굴림" pitchFamily="50" charset="-127"/>
                </a:rPr>
                <a:t>단자를 반드시 연결해야 터치가 됩니다</a:t>
              </a:r>
              <a:r>
                <a:rPr lang="en-US" altLang="ko-KR" sz="900" dirty="0" smtClean="0">
                  <a:latin typeface="굴림" pitchFamily="50" charset="-127"/>
                  <a:ea typeface="굴림" pitchFamily="50" charset="-127"/>
                </a:rPr>
                <a:t>.</a:t>
              </a: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8" t="6560" r="9717" b="14880"/>
            <a:stretch/>
          </p:blipFill>
          <p:spPr bwMode="auto">
            <a:xfrm>
              <a:off x="3431951" y="4644571"/>
              <a:ext cx="128587" cy="93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5" name="그룹 34"/>
          <p:cNvGrpSpPr/>
          <p:nvPr/>
        </p:nvGrpSpPr>
        <p:grpSpPr>
          <a:xfrm>
            <a:off x="241596" y="6676227"/>
            <a:ext cx="6480720" cy="1948234"/>
            <a:chOff x="229217" y="5996910"/>
            <a:chExt cx="6480720" cy="1948234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229217" y="6156176"/>
              <a:ext cx="6480720" cy="178896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17249" y="5996910"/>
              <a:ext cx="869118" cy="276999"/>
            </a:xfrm>
            <a:prstGeom prst="rect">
              <a:avLst/>
            </a:prstGeom>
            <a:solidFill>
              <a:schemeClr val="bg1"/>
            </a:solidFill>
            <a:ln w="19050" cap="rnd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굴림" pitchFamily="50" charset="-127"/>
                  <a:ea typeface="굴림" pitchFamily="50" charset="-127"/>
                </a:rPr>
                <a:t>미 </a:t>
              </a:r>
              <a:r>
                <a:rPr lang="ko-KR" altLang="en-US" sz="1200" dirty="0" err="1" smtClean="0">
                  <a:latin typeface="굴림" pitchFamily="50" charset="-127"/>
                  <a:ea typeface="굴림" pitchFamily="50" charset="-127"/>
                </a:rPr>
                <a:t>러</a:t>
              </a:r>
              <a:r>
                <a:rPr lang="ko-KR" altLang="en-US" sz="1200" dirty="0" smtClean="0">
                  <a:latin typeface="굴림" pitchFamily="50" charset="-127"/>
                  <a:ea typeface="굴림" pitchFamily="50" charset="-127"/>
                </a:rPr>
                <a:t> 링</a:t>
              </a:r>
              <a:endParaRPr lang="en-US" altLang="ko-KR" sz="1200" dirty="0" smtClean="0">
                <a:latin typeface="굴림" pitchFamily="50" charset="-127"/>
                <a:ea typeface="굴림" pitchFamily="50" charset="-127"/>
              </a:endParaRPr>
            </a:p>
          </p:txBody>
        </p:sp>
        <p:pic>
          <p:nvPicPr>
            <p:cNvPr id="41" name="그림 4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225" y="6403928"/>
              <a:ext cx="2386182" cy="1342227"/>
            </a:xfrm>
            <a:prstGeom prst="rect">
              <a:avLst/>
            </a:prstGeom>
          </p:spPr>
        </p:pic>
        <p:pic>
          <p:nvPicPr>
            <p:cNvPr id="42" name="그림 4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43306" l="0" r="100000">
                          <a14:foregroundMark x1="2646" y1="34050" x2="529" y2="13223"/>
                          <a14:foregroundMark x1="529" y1="13223" x2="10582" y2="4298"/>
                          <a14:foregroundMark x1="11640" y1="5785" x2="48148" y2="0"/>
                          <a14:foregroundMark x1="61905" y1="992" x2="94180" y2="8595"/>
                          <a14:foregroundMark x1="92593" y1="8760" x2="98413" y2="16198"/>
                          <a14:foregroundMark x1="96296" y1="19669" x2="96296" y2="35372"/>
                          <a14:foregroundMark x1="96296" y1="35372" x2="4762" y2="36198"/>
                          <a14:foregroundMark x1="6349" y1="34876" x2="17989" y2="6116"/>
                          <a14:foregroundMark x1="80952" y1="7107" x2="78307" y2="35041"/>
                          <a14:foregroundMark x1="58730" y1="34876" x2="66138" y2="992"/>
                          <a14:foregroundMark x1="46561" y1="2149" x2="38624" y2="35207"/>
                          <a14:foregroundMark x1="14286" y1="32231" x2="73545" y2="35372"/>
                          <a14:foregroundMark x1="23810" y1="35041" x2="13757" y2="16198"/>
                          <a14:foregroundMark x1="89947" y1="36198" x2="12698" y2="36694"/>
                          <a14:foregroundMark x1="89947" y1="34876" x2="93122" y2="43306"/>
                          <a14:backgroundMark x1="5291" y1="5124" x2="17989" y2="0"/>
                          <a14:backgroundMark x1="74074" y1="1157" x2="96296" y2="6777"/>
                          <a14:backgroundMark x1="96296" y1="7769" x2="99471" y2="9587"/>
                          <a14:backgroundMark x1="94709" y1="3967" x2="86243" y2="496"/>
                          <a14:backgroundMark x1="70370" y1="826" x2="62434" y2="165"/>
                          <a14:backgroundMark x1="21164" y1="992" x2="26984" y2="0"/>
                          <a14:backgroundMark x1="5820" y1="5785" x2="0" y2="8595"/>
                          <a14:backgroundMark x1="8466" y1="4793" x2="0" y2="8430"/>
                          <a14:backgroundMark x1="12169" y1="4959" x2="5820" y2="6281"/>
                          <a14:backgroundMark x1="1587" y1="10248" x2="0" y2="6281"/>
                          <a14:backgroundMark x1="4762" y1="7769" x2="8466" y2="6612"/>
                          <a14:backgroundMark x1="8466" y1="6446" x2="11111" y2="3471"/>
                          <a14:backgroundMark x1="7407" y1="6612" x2="5291" y2="6612"/>
                          <a14:backgroundMark x1="7937" y1="6281" x2="9524" y2="5950"/>
                          <a14:backgroundMark x1="1058" y1="10579" x2="0" y2="12562"/>
                          <a14:backgroundMark x1="95238" y1="9587" x2="91534" y2="6446"/>
                          <a14:backgroundMark x1="96296" y1="8430" x2="94709" y2="8264"/>
                          <a14:backgroundMark x1="95767" y1="9091" x2="94709" y2="79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602"/>
            <a:stretch/>
          </p:blipFill>
          <p:spPr>
            <a:xfrm>
              <a:off x="2511877" y="7380312"/>
              <a:ext cx="416211" cy="498261"/>
            </a:xfrm>
            <a:prstGeom prst="rect">
              <a:avLst/>
            </a:prstGeom>
          </p:spPr>
        </p:pic>
        <p:sp>
          <p:nvSpPr>
            <p:cNvPr id="43" name="타원 42"/>
            <p:cNvSpPr/>
            <p:nvPr/>
          </p:nvSpPr>
          <p:spPr>
            <a:xfrm>
              <a:off x="2650680" y="7710425"/>
              <a:ext cx="138605" cy="9685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2867700" y="6228184"/>
              <a:ext cx="3729652" cy="1661993"/>
              <a:chOff x="2867700" y="6605681"/>
              <a:chExt cx="3729652" cy="1661993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2867700" y="6605681"/>
                <a:ext cx="3729652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50" b="1" dirty="0" smtClean="0">
                    <a:latin typeface="굴림" pitchFamily="50" charset="-127"/>
                    <a:ea typeface="굴림" pitchFamily="50" charset="-127"/>
                  </a:rPr>
                  <a:t>미러링 실행 방법</a:t>
                </a:r>
                <a:endParaRPr lang="en-US" altLang="ko-KR" sz="1050" b="1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en-US" altLang="ko-KR" sz="1050" b="1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1.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전자칠판 메인 화면에서      아이콘을 터치한 후 </a:t>
                </a:r>
                <a:endParaRPr lang="en-US" altLang="ko-KR" sz="900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        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아이콘을 실행 시킵니다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2.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리모콘의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MIRROR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버튼을 누르면 바로 좌측과 같이 화면이 실행됩니다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  <a:endParaRPr lang="en-US" altLang="ko-KR" sz="1050" dirty="0" smtClean="0">
                  <a:latin typeface="굴림" pitchFamily="50" charset="-127"/>
                  <a:ea typeface="굴림" pitchFamily="50" charset="-127"/>
                </a:endParaRPr>
              </a:p>
              <a:p>
                <a:endParaRPr lang="en-US" altLang="ko-KR" sz="900" dirty="0" smtClean="0">
                  <a:latin typeface="굴림" pitchFamily="50" charset="-127"/>
                  <a:ea typeface="굴림" pitchFamily="50" charset="-127"/>
                </a:endParaRPr>
              </a:p>
              <a:p>
                <a:endParaRPr lang="en-US" altLang="ko-KR" sz="900" b="1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ko-KR" altLang="en-US" sz="900" b="1" dirty="0" smtClean="0">
                    <a:latin typeface="굴림" pitchFamily="50" charset="-127"/>
                    <a:ea typeface="굴림" pitchFamily="50" charset="-127"/>
                  </a:rPr>
                  <a:t>미러링 설치 방법</a:t>
                </a:r>
                <a:endParaRPr lang="en-US" altLang="ko-KR" sz="900" b="1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1.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좌측 그림의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QR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코드를 인식하여 다운로드</a:t>
                </a:r>
                <a:endParaRPr lang="en-US" altLang="ko-KR" sz="900" dirty="0" smtClean="0">
                  <a:latin typeface="굴림" pitchFamily="50" charset="-127"/>
                  <a:ea typeface="굴림" pitchFamily="50" charset="-127"/>
                </a:endParaRPr>
              </a:p>
              <a:p>
                <a:r>
                  <a:rPr lang="en-US" altLang="ko-KR" sz="900" dirty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2. PC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의 경우 구글에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Eshare 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검색하여 다운로드</a:t>
                </a:r>
                <a:endParaRPr lang="en-US" altLang="ko-KR" sz="900" dirty="0" smtClean="0">
                  <a:latin typeface="굴림" pitchFamily="50" charset="-127"/>
                  <a:ea typeface="굴림" pitchFamily="50" charset="-127"/>
                </a:endParaRPr>
              </a:p>
              <a:p>
                <a:pPr algn="r"/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다운로드 주</a:t>
                </a:r>
                <a:r>
                  <a:rPr lang="ko-KR" altLang="en-US" sz="900" dirty="0">
                    <a:latin typeface="굴림" pitchFamily="50" charset="-127"/>
                    <a:ea typeface="굴림" pitchFamily="50" charset="-127"/>
                  </a:rPr>
                  <a:t>소</a:t>
                </a:r>
                <a:r>
                  <a:rPr lang="ko-KR" altLang="en-US" sz="900" dirty="0" smtClean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en-US" altLang="ko-KR" sz="900" dirty="0" smtClean="0">
                    <a:latin typeface="굴림" pitchFamily="50" charset="-127"/>
                    <a:ea typeface="굴림" pitchFamily="50" charset="-127"/>
                  </a:rPr>
                  <a:t>: d.eshare.tech/#once</a:t>
                </a:r>
              </a:p>
            </p:txBody>
          </p:sp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86693" y="6784971"/>
                <a:ext cx="190500" cy="190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그림 43">
                <a:extLst>
                  <a:ext uri="{FF2B5EF4-FFF2-40B4-BE49-F238E27FC236}">
                    <a16:creationId xmlns:a16="http://schemas.microsoft.com/office/drawing/2014/main" xmlns="" id="{826B6296-BA5C-4B91-8EEF-DCBCAE912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3193924" y="6970709"/>
                <a:ext cx="143430" cy="1449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47645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228</Words>
  <Application>Microsoft Office PowerPoint</Application>
  <PresentationFormat>화면 슬라이드 쇼(4:3)</PresentationFormat>
  <Paragraphs>34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DE052</dc:creator>
  <cp:lastModifiedBy>DE052</cp:lastModifiedBy>
  <cp:revision>6</cp:revision>
  <dcterms:created xsi:type="dcterms:W3CDTF">2019-08-08T04:18:54Z</dcterms:created>
  <dcterms:modified xsi:type="dcterms:W3CDTF">2019-08-09T00:52:37Z</dcterms:modified>
</cp:coreProperties>
</file>