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6858000" cy="9144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2448" y="-8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F320C-A9DD-496F-B90E-B1B03001F904}" type="datetimeFigureOut">
              <a:rPr lang="ko-KR" altLang="en-US" smtClean="0"/>
              <a:t>2019-08-09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5F4-FA52-43C3-906E-3F394F1EFE3F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64799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F320C-A9DD-496F-B90E-B1B03001F904}" type="datetimeFigureOut">
              <a:rPr lang="ko-KR" altLang="en-US" smtClean="0"/>
              <a:t>2019-08-09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5F4-FA52-43C3-906E-3F394F1EFE3F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06642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F320C-A9DD-496F-B90E-B1B03001F904}" type="datetimeFigureOut">
              <a:rPr lang="ko-KR" altLang="en-US" smtClean="0"/>
              <a:t>2019-08-09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5F4-FA52-43C3-906E-3F394F1EFE3F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31644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F320C-A9DD-496F-B90E-B1B03001F904}" type="datetimeFigureOut">
              <a:rPr lang="ko-KR" altLang="en-US" smtClean="0"/>
              <a:t>2019-08-09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5F4-FA52-43C3-906E-3F394F1EFE3F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27120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F320C-A9DD-496F-B90E-B1B03001F904}" type="datetimeFigureOut">
              <a:rPr lang="ko-KR" altLang="en-US" smtClean="0"/>
              <a:t>2019-08-09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5F4-FA52-43C3-906E-3F394F1EFE3F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45917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F320C-A9DD-496F-B90E-B1B03001F904}" type="datetimeFigureOut">
              <a:rPr lang="ko-KR" altLang="en-US" smtClean="0"/>
              <a:t>2019-08-09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5F4-FA52-43C3-906E-3F394F1EFE3F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8145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F320C-A9DD-496F-B90E-B1B03001F904}" type="datetimeFigureOut">
              <a:rPr lang="ko-KR" altLang="en-US" smtClean="0"/>
              <a:t>2019-08-09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5F4-FA52-43C3-906E-3F394F1EFE3F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45673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F320C-A9DD-496F-B90E-B1B03001F904}" type="datetimeFigureOut">
              <a:rPr lang="ko-KR" altLang="en-US" smtClean="0"/>
              <a:t>2019-08-09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5F4-FA52-43C3-906E-3F394F1EFE3F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5089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F320C-A9DD-496F-B90E-B1B03001F904}" type="datetimeFigureOut">
              <a:rPr lang="ko-KR" altLang="en-US" smtClean="0"/>
              <a:t>2019-08-09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5F4-FA52-43C3-906E-3F394F1EFE3F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61670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F320C-A9DD-496F-B90E-B1B03001F904}" type="datetimeFigureOut">
              <a:rPr lang="ko-KR" altLang="en-US" smtClean="0"/>
              <a:t>2019-08-09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5F4-FA52-43C3-906E-3F394F1EFE3F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29112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F320C-A9DD-496F-B90E-B1B03001F904}" type="datetimeFigureOut">
              <a:rPr lang="ko-KR" altLang="en-US" smtClean="0"/>
              <a:t>2019-08-09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5F4-FA52-43C3-906E-3F394F1EFE3F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08937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F320C-A9DD-496F-B90E-B1B03001F904}" type="datetimeFigureOut">
              <a:rPr lang="ko-KR" altLang="en-US" smtClean="0"/>
              <a:t>2019-08-09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2555F4-FA52-43C3-906E-3F394F1EFE3F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7030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microsoft.com/office/2007/relationships/hdphoto" Target="../media/hdphoto3.wdp"/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7.png"/><Relationship Id="rId2" Type="http://schemas.openxmlformats.org/officeDocument/2006/relationships/image" Target="../media/image4.png"/><Relationship Id="rId16" Type="http://schemas.openxmlformats.org/officeDocument/2006/relationships/image" Target="../media/image16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11" Type="http://schemas.openxmlformats.org/officeDocument/2006/relationships/image" Target="../media/image12.png"/><Relationship Id="rId5" Type="http://schemas.microsoft.com/office/2007/relationships/hdphoto" Target="../media/hdphoto1.wdp"/><Relationship Id="rId15" Type="http://schemas.openxmlformats.org/officeDocument/2006/relationships/image" Target="../media/image15.png"/><Relationship Id="rId10" Type="http://schemas.openxmlformats.org/officeDocument/2006/relationships/image" Target="../media/image11.png"/><Relationship Id="rId19" Type="http://schemas.openxmlformats.org/officeDocument/2006/relationships/image" Target="../media/image18.png"/><Relationship Id="rId4" Type="http://schemas.openxmlformats.org/officeDocument/2006/relationships/image" Target="../media/image6.png"/><Relationship Id="rId9" Type="http://schemas.openxmlformats.org/officeDocument/2006/relationships/image" Target="../media/image10.png"/><Relationship Id="rId1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그림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7" y="3248893"/>
            <a:ext cx="6858000" cy="2646214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960856" y="3835907"/>
            <a:ext cx="4936288" cy="68480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ko-KR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전자칠판 사용설명서</a:t>
            </a:r>
            <a:endParaRPr lang="ko-KR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2" name="그림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2597" y="8214352"/>
            <a:ext cx="1212806" cy="195671"/>
          </a:xfrm>
          <a:prstGeom prst="rect">
            <a:avLst/>
          </a:prstGeom>
        </p:spPr>
      </p:pic>
      <p:grpSp>
        <p:nvGrpSpPr>
          <p:cNvPr id="33" name="그룹 32"/>
          <p:cNvGrpSpPr/>
          <p:nvPr/>
        </p:nvGrpSpPr>
        <p:grpSpPr>
          <a:xfrm>
            <a:off x="154473" y="407617"/>
            <a:ext cx="682240" cy="567913"/>
            <a:chOff x="10835527" y="297475"/>
            <a:chExt cx="1468209" cy="978828"/>
          </a:xfrm>
        </p:grpSpPr>
        <p:pic>
          <p:nvPicPr>
            <p:cNvPr id="34" name="그림 3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134437" y="297475"/>
              <a:ext cx="870389" cy="85186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5" name="TextBox 34"/>
            <p:cNvSpPr txBox="1"/>
            <p:nvPr/>
          </p:nvSpPr>
          <p:spPr>
            <a:xfrm>
              <a:off x="10835527" y="1149345"/>
              <a:ext cx="1468209" cy="1269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5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세계일류상품선정기업</a:t>
              </a: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5661248" y="215250"/>
            <a:ext cx="1036181" cy="19236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ko-KR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www.ahatouch.com</a:t>
            </a:r>
            <a:endParaRPr lang="ko-KR" altLang="en-US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7" name="Text Box 6"/>
          <p:cNvSpPr txBox="1">
            <a:spLocks noChangeArrowheads="1"/>
          </p:cNvSpPr>
          <p:nvPr/>
        </p:nvSpPr>
        <p:spPr bwMode="auto">
          <a:xfrm>
            <a:off x="-995" y="2928721"/>
            <a:ext cx="3304878" cy="392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8580" tIns="34290" rIns="68580" bIns="34290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ko-KR" sz="21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Elephant" pitchFamily="18" charset="0"/>
                <a:ea typeface="휴먼아미체" pitchFamily="18" charset="-127"/>
              </a:rPr>
              <a:t>Interactive White Board</a:t>
            </a:r>
          </a:p>
        </p:txBody>
      </p:sp>
    </p:spTree>
    <p:extLst>
      <p:ext uri="{BB962C8B-B14F-4D97-AF65-F5344CB8AC3E}">
        <p14:creationId xmlns:p14="http://schemas.microsoft.com/office/powerpoint/2010/main" val="2096784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그룹 45"/>
          <p:cNvGrpSpPr/>
          <p:nvPr/>
        </p:nvGrpSpPr>
        <p:grpSpPr>
          <a:xfrm>
            <a:off x="188640" y="467544"/>
            <a:ext cx="6480720" cy="1167378"/>
            <a:chOff x="260648" y="236270"/>
            <a:chExt cx="6480720" cy="1167378"/>
          </a:xfrm>
        </p:grpSpPr>
        <p:grpSp>
          <p:nvGrpSpPr>
            <p:cNvPr id="5" name="그룹 4"/>
            <p:cNvGrpSpPr/>
            <p:nvPr/>
          </p:nvGrpSpPr>
          <p:grpSpPr>
            <a:xfrm>
              <a:off x="404664" y="608670"/>
              <a:ext cx="1693531" cy="648072"/>
              <a:chOff x="548680" y="2838140"/>
              <a:chExt cx="1693531" cy="648072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606" t="76190" r="31916"/>
              <a:stretch/>
            </p:blipFill>
            <p:spPr bwMode="auto">
              <a:xfrm>
                <a:off x="548680" y="2864396"/>
                <a:ext cx="1152178" cy="4457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" name="그림 5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62602"/>
              <a:stretch/>
            </p:blipFill>
            <p:spPr>
              <a:xfrm>
                <a:off x="1700858" y="2838140"/>
                <a:ext cx="541353" cy="648072"/>
              </a:xfrm>
              <a:prstGeom prst="rect">
                <a:avLst/>
              </a:prstGeom>
            </p:spPr>
          </p:pic>
          <p:sp>
            <p:nvSpPr>
              <p:cNvPr id="7" name="타원 6"/>
              <p:cNvSpPr/>
              <p:nvPr/>
            </p:nvSpPr>
            <p:spPr>
              <a:xfrm>
                <a:off x="1895778" y="2961464"/>
                <a:ext cx="144000" cy="1440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굴림" pitchFamily="50" charset="-127"/>
                  <a:ea typeface="굴림" pitchFamily="50" charset="-127"/>
                </a:endParaRPr>
              </a:p>
            </p:txBody>
          </p:sp>
        </p:grpSp>
        <p:sp>
          <p:nvSpPr>
            <p:cNvPr id="8" name="모서리가 둥근 직사각형 7"/>
            <p:cNvSpPr/>
            <p:nvPr/>
          </p:nvSpPr>
          <p:spPr>
            <a:xfrm>
              <a:off x="260648" y="395536"/>
              <a:ext cx="6480720" cy="1008112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48679" y="236270"/>
              <a:ext cx="492443" cy="276999"/>
            </a:xfrm>
            <a:prstGeom prst="rect">
              <a:avLst/>
            </a:prstGeom>
            <a:solidFill>
              <a:schemeClr val="bg1"/>
            </a:solidFill>
            <a:ln w="19050" cap="rnd">
              <a:solidFill>
                <a:schemeClr val="accent1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1200" dirty="0" smtClean="0">
                  <a:latin typeface="굴림" pitchFamily="50" charset="-127"/>
                  <a:ea typeface="굴림" pitchFamily="50" charset="-127"/>
                </a:rPr>
                <a:t>전원</a:t>
              </a:r>
              <a:endParaRPr lang="en-US" altLang="ko-KR" sz="1200" dirty="0" smtClean="0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116125" y="676454"/>
              <a:ext cx="3384376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200" dirty="0" smtClean="0">
                  <a:latin typeface="굴림" pitchFamily="50" charset="-127"/>
                  <a:ea typeface="굴림" pitchFamily="50" charset="-127"/>
                </a:rPr>
                <a:t>전자칠판 하단 가운데에 있는 버튼을 누르거나</a:t>
              </a:r>
              <a:r>
                <a:rPr lang="en-US" altLang="ko-KR" sz="1200" dirty="0" smtClean="0">
                  <a:latin typeface="굴림" pitchFamily="50" charset="-127"/>
                  <a:ea typeface="굴림" pitchFamily="50" charset="-127"/>
                </a:rPr>
                <a:t>, </a:t>
              </a:r>
              <a:r>
                <a:rPr lang="ko-KR" altLang="en-US" sz="1100" dirty="0" smtClean="0">
                  <a:latin typeface="굴림" pitchFamily="50" charset="-127"/>
                  <a:ea typeface="굴림" pitchFamily="50" charset="-127"/>
                </a:rPr>
                <a:t>리모콘의 전원 버튼을 누르면 전자칠판이 켜집니다</a:t>
              </a:r>
              <a:r>
                <a:rPr lang="en-US" altLang="ko-KR" sz="1100" dirty="0" smtClean="0">
                  <a:latin typeface="굴림" pitchFamily="50" charset="-127"/>
                  <a:ea typeface="굴림" pitchFamily="50" charset="-127"/>
                </a:rPr>
                <a:t>.</a:t>
              </a:r>
              <a:endParaRPr lang="ko-KR" altLang="en-US" sz="1200" dirty="0">
                <a:latin typeface="굴림" pitchFamily="50" charset="-127"/>
                <a:ea typeface="굴림" pitchFamily="50" charset="-127"/>
              </a:endParaRPr>
            </a:p>
          </p:txBody>
        </p:sp>
      </p:grpSp>
      <p:grpSp>
        <p:nvGrpSpPr>
          <p:cNvPr id="38" name="그룹 37"/>
          <p:cNvGrpSpPr/>
          <p:nvPr/>
        </p:nvGrpSpPr>
        <p:grpSpPr>
          <a:xfrm>
            <a:off x="175953" y="1990944"/>
            <a:ext cx="6584467" cy="1948234"/>
            <a:chOff x="260648" y="1543646"/>
            <a:chExt cx="6584467" cy="1948234"/>
          </a:xfrm>
        </p:grpSpPr>
        <p:sp>
          <p:nvSpPr>
            <p:cNvPr id="12" name="모서리가 둥근 직사각형 11"/>
            <p:cNvSpPr/>
            <p:nvPr/>
          </p:nvSpPr>
          <p:spPr>
            <a:xfrm>
              <a:off x="260648" y="1702912"/>
              <a:ext cx="6480720" cy="178896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48680" y="1543646"/>
              <a:ext cx="504056" cy="276999"/>
            </a:xfrm>
            <a:prstGeom prst="rect">
              <a:avLst/>
            </a:prstGeom>
            <a:solidFill>
              <a:schemeClr val="bg1"/>
            </a:solidFill>
            <a:ln w="19050" cap="rnd">
              <a:solidFill>
                <a:schemeClr val="accent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smtClean="0">
                  <a:latin typeface="굴림" pitchFamily="50" charset="-127"/>
                  <a:ea typeface="굴림" pitchFamily="50" charset="-127"/>
                </a:rPr>
                <a:t>판서</a:t>
              </a:r>
              <a:endParaRPr lang="en-US" altLang="ko-KR" sz="1200" dirty="0" smtClean="0">
                <a:latin typeface="굴림" pitchFamily="50" charset="-127"/>
                <a:ea typeface="굴림" pitchFamily="50" charset="-127"/>
              </a:endParaRPr>
            </a:p>
          </p:txBody>
        </p:sp>
        <p:pic>
          <p:nvPicPr>
            <p:cNvPr id="17" name="그림 1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486" y="1880772"/>
              <a:ext cx="2248594" cy="1224136"/>
            </a:xfrm>
            <a:prstGeom prst="rect">
              <a:avLst/>
            </a:prstGeom>
          </p:spPr>
        </p:pic>
        <p:grpSp>
          <p:nvGrpSpPr>
            <p:cNvPr id="11" name="그룹 10"/>
            <p:cNvGrpSpPr/>
            <p:nvPr/>
          </p:nvGrpSpPr>
          <p:grpSpPr>
            <a:xfrm>
              <a:off x="1855473" y="2933960"/>
              <a:ext cx="853447" cy="485912"/>
              <a:chOff x="2693566" y="2861952"/>
              <a:chExt cx="853447" cy="485912"/>
            </a:xfrm>
          </p:grpSpPr>
          <p:pic>
            <p:nvPicPr>
              <p:cNvPr id="19" name="그림 18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1463" b="19268"/>
              <a:stretch/>
            </p:blipFill>
            <p:spPr>
              <a:xfrm>
                <a:off x="2693566" y="2861952"/>
                <a:ext cx="853447" cy="485912"/>
              </a:xfrm>
              <a:prstGeom prst="rect">
                <a:avLst/>
              </a:prstGeom>
            </p:spPr>
          </p:pic>
          <p:sp>
            <p:nvSpPr>
              <p:cNvPr id="20" name="타원 19"/>
              <p:cNvSpPr/>
              <p:nvPr/>
            </p:nvSpPr>
            <p:spPr>
              <a:xfrm>
                <a:off x="2713559" y="3078882"/>
                <a:ext cx="268536" cy="144016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굴림" pitchFamily="50" charset="-127"/>
                  <a:ea typeface="굴림" pitchFamily="50" charset="-127"/>
                </a:endParaRPr>
              </a:p>
            </p:txBody>
          </p:sp>
        </p:grpSp>
        <p:pic>
          <p:nvPicPr>
            <p:cNvPr id="23" name="그림 22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33" t="51671" r="73675" b="24321"/>
            <a:stretch/>
          </p:blipFill>
          <p:spPr>
            <a:xfrm>
              <a:off x="548680" y="2411760"/>
              <a:ext cx="336284" cy="306180"/>
            </a:xfrm>
            <a:prstGeom prst="rect">
              <a:avLst/>
            </a:prstGeom>
            <a:solidFill>
              <a:schemeClr val="tx1"/>
            </a:solidFill>
          </p:spPr>
        </p:pic>
        <p:grpSp>
          <p:nvGrpSpPr>
            <p:cNvPr id="25" name="그룹 24"/>
            <p:cNvGrpSpPr/>
            <p:nvPr/>
          </p:nvGrpSpPr>
          <p:grpSpPr>
            <a:xfrm>
              <a:off x="2636912" y="2062511"/>
              <a:ext cx="4208203" cy="1107996"/>
              <a:chOff x="2636912" y="2062511"/>
              <a:chExt cx="4208203" cy="1107996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2636912" y="2062511"/>
                <a:ext cx="4208203" cy="11079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100" b="1" dirty="0" smtClean="0">
                    <a:latin typeface="굴림" pitchFamily="50" charset="-127"/>
                    <a:ea typeface="굴림" pitchFamily="50" charset="-127"/>
                  </a:rPr>
                  <a:t>판서 방법은 총 </a:t>
                </a:r>
                <a:r>
                  <a:rPr lang="en-US" altLang="ko-KR" sz="1100" b="1" dirty="0">
                    <a:latin typeface="굴림" pitchFamily="50" charset="-127"/>
                    <a:ea typeface="굴림" pitchFamily="50" charset="-127"/>
                  </a:rPr>
                  <a:t>4</a:t>
                </a:r>
                <a:r>
                  <a:rPr lang="ko-KR" altLang="en-US" sz="1100" b="1" dirty="0" smtClean="0">
                    <a:latin typeface="굴림" pitchFamily="50" charset="-127"/>
                    <a:ea typeface="굴림" pitchFamily="50" charset="-127"/>
                  </a:rPr>
                  <a:t>가지 방법이 있습니다</a:t>
                </a:r>
                <a:r>
                  <a:rPr lang="en-US" altLang="ko-KR" sz="1100" b="1" dirty="0" smtClean="0">
                    <a:latin typeface="굴림" pitchFamily="50" charset="-127"/>
                    <a:ea typeface="굴림" pitchFamily="50" charset="-127"/>
                  </a:rPr>
                  <a:t>.</a:t>
                </a:r>
              </a:p>
              <a:p>
                <a:r>
                  <a:rPr lang="en-US" altLang="ko-KR" sz="900" dirty="0">
                    <a:latin typeface="굴림" pitchFamily="50" charset="-127"/>
                    <a:ea typeface="굴림" pitchFamily="50" charset="-127"/>
                  </a:rPr>
                  <a:t> </a:t>
                </a:r>
                <a:r>
                  <a:rPr lang="en-US" altLang="ko-KR" sz="900" dirty="0" smtClean="0">
                    <a:latin typeface="굴림" pitchFamily="50" charset="-127"/>
                    <a:ea typeface="굴림" pitchFamily="50" charset="-127"/>
                  </a:rPr>
                  <a:t>1. </a:t>
                </a:r>
                <a:r>
                  <a:rPr lang="ko-KR" altLang="en-US" sz="900" dirty="0" smtClean="0">
                    <a:latin typeface="굴림" pitchFamily="50" charset="-127"/>
                    <a:ea typeface="굴림" pitchFamily="50" charset="-127"/>
                  </a:rPr>
                  <a:t>전자칠판이 켜진 후 가운데에 있는</a:t>
                </a:r>
                <a:r>
                  <a:rPr lang="en-US" altLang="ko-KR" sz="900" dirty="0" smtClean="0">
                    <a:latin typeface="굴림" pitchFamily="50" charset="-127"/>
                    <a:ea typeface="굴림" pitchFamily="50" charset="-127"/>
                  </a:rPr>
                  <a:t>     </a:t>
                </a:r>
                <a:r>
                  <a:rPr lang="ko-KR" altLang="en-US" sz="900" dirty="0" smtClean="0">
                    <a:latin typeface="굴림" pitchFamily="50" charset="-127"/>
                    <a:ea typeface="굴림" pitchFamily="50" charset="-127"/>
                  </a:rPr>
                  <a:t>아이콘을 누르면 판서를 시작합니다</a:t>
                </a:r>
                <a:r>
                  <a:rPr lang="en-US" altLang="ko-KR" sz="900" dirty="0" smtClean="0">
                    <a:latin typeface="굴림" pitchFamily="50" charset="-127"/>
                    <a:ea typeface="굴림" pitchFamily="50" charset="-127"/>
                  </a:rPr>
                  <a:t>.</a:t>
                </a:r>
              </a:p>
              <a:p>
                <a:r>
                  <a:rPr lang="en-US" altLang="ko-KR" sz="900" dirty="0">
                    <a:latin typeface="굴림" pitchFamily="50" charset="-127"/>
                    <a:ea typeface="굴림" pitchFamily="50" charset="-127"/>
                  </a:rPr>
                  <a:t> </a:t>
                </a:r>
                <a:r>
                  <a:rPr lang="en-US" altLang="ko-KR" sz="900" dirty="0" smtClean="0">
                    <a:latin typeface="굴림" pitchFamily="50" charset="-127"/>
                    <a:ea typeface="굴림" pitchFamily="50" charset="-127"/>
                  </a:rPr>
                  <a:t>2. </a:t>
                </a:r>
                <a:r>
                  <a:rPr lang="ko-KR" altLang="en-US" sz="900" dirty="0" smtClean="0">
                    <a:latin typeface="굴림" pitchFamily="50" charset="-127"/>
                    <a:ea typeface="굴림" pitchFamily="50" charset="-127"/>
                  </a:rPr>
                  <a:t>좌우측 양쪽의 </a:t>
                </a:r>
                <a:r>
                  <a:rPr lang="en-US" altLang="ko-KR" sz="900" dirty="0" smtClean="0">
                    <a:latin typeface="굴림" pitchFamily="50" charset="-127"/>
                    <a:ea typeface="굴림" pitchFamily="50" charset="-127"/>
                  </a:rPr>
                  <a:t>&gt;, &lt; </a:t>
                </a:r>
                <a:r>
                  <a:rPr lang="ko-KR" altLang="en-US" sz="900" dirty="0" smtClean="0">
                    <a:latin typeface="굴림" pitchFamily="50" charset="-127"/>
                    <a:ea typeface="굴림" pitchFamily="50" charset="-127"/>
                  </a:rPr>
                  <a:t>버튼을 누르거나</a:t>
                </a:r>
                <a:r>
                  <a:rPr lang="en-US" altLang="ko-KR" sz="900" dirty="0" smtClean="0">
                    <a:latin typeface="굴림" pitchFamily="50" charset="-127"/>
                    <a:ea typeface="굴림" pitchFamily="50" charset="-127"/>
                  </a:rPr>
                  <a:t>, </a:t>
                </a:r>
                <a:r>
                  <a:rPr lang="ko-KR" altLang="en-US" sz="900" dirty="0" smtClean="0">
                    <a:latin typeface="굴림" pitchFamily="50" charset="-127"/>
                    <a:ea typeface="굴림" pitchFamily="50" charset="-127"/>
                  </a:rPr>
                  <a:t>밑에서 위로 드래그한 후</a:t>
                </a:r>
                <a:endParaRPr lang="en-US" altLang="ko-KR" sz="900" dirty="0" smtClean="0">
                  <a:latin typeface="굴림" pitchFamily="50" charset="-127"/>
                  <a:ea typeface="굴림" pitchFamily="50" charset="-127"/>
                </a:endParaRPr>
              </a:p>
              <a:p>
                <a:r>
                  <a:rPr lang="en-US" altLang="ko-KR" sz="1000" dirty="0">
                    <a:latin typeface="굴림" pitchFamily="50" charset="-127"/>
                    <a:ea typeface="굴림" pitchFamily="50" charset="-127"/>
                  </a:rPr>
                  <a:t> </a:t>
                </a:r>
                <a:r>
                  <a:rPr lang="en-US" altLang="ko-KR" sz="1000" dirty="0" smtClean="0">
                    <a:latin typeface="굴림" pitchFamily="50" charset="-127"/>
                    <a:ea typeface="굴림" pitchFamily="50" charset="-127"/>
                  </a:rPr>
                  <a:t>      </a:t>
                </a:r>
                <a:r>
                  <a:rPr lang="ko-KR" altLang="en-US" sz="900" dirty="0" smtClean="0">
                    <a:latin typeface="굴림" pitchFamily="50" charset="-127"/>
                    <a:ea typeface="굴림" pitchFamily="50" charset="-127"/>
                  </a:rPr>
                  <a:t>아이콘을 누르면 판서를 시작합니다</a:t>
                </a:r>
                <a:r>
                  <a:rPr lang="en-US" altLang="ko-KR" sz="900" dirty="0" smtClean="0">
                    <a:latin typeface="굴림" pitchFamily="50" charset="-127"/>
                    <a:ea typeface="굴림" pitchFamily="50" charset="-127"/>
                  </a:rPr>
                  <a:t>.</a:t>
                </a:r>
              </a:p>
              <a:p>
                <a:r>
                  <a:rPr lang="en-US" altLang="ko-KR" sz="900" dirty="0">
                    <a:latin typeface="굴림" pitchFamily="50" charset="-127"/>
                    <a:ea typeface="굴림" pitchFamily="50" charset="-127"/>
                  </a:rPr>
                  <a:t> </a:t>
                </a:r>
                <a:r>
                  <a:rPr lang="en-US" altLang="ko-KR" sz="900" dirty="0" smtClean="0">
                    <a:latin typeface="굴림" pitchFamily="50" charset="-127"/>
                    <a:ea typeface="굴림" pitchFamily="50" charset="-127"/>
                  </a:rPr>
                  <a:t>3. </a:t>
                </a:r>
                <a:r>
                  <a:rPr lang="ko-KR" altLang="en-US" sz="900" dirty="0" smtClean="0">
                    <a:latin typeface="굴림" pitchFamily="50" charset="-127"/>
                    <a:ea typeface="굴림" pitchFamily="50" charset="-127"/>
                  </a:rPr>
                  <a:t>좌측의     버튼을 터치 시</a:t>
                </a:r>
                <a:r>
                  <a:rPr lang="en-US" altLang="ko-KR" sz="900" dirty="0" smtClean="0">
                    <a:latin typeface="굴림" pitchFamily="50" charset="-127"/>
                    <a:ea typeface="굴림" pitchFamily="50" charset="-127"/>
                  </a:rPr>
                  <a:t>,      </a:t>
                </a:r>
                <a:r>
                  <a:rPr lang="ko-KR" altLang="en-US" sz="900" dirty="0" smtClean="0">
                    <a:latin typeface="굴림" pitchFamily="50" charset="-127"/>
                    <a:ea typeface="굴림" pitchFamily="50" charset="-127"/>
                  </a:rPr>
                  <a:t>아이콘의 플로팅 메뉴가 나옵니다</a:t>
                </a:r>
                <a:r>
                  <a:rPr lang="en-US" altLang="ko-KR" sz="900" dirty="0" smtClean="0">
                    <a:latin typeface="굴림" pitchFamily="50" charset="-127"/>
                    <a:ea typeface="굴림" pitchFamily="50" charset="-127"/>
                  </a:rPr>
                  <a:t>.</a:t>
                </a:r>
              </a:p>
              <a:p>
                <a:r>
                  <a:rPr lang="en-US" altLang="ko-KR" sz="900" dirty="0">
                    <a:latin typeface="굴림" pitchFamily="50" charset="-127"/>
                    <a:ea typeface="굴림" pitchFamily="50" charset="-127"/>
                  </a:rPr>
                  <a:t> </a:t>
                </a:r>
                <a:r>
                  <a:rPr lang="en-US" altLang="ko-KR" sz="900" dirty="0" smtClean="0">
                    <a:latin typeface="굴림" pitchFamily="50" charset="-127"/>
                    <a:ea typeface="굴림" pitchFamily="50" charset="-127"/>
                  </a:rPr>
                  <a:t>    PEN </a:t>
                </a:r>
                <a:r>
                  <a:rPr lang="ko-KR" altLang="en-US" sz="900" dirty="0" smtClean="0">
                    <a:latin typeface="굴림" pitchFamily="50" charset="-127"/>
                    <a:ea typeface="굴림" pitchFamily="50" charset="-127"/>
                  </a:rPr>
                  <a:t>부분을 터치하면 바로 판서를 시작합니다</a:t>
                </a:r>
                <a:r>
                  <a:rPr lang="en-US" altLang="ko-KR" sz="900" dirty="0" smtClean="0">
                    <a:latin typeface="굴림" pitchFamily="50" charset="-127"/>
                    <a:ea typeface="굴림" pitchFamily="50" charset="-127"/>
                  </a:rPr>
                  <a:t>.</a:t>
                </a:r>
              </a:p>
              <a:p>
                <a:r>
                  <a:rPr lang="en-US" altLang="ko-KR" sz="900" dirty="0">
                    <a:latin typeface="굴림" pitchFamily="50" charset="-127"/>
                    <a:ea typeface="굴림" pitchFamily="50" charset="-127"/>
                  </a:rPr>
                  <a:t> </a:t>
                </a:r>
                <a:r>
                  <a:rPr lang="en-US" altLang="ko-KR" sz="900" dirty="0" smtClean="0">
                    <a:latin typeface="굴림" pitchFamily="50" charset="-127"/>
                    <a:ea typeface="굴림" pitchFamily="50" charset="-127"/>
                  </a:rPr>
                  <a:t>4. </a:t>
                </a:r>
                <a:r>
                  <a:rPr lang="ko-KR" altLang="en-US" sz="900" dirty="0" smtClean="0">
                    <a:latin typeface="굴림" pitchFamily="50" charset="-127"/>
                    <a:ea typeface="굴림" pitchFamily="50" charset="-127"/>
                  </a:rPr>
                  <a:t>리모콘의 빨간 색 좌측의 그림의 버튼을 누르면 바로 판서를 시작합니다</a:t>
                </a:r>
                <a:r>
                  <a:rPr lang="en-US" altLang="ko-KR" sz="900" dirty="0" smtClean="0">
                    <a:latin typeface="굴림" pitchFamily="50" charset="-127"/>
                    <a:ea typeface="굴림" pitchFamily="50" charset="-127"/>
                  </a:rPr>
                  <a:t>.</a:t>
                </a:r>
              </a:p>
            </p:txBody>
          </p:sp>
          <p:pic>
            <p:nvPicPr>
              <p:cNvPr id="1028" name="Picture 4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91240" y="2273068"/>
                <a:ext cx="155477" cy="1554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7" name="Picture 3"/>
              <p:cNvPicPr>
                <a:picLocks noChangeAspect="1" noChangeArrowheads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748" t="15222" r="15213" b="20650"/>
              <a:stretch/>
            </p:blipFill>
            <p:spPr bwMode="auto">
              <a:xfrm>
                <a:off x="2895124" y="2578702"/>
                <a:ext cx="140495" cy="1095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29" name="Picture 5"/>
              <p:cNvPicPr>
                <a:picLocks noChangeAspect="1" noChangeArrowheads="1"/>
              </p:cNvPicPr>
              <p:nvPr/>
            </p:nvPicPr>
            <p:blipFill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496" r="50001" b="40895"/>
              <a:stretch/>
            </p:blipFill>
            <p:spPr bwMode="auto">
              <a:xfrm>
                <a:off x="3232028" y="2709196"/>
                <a:ext cx="191950" cy="1408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9" name="그림 28"/>
              <p:cNvPicPr>
                <a:picLocks noChangeAspect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333" t="51671" r="73675" b="24321"/>
              <a:stretch/>
            </p:blipFill>
            <p:spPr>
              <a:xfrm>
                <a:off x="4293096" y="2709196"/>
                <a:ext cx="168142" cy="153090"/>
              </a:xfrm>
              <a:prstGeom prst="rect">
                <a:avLst/>
              </a:prstGeom>
              <a:solidFill>
                <a:schemeClr val="tx1"/>
              </a:solidFill>
            </p:spPr>
          </p:pic>
        </p:grpSp>
      </p:grpSp>
      <p:grpSp>
        <p:nvGrpSpPr>
          <p:cNvPr id="36" name="그룹 35"/>
          <p:cNvGrpSpPr/>
          <p:nvPr/>
        </p:nvGrpSpPr>
        <p:grpSpPr>
          <a:xfrm>
            <a:off x="213018" y="4310798"/>
            <a:ext cx="6480720" cy="2009407"/>
            <a:chOff x="183618" y="3764662"/>
            <a:chExt cx="6480720" cy="2009407"/>
          </a:xfrm>
        </p:grpSpPr>
        <p:sp>
          <p:nvSpPr>
            <p:cNvPr id="30" name="모서리가 둥근 직사각형 29"/>
            <p:cNvSpPr/>
            <p:nvPr/>
          </p:nvSpPr>
          <p:spPr>
            <a:xfrm>
              <a:off x="183618" y="3923928"/>
              <a:ext cx="6480720" cy="178896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71650" y="3764662"/>
              <a:ext cx="869118" cy="276999"/>
            </a:xfrm>
            <a:prstGeom prst="rect">
              <a:avLst/>
            </a:prstGeom>
            <a:solidFill>
              <a:schemeClr val="bg1"/>
            </a:solidFill>
            <a:ln w="19050" cap="rnd">
              <a:solidFill>
                <a:schemeClr val="accent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dirty="0" smtClean="0">
                  <a:latin typeface="굴림" pitchFamily="50" charset="-127"/>
                  <a:ea typeface="굴림" pitchFamily="50" charset="-127"/>
                </a:rPr>
                <a:t>외부 입력</a:t>
              </a:r>
              <a:endParaRPr lang="en-US" altLang="ko-KR" sz="1200" dirty="0" smtClean="0">
                <a:latin typeface="굴림" pitchFamily="50" charset="-127"/>
                <a:ea typeface="굴림" pitchFamily="50" charset="-127"/>
              </a:endParaRPr>
            </a:p>
          </p:txBody>
        </p:sp>
        <p:pic>
          <p:nvPicPr>
            <p:cNvPr id="33" name="그림 3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225" y="4151355"/>
              <a:ext cx="2371758" cy="1334114"/>
            </a:xfrm>
            <a:prstGeom prst="rect">
              <a:avLst/>
            </a:prstGeom>
          </p:spPr>
        </p:pic>
        <p:pic>
          <p:nvPicPr>
            <p:cNvPr id="34" name="그림 33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43306" l="0" r="100000">
                          <a14:foregroundMark x1="2646" y1="34050" x2="529" y2="13223"/>
                          <a14:foregroundMark x1="529" y1="13223" x2="10582" y2="4298"/>
                          <a14:foregroundMark x1="11640" y1="5785" x2="48148" y2="0"/>
                          <a14:foregroundMark x1="61905" y1="992" x2="94180" y2="8595"/>
                          <a14:foregroundMark x1="92593" y1="8760" x2="98413" y2="16198"/>
                          <a14:foregroundMark x1="96296" y1="19669" x2="96296" y2="35372"/>
                          <a14:foregroundMark x1="96296" y1="35372" x2="4762" y2="36198"/>
                          <a14:foregroundMark x1="6349" y1="34876" x2="17989" y2="6116"/>
                          <a14:foregroundMark x1="80952" y1="7107" x2="78307" y2="35041"/>
                          <a14:foregroundMark x1="58730" y1="34876" x2="66138" y2="992"/>
                          <a14:foregroundMark x1="46561" y1="2149" x2="38624" y2="35207"/>
                          <a14:foregroundMark x1="14286" y1="32231" x2="73545" y2="35372"/>
                          <a14:foregroundMark x1="23810" y1="35041" x2="13757" y2="16198"/>
                          <a14:foregroundMark x1="89947" y1="36198" x2="12698" y2="36694"/>
                          <a14:foregroundMark x1="89947" y1="34876" x2="93122" y2="43306"/>
                          <a14:backgroundMark x1="5291" y1="5124" x2="17989" y2="0"/>
                          <a14:backgroundMark x1="74074" y1="1157" x2="96296" y2="6777"/>
                          <a14:backgroundMark x1="96296" y1="7769" x2="99471" y2="9587"/>
                          <a14:backgroundMark x1="94709" y1="3967" x2="86243" y2="496"/>
                          <a14:backgroundMark x1="70370" y1="826" x2="62434" y2="165"/>
                          <a14:backgroundMark x1="21164" y1="992" x2="26984" y2="0"/>
                          <a14:backgroundMark x1="5820" y1="5785" x2="0" y2="8595"/>
                          <a14:backgroundMark x1="8466" y1="4793" x2="0" y2="8430"/>
                          <a14:backgroundMark x1="12169" y1="4959" x2="5820" y2="6281"/>
                          <a14:backgroundMark x1="1587" y1="10248" x2="0" y2="628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2602"/>
            <a:stretch/>
          </p:blipFill>
          <p:spPr>
            <a:xfrm>
              <a:off x="2514406" y="5169197"/>
              <a:ext cx="411154" cy="492207"/>
            </a:xfrm>
            <a:prstGeom prst="rect">
              <a:avLst/>
            </a:prstGeom>
          </p:spPr>
        </p:pic>
        <p:sp>
          <p:nvSpPr>
            <p:cNvPr id="21" name="모서리가 둥근 직사각형 20"/>
            <p:cNvSpPr/>
            <p:nvPr/>
          </p:nvSpPr>
          <p:spPr>
            <a:xfrm>
              <a:off x="2649612" y="5370438"/>
              <a:ext cx="258212" cy="144016"/>
            </a:xfrm>
            <a:prstGeom prst="round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778718" y="4281353"/>
              <a:ext cx="3746626" cy="14927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000" b="1" dirty="0" smtClean="0">
                  <a:latin typeface="굴림" pitchFamily="50" charset="-127"/>
                  <a:ea typeface="굴림" pitchFamily="50" charset="-127"/>
                </a:rPr>
                <a:t>외부입력 전환</a:t>
              </a:r>
              <a:endParaRPr lang="en-US" altLang="ko-KR" sz="1000" b="1" dirty="0" smtClean="0">
                <a:latin typeface="굴림" pitchFamily="50" charset="-127"/>
                <a:ea typeface="굴림" pitchFamily="50" charset="-127"/>
              </a:endParaRPr>
            </a:p>
            <a:p>
              <a:r>
                <a:rPr lang="en-US" altLang="ko-KR" sz="900" dirty="0">
                  <a:latin typeface="굴림" pitchFamily="50" charset="-127"/>
                  <a:ea typeface="굴림" pitchFamily="50" charset="-127"/>
                </a:rPr>
                <a:t> </a:t>
              </a:r>
              <a:r>
                <a:rPr lang="en-US" altLang="ko-KR" sz="900" dirty="0" smtClean="0">
                  <a:latin typeface="굴림" pitchFamily="50" charset="-127"/>
                  <a:ea typeface="굴림" pitchFamily="50" charset="-127"/>
                </a:rPr>
                <a:t>1. </a:t>
              </a:r>
              <a:r>
                <a:rPr lang="ko-KR" altLang="en-US" sz="900" dirty="0" smtClean="0">
                  <a:latin typeface="굴림" pitchFamily="50" charset="-127"/>
                  <a:ea typeface="굴림" pitchFamily="50" charset="-127"/>
                </a:rPr>
                <a:t>전자칠판의 좌우측 양쪽의 </a:t>
              </a:r>
              <a:r>
                <a:rPr lang="en-US" altLang="ko-KR" sz="900" dirty="0" smtClean="0">
                  <a:latin typeface="굴림" pitchFamily="50" charset="-127"/>
                  <a:ea typeface="굴림" pitchFamily="50" charset="-127"/>
                </a:rPr>
                <a:t>&gt;, &lt; </a:t>
              </a:r>
              <a:r>
                <a:rPr lang="ko-KR" altLang="en-US" sz="900" dirty="0" smtClean="0">
                  <a:latin typeface="굴림" pitchFamily="50" charset="-127"/>
                  <a:ea typeface="굴림" pitchFamily="50" charset="-127"/>
                </a:rPr>
                <a:t>버튼을 누르거나</a:t>
              </a:r>
              <a:r>
                <a:rPr lang="en-US" altLang="ko-KR" sz="900" dirty="0" smtClean="0">
                  <a:latin typeface="굴림" pitchFamily="50" charset="-127"/>
                  <a:ea typeface="굴림" pitchFamily="50" charset="-127"/>
                </a:rPr>
                <a:t>, </a:t>
              </a:r>
              <a:r>
                <a:rPr lang="ko-KR" altLang="en-US" sz="900" dirty="0" smtClean="0">
                  <a:latin typeface="굴림" pitchFamily="50" charset="-127"/>
                  <a:ea typeface="굴림" pitchFamily="50" charset="-127"/>
                </a:rPr>
                <a:t>밑에서 위로 드래그 한 후    아이콘을 터치 시 좌측 그림과 같이 외부입력이 나타납니다</a:t>
              </a:r>
              <a:r>
                <a:rPr lang="en-US" altLang="ko-KR" sz="900" dirty="0" smtClean="0">
                  <a:latin typeface="굴림" pitchFamily="50" charset="-127"/>
                  <a:ea typeface="굴림" pitchFamily="50" charset="-127"/>
                </a:rPr>
                <a:t>. (</a:t>
              </a:r>
              <a:r>
                <a:rPr lang="ko-KR" altLang="en-US" sz="900" dirty="0" smtClean="0">
                  <a:latin typeface="굴림" pitchFamily="50" charset="-127"/>
                  <a:ea typeface="굴림" pitchFamily="50" charset="-127"/>
                </a:rPr>
                <a:t>단자와 연결이 되어있는 경우</a:t>
              </a:r>
              <a:r>
                <a:rPr lang="en-US" altLang="ko-KR" sz="900" dirty="0">
                  <a:latin typeface="굴림" pitchFamily="50" charset="-127"/>
                  <a:ea typeface="굴림" pitchFamily="50" charset="-127"/>
                </a:rPr>
                <a:t> </a:t>
              </a:r>
              <a:r>
                <a:rPr lang="ko-KR" altLang="en-US" sz="900" dirty="0" smtClean="0">
                  <a:latin typeface="굴림" pitchFamily="50" charset="-127"/>
                  <a:ea typeface="굴림" pitchFamily="50" charset="-127"/>
                </a:rPr>
                <a:t>녹색등이 점등</a:t>
              </a:r>
              <a:r>
                <a:rPr lang="en-US" altLang="ko-KR" sz="900" dirty="0" smtClean="0">
                  <a:latin typeface="굴림" pitchFamily="50" charset="-127"/>
                  <a:ea typeface="굴림" pitchFamily="50" charset="-127"/>
                </a:rPr>
                <a:t>)</a:t>
              </a:r>
            </a:p>
            <a:p>
              <a:r>
                <a:rPr lang="en-US" altLang="ko-KR" sz="900" dirty="0">
                  <a:latin typeface="굴림" pitchFamily="50" charset="-127"/>
                  <a:ea typeface="굴림" pitchFamily="50" charset="-127"/>
                </a:rPr>
                <a:t> </a:t>
              </a:r>
              <a:r>
                <a:rPr lang="en-US" altLang="ko-KR" sz="900" dirty="0" smtClean="0">
                  <a:latin typeface="굴림" pitchFamily="50" charset="-127"/>
                  <a:ea typeface="굴림" pitchFamily="50" charset="-127"/>
                </a:rPr>
                <a:t>2. </a:t>
              </a:r>
              <a:r>
                <a:rPr lang="ko-KR" altLang="en-US" sz="900" dirty="0" smtClean="0">
                  <a:latin typeface="굴림" pitchFamily="50" charset="-127"/>
                  <a:ea typeface="굴림" pitchFamily="50" charset="-127"/>
                </a:rPr>
                <a:t>리모콘의 버튼을 눌러 바로 이동할 수 있습니다</a:t>
              </a:r>
              <a:r>
                <a:rPr lang="en-US" altLang="ko-KR" sz="900" dirty="0" smtClean="0">
                  <a:latin typeface="굴림" pitchFamily="50" charset="-127"/>
                  <a:ea typeface="굴림" pitchFamily="50" charset="-127"/>
                </a:rPr>
                <a:t>.</a:t>
              </a:r>
            </a:p>
            <a:p>
              <a:endParaRPr lang="en-US" altLang="ko-KR" sz="900" dirty="0" smtClean="0">
                <a:latin typeface="굴림" pitchFamily="50" charset="-127"/>
                <a:ea typeface="굴림" pitchFamily="50" charset="-127"/>
              </a:endParaRPr>
            </a:p>
            <a:p>
              <a:endParaRPr lang="en-US" altLang="ko-KR" sz="900" dirty="0">
                <a:latin typeface="굴림" pitchFamily="50" charset="-127"/>
                <a:ea typeface="굴림" pitchFamily="50" charset="-127"/>
              </a:endParaRPr>
            </a:p>
            <a:p>
              <a:endParaRPr lang="en-US" altLang="ko-KR" sz="900" dirty="0" smtClean="0">
                <a:latin typeface="굴림" pitchFamily="50" charset="-127"/>
                <a:ea typeface="굴림" pitchFamily="50" charset="-127"/>
              </a:endParaRPr>
            </a:p>
            <a:p>
              <a:pPr algn="r"/>
              <a:r>
                <a:rPr lang="en-US" altLang="ko-KR" sz="900" dirty="0" smtClean="0">
                  <a:latin typeface="굴림" pitchFamily="50" charset="-127"/>
                  <a:ea typeface="굴림" pitchFamily="50" charset="-127"/>
                </a:rPr>
                <a:t>  ※</a:t>
              </a:r>
              <a:r>
                <a:rPr lang="ko-KR" altLang="en-US" sz="900" dirty="0" smtClean="0">
                  <a:latin typeface="굴림" pitchFamily="50" charset="-127"/>
                  <a:ea typeface="굴림" pitchFamily="50" charset="-127"/>
                </a:rPr>
                <a:t>노트북</a:t>
              </a:r>
              <a:r>
                <a:rPr lang="en-US" altLang="ko-KR" sz="900" dirty="0" smtClean="0">
                  <a:latin typeface="굴림" pitchFamily="50" charset="-127"/>
                  <a:ea typeface="굴림" pitchFamily="50" charset="-127"/>
                </a:rPr>
                <a:t>, </a:t>
              </a:r>
              <a:r>
                <a:rPr lang="ko-KR" altLang="en-US" sz="900" dirty="0" smtClean="0">
                  <a:latin typeface="굴림" pitchFamily="50" charset="-127"/>
                  <a:ea typeface="굴림" pitchFamily="50" charset="-127"/>
                </a:rPr>
                <a:t>데스크탑 연결시</a:t>
              </a:r>
              <a:r>
                <a:rPr lang="en-US" altLang="ko-KR" sz="900" dirty="0">
                  <a:latin typeface="굴림" pitchFamily="50" charset="-127"/>
                  <a:ea typeface="굴림" pitchFamily="50" charset="-127"/>
                </a:rPr>
                <a:t> </a:t>
              </a:r>
              <a:r>
                <a:rPr lang="en-US" altLang="ko-KR" sz="900" dirty="0" smtClean="0">
                  <a:latin typeface="굴림" pitchFamily="50" charset="-127"/>
                  <a:ea typeface="굴림" pitchFamily="50" charset="-127"/>
                </a:rPr>
                <a:t>HDMI</a:t>
              </a:r>
              <a:r>
                <a:rPr lang="ko-KR" altLang="en-US" sz="900" dirty="0" smtClean="0">
                  <a:latin typeface="굴림" pitchFamily="50" charset="-127"/>
                  <a:ea typeface="굴림" pitchFamily="50" charset="-127"/>
                </a:rPr>
                <a:t>단자를 연결한 후</a:t>
              </a:r>
              <a:r>
                <a:rPr lang="en-US" altLang="ko-KR" sz="900" dirty="0" smtClean="0">
                  <a:latin typeface="굴림" pitchFamily="50" charset="-127"/>
                  <a:ea typeface="굴림" pitchFamily="50" charset="-127"/>
                </a:rPr>
                <a:t>,</a:t>
              </a:r>
            </a:p>
            <a:p>
              <a:pPr algn="r"/>
              <a:r>
                <a:rPr lang="en-US" altLang="ko-KR" sz="900" dirty="0" smtClean="0">
                  <a:latin typeface="굴림" pitchFamily="50" charset="-127"/>
                  <a:ea typeface="굴림" pitchFamily="50" charset="-127"/>
                </a:rPr>
                <a:t> Touch USB-B </a:t>
              </a:r>
              <a:r>
                <a:rPr lang="ko-KR" altLang="en-US" sz="900" dirty="0" smtClean="0">
                  <a:latin typeface="굴림" pitchFamily="50" charset="-127"/>
                  <a:ea typeface="굴림" pitchFamily="50" charset="-127"/>
                </a:rPr>
                <a:t>단자를 반드시 연결해야 터치가 됩니다</a:t>
              </a:r>
              <a:r>
                <a:rPr lang="en-US" altLang="ko-KR" sz="900" dirty="0" smtClean="0">
                  <a:latin typeface="굴림" pitchFamily="50" charset="-127"/>
                  <a:ea typeface="굴림" pitchFamily="50" charset="-127"/>
                </a:rPr>
                <a:t>.</a:t>
              </a:r>
            </a:p>
          </p:txBody>
        </p:sp>
        <p:pic>
          <p:nvPicPr>
            <p:cNvPr id="1030" name="Picture 6"/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68" t="6560" r="9717" b="14880"/>
            <a:stretch/>
          </p:blipFill>
          <p:spPr bwMode="auto">
            <a:xfrm>
              <a:off x="3431951" y="4644571"/>
              <a:ext cx="128587" cy="935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5" name="그룹 34"/>
          <p:cNvGrpSpPr/>
          <p:nvPr/>
        </p:nvGrpSpPr>
        <p:grpSpPr>
          <a:xfrm>
            <a:off x="241596" y="6676227"/>
            <a:ext cx="6480720" cy="1948234"/>
            <a:chOff x="229217" y="5996910"/>
            <a:chExt cx="6480720" cy="1948234"/>
          </a:xfrm>
        </p:grpSpPr>
        <p:sp>
          <p:nvSpPr>
            <p:cNvPr id="39" name="모서리가 둥근 직사각형 38"/>
            <p:cNvSpPr/>
            <p:nvPr/>
          </p:nvSpPr>
          <p:spPr>
            <a:xfrm>
              <a:off x="229217" y="6156176"/>
              <a:ext cx="6480720" cy="178896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17249" y="5996910"/>
              <a:ext cx="869118" cy="276999"/>
            </a:xfrm>
            <a:prstGeom prst="rect">
              <a:avLst/>
            </a:prstGeom>
            <a:solidFill>
              <a:schemeClr val="bg1"/>
            </a:solidFill>
            <a:ln w="19050" cap="rnd">
              <a:solidFill>
                <a:schemeClr val="accent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dirty="0" smtClean="0">
                  <a:latin typeface="굴림" pitchFamily="50" charset="-127"/>
                  <a:ea typeface="굴림" pitchFamily="50" charset="-127"/>
                </a:rPr>
                <a:t>미 </a:t>
              </a:r>
              <a:r>
                <a:rPr lang="ko-KR" altLang="en-US" sz="1200" dirty="0" err="1" smtClean="0">
                  <a:latin typeface="굴림" pitchFamily="50" charset="-127"/>
                  <a:ea typeface="굴림" pitchFamily="50" charset="-127"/>
                </a:rPr>
                <a:t>러</a:t>
              </a:r>
              <a:r>
                <a:rPr lang="ko-KR" altLang="en-US" sz="1200" dirty="0" smtClean="0">
                  <a:latin typeface="굴림" pitchFamily="50" charset="-127"/>
                  <a:ea typeface="굴림" pitchFamily="50" charset="-127"/>
                </a:rPr>
                <a:t> 링</a:t>
              </a:r>
              <a:endParaRPr lang="en-US" altLang="ko-KR" sz="1200" dirty="0" smtClean="0">
                <a:latin typeface="굴림" pitchFamily="50" charset="-127"/>
                <a:ea typeface="굴림" pitchFamily="50" charset="-127"/>
              </a:endParaRPr>
            </a:p>
          </p:txBody>
        </p:sp>
        <p:pic>
          <p:nvPicPr>
            <p:cNvPr id="41" name="그림 40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225" y="6403928"/>
              <a:ext cx="2386182" cy="1342227"/>
            </a:xfrm>
            <a:prstGeom prst="rect">
              <a:avLst/>
            </a:prstGeom>
          </p:spPr>
        </p:pic>
        <p:pic>
          <p:nvPicPr>
            <p:cNvPr id="42" name="그림 41"/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0" b="43306" l="0" r="100000">
                          <a14:foregroundMark x1="2646" y1="34050" x2="529" y2="13223"/>
                          <a14:foregroundMark x1="529" y1="13223" x2="10582" y2="4298"/>
                          <a14:foregroundMark x1="11640" y1="5785" x2="48148" y2="0"/>
                          <a14:foregroundMark x1="61905" y1="992" x2="94180" y2="8595"/>
                          <a14:foregroundMark x1="92593" y1="8760" x2="98413" y2="16198"/>
                          <a14:foregroundMark x1="96296" y1="19669" x2="96296" y2="35372"/>
                          <a14:foregroundMark x1="96296" y1="35372" x2="4762" y2="36198"/>
                          <a14:foregroundMark x1="6349" y1="34876" x2="17989" y2="6116"/>
                          <a14:foregroundMark x1="80952" y1="7107" x2="78307" y2="35041"/>
                          <a14:foregroundMark x1="58730" y1="34876" x2="66138" y2="992"/>
                          <a14:foregroundMark x1="46561" y1="2149" x2="38624" y2="35207"/>
                          <a14:foregroundMark x1="14286" y1="32231" x2="73545" y2="35372"/>
                          <a14:foregroundMark x1="23810" y1="35041" x2="13757" y2="16198"/>
                          <a14:foregroundMark x1="89947" y1="36198" x2="12698" y2="36694"/>
                          <a14:foregroundMark x1="89947" y1="34876" x2="93122" y2="43306"/>
                          <a14:backgroundMark x1="5291" y1="5124" x2="17989" y2="0"/>
                          <a14:backgroundMark x1="74074" y1="1157" x2="96296" y2="6777"/>
                          <a14:backgroundMark x1="96296" y1="7769" x2="99471" y2="9587"/>
                          <a14:backgroundMark x1="94709" y1="3967" x2="86243" y2="496"/>
                          <a14:backgroundMark x1="70370" y1="826" x2="62434" y2="165"/>
                          <a14:backgroundMark x1="21164" y1="992" x2="26984" y2="0"/>
                          <a14:backgroundMark x1="5820" y1="5785" x2="0" y2="8595"/>
                          <a14:backgroundMark x1="8466" y1="4793" x2="0" y2="8430"/>
                          <a14:backgroundMark x1="12169" y1="4959" x2="5820" y2="6281"/>
                          <a14:backgroundMark x1="1587" y1="10248" x2="0" y2="6281"/>
                          <a14:backgroundMark x1="4762" y1="7769" x2="8466" y2="6612"/>
                          <a14:backgroundMark x1="8466" y1="6446" x2="11111" y2="3471"/>
                          <a14:backgroundMark x1="7407" y1="6612" x2="5291" y2="6612"/>
                          <a14:backgroundMark x1="7937" y1="6281" x2="9524" y2="5950"/>
                          <a14:backgroundMark x1="1058" y1="10579" x2="0" y2="12562"/>
                          <a14:backgroundMark x1="95238" y1="9587" x2="91534" y2="6446"/>
                          <a14:backgroundMark x1="96296" y1="8430" x2="94709" y2="8264"/>
                          <a14:backgroundMark x1="95767" y1="9091" x2="94709" y2="793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2602"/>
            <a:stretch/>
          </p:blipFill>
          <p:spPr>
            <a:xfrm>
              <a:off x="2511877" y="7380312"/>
              <a:ext cx="416211" cy="498261"/>
            </a:xfrm>
            <a:prstGeom prst="rect">
              <a:avLst/>
            </a:prstGeom>
          </p:spPr>
        </p:pic>
        <p:sp>
          <p:nvSpPr>
            <p:cNvPr id="43" name="타원 42"/>
            <p:cNvSpPr/>
            <p:nvPr/>
          </p:nvSpPr>
          <p:spPr>
            <a:xfrm>
              <a:off x="2650680" y="7710425"/>
              <a:ext cx="138605" cy="96859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grpSp>
          <p:nvGrpSpPr>
            <p:cNvPr id="26" name="그룹 25"/>
            <p:cNvGrpSpPr/>
            <p:nvPr/>
          </p:nvGrpSpPr>
          <p:grpSpPr>
            <a:xfrm>
              <a:off x="2867700" y="6228184"/>
              <a:ext cx="3729652" cy="1661993"/>
              <a:chOff x="2867700" y="6605681"/>
              <a:chExt cx="3729652" cy="1661993"/>
            </a:xfrm>
          </p:grpSpPr>
          <p:sp>
            <p:nvSpPr>
              <p:cNvPr id="45" name="TextBox 44"/>
              <p:cNvSpPr txBox="1"/>
              <p:nvPr/>
            </p:nvSpPr>
            <p:spPr>
              <a:xfrm>
                <a:off x="2867700" y="6605681"/>
                <a:ext cx="3729652" cy="1661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1050" b="1" dirty="0" smtClean="0">
                    <a:latin typeface="굴림" pitchFamily="50" charset="-127"/>
                    <a:ea typeface="굴림" pitchFamily="50" charset="-127"/>
                  </a:rPr>
                  <a:t>미러링 실행 방법</a:t>
                </a:r>
                <a:endParaRPr lang="en-US" altLang="ko-KR" sz="1050" b="1" dirty="0" smtClean="0">
                  <a:latin typeface="굴림" pitchFamily="50" charset="-127"/>
                  <a:ea typeface="굴림" pitchFamily="50" charset="-127"/>
                </a:endParaRPr>
              </a:p>
              <a:p>
                <a:r>
                  <a:rPr lang="en-US" altLang="ko-KR" sz="1050" b="1" dirty="0">
                    <a:latin typeface="굴림" pitchFamily="50" charset="-127"/>
                    <a:ea typeface="굴림" pitchFamily="50" charset="-127"/>
                  </a:rPr>
                  <a:t> </a:t>
                </a:r>
                <a:r>
                  <a:rPr lang="en-US" altLang="ko-KR" sz="900" dirty="0" smtClean="0">
                    <a:latin typeface="굴림" pitchFamily="50" charset="-127"/>
                    <a:ea typeface="굴림" pitchFamily="50" charset="-127"/>
                  </a:rPr>
                  <a:t>1. </a:t>
                </a:r>
                <a:r>
                  <a:rPr lang="ko-KR" altLang="en-US" sz="900" dirty="0" smtClean="0">
                    <a:latin typeface="굴림" pitchFamily="50" charset="-127"/>
                    <a:ea typeface="굴림" pitchFamily="50" charset="-127"/>
                  </a:rPr>
                  <a:t>전자칠판 메인 화면에서      아이콘을 터치한 후 </a:t>
                </a:r>
                <a:endParaRPr lang="en-US" altLang="ko-KR" sz="900" dirty="0" smtClean="0">
                  <a:latin typeface="굴림" pitchFamily="50" charset="-127"/>
                  <a:ea typeface="굴림" pitchFamily="50" charset="-127"/>
                </a:endParaRPr>
              </a:p>
              <a:p>
                <a:r>
                  <a:rPr lang="en-US" altLang="ko-KR" sz="900" dirty="0">
                    <a:latin typeface="굴림" pitchFamily="50" charset="-127"/>
                    <a:ea typeface="굴림" pitchFamily="50" charset="-127"/>
                  </a:rPr>
                  <a:t> </a:t>
                </a:r>
                <a:r>
                  <a:rPr lang="en-US" altLang="ko-KR" sz="900" dirty="0" smtClean="0">
                    <a:latin typeface="굴림" pitchFamily="50" charset="-127"/>
                    <a:ea typeface="굴림" pitchFamily="50" charset="-127"/>
                  </a:rPr>
                  <a:t>         </a:t>
                </a:r>
                <a:r>
                  <a:rPr lang="ko-KR" altLang="en-US" sz="900" dirty="0" smtClean="0">
                    <a:latin typeface="굴림" pitchFamily="50" charset="-127"/>
                    <a:ea typeface="굴림" pitchFamily="50" charset="-127"/>
                  </a:rPr>
                  <a:t>아이콘을 실행 시킵니다</a:t>
                </a:r>
                <a:r>
                  <a:rPr lang="en-US" altLang="ko-KR" sz="900" dirty="0" smtClean="0">
                    <a:latin typeface="굴림" pitchFamily="50" charset="-127"/>
                    <a:ea typeface="굴림" pitchFamily="50" charset="-127"/>
                  </a:rPr>
                  <a:t>.</a:t>
                </a:r>
              </a:p>
              <a:p>
                <a:r>
                  <a:rPr lang="en-US" altLang="ko-KR" sz="900" dirty="0">
                    <a:latin typeface="굴림" pitchFamily="50" charset="-127"/>
                    <a:ea typeface="굴림" pitchFamily="50" charset="-127"/>
                  </a:rPr>
                  <a:t> </a:t>
                </a:r>
                <a:r>
                  <a:rPr lang="en-US" altLang="ko-KR" sz="900" dirty="0" smtClean="0">
                    <a:latin typeface="굴림" pitchFamily="50" charset="-127"/>
                    <a:ea typeface="굴림" pitchFamily="50" charset="-127"/>
                  </a:rPr>
                  <a:t>2. </a:t>
                </a:r>
                <a:r>
                  <a:rPr lang="ko-KR" altLang="en-US" sz="900" dirty="0" smtClean="0">
                    <a:latin typeface="굴림" pitchFamily="50" charset="-127"/>
                    <a:ea typeface="굴림" pitchFamily="50" charset="-127"/>
                  </a:rPr>
                  <a:t>리모콘의 </a:t>
                </a:r>
                <a:r>
                  <a:rPr lang="en-US" altLang="ko-KR" sz="900" dirty="0" smtClean="0">
                    <a:latin typeface="굴림" pitchFamily="50" charset="-127"/>
                    <a:ea typeface="굴림" pitchFamily="50" charset="-127"/>
                  </a:rPr>
                  <a:t>MIRROR</a:t>
                </a:r>
                <a:r>
                  <a:rPr lang="ko-KR" altLang="en-US" sz="900" dirty="0" smtClean="0">
                    <a:latin typeface="굴림" pitchFamily="50" charset="-127"/>
                    <a:ea typeface="굴림" pitchFamily="50" charset="-127"/>
                  </a:rPr>
                  <a:t>버튼을 누르면 바로 좌측과 같이 화면이 실행됩니다</a:t>
                </a:r>
                <a:r>
                  <a:rPr lang="en-US" altLang="ko-KR" sz="900" dirty="0" smtClean="0">
                    <a:latin typeface="굴림" pitchFamily="50" charset="-127"/>
                    <a:ea typeface="굴림" pitchFamily="50" charset="-127"/>
                  </a:rPr>
                  <a:t>.</a:t>
                </a:r>
                <a:endParaRPr lang="en-US" altLang="ko-KR" sz="1050" dirty="0" smtClean="0">
                  <a:latin typeface="굴림" pitchFamily="50" charset="-127"/>
                  <a:ea typeface="굴림" pitchFamily="50" charset="-127"/>
                </a:endParaRPr>
              </a:p>
              <a:p>
                <a:endParaRPr lang="en-US" altLang="ko-KR" sz="900" dirty="0" smtClean="0">
                  <a:latin typeface="굴림" pitchFamily="50" charset="-127"/>
                  <a:ea typeface="굴림" pitchFamily="50" charset="-127"/>
                </a:endParaRPr>
              </a:p>
              <a:p>
                <a:endParaRPr lang="en-US" altLang="ko-KR" sz="900" b="1" dirty="0" smtClean="0">
                  <a:latin typeface="굴림" pitchFamily="50" charset="-127"/>
                  <a:ea typeface="굴림" pitchFamily="50" charset="-127"/>
                </a:endParaRPr>
              </a:p>
              <a:p>
                <a:r>
                  <a:rPr lang="ko-KR" altLang="en-US" sz="900" b="1" dirty="0" smtClean="0">
                    <a:latin typeface="굴림" pitchFamily="50" charset="-127"/>
                    <a:ea typeface="굴림" pitchFamily="50" charset="-127"/>
                  </a:rPr>
                  <a:t>미러링 설치 방법</a:t>
                </a:r>
                <a:endParaRPr lang="en-US" altLang="ko-KR" sz="900" b="1" dirty="0" smtClean="0">
                  <a:latin typeface="굴림" pitchFamily="50" charset="-127"/>
                  <a:ea typeface="굴림" pitchFamily="50" charset="-127"/>
                </a:endParaRPr>
              </a:p>
              <a:p>
                <a:r>
                  <a:rPr lang="en-US" altLang="ko-KR" sz="900" dirty="0">
                    <a:latin typeface="굴림" pitchFamily="50" charset="-127"/>
                    <a:ea typeface="굴림" pitchFamily="50" charset="-127"/>
                  </a:rPr>
                  <a:t> </a:t>
                </a:r>
                <a:r>
                  <a:rPr lang="en-US" altLang="ko-KR" sz="900" dirty="0" smtClean="0">
                    <a:latin typeface="굴림" pitchFamily="50" charset="-127"/>
                    <a:ea typeface="굴림" pitchFamily="50" charset="-127"/>
                  </a:rPr>
                  <a:t>1. </a:t>
                </a:r>
                <a:r>
                  <a:rPr lang="ko-KR" altLang="en-US" sz="900" dirty="0" smtClean="0">
                    <a:latin typeface="굴림" pitchFamily="50" charset="-127"/>
                    <a:ea typeface="굴림" pitchFamily="50" charset="-127"/>
                  </a:rPr>
                  <a:t>좌측 그림의 </a:t>
                </a:r>
                <a:r>
                  <a:rPr lang="en-US" altLang="ko-KR" sz="900" dirty="0" smtClean="0">
                    <a:latin typeface="굴림" pitchFamily="50" charset="-127"/>
                    <a:ea typeface="굴림" pitchFamily="50" charset="-127"/>
                  </a:rPr>
                  <a:t>QR</a:t>
                </a:r>
                <a:r>
                  <a:rPr lang="ko-KR" altLang="en-US" sz="900" dirty="0" smtClean="0">
                    <a:latin typeface="굴림" pitchFamily="50" charset="-127"/>
                    <a:ea typeface="굴림" pitchFamily="50" charset="-127"/>
                  </a:rPr>
                  <a:t>코드를 인식하여 다운로드</a:t>
                </a:r>
                <a:endParaRPr lang="en-US" altLang="ko-KR" sz="900" dirty="0" smtClean="0">
                  <a:latin typeface="굴림" pitchFamily="50" charset="-127"/>
                  <a:ea typeface="굴림" pitchFamily="50" charset="-127"/>
                </a:endParaRPr>
              </a:p>
              <a:p>
                <a:r>
                  <a:rPr lang="en-US" altLang="ko-KR" sz="900" dirty="0">
                    <a:latin typeface="굴림" pitchFamily="50" charset="-127"/>
                    <a:ea typeface="굴림" pitchFamily="50" charset="-127"/>
                  </a:rPr>
                  <a:t> </a:t>
                </a:r>
                <a:r>
                  <a:rPr lang="en-US" altLang="ko-KR" sz="900" dirty="0" smtClean="0">
                    <a:latin typeface="굴림" pitchFamily="50" charset="-127"/>
                    <a:ea typeface="굴림" pitchFamily="50" charset="-127"/>
                  </a:rPr>
                  <a:t>2. PC</a:t>
                </a:r>
                <a:r>
                  <a:rPr lang="ko-KR" altLang="en-US" sz="900" dirty="0" smtClean="0">
                    <a:latin typeface="굴림" pitchFamily="50" charset="-127"/>
                    <a:ea typeface="굴림" pitchFamily="50" charset="-127"/>
                  </a:rPr>
                  <a:t>의 경우 구글에 </a:t>
                </a:r>
                <a:r>
                  <a:rPr lang="en-US" altLang="ko-KR" sz="900" dirty="0" smtClean="0">
                    <a:latin typeface="굴림" pitchFamily="50" charset="-127"/>
                    <a:ea typeface="굴림" pitchFamily="50" charset="-127"/>
                  </a:rPr>
                  <a:t>Eshare </a:t>
                </a:r>
                <a:r>
                  <a:rPr lang="ko-KR" altLang="en-US" sz="900" dirty="0" smtClean="0">
                    <a:latin typeface="굴림" pitchFamily="50" charset="-127"/>
                    <a:ea typeface="굴림" pitchFamily="50" charset="-127"/>
                  </a:rPr>
                  <a:t>검색하여 다운로드</a:t>
                </a:r>
                <a:endParaRPr lang="en-US" altLang="ko-KR" sz="900" dirty="0" smtClean="0">
                  <a:latin typeface="굴림" pitchFamily="50" charset="-127"/>
                  <a:ea typeface="굴림" pitchFamily="50" charset="-127"/>
                </a:endParaRPr>
              </a:p>
              <a:p>
                <a:pPr algn="r"/>
                <a:r>
                  <a:rPr lang="ko-KR" altLang="en-US" sz="900" dirty="0" smtClean="0">
                    <a:latin typeface="굴림" pitchFamily="50" charset="-127"/>
                    <a:ea typeface="굴림" pitchFamily="50" charset="-127"/>
                  </a:rPr>
                  <a:t>다운로드 주</a:t>
                </a:r>
                <a:r>
                  <a:rPr lang="ko-KR" altLang="en-US" sz="900" dirty="0">
                    <a:latin typeface="굴림" pitchFamily="50" charset="-127"/>
                    <a:ea typeface="굴림" pitchFamily="50" charset="-127"/>
                  </a:rPr>
                  <a:t>소</a:t>
                </a:r>
                <a:r>
                  <a:rPr lang="ko-KR" altLang="en-US" sz="900" dirty="0" smtClean="0">
                    <a:latin typeface="굴림" pitchFamily="50" charset="-127"/>
                    <a:ea typeface="굴림" pitchFamily="50" charset="-127"/>
                  </a:rPr>
                  <a:t> </a:t>
                </a:r>
                <a:r>
                  <a:rPr lang="en-US" altLang="ko-KR" sz="900" dirty="0" smtClean="0">
                    <a:latin typeface="굴림" pitchFamily="50" charset="-127"/>
                    <a:ea typeface="굴림" pitchFamily="50" charset="-127"/>
                  </a:rPr>
                  <a:t>: d.eshare.tech/#once</a:t>
                </a:r>
              </a:p>
            </p:txBody>
          </p:sp>
          <p:pic>
            <p:nvPicPr>
              <p:cNvPr id="1031" name="Picture 7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86693" y="6784971"/>
                <a:ext cx="190500" cy="1905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4" name="그림 43">
                <a:extLst>
                  <a:ext uri="{FF2B5EF4-FFF2-40B4-BE49-F238E27FC236}">
                    <a16:creationId xmlns:a16="http://schemas.microsoft.com/office/drawing/2014/main" xmlns="" id="{826B6296-BA5C-4B91-8EEF-DCBCAE912E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 cstate="print"/>
              <a:stretch>
                <a:fillRect/>
              </a:stretch>
            </p:blipFill>
            <p:spPr>
              <a:xfrm>
                <a:off x="3193924" y="6970709"/>
                <a:ext cx="143430" cy="144948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0476450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228</Words>
  <Application>Microsoft Office PowerPoint</Application>
  <PresentationFormat>화면 슬라이드 쇼(4:3)</PresentationFormat>
  <Paragraphs>34</Paragraphs>
  <Slides>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3" baseType="lpstr">
      <vt:lpstr>Office 테마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DE052</dc:creator>
  <cp:lastModifiedBy>DE052</cp:lastModifiedBy>
  <cp:revision>6</cp:revision>
  <dcterms:created xsi:type="dcterms:W3CDTF">2019-08-08T04:18:54Z</dcterms:created>
  <dcterms:modified xsi:type="dcterms:W3CDTF">2019-08-09T00:52:37Z</dcterms:modified>
</cp:coreProperties>
</file>