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22"/>
  </p:notesMasterIdLst>
  <p:sldIdLst>
    <p:sldId id="264" r:id="rId2"/>
    <p:sldId id="265" r:id="rId3"/>
    <p:sldId id="267" r:id="rId4"/>
    <p:sldId id="269" r:id="rId5"/>
    <p:sldId id="270" r:id="rId6"/>
    <p:sldId id="298" r:id="rId7"/>
    <p:sldId id="272" r:id="rId8"/>
    <p:sldId id="299" r:id="rId9"/>
    <p:sldId id="309" r:id="rId10"/>
    <p:sldId id="296" r:id="rId11"/>
    <p:sldId id="305" r:id="rId12"/>
    <p:sldId id="277" r:id="rId13"/>
    <p:sldId id="278" r:id="rId14"/>
    <p:sldId id="280" r:id="rId15"/>
    <p:sldId id="281" r:id="rId16"/>
    <p:sldId id="282" r:id="rId17"/>
    <p:sldId id="307" r:id="rId18"/>
    <p:sldId id="285" r:id="rId19"/>
    <p:sldId id="288" r:id="rId20"/>
    <p:sldId id="308" r:id="rId21"/>
  </p:sldIdLst>
  <p:sldSz cx="18288000" cy="10287000"/>
  <p:notesSz cx="10287000" cy="1828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44" d="100"/>
          <a:sy n="44" d="100"/>
        </p:scale>
        <p:origin x="66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E0B656-3C7C-4975-B927-68D5475B04A9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190D1550-E814-41AB-80B6-C7910EFCD572}">
      <dgm:prSet phldrT="[텍스트]" custT="1"/>
      <dgm:spPr/>
      <dgm:t>
        <a:bodyPr/>
        <a:lstStyle/>
        <a:p>
          <a:pPr latinLnBrk="1">
            <a:lnSpc>
              <a:spcPct val="150000"/>
            </a:lnSpc>
          </a:pPr>
          <a:r>
            <a:rPr lang="en-US" altLang="ko-KR" sz="28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[</a:t>
          </a:r>
          <a:r>
            <a:rPr lang="ko-KR" altLang="en-US" sz="2800" dirty="0">
              <a:solidFill>
                <a:srgbClr val="C00000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미션 </a:t>
          </a:r>
          <a:r>
            <a:rPr lang="en-US" sz="2800" b="0" i="0" dirty="0">
              <a:solidFill>
                <a:srgbClr val="C00000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Mission</a:t>
          </a:r>
          <a:r>
            <a:rPr lang="en-US" altLang="ko-KR" sz="28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]</a:t>
          </a:r>
          <a:endParaRPr lang="ko-KR" altLang="en-US" sz="2800" dirty="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C0E38B1A-A211-4A65-A799-F28D1113A3E8}" type="parTrans" cxnId="{70089936-DAD4-4290-8A3F-07ABBDA24CAF}">
      <dgm:prSet/>
      <dgm:spPr/>
      <dgm:t>
        <a:bodyPr/>
        <a:lstStyle/>
        <a:p>
          <a:pPr latinLnBrk="1">
            <a:lnSpc>
              <a:spcPct val="150000"/>
            </a:lnSpc>
          </a:pPr>
          <a:endParaRPr lang="ko-KR" altLang="en-US" sz="280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87799A01-3C1A-41AE-B9FB-7BED64FB6EEB}" type="sibTrans" cxnId="{70089936-DAD4-4290-8A3F-07ABBDA24CAF}">
      <dgm:prSet/>
      <dgm:spPr/>
      <dgm:t>
        <a:bodyPr/>
        <a:lstStyle/>
        <a:p>
          <a:pPr latinLnBrk="1">
            <a:lnSpc>
              <a:spcPct val="150000"/>
            </a:lnSpc>
          </a:pPr>
          <a:endParaRPr lang="ko-KR" altLang="en-US" sz="280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49178D76-5413-4143-8261-2F97FFEB941B}">
      <dgm:prSet phldrT="[텍스트]" custT="1"/>
      <dgm:spPr/>
      <dgm:t>
        <a:bodyPr/>
        <a:lstStyle/>
        <a:p>
          <a:pPr latinLnBrk="1">
            <a:lnSpc>
              <a:spcPct val="150000"/>
            </a:lnSpc>
          </a:pPr>
          <a:r>
            <a:rPr lang="en-US" altLang="ko-KR" sz="28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Caritas(</a:t>
          </a:r>
          <a:r>
            <a:rPr lang="ko-KR" altLang="en-US" sz="28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행동하는 사랑</a:t>
          </a:r>
          <a:r>
            <a:rPr lang="en-US" altLang="ko-KR" sz="28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)</a:t>
          </a:r>
          <a:r>
            <a:rPr lang="ko-KR" altLang="en-US" sz="28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를 통해 노인과 가족의 다리 역할이 되어 행복한 가정을 이루자</a:t>
          </a:r>
        </a:p>
      </dgm:t>
    </dgm:pt>
    <dgm:pt modelId="{AF0D266D-0482-4003-A039-554B895F7A3A}" type="parTrans" cxnId="{6D875797-74A3-4A1C-8187-714724D272D9}">
      <dgm:prSet/>
      <dgm:spPr/>
      <dgm:t>
        <a:bodyPr/>
        <a:lstStyle/>
        <a:p>
          <a:pPr latinLnBrk="1">
            <a:lnSpc>
              <a:spcPct val="150000"/>
            </a:lnSpc>
          </a:pPr>
          <a:endParaRPr lang="ko-KR" altLang="en-US" sz="280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422447BF-4963-4F02-9D97-B323302A6BBF}" type="sibTrans" cxnId="{6D875797-74A3-4A1C-8187-714724D272D9}">
      <dgm:prSet/>
      <dgm:spPr/>
      <dgm:t>
        <a:bodyPr/>
        <a:lstStyle/>
        <a:p>
          <a:pPr latinLnBrk="1">
            <a:lnSpc>
              <a:spcPct val="150000"/>
            </a:lnSpc>
          </a:pPr>
          <a:endParaRPr lang="ko-KR" altLang="en-US" sz="280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B12BEC08-FC00-4146-B8C1-8094E64690AA}">
      <dgm:prSet phldrT="[텍스트]" custT="1"/>
      <dgm:spPr/>
      <dgm:t>
        <a:bodyPr/>
        <a:lstStyle/>
        <a:p>
          <a:pPr latinLnBrk="1">
            <a:lnSpc>
              <a:spcPct val="150000"/>
            </a:lnSpc>
          </a:pPr>
          <a:r>
            <a:rPr lang="ko-KR" altLang="en-US" sz="28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왜곡된 가족관계에서 시작되는 노인학대 </a:t>
          </a:r>
          <a:endParaRPr lang="en-US" altLang="ko-KR" sz="2800" dirty="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atinLnBrk="1">
            <a:lnSpc>
              <a:spcPct val="150000"/>
            </a:lnSpc>
          </a:pPr>
          <a:r>
            <a:rPr lang="ko-KR" altLang="en-US" sz="28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노인과 가족이 서로를 이해할 수 있게 중간 다리 역할을 하는 </a:t>
          </a:r>
          <a:r>
            <a:rPr lang="en-US" altLang="ko-KR" sz="28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Caritas(</a:t>
          </a:r>
          <a:r>
            <a:rPr lang="ko-KR" altLang="en-US" sz="28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행동하는 사랑</a:t>
          </a:r>
          <a:r>
            <a:rPr lang="en-US" altLang="ko-KR" sz="28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)</a:t>
          </a:r>
          <a:r>
            <a:rPr lang="ko-KR" altLang="en-US" sz="28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 대전노인보호전문기관</a:t>
          </a:r>
        </a:p>
      </dgm:t>
    </dgm:pt>
    <dgm:pt modelId="{816F613C-9CF0-4EFF-A741-EE0F25566121}" type="parTrans" cxnId="{998E9C93-82E7-461E-AAFE-B62DEEDCE3F6}">
      <dgm:prSet/>
      <dgm:spPr/>
      <dgm:t>
        <a:bodyPr/>
        <a:lstStyle/>
        <a:p>
          <a:pPr latinLnBrk="1">
            <a:lnSpc>
              <a:spcPct val="150000"/>
            </a:lnSpc>
          </a:pPr>
          <a:endParaRPr lang="ko-KR" altLang="en-US" sz="280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5B186DC1-EDEB-4802-9B77-05E633CDF4B4}" type="sibTrans" cxnId="{998E9C93-82E7-461E-AAFE-B62DEEDCE3F6}">
      <dgm:prSet/>
      <dgm:spPr/>
      <dgm:t>
        <a:bodyPr/>
        <a:lstStyle/>
        <a:p>
          <a:pPr latinLnBrk="1">
            <a:lnSpc>
              <a:spcPct val="150000"/>
            </a:lnSpc>
          </a:pPr>
          <a:endParaRPr lang="ko-KR" altLang="en-US" sz="280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996BC5E7-1C8E-4336-B120-39C3DB3C8961}">
      <dgm:prSet phldrT="[텍스트]" custT="1"/>
      <dgm:spPr/>
      <dgm:t>
        <a:bodyPr/>
        <a:lstStyle/>
        <a:p>
          <a:pPr latinLnBrk="1">
            <a:lnSpc>
              <a:spcPct val="150000"/>
            </a:lnSpc>
          </a:pPr>
          <a:r>
            <a:rPr lang="en-US" altLang="ko-KR" sz="28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[</a:t>
          </a:r>
          <a:r>
            <a:rPr lang="ko-KR" altLang="en-US" sz="2800" dirty="0">
              <a:solidFill>
                <a:srgbClr val="C00000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비전 </a:t>
          </a:r>
          <a:r>
            <a:rPr lang="en-US" altLang="ko-KR" sz="2800" dirty="0">
              <a:solidFill>
                <a:srgbClr val="C00000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Vison</a:t>
          </a:r>
          <a:r>
            <a:rPr lang="en-US" altLang="ko-KR" sz="28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]</a:t>
          </a:r>
          <a:endParaRPr lang="ko-KR" altLang="en-US" sz="2800" dirty="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E6147791-03A6-4A08-AA6E-6B6BCEDCF12E}" type="sibTrans" cxnId="{242DED22-FA1C-4CBA-A120-45C615F82722}">
      <dgm:prSet/>
      <dgm:spPr/>
      <dgm:t>
        <a:bodyPr/>
        <a:lstStyle/>
        <a:p>
          <a:pPr latinLnBrk="1">
            <a:lnSpc>
              <a:spcPct val="150000"/>
            </a:lnSpc>
          </a:pPr>
          <a:endParaRPr lang="ko-KR" altLang="en-US" sz="280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48035411-94BB-4505-914C-A65AE58E7825}" type="parTrans" cxnId="{242DED22-FA1C-4CBA-A120-45C615F82722}">
      <dgm:prSet/>
      <dgm:spPr/>
      <dgm:t>
        <a:bodyPr/>
        <a:lstStyle/>
        <a:p>
          <a:pPr latinLnBrk="1">
            <a:lnSpc>
              <a:spcPct val="150000"/>
            </a:lnSpc>
          </a:pPr>
          <a:endParaRPr lang="ko-KR" altLang="en-US" sz="280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452C2626-5575-44F8-A799-F976117D8AB9}" type="pres">
      <dgm:prSet presAssocID="{47E0B656-3C7C-4975-B927-68D5475B04A9}" presName="theList" presStyleCnt="0">
        <dgm:presLayoutVars>
          <dgm:dir/>
          <dgm:animLvl val="lvl"/>
          <dgm:resizeHandles val="exact"/>
        </dgm:presLayoutVars>
      </dgm:prSet>
      <dgm:spPr/>
    </dgm:pt>
    <dgm:pt modelId="{05492ADC-A0FB-4108-B7DE-6E426E9EACD7}" type="pres">
      <dgm:prSet presAssocID="{190D1550-E814-41AB-80B6-C7910EFCD572}" presName="compNode" presStyleCnt="0"/>
      <dgm:spPr/>
    </dgm:pt>
    <dgm:pt modelId="{5E1AB577-67E3-4D33-AE44-04F8A2FA1779}" type="pres">
      <dgm:prSet presAssocID="{190D1550-E814-41AB-80B6-C7910EFCD572}" presName="aNode" presStyleLbl="bgShp" presStyleIdx="0" presStyleCnt="2" custScaleX="94064" custLinFactNeighborX="963"/>
      <dgm:spPr/>
    </dgm:pt>
    <dgm:pt modelId="{40D5DA37-1540-4C3D-A968-0F5EFFADF4A9}" type="pres">
      <dgm:prSet presAssocID="{190D1550-E814-41AB-80B6-C7910EFCD572}" presName="textNode" presStyleLbl="bgShp" presStyleIdx="0" presStyleCnt="2"/>
      <dgm:spPr/>
    </dgm:pt>
    <dgm:pt modelId="{1A738E59-C77C-4DEC-AB5C-2AA1BBF41D34}" type="pres">
      <dgm:prSet presAssocID="{190D1550-E814-41AB-80B6-C7910EFCD572}" presName="compChildNode" presStyleCnt="0"/>
      <dgm:spPr/>
    </dgm:pt>
    <dgm:pt modelId="{D9273567-C634-4B2B-A782-A8981D13970A}" type="pres">
      <dgm:prSet presAssocID="{190D1550-E814-41AB-80B6-C7910EFCD572}" presName="theInnerList" presStyleCnt="0"/>
      <dgm:spPr/>
    </dgm:pt>
    <dgm:pt modelId="{7A7BABC7-3064-41EF-9367-2D7FCA3B0A0F}" type="pres">
      <dgm:prSet presAssocID="{49178D76-5413-4143-8261-2F97FFEB941B}" presName="childNode" presStyleLbl="node1" presStyleIdx="0" presStyleCnt="2" custScaleX="109889" custScaleY="101238">
        <dgm:presLayoutVars>
          <dgm:bulletEnabled val="1"/>
        </dgm:presLayoutVars>
      </dgm:prSet>
      <dgm:spPr/>
    </dgm:pt>
    <dgm:pt modelId="{C1CDC795-75AC-45C4-9A00-BA53FDB3F23E}" type="pres">
      <dgm:prSet presAssocID="{190D1550-E814-41AB-80B6-C7910EFCD572}" presName="aSpace" presStyleCnt="0"/>
      <dgm:spPr/>
    </dgm:pt>
    <dgm:pt modelId="{934BDC32-AA98-47C2-8420-E175692576ED}" type="pres">
      <dgm:prSet presAssocID="{996BC5E7-1C8E-4336-B120-39C3DB3C8961}" presName="compNode" presStyleCnt="0"/>
      <dgm:spPr/>
    </dgm:pt>
    <dgm:pt modelId="{DCBD6EEF-1F35-4DA3-9FFF-2A1C874B09EA}" type="pres">
      <dgm:prSet presAssocID="{996BC5E7-1C8E-4336-B120-39C3DB3C8961}" presName="aNode" presStyleLbl="bgShp" presStyleIdx="1" presStyleCnt="2" custScaleX="110362" custLinFactNeighborX="701"/>
      <dgm:spPr/>
    </dgm:pt>
    <dgm:pt modelId="{98C57C15-D900-4F99-8543-A7B355A8003A}" type="pres">
      <dgm:prSet presAssocID="{996BC5E7-1C8E-4336-B120-39C3DB3C8961}" presName="textNode" presStyleLbl="bgShp" presStyleIdx="1" presStyleCnt="2"/>
      <dgm:spPr/>
    </dgm:pt>
    <dgm:pt modelId="{68901A37-797B-4555-9E28-072656322911}" type="pres">
      <dgm:prSet presAssocID="{996BC5E7-1C8E-4336-B120-39C3DB3C8961}" presName="compChildNode" presStyleCnt="0"/>
      <dgm:spPr/>
    </dgm:pt>
    <dgm:pt modelId="{1C65966E-1B49-4616-8AD6-8077EB7B883A}" type="pres">
      <dgm:prSet presAssocID="{996BC5E7-1C8E-4336-B120-39C3DB3C8961}" presName="theInnerList" presStyleCnt="0"/>
      <dgm:spPr/>
    </dgm:pt>
    <dgm:pt modelId="{4826A901-9834-4A35-953C-27E2180C85D7}" type="pres">
      <dgm:prSet presAssocID="{B12BEC08-FC00-4146-B8C1-8094E64690AA}" presName="childNode" presStyleLbl="node1" presStyleIdx="1" presStyleCnt="2" custScaleX="128289" custScaleY="114138" custLinFactNeighborX="608" custLinFactNeighborY="1589">
        <dgm:presLayoutVars>
          <dgm:bulletEnabled val="1"/>
        </dgm:presLayoutVars>
      </dgm:prSet>
      <dgm:spPr/>
    </dgm:pt>
  </dgm:ptLst>
  <dgm:cxnLst>
    <dgm:cxn modelId="{86EA1A0B-8431-43AE-9196-C196872B9E39}" type="presOf" srcId="{996BC5E7-1C8E-4336-B120-39C3DB3C8961}" destId="{DCBD6EEF-1F35-4DA3-9FFF-2A1C874B09EA}" srcOrd="0" destOrd="0" presId="urn:microsoft.com/office/officeart/2005/8/layout/lProcess2"/>
    <dgm:cxn modelId="{3455700D-1E8F-4FE5-BBE1-A54164AEB08D}" type="presOf" srcId="{996BC5E7-1C8E-4336-B120-39C3DB3C8961}" destId="{98C57C15-D900-4F99-8543-A7B355A8003A}" srcOrd="1" destOrd="0" presId="urn:microsoft.com/office/officeart/2005/8/layout/lProcess2"/>
    <dgm:cxn modelId="{242DED22-FA1C-4CBA-A120-45C615F82722}" srcId="{47E0B656-3C7C-4975-B927-68D5475B04A9}" destId="{996BC5E7-1C8E-4336-B120-39C3DB3C8961}" srcOrd="1" destOrd="0" parTransId="{48035411-94BB-4505-914C-A65AE58E7825}" sibTransId="{E6147791-03A6-4A08-AA6E-6B6BCEDCF12E}"/>
    <dgm:cxn modelId="{1F37E432-1D46-41CC-BA28-D8C14D952FE5}" type="presOf" srcId="{B12BEC08-FC00-4146-B8C1-8094E64690AA}" destId="{4826A901-9834-4A35-953C-27E2180C85D7}" srcOrd="0" destOrd="0" presId="urn:microsoft.com/office/officeart/2005/8/layout/lProcess2"/>
    <dgm:cxn modelId="{9858CE35-5E8C-415B-B047-E2BBECAC769E}" type="presOf" srcId="{190D1550-E814-41AB-80B6-C7910EFCD572}" destId="{5E1AB577-67E3-4D33-AE44-04F8A2FA1779}" srcOrd="0" destOrd="0" presId="urn:microsoft.com/office/officeart/2005/8/layout/lProcess2"/>
    <dgm:cxn modelId="{70089936-DAD4-4290-8A3F-07ABBDA24CAF}" srcId="{47E0B656-3C7C-4975-B927-68D5475B04A9}" destId="{190D1550-E814-41AB-80B6-C7910EFCD572}" srcOrd="0" destOrd="0" parTransId="{C0E38B1A-A211-4A65-A799-F28D1113A3E8}" sibTransId="{87799A01-3C1A-41AE-B9FB-7BED64FB6EEB}"/>
    <dgm:cxn modelId="{53DFC56A-1770-4882-A0D5-4DAE0FDCE893}" type="presOf" srcId="{190D1550-E814-41AB-80B6-C7910EFCD572}" destId="{40D5DA37-1540-4C3D-A968-0F5EFFADF4A9}" srcOrd="1" destOrd="0" presId="urn:microsoft.com/office/officeart/2005/8/layout/lProcess2"/>
    <dgm:cxn modelId="{998E9C93-82E7-461E-AAFE-B62DEEDCE3F6}" srcId="{996BC5E7-1C8E-4336-B120-39C3DB3C8961}" destId="{B12BEC08-FC00-4146-B8C1-8094E64690AA}" srcOrd="0" destOrd="0" parTransId="{816F613C-9CF0-4EFF-A741-EE0F25566121}" sibTransId="{5B186DC1-EDEB-4802-9B77-05E633CDF4B4}"/>
    <dgm:cxn modelId="{6D875797-74A3-4A1C-8187-714724D272D9}" srcId="{190D1550-E814-41AB-80B6-C7910EFCD572}" destId="{49178D76-5413-4143-8261-2F97FFEB941B}" srcOrd="0" destOrd="0" parTransId="{AF0D266D-0482-4003-A039-554B895F7A3A}" sibTransId="{422447BF-4963-4F02-9D97-B323302A6BBF}"/>
    <dgm:cxn modelId="{D167A09C-A715-4DBC-8897-532403C49B47}" type="presOf" srcId="{49178D76-5413-4143-8261-2F97FFEB941B}" destId="{7A7BABC7-3064-41EF-9367-2D7FCA3B0A0F}" srcOrd="0" destOrd="0" presId="urn:microsoft.com/office/officeart/2005/8/layout/lProcess2"/>
    <dgm:cxn modelId="{7FC335C3-D4C0-4932-92ED-C6F03BD694B1}" type="presOf" srcId="{47E0B656-3C7C-4975-B927-68D5475B04A9}" destId="{452C2626-5575-44F8-A799-F976117D8AB9}" srcOrd="0" destOrd="0" presId="urn:microsoft.com/office/officeart/2005/8/layout/lProcess2"/>
    <dgm:cxn modelId="{7C246EC1-A2A6-473C-B945-742DC52BB53A}" type="presParOf" srcId="{452C2626-5575-44F8-A799-F976117D8AB9}" destId="{05492ADC-A0FB-4108-B7DE-6E426E9EACD7}" srcOrd="0" destOrd="0" presId="urn:microsoft.com/office/officeart/2005/8/layout/lProcess2"/>
    <dgm:cxn modelId="{F3A49F1E-2B5E-4431-BD8F-F6FB9A5F37B2}" type="presParOf" srcId="{05492ADC-A0FB-4108-B7DE-6E426E9EACD7}" destId="{5E1AB577-67E3-4D33-AE44-04F8A2FA1779}" srcOrd="0" destOrd="0" presId="urn:microsoft.com/office/officeart/2005/8/layout/lProcess2"/>
    <dgm:cxn modelId="{F9B341A5-BCF1-4981-A93E-595F8889B687}" type="presParOf" srcId="{05492ADC-A0FB-4108-B7DE-6E426E9EACD7}" destId="{40D5DA37-1540-4C3D-A968-0F5EFFADF4A9}" srcOrd="1" destOrd="0" presId="urn:microsoft.com/office/officeart/2005/8/layout/lProcess2"/>
    <dgm:cxn modelId="{22A82736-01C9-4355-AB72-56F5F2E75A25}" type="presParOf" srcId="{05492ADC-A0FB-4108-B7DE-6E426E9EACD7}" destId="{1A738E59-C77C-4DEC-AB5C-2AA1BBF41D34}" srcOrd="2" destOrd="0" presId="urn:microsoft.com/office/officeart/2005/8/layout/lProcess2"/>
    <dgm:cxn modelId="{F30AE851-B473-4BF1-A8B2-462DFA56245C}" type="presParOf" srcId="{1A738E59-C77C-4DEC-AB5C-2AA1BBF41D34}" destId="{D9273567-C634-4B2B-A782-A8981D13970A}" srcOrd="0" destOrd="0" presId="urn:microsoft.com/office/officeart/2005/8/layout/lProcess2"/>
    <dgm:cxn modelId="{C89A3902-0475-4B6A-BE94-7E275E4FC5B7}" type="presParOf" srcId="{D9273567-C634-4B2B-A782-A8981D13970A}" destId="{7A7BABC7-3064-41EF-9367-2D7FCA3B0A0F}" srcOrd="0" destOrd="0" presId="urn:microsoft.com/office/officeart/2005/8/layout/lProcess2"/>
    <dgm:cxn modelId="{8A3B8CCC-55E5-4BF2-9BEA-0BFD26FF0F3C}" type="presParOf" srcId="{452C2626-5575-44F8-A799-F976117D8AB9}" destId="{C1CDC795-75AC-45C4-9A00-BA53FDB3F23E}" srcOrd="1" destOrd="0" presId="urn:microsoft.com/office/officeart/2005/8/layout/lProcess2"/>
    <dgm:cxn modelId="{8012EA96-D573-4D94-B754-3F9ACB450354}" type="presParOf" srcId="{452C2626-5575-44F8-A799-F976117D8AB9}" destId="{934BDC32-AA98-47C2-8420-E175692576ED}" srcOrd="2" destOrd="0" presId="urn:microsoft.com/office/officeart/2005/8/layout/lProcess2"/>
    <dgm:cxn modelId="{043873A3-DF23-41E5-8698-2268788417D2}" type="presParOf" srcId="{934BDC32-AA98-47C2-8420-E175692576ED}" destId="{DCBD6EEF-1F35-4DA3-9FFF-2A1C874B09EA}" srcOrd="0" destOrd="0" presId="urn:microsoft.com/office/officeart/2005/8/layout/lProcess2"/>
    <dgm:cxn modelId="{0E181133-2A4B-4E9A-912A-99DE0A343B98}" type="presParOf" srcId="{934BDC32-AA98-47C2-8420-E175692576ED}" destId="{98C57C15-D900-4F99-8543-A7B355A8003A}" srcOrd="1" destOrd="0" presId="urn:microsoft.com/office/officeart/2005/8/layout/lProcess2"/>
    <dgm:cxn modelId="{C584FC15-C500-4B98-B7F9-4059A1F25B94}" type="presParOf" srcId="{934BDC32-AA98-47C2-8420-E175692576ED}" destId="{68901A37-797B-4555-9E28-072656322911}" srcOrd="2" destOrd="0" presId="urn:microsoft.com/office/officeart/2005/8/layout/lProcess2"/>
    <dgm:cxn modelId="{7D963564-8556-432D-948A-E94DF616844C}" type="presParOf" srcId="{68901A37-797B-4555-9E28-072656322911}" destId="{1C65966E-1B49-4616-8AD6-8077EB7B883A}" srcOrd="0" destOrd="0" presId="urn:microsoft.com/office/officeart/2005/8/layout/lProcess2"/>
    <dgm:cxn modelId="{8BEFD315-CDCB-4917-B8D5-47DF4D66C60F}" type="presParOf" srcId="{1C65966E-1B49-4616-8AD6-8077EB7B883A}" destId="{4826A901-9834-4A35-953C-27E2180C85D7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E0B656-3C7C-4975-B927-68D5475B04A9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190D1550-E814-41AB-80B6-C7910EFCD572}">
      <dgm:prSet phldrT="[텍스트]" custT="1"/>
      <dgm:spPr/>
      <dgm:t>
        <a:bodyPr/>
        <a:lstStyle/>
        <a:p>
          <a:pPr latinLnBrk="1">
            <a:lnSpc>
              <a:spcPct val="150000"/>
            </a:lnSpc>
          </a:pPr>
          <a:r>
            <a:rPr lang="en-US" altLang="ko-KR" sz="28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[</a:t>
          </a:r>
          <a:r>
            <a:rPr lang="ko-KR" altLang="en-US" sz="2800" dirty="0">
              <a:solidFill>
                <a:srgbClr val="C00000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전략 </a:t>
          </a:r>
          <a:r>
            <a:rPr lang="en-US" sz="2800" b="0" i="0" dirty="0">
              <a:solidFill>
                <a:srgbClr val="C00000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Strategy</a:t>
          </a:r>
          <a:r>
            <a:rPr lang="en-US" altLang="ko-KR" sz="28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]</a:t>
          </a:r>
          <a:endParaRPr lang="ko-KR" altLang="en-US" sz="2800" dirty="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C0E38B1A-A211-4A65-A799-F28D1113A3E8}" type="parTrans" cxnId="{70089936-DAD4-4290-8A3F-07ABBDA24CAF}">
      <dgm:prSet/>
      <dgm:spPr/>
      <dgm:t>
        <a:bodyPr/>
        <a:lstStyle/>
        <a:p>
          <a:pPr latinLnBrk="1">
            <a:lnSpc>
              <a:spcPct val="150000"/>
            </a:lnSpc>
          </a:pPr>
          <a:endParaRPr lang="ko-KR" altLang="en-US" sz="280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87799A01-3C1A-41AE-B9FB-7BED64FB6EEB}" type="sibTrans" cxnId="{70089936-DAD4-4290-8A3F-07ABBDA24CAF}">
      <dgm:prSet/>
      <dgm:spPr/>
      <dgm:t>
        <a:bodyPr/>
        <a:lstStyle/>
        <a:p>
          <a:pPr latinLnBrk="1">
            <a:lnSpc>
              <a:spcPct val="150000"/>
            </a:lnSpc>
          </a:pPr>
          <a:endParaRPr lang="ko-KR" altLang="en-US" sz="280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49178D76-5413-4143-8261-2F97FFEB941B}">
      <dgm:prSet phldrT="[텍스트]" custT="1"/>
      <dgm:spPr/>
      <dgm:t>
        <a:bodyPr/>
        <a:lstStyle/>
        <a:p>
          <a:pPr latinLnBrk="1">
            <a:lnSpc>
              <a:spcPct val="150000"/>
            </a:lnSpc>
          </a:pPr>
          <a:r>
            <a:rPr lang="ko-KR" altLang="en-US" sz="2800" b="0" i="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폭력과 학대보다는 대화와 이해를</a:t>
          </a:r>
          <a:br>
            <a:rPr lang="ko-KR" altLang="en-US" sz="28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</a:br>
          <a:r>
            <a:rPr lang="ko-KR" altLang="en-US" sz="2800" b="0" i="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나와 너</a:t>
          </a:r>
          <a:r>
            <a:rPr lang="en-US" altLang="ko-KR" sz="2800" b="0" i="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, </a:t>
          </a:r>
          <a:r>
            <a:rPr lang="ko-KR" altLang="en-US" sz="2800" b="0" i="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그리고 우리가 가족임을</a:t>
          </a:r>
          <a:br>
            <a:rPr lang="ko-KR" altLang="en-US" sz="28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</a:br>
          <a:r>
            <a:rPr lang="ko-KR" altLang="en-US" sz="2800" b="0" i="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가족은 함께하는 공동체이며 기쁨임을</a:t>
          </a:r>
          <a:br>
            <a:rPr lang="ko-KR" altLang="en-US" sz="28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</a:br>
          <a:r>
            <a:rPr lang="ko-KR" altLang="en-US" sz="2800" b="0" i="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대화와 이해가 가득 찬 가족</a:t>
          </a:r>
          <a:br>
            <a:rPr lang="ko-KR" altLang="en-US" sz="28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</a:br>
          <a:r>
            <a:rPr lang="ko-KR" altLang="en-US" sz="2800" b="0" i="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노인학대 없는 세상</a:t>
          </a:r>
          <a:r>
            <a:rPr lang="en-US" altLang="ko-KR" sz="2800" b="0" i="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, </a:t>
          </a:r>
          <a:r>
            <a:rPr lang="ko-KR" altLang="en-US" sz="2800" b="0" i="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행복한 세상</a:t>
          </a:r>
          <a:endParaRPr lang="ko-KR" altLang="en-US" sz="2800" dirty="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AF0D266D-0482-4003-A039-554B895F7A3A}" type="parTrans" cxnId="{6D875797-74A3-4A1C-8187-714724D272D9}">
      <dgm:prSet/>
      <dgm:spPr/>
      <dgm:t>
        <a:bodyPr/>
        <a:lstStyle/>
        <a:p>
          <a:pPr latinLnBrk="1">
            <a:lnSpc>
              <a:spcPct val="150000"/>
            </a:lnSpc>
          </a:pPr>
          <a:endParaRPr lang="ko-KR" altLang="en-US" sz="280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422447BF-4963-4F02-9D97-B323302A6BBF}" type="sibTrans" cxnId="{6D875797-74A3-4A1C-8187-714724D272D9}">
      <dgm:prSet/>
      <dgm:spPr/>
      <dgm:t>
        <a:bodyPr/>
        <a:lstStyle/>
        <a:p>
          <a:pPr latinLnBrk="1">
            <a:lnSpc>
              <a:spcPct val="150000"/>
            </a:lnSpc>
          </a:pPr>
          <a:endParaRPr lang="ko-KR" altLang="en-US" sz="280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452C2626-5575-44F8-A799-F976117D8AB9}" type="pres">
      <dgm:prSet presAssocID="{47E0B656-3C7C-4975-B927-68D5475B04A9}" presName="theList" presStyleCnt="0">
        <dgm:presLayoutVars>
          <dgm:dir/>
          <dgm:animLvl val="lvl"/>
          <dgm:resizeHandles val="exact"/>
        </dgm:presLayoutVars>
      </dgm:prSet>
      <dgm:spPr/>
    </dgm:pt>
    <dgm:pt modelId="{05492ADC-A0FB-4108-B7DE-6E426E9EACD7}" type="pres">
      <dgm:prSet presAssocID="{190D1550-E814-41AB-80B6-C7910EFCD572}" presName="compNode" presStyleCnt="0"/>
      <dgm:spPr/>
    </dgm:pt>
    <dgm:pt modelId="{5E1AB577-67E3-4D33-AE44-04F8A2FA1779}" type="pres">
      <dgm:prSet presAssocID="{190D1550-E814-41AB-80B6-C7910EFCD572}" presName="aNode" presStyleLbl="bgShp" presStyleIdx="0" presStyleCnt="1" custScaleX="100098" custLinFactNeighborX="0" custLinFactNeighborY="-2642"/>
      <dgm:spPr/>
    </dgm:pt>
    <dgm:pt modelId="{40D5DA37-1540-4C3D-A968-0F5EFFADF4A9}" type="pres">
      <dgm:prSet presAssocID="{190D1550-E814-41AB-80B6-C7910EFCD572}" presName="textNode" presStyleLbl="bgShp" presStyleIdx="0" presStyleCnt="1"/>
      <dgm:spPr/>
    </dgm:pt>
    <dgm:pt modelId="{1A738E59-C77C-4DEC-AB5C-2AA1BBF41D34}" type="pres">
      <dgm:prSet presAssocID="{190D1550-E814-41AB-80B6-C7910EFCD572}" presName="compChildNode" presStyleCnt="0"/>
      <dgm:spPr/>
    </dgm:pt>
    <dgm:pt modelId="{D9273567-C634-4B2B-A782-A8981D13970A}" type="pres">
      <dgm:prSet presAssocID="{190D1550-E814-41AB-80B6-C7910EFCD572}" presName="theInnerList" presStyleCnt="0"/>
      <dgm:spPr/>
    </dgm:pt>
    <dgm:pt modelId="{7A7BABC7-3064-41EF-9367-2D7FCA3B0A0F}" type="pres">
      <dgm:prSet presAssocID="{49178D76-5413-4143-8261-2F97FFEB941B}" presName="childNode" presStyleLbl="node1" presStyleIdx="0" presStyleCnt="1" custScaleX="120936" custScaleY="129959" custLinFactNeighborX="-378" custLinFactNeighborY="-7292">
        <dgm:presLayoutVars>
          <dgm:bulletEnabled val="1"/>
        </dgm:presLayoutVars>
      </dgm:prSet>
      <dgm:spPr/>
    </dgm:pt>
  </dgm:ptLst>
  <dgm:cxnLst>
    <dgm:cxn modelId="{9858CE35-5E8C-415B-B047-E2BBECAC769E}" type="presOf" srcId="{190D1550-E814-41AB-80B6-C7910EFCD572}" destId="{5E1AB577-67E3-4D33-AE44-04F8A2FA1779}" srcOrd="0" destOrd="0" presId="urn:microsoft.com/office/officeart/2005/8/layout/lProcess2"/>
    <dgm:cxn modelId="{70089936-DAD4-4290-8A3F-07ABBDA24CAF}" srcId="{47E0B656-3C7C-4975-B927-68D5475B04A9}" destId="{190D1550-E814-41AB-80B6-C7910EFCD572}" srcOrd="0" destOrd="0" parTransId="{C0E38B1A-A211-4A65-A799-F28D1113A3E8}" sibTransId="{87799A01-3C1A-41AE-B9FB-7BED64FB6EEB}"/>
    <dgm:cxn modelId="{53DFC56A-1770-4882-A0D5-4DAE0FDCE893}" type="presOf" srcId="{190D1550-E814-41AB-80B6-C7910EFCD572}" destId="{40D5DA37-1540-4C3D-A968-0F5EFFADF4A9}" srcOrd="1" destOrd="0" presId="urn:microsoft.com/office/officeart/2005/8/layout/lProcess2"/>
    <dgm:cxn modelId="{6D875797-74A3-4A1C-8187-714724D272D9}" srcId="{190D1550-E814-41AB-80B6-C7910EFCD572}" destId="{49178D76-5413-4143-8261-2F97FFEB941B}" srcOrd="0" destOrd="0" parTransId="{AF0D266D-0482-4003-A039-554B895F7A3A}" sibTransId="{422447BF-4963-4F02-9D97-B323302A6BBF}"/>
    <dgm:cxn modelId="{D167A09C-A715-4DBC-8897-532403C49B47}" type="presOf" srcId="{49178D76-5413-4143-8261-2F97FFEB941B}" destId="{7A7BABC7-3064-41EF-9367-2D7FCA3B0A0F}" srcOrd="0" destOrd="0" presId="urn:microsoft.com/office/officeart/2005/8/layout/lProcess2"/>
    <dgm:cxn modelId="{7FC335C3-D4C0-4932-92ED-C6F03BD694B1}" type="presOf" srcId="{47E0B656-3C7C-4975-B927-68D5475B04A9}" destId="{452C2626-5575-44F8-A799-F976117D8AB9}" srcOrd="0" destOrd="0" presId="urn:microsoft.com/office/officeart/2005/8/layout/lProcess2"/>
    <dgm:cxn modelId="{7C246EC1-A2A6-473C-B945-742DC52BB53A}" type="presParOf" srcId="{452C2626-5575-44F8-A799-F976117D8AB9}" destId="{05492ADC-A0FB-4108-B7DE-6E426E9EACD7}" srcOrd="0" destOrd="0" presId="urn:microsoft.com/office/officeart/2005/8/layout/lProcess2"/>
    <dgm:cxn modelId="{F3A49F1E-2B5E-4431-BD8F-F6FB9A5F37B2}" type="presParOf" srcId="{05492ADC-A0FB-4108-B7DE-6E426E9EACD7}" destId="{5E1AB577-67E3-4D33-AE44-04F8A2FA1779}" srcOrd="0" destOrd="0" presId="urn:microsoft.com/office/officeart/2005/8/layout/lProcess2"/>
    <dgm:cxn modelId="{F9B341A5-BCF1-4981-A93E-595F8889B687}" type="presParOf" srcId="{05492ADC-A0FB-4108-B7DE-6E426E9EACD7}" destId="{40D5DA37-1540-4C3D-A968-0F5EFFADF4A9}" srcOrd="1" destOrd="0" presId="urn:microsoft.com/office/officeart/2005/8/layout/lProcess2"/>
    <dgm:cxn modelId="{22A82736-01C9-4355-AB72-56F5F2E75A25}" type="presParOf" srcId="{05492ADC-A0FB-4108-B7DE-6E426E9EACD7}" destId="{1A738E59-C77C-4DEC-AB5C-2AA1BBF41D34}" srcOrd="2" destOrd="0" presId="urn:microsoft.com/office/officeart/2005/8/layout/lProcess2"/>
    <dgm:cxn modelId="{F30AE851-B473-4BF1-A8B2-462DFA56245C}" type="presParOf" srcId="{1A738E59-C77C-4DEC-AB5C-2AA1BBF41D34}" destId="{D9273567-C634-4B2B-A782-A8981D13970A}" srcOrd="0" destOrd="0" presId="urn:microsoft.com/office/officeart/2005/8/layout/lProcess2"/>
    <dgm:cxn modelId="{C89A3902-0475-4B6A-BE94-7E275E4FC5B7}" type="presParOf" srcId="{D9273567-C634-4B2B-A782-A8981D13970A}" destId="{7A7BABC7-3064-41EF-9367-2D7FCA3B0A0F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E0B656-3C7C-4975-B927-68D5475B04A9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B12BEC08-FC00-4146-B8C1-8094E64690AA}">
      <dgm:prSet phldrT="[텍스트]" custT="1"/>
      <dgm:spPr/>
      <dgm:t>
        <a:bodyPr/>
        <a:lstStyle/>
        <a:p>
          <a:pPr latinLnBrk="1">
            <a:lnSpc>
              <a:spcPct val="150000"/>
            </a:lnSpc>
          </a:pPr>
          <a:r>
            <a:rPr lang="ko-KR" altLang="en-US" sz="2800" b="0" i="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어르신과 가족 안</a:t>
          </a:r>
          <a:r>
            <a:rPr lang="en-US" altLang="ko-KR" sz="2800" b="0" i="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(IN)</a:t>
          </a:r>
          <a:r>
            <a:rPr lang="ko-KR" altLang="en-US" sz="2800" b="0" i="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에서 생각하고 </a:t>
          </a:r>
          <a:endParaRPr lang="en-US" altLang="ko-KR" sz="2800" b="0" i="0" dirty="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atinLnBrk="1">
            <a:lnSpc>
              <a:spcPct val="150000"/>
            </a:lnSpc>
          </a:pPr>
          <a:r>
            <a:rPr lang="ko-KR" altLang="en-US" sz="2800" b="0" i="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어르신과 가족을 함께</a:t>
          </a:r>
          <a:r>
            <a:rPr lang="en-US" altLang="ko-KR" sz="2800" b="0" i="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(WITH) </a:t>
          </a:r>
          <a:r>
            <a:rPr lang="ko-KR" altLang="en-US" sz="2800" b="0" i="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이해하며 </a:t>
          </a:r>
          <a:endParaRPr lang="en-US" altLang="ko-KR" sz="2800" b="0" i="0" dirty="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atinLnBrk="1">
            <a:lnSpc>
              <a:spcPct val="150000"/>
            </a:lnSpc>
          </a:pPr>
          <a:r>
            <a:rPr lang="ko-KR" altLang="en-US" sz="2800" b="0" i="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어르신과 가족 모두를 위하여</a:t>
          </a:r>
          <a:r>
            <a:rPr lang="en-US" altLang="ko-KR" sz="2800" b="0" i="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(FOR) </a:t>
          </a:r>
          <a:r>
            <a:rPr lang="ko-KR" altLang="en-US" sz="2800" b="0" i="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상담하자</a:t>
          </a:r>
          <a:endParaRPr lang="ko-KR" altLang="en-US" sz="2800" dirty="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816F613C-9CF0-4EFF-A741-EE0F25566121}" type="parTrans" cxnId="{998E9C93-82E7-461E-AAFE-B62DEEDCE3F6}">
      <dgm:prSet/>
      <dgm:spPr/>
      <dgm:t>
        <a:bodyPr/>
        <a:lstStyle/>
        <a:p>
          <a:pPr latinLnBrk="1">
            <a:lnSpc>
              <a:spcPct val="150000"/>
            </a:lnSpc>
          </a:pPr>
          <a:endParaRPr lang="ko-KR" altLang="en-US" sz="280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5B186DC1-EDEB-4802-9B77-05E633CDF4B4}" type="sibTrans" cxnId="{998E9C93-82E7-461E-AAFE-B62DEEDCE3F6}">
      <dgm:prSet/>
      <dgm:spPr/>
      <dgm:t>
        <a:bodyPr/>
        <a:lstStyle/>
        <a:p>
          <a:pPr latinLnBrk="1">
            <a:lnSpc>
              <a:spcPct val="150000"/>
            </a:lnSpc>
          </a:pPr>
          <a:endParaRPr lang="ko-KR" altLang="en-US" sz="280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996BC5E7-1C8E-4336-B120-39C3DB3C8961}">
      <dgm:prSet phldrT="[텍스트]" custT="1"/>
      <dgm:spPr/>
      <dgm:t>
        <a:bodyPr/>
        <a:lstStyle/>
        <a:p>
          <a:pPr latinLnBrk="1">
            <a:lnSpc>
              <a:spcPct val="150000"/>
            </a:lnSpc>
          </a:pPr>
          <a:r>
            <a:rPr lang="en-US" altLang="ko-KR" sz="28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[</a:t>
          </a:r>
          <a:r>
            <a:rPr lang="ko-KR" altLang="en-US" sz="2800" dirty="0">
              <a:solidFill>
                <a:srgbClr val="C00000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행동요소 </a:t>
          </a:r>
          <a:r>
            <a:rPr lang="en-US" sz="2800" b="0" i="0" dirty="0">
              <a:solidFill>
                <a:srgbClr val="C00000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Action Element</a:t>
          </a:r>
          <a:r>
            <a:rPr lang="en-US" altLang="ko-KR" sz="28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]</a:t>
          </a:r>
          <a:endParaRPr lang="ko-KR" altLang="en-US" sz="2800" dirty="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E6147791-03A6-4A08-AA6E-6B6BCEDCF12E}" type="sibTrans" cxnId="{242DED22-FA1C-4CBA-A120-45C615F82722}">
      <dgm:prSet/>
      <dgm:spPr/>
      <dgm:t>
        <a:bodyPr/>
        <a:lstStyle/>
        <a:p>
          <a:pPr latinLnBrk="1">
            <a:lnSpc>
              <a:spcPct val="150000"/>
            </a:lnSpc>
          </a:pPr>
          <a:endParaRPr lang="ko-KR" altLang="en-US" sz="280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48035411-94BB-4505-914C-A65AE58E7825}" type="parTrans" cxnId="{242DED22-FA1C-4CBA-A120-45C615F82722}">
      <dgm:prSet/>
      <dgm:spPr/>
      <dgm:t>
        <a:bodyPr/>
        <a:lstStyle/>
        <a:p>
          <a:pPr latinLnBrk="1">
            <a:lnSpc>
              <a:spcPct val="150000"/>
            </a:lnSpc>
          </a:pPr>
          <a:endParaRPr lang="ko-KR" altLang="en-US" sz="280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452C2626-5575-44F8-A799-F976117D8AB9}" type="pres">
      <dgm:prSet presAssocID="{47E0B656-3C7C-4975-B927-68D5475B04A9}" presName="theList" presStyleCnt="0">
        <dgm:presLayoutVars>
          <dgm:dir/>
          <dgm:animLvl val="lvl"/>
          <dgm:resizeHandles val="exact"/>
        </dgm:presLayoutVars>
      </dgm:prSet>
      <dgm:spPr/>
    </dgm:pt>
    <dgm:pt modelId="{934BDC32-AA98-47C2-8420-E175692576ED}" type="pres">
      <dgm:prSet presAssocID="{996BC5E7-1C8E-4336-B120-39C3DB3C8961}" presName="compNode" presStyleCnt="0"/>
      <dgm:spPr/>
    </dgm:pt>
    <dgm:pt modelId="{DCBD6EEF-1F35-4DA3-9FFF-2A1C874B09EA}" type="pres">
      <dgm:prSet presAssocID="{996BC5E7-1C8E-4336-B120-39C3DB3C8961}" presName="aNode" presStyleLbl="bgShp" presStyleIdx="0" presStyleCnt="1" custScaleX="110362" custLinFactNeighborX="2789" custLinFactNeighborY="-6556"/>
      <dgm:spPr/>
    </dgm:pt>
    <dgm:pt modelId="{98C57C15-D900-4F99-8543-A7B355A8003A}" type="pres">
      <dgm:prSet presAssocID="{996BC5E7-1C8E-4336-B120-39C3DB3C8961}" presName="textNode" presStyleLbl="bgShp" presStyleIdx="0" presStyleCnt="1"/>
      <dgm:spPr/>
    </dgm:pt>
    <dgm:pt modelId="{68901A37-797B-4555-9E28-072656322911}" type="pres">
      <dgm:prSet presAssocID="{996BC5E7-1C8E-4336-B120-39C3DB3C8961}" presName="compChildNode" presStyleCnt="0"/>
      <dgm:spPr/>
    </dgm:pt>
    <dgm:pt modelId="{1C65966E-1B49-4616-8AD6-8077EB7B883A}" type="pres">
      <dgm:prSet presAssocID="{996BC5E7-1C8E-4336-B120-39C3DB3C8961}" presName="theInnerList" presStyleCnt="0"/>
      <dgm:spPr/>
    </dgm:pt>
    <dgm:pt modelId="{4826A901-9834-4A35-953C-27E2180C85D7}" type="pres">
      <dgm:prSet presAssocID="{B12BEC08-FC00-4146-B8C1-8094E64690AA}" presName="childNode" presStyleLbl="node1" presStyleIdx="0" presStyleCnt="1" custScaleX="105102" custScaleY="114138" custLinFactNeighborX="-2465" custLinFactNeighborY="1589">
        <dgm:presLayoutVars>
          <dgm:bulletEnabled val="1"/>
        </dgm:presLayoutVars>
      </dgm:prSet>
      <dgm:spPr/>
    </dgm:pt>
  </dgm:ptLst>
  <dgm:cxnLst>
    <dgm:cxn modelId="{86EA1A0B-8431-43AE-9196-C196872B9E39}" type="presOf" srcId="{996BC5E7-1C8E-4336-B120-39C3DB3C8961}" destId="{DCBD6EEF-1F35-4DA3-9FFF-2A1C874B09EA}" srcOrd="0" destOrd="0" presId="urn:microsoft.com/office/officeart/2005/8/layout/lProcess2"/>
    <dgm:cxn modelId="{3455700D-1E8F-4FE5-BBE1-A54164AEB08D}" type="presOf" srcId="{996BC5E7-1C8E-4336-B120-39C3DB3C8961}" destId="{98C57C15-D900-4F99-8543-A7B355A8003A}" srcOrd="1" destOrd="0" presId="urn:microsoft.com/office/officeart/2005/8/layout/lProcess2"/>
    <dgm:cxn modelId="{242DED22-FA1C-4CBA-A120-45C615F82722}" srcId="{47E0B656-3C7C-4975-B927-68D5475B04A9}" destId="{996BC5E7-1C8E-4336-B120-39C3DB3C8961}" srcOrd="0" destOrd="0" parTransId="{48035411-94BB-4505-914C-A65AE58E7825}" sibTransId="{E6147791-03A6-4A08-AA6E-6B6BCEDCF12E}"/>
    <dgm:cxn modelId="{1F37E432-1D46-41CC-BA28-D8C14D952FE5}" type="presOf" srcId="{B12BEC08-FC00-4146-B8C1-8094E64690AA}" destId="{4826A901-9834-4A35-953C-27E2180C85D7}" srcOrd="0" destOrd="0" presId="urn:microsoft.com/office/officeart/2005/8/layout/lProcess2"/>
    <dgm:cxn modelId="{998E9C93-82E7-461E-AAFE-B62DEEDCE3F6}" srcId="{996BC5E7-1C8E-4336-B120-39C3DB3C8961}" destId="{B12BEC08-FC00-4146-B8C1-8094E64690AA}" srcOrd="0" destOrd="0" parTransId="{816F613C-9CF0-4EFF-A741-EE0F25566121}" sibTransId="{5B186DC1-EDEB-4802-9B77-05E633CDF4B4}"/>
    <dgm:cxn modelId="{7FC335C3-D4C0-4932-92ED-C6F03BD694B1}" type="presOf" srcId="{47E0B656-3C7C-4975-B927-68D5475B04A9}" destId="{452C2626-5575-44F8-A799-F976117D8AB9}" srcOrd="0" destOrd="0" presId="urn:microsoft.com/office/officeart/2005/8/layout/lProcess2"/>
    <dgm:cxn modelId="{8012EA96-D573-4D94-B754-3F9ACB450354}" type="presParOf" srcId="{452C2626-5575-44F8-A799-F976117D8AB9}" destId="{934BDC32-AA98-47C2-8420-E175692576ED}" srcOrd="0" destOrd="0" presId="urn:microsoft.com/office/officeart/2005/8/layout/lProcess2"/>
    <dgm:cxn modelId="{043873A3-DF23-41E5-8698-2268788417D2}" type="presParOf" srcId="{934BDC32-AA98-47C2-8420-E175692576ED}" destId="{DCBD6EEF-1F35-4DA3-9FFF-2A1C874B09EA}" srcOrd="0" destOrd="0" presId="urn:microsoft.com/office/officeart/2005/8/layout/lProcess2"/>
    <dgm:cxn modelId="{0E181133-2A4B-4E9A-912A-99DE0A343B98}" type="presParOf" srcId="{934BDC32-AA98-47C2-8420-E175692576ED}" destId="{98C57C15-D900-4F99-8543-A7B355A8003A}" srcOrd="1" destOrd="0" presId="urn:microsoft.com/office/officeart/2005/8/layout/lProcess2"/>
    <dgm:cxn modelId="{C584FC15-C500-4B98-B7F9-4059A1F25B94}" type="presParOf" srcId="{934BDC32-AA98-47C2-8420-E175692576ED}" destId="{68901A37-797B-4555-9E28-072656322911}" srcOrd="2" destOrd="0" presId="urn:microsoft.com/office/officeart/2005/8/layout/lProcess2"/>
    <dgm:cxn modelId="{7D963564-8556-432D-948A-E94DF616844C}" type="presParOf" srcId="{68901A37-797B-4555-9E28-072656322911}" destId="{1C65966E-1B49-4616-8AD6-8077EB7B883A}" srcOrd="0" destOrd="0" presId="urn:microsoft.com/office/officeart/2005/8/layout/lProcess2"/>
    <dgm:cxn modelId="{8BEFD315-CDCB-4917-B8D5-47DF4D66C60F}" type="presParOf" srcId="{1C65966E-1B49-4616-8AD6-8077EB7B883A}" destId="{4826A901-9834-4A35-953C-27E2180C85D7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4FB0D1B-B276-4E29-A451-FAA641D9D485}" type="doc">
      <dgm:prSet loTypeId="urn:microsoft.com/office/officeart/2005/8/layout/chevron2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4A1B7F48-EC08-465A-9E8F-AE55312FD098}">
      <dgm:prSet phldrT="[텍스트]" custT="1"/>
      <dgm:spPr/>
      <dgm:t>
        <a:bodyPr/>
        <a:lstStyle/>
        <a:p>
          <a:pPr latinLnBrk="1">
            <a:lnSpc>
              <a:spcPct val="150000"/>
            </a:lnSpc>
          </a:pPr>
          <a:r>
            <a:rPr lang="ko-KR" altLang="en-US" sz="280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목표</a:t>
          </a:r>
          <a:r>
            <a:rPr lang="en-US" altLang="ko-KR" sz="280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endParaRPr lang="ko-KR" altLang="en-US" sz="2800" dirty="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0B4347A4-B773-43CC-BCBD-233EE4769A3F}" type="parTrans" cxnId="{D5D98D21-B5BC-4755-A5C9-CAFA47404284}">
      <dgm:prSet/>
      <dgm:spPr/>
      <dgm:t>
        <a:bodyPr/>
        <a:lstStyle/>
        <a:p>
          <a:pPr latinLnBrk="1">
            <a:lnSpc>
              <a:spcPct val="150000"/>
            </a:lnSpc>
          </a:pPr>
          <a:endParaRPr lang="ko-KR" altLang="en-US" sz="280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6360EB1E-880E-4BA9-91B9-6E60411C7912}" type="sibTrans" cxnId="{D5D98D21-B5BC-4755-A5C9-CAFA47404284}">
      <dgm:prSet/>
      <dgm:spPr/>
      <dgm:t>
        <a:bodyPr/>
        <a:lstStyle/>
        <a:p>
          <a:pPr latinLnBrk="1">
            <a:lnSpc>
              <a:spcPct val="150000"/>
            </a:lnSpc>
          </a:pPr>
          <a:endParaRPr lang="ko-KR" altLang="en-US" sz="280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2937BEBF-B01F-4C30-9EA3-0F0BC2EA3994}">
      <dgm:prSet phldrT="[텍스트]" custT="1"/>
      <dgm:spPr/>
      <dgm:t>
        <a:bodyPr/>
        <a:lstStyle/>
        <a:p>
          <a:pPr latinLnBrk="1">
            <a:lnSpc>
              <a:spcPct val="150000"/>
            </a:lnSpc>
          </a:pPr>
          <a:r>
            <a:rPr lang="ko-KR" altLang="en-US" sz="28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실습생으로서 성실한 태도로 임한다</a:t>
          </a:r>
        </a:p>
      </dgm:t>
    </dgm:pt>
    <dgm:pt modelId="{C4986E91-21FB-4C18-9917-5EB383010880}" type="parTrans" cxnId="{80982772-4E83-4017-94EF-E62342E2D3B7}">
      <dgm:prSet/>
      <dgm:spPr/>
      <dgm:t>
        <a:bodyPr/>
        <a:lstStyle/>
        <a:p>
          <a:pPr latinLnBrk="1">
            <a:lnSpc>
              <a:spcPct val="150000"/>
            </a:lnSpc>
          </a:pPr>
          <a:endParaRPr lang="ko-KR" altLang="en-US" sz="280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B04BE4B3-947C-4CF1-91F1-D12B635C09F9}" type="sibTrans" cxnId="{80982772-4E83-4017-94EF-E62342E2D3B7}">
      <dgm:prSet/>
      <dgm:spPr/>
      <dgm:t>
        <a:bodyPr/>
        <a:lstStyle/>
        <a:p>
          <a:pPr latinLnBrk="1">
            <a:lnSpc>
              <a:spcPct val="150000"/>
            </a:lnSpc>
          </a:pPr>
          <a:endParaRPr lang="ko-KR" altLang="en-US" sz="280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F2316B92-3755-4447-BD05-A9C59BF52614}">
      <dgm:prSet phldrT="[텍스트]" custT="1"/>
      <dgm:spPr/>
      <dgm:t>
        <a:bodyPr/>
        <a:lstStyle/>
        <a:p>
          <a:pPr latinLnBrk="1">
            <a:lnSpc>
              <a:spcPct val="150000"/>
            </a:lnSpc>
          </a:pPr>
          <a:r>
            <a:rPr lang="ko-KR" altLang="en-US" sz="280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목표</a:t>
          </a:r>
          <a:r>
            <a:rPr lang="en-US" altLang="ko-KR" sz="280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endParaRPr lang="ko-KR" altLang="en-US" sz="2800" dirty="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4B360F42-1509-4E4E-A562-E800BFF73EEF}" type="parTrans" cxnId="{A71E1C17-0248-4D5A-8072-2F35CFD3C16D}">
      <dgm:prSet/>
      <dgm:spPr/>
      <dgm:t>
        <a:bodyPr/>
        <a:lstStyle/>
        <a:p>
          <a:pPr latinLnBrk="1">
            <a:lnSpc>
              <a:spcPct val="150000"/>
            </a:lnSpc>
          </a:pPr>
          <a:endParaRPr lang="ko-KR" altLang="en-US" sz="280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E865252A-2E01-4B08-9F94-FF149CF4F00B}" type="sibTrans" cxnId="{A71E1C17-0248-4D5A-8072-2F35CFD3C16D}">
      <dgm:prSet/>
      <dgm:spPr/>
      <dgm:t>
        <a:bodyPr/>
        <a:lstStyle/>
        <a:p>
          <a:pPr latinLnBrk="1">
            <a:lnSpc>
              <a:spcPct val="150000"/>
            </a:lnSpc>
          </a:pPr>
          <a:endParaRPr lang="ko-KR" altLang="en-US" sz="280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C974C155-BA03-4592-A092-667AAFF61825}">
      <dgm:prSet phldrT="[텍스트]" custT="1"/>
      <dgm:spPr/>
      <dgm:t>
        <a:bodyPr/>
        <a:lstStyle/>
        <a:p>
          <a:pPr latinLnBrk="1">
            <a:lnSpc>
              <a:spcPct val="150000"/>
            </a:lnSpc>
          </a:pPr>
          <a:r>
            <a:rPr lang="ko-KR" altLang="en-US" sz="28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사회복지현장에서 진행되는 전반적인 사업의 이해</a:t>
          </a:r>
        </a:p>
      </dgm:t>
    </dgm:pt>
    <dgm:pt modelId="{60C04503-FB4B-4E0C-A12F-698FA40F066F}" type="parTrans" cxnId="{C033D1EB-F152-4428-8C90-3F7CE82FD7BE}">
      <dgm:prSet/>
      <dgm:spPr/>
      <dgm:t>
        <a:bodyPr/>
        <a:lstStyle/>
        <a:p>
          <a:pPr latinLnBrk="1">
            <a:lnSpc>
              <a:spcPct val="150000"/>
            </a:lnSpc>
          </a:pPr>
          <a:endParaRPr lang="ko-KR" altLang="en-US" sz="280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239D2EEC-FCC9-48E3-AB65-BCF25B8D7582}" type="sibTrans" cxnId="{C033D1EB-F152-4428-8C90-3F7CE82FD7BE}">
      <dgm:prSet/>
      <dgm:spPr/>
      <dgm:t>
        <a:bodyPr/>
        <a:lstStyle/>
        <a:p>
          <a:pPr latinLnBrk="1">
            <a:lnSpc>
              <a:spcPct val="150000"/>
            </a:lnSpc>
          </a:pPr>
          <a:endParaRPr lang="ko-KR" altLang="en-US" sz="280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5BEE1973-E277-4C15-8B78-8E300DC7C2DD}">
      <dgm:prSet phldrT="[텍스트]" custT="1"/>
      <dgm:spPr/>
      <dgm:t>
        <a:bodyPr/>
        <a:lstStyle/>
        <a:p>
          <a:pPr latinLnBrk="1">
            <a:lnSpc>
              <a:spcPct val="150000"/>
            </a:lnSpc>
          </a:pPr>
          <a:r>
            <a:rPr lang="ko-KR" altLang="en-US" sz="28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목표</a:t>
          </a:r>
          <a:r>
            <a:rPr lang="en-US" altLang="ko-KR" sz="28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3</a:t>
          </a:r>
          <a:endParaRPr lang="ko-KR" altLang="en-US" sz="2800" dirty="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828F3E43-AA3A-4F2F-A3CE-91F614108893}" type="parTrans" cxnId="{2F6C3A7F-F9D4-454C-A91B-B36E7D327418}">
      <dgm:prSet/>
      <dgm:spPr/>
      <dgm:t>
        <a:bodyPr/>
        <a:lstStyle/>
        <a:p>
          <a:pPr latinLnBrk="1">
            <a:lnSpc>
              <a:spcPct val="150000"/>
            </a:lnSpc>
          </a:pPr>
          <a:endParaRPr lang="ko-KR" altLang="en-US" sz="280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C20253D0-0BEA-4307-BE7E-C73565C47684}" type="sibTrans" cxnId="{2F6C3A7F-F9D4-454C-A91B-B36E7D327418}">
      <dgm:prSet/>
      <dgm:spPr/>
      <dgm:t>
        <a:bodyPr/>
        <a:lstStyle/>
        <a:p>
          <a:pPr latinLnBrk="1">
            <a:lnSpc>
              <a:spcPct val="150000"/>
            </a:lnSpc>
          </a:pPr>
          <a:endParaRPr lang="ko-KR" altLang="en-US" sz="280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41A442AE-B1A8-470D-8147-B1517367C097}">
      <dgm:prSet phldrT="[텍스트]" custT="1"/>
      <dgm:spPr/>
      <dgm:t>
        <a:bodyPr/>
        <a:lstStyle/>
        <a:p>
          <a:pPr latinLnBrk="1">
            <a:lnSpc>
              <a:spcPct val="150000"/>
            </a:lnSpc>
          </a:pPr>
          <a:r>
            <a:rPr lang="ko-KR" altLang="en-US" sz="28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노인과 노인학대에 대한 이해</a:t>
          </a:r>
        </a:p>
      </dgm:t>
    </dgm:pt>
    <dgm:pt modelId="{657C023A-2144-44B9-9F0F-5CF4C2A0FBA3}" type="parTrans" cxnId="{7A62979D-8870-4332-A257-093797A454E2}">
      <dgm:prSet/>
      <dgm:spPr/>
      <dgm:t>
        <a:bodyPr/>
        <a:lstStyle/>
        <a:p>
          <a:pPr latinLnBrk="1">
            <a:lnSpc>
              <a:spcPct val="150000"/>
            </a:lnSpc>
          </a:pPr>
          <a:endParaRPr lang="ko-KR" altLang="en-US" sz="280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A76C57FC-F826-411F-B210-57031FEB97A4}" type="sibTrans" cxnId="{7A62979D-8870-4332-A257-093797A454E2}">
      <dgm:prSet/>
      <dgm:spPr/>
      <dgm:t>
        <a:bodyPr/>
        <a:lstStyle/>
        <a:p>
          <a:pPr latinLnBrk="1">
            <a:lnSpc>
              <a:spcPct val="150000"/>
            </a:lnSpc>
          </a:pPr>
          <a:endParaRPr lang="ko-KR" altLang="en-US" sz="280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277EEA1B-27AF-4A7D-9417-C210E3899328}">
      <dgm:prSet phldrT="[텍스트]" custT="1"/>
      <dgm:spPr/>
      <dgm:t>
        <a:bodyPr/>
        <a:lstStyle/>
        <a:p>
          <a:pPr latinLnBrk="1">
            <a:lnSpc>
              <a:spcPct val="150000"/>
            </a:lnSpc>
          </a:pPr>
          <a:r>
            <a:rPr lang="ko-KR" altLang="en-US" sz="28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목표</a:t>
          </a:r>
          <a:r>
            <a:rPr lang="en-US" altLang="ko-KR" sz="28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endParaRPr lang="ko-KR" altLang="en-US" sz="2800" dirty="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365A0DD7-7405-4225-95C4-CB688E8EB951}" type="parTrans" cxnId="{8072DE78-9567-4FE5-A021-E790B3F537CD}">
      <dgm:prSet/>
      <dgm:spPr/>
      <dgm:t>
        <a:bodyPr/>
        <a:lstStyle/>
        <a:p>
          <a:pPr latinLnBrk="1"/>
          <a:endParaRPr lang="ko-KR" altLang="en-US" sz="2800">
            <a:solidFill>
              <a:schemeClr val="tx1"/>
            </a:solidFill>
          </a:endParaRPr>
        </a:p>
      </dgm:t>
    </dgm:pt>
    <dgm:pt modelId="{7AB03D4D-4BD1-4C45-8389-D8D4C1FACDEF}" type="sibTrans" cxnId="{8072DE78-9567-4FE5-A021-E790B3F537CD}">
      <dgm:prSet/>
      <dgm:spPr/>
      <dgm:t>
        <a:bodyPr/>
        <a:lstStyle/>
        <a:p>
          <a:pPr latinLnBrk="1"/>
          <a:endParaRPr lang="ko-KR" altLang="en-US" sz="2800">
            <a:solidFill>
              <a:schemeClr val="tx1"/>
            </a:solidFill>
          </a:endParaRPr>
        </a:p>
      </dgm:t>
    </dgm:pt>
    <dgm:pt modelId="{3605E294-9069-49D0-8F4D-456FE47B3829}">
      <dgm:prSet phldrT="[텍스트]" custT="1"/>
      <dgm:spPr/>
      <dgm:t>
        <a:bodyPr/>
        <a:lstStyle/>
        <a:p>
          <a:pPr latinLnBrk="1">
            <a:lnSpc>
              <a:spcPct val="150000"/>
            </a:lnSpc>
          </a:pPr>
          <a:r>
            <a:rPr lang="ko-KR" altLang="en-US" sz="28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프로그램에 대한 이해</a:t>
          </a:r>
        </a:p>
      </dgm:t>
    </dgm:pt>
    <dgm:pt modelId="{F093B5F5-74FF-47FF-85C8-DBF12F076618}" type="parTrans" cxnId="{1F57C918-E2FA-416E-B63A-65ABFA996B70}">
      <dgm:prSet/>
      <dgm:spPr/>
      <dgm:t>
        <a:bodyPr/>
        <a:lstStyle/>
        <a:p>
          <a:pPr latinLnBrk="1"/>
          <a:endParaRPr lang="ko-KR" altLang="en-US" sz="2800">
            <a:solidFill>
              <a:schemeClr val="tx1"/>
            </a:solidFill>
          </a:endParaRPr>
        </a:p>
      </dgm:t>
    </dgm:pt>
    <dgm:pt modelId="{C4EDF462-1A8B-4B7E-8FFF-3036CB699B6D}" type="sibTrans" cxnId="{1F57C918-E2FA-416E-B63A-65ABFA996B70}">
      <dgm:prSet/>
      <dgm:spPr/>
      <dgm:t>
        <a:bodyPr/>
        <a:lstStyle/>
        <a:p>
          <a:pPr latinLnBrk="1"/>
          <a:endParaRPr lang="ko-KR" altLang="en-US" sz="2800">
            <a:solidFill>
              <a:schemeClr val="tx1"/>
            </a:solidFill>
          </a:endParaRPr>
        </a:p>
      </dgm:t>
    </dgm:pt>
    <dgm:pt modelId="{B18FE7B8-5DD4-412B-BE19-74D047C8AF75}" type="pres">
      <dgm:prSet presAssocID="{04FB0D1B-B276-4E29-A451-FAA641D9D485}" presName="linearFlow" presStyleCnt="0">
        <dgm:presLayoutVars>
          <dgm:dir/>
          <dgm:animLvl val="lvl"/>
          <dgm:resizeHandles val="exact"/>
        </dgm:presLayoutVars>
      </dgm:prSet>
      <dgm:spPr/>
    </dgm:pt>
    <dgm:pt modelId="{42B343B4-ACC4-44D5-8782-066FE7A31E76}" type="pres">
      <dgm:prSet presAssocID="{4A1B7F48-EC08-465A-9E8F-AE55312FD098}" presName="composite" presStyleCnt="0"/>
      <dgm:spPr/>
    </dgm:pt>
    <dgm:pt modelId="{02F5507B-4CAD-4AF5-9AF5-FD0BC8F45CA7}" type="pres">
      <dgm:prSet presAssocID="{4A1B7F48-EC08-465A-9E8F-AE55312FD098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97FE36FA-EA21-4605-BB08-7AF20CAC0C2F}" type="pres">
      <dgm:prSet presAssocID="{4A1B7F48-EC08-465A-9E8F-AE55312FD098}" presName="descendantText" presStyleLbl="alignAcc1" presStyleIdx="0" presStyleCnt="4">
        <dgm:presLayoutVars>
          <dgm:bulletEnabled val="1"/>
        </dgm:presLayoutVars>
      </dgm:prSet>
      <dgm:spPr/>
    </dgm:pt>
    <dgm:pt modelId="{96E6DAD3-B3CF-4026-B62D-02C2FCDD2969}" type="pres">
      <dgm:prSet presAssocID="{6360EB1E-880E-4BA9-91B9-6E60411C7912}" presName="sp" presStyleCnt="0"/>
      <dgm:spPr/>
    </dgm:pt>
    <dgm:pt modelId="{7B0155DC-D3C4-468E-92CD-FEDF17C6E130}" type="pres">
      <dgm:prSet presAssocID="{F2316B92-3755-4447-BD05-A9C59BF52614}" presName="composite" presStyleCnt="0"/>
      <dgm:spPr/>
    </dgm:pt>
    <dgm:pt modelId="{47E222CF-C109-47F3-B9D1-AC3BEECAFB90}" type="pres">
      <dgm:prSet presAssocID="{F2316B92-3755-4447-BD05-A9C59BF52614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DDDB7A31-417F-4352-B6FB-D4B05A603BFE}" type="pres">
      <dgm:prSet presAssocID="{F2316B92-3755-4447-BD05-A9C59BF52614}" presName="descendantText" presStyleLbl="alignAcc1" presStyleIdx="1" presStyleCnt="4">
        <dgm:presLayoutVars>
          <dgm:bulletEnabled val="1"/>
        </dgm:presLayoutVars>
      </dgm:prSet>
      <dgm:spPr/>
    </dgm:pt>
    <dgm:pt modelId="{674AEC36-215E-4395-9A74-288B01F20638}" type="pres">
      <dgm:prSet presAssocID="{E865252A-2E01-4B08-9F94-FF149CF4F00B}" presName="sp" presStyleCnt="0"/>
      <dgm:spPr/>
    </dgm:pt>
    <dgm:pt modelId="{CF170EB8-A0E4-4C3B-8AC4-42CB666876D4}" type="pres">
      <dgm:prSet presAssocID="{5BEE1973-E277-4C15-8B78-8E300DC7C2DD}" presName="composite" presStyleCnt="0"/>
      <dgm:spPr/>
    </dgm:pt>
    <dgm:pt modelId="{A2C9F837-14EC-4E1F-B940-8A507342949E}" type="pres">
      <dgm:prSet presAssocID="{5BEE1973-E277-4C15-8B78-8E300DC7C2DD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7F371F0E-2721-4F1E-972A-00772BC4CE94}" type="pres">
      <dgm:prSet presAssocID="{5BEE1973-E277-4C15-8B78-8E300DC7C2DD}" presName="descendantText" presStyleLbl="alignAcc1" presStyleIdx="2" presStyleCnt="4">
        <dgm:presLayoutVars>
          <dgm:bulletEnabled val="1"/>
        </dgm:presLayoutVars>
      </dgm:prSet>
      <dgm:spPr/>
    </dgm:pt>
    <dgm:pt modelId="{62B907CC-3967-4C4D-858D-4CA1E7C5AE84}" type="pres">
      <dgm:prSet presAssocID="{C20253D0-0BEA-4307-BE7E-C73565C47684}" presName="sp" presStyleCnt="0"/>
      <dgm:spPr/>
    </dgm:pt>
    <dgm:pt modelId="{C2171CE9-64F3-47C0-BC69-0FA78547A267}" type="pres">
      <dgm:prSet presAssocID="{277EEA1B-27AF-4A7D-9417-C210E3899328}" presName="composite" presStyleCnt="0"/>
      <dgm:spPr/>
    </dgm:pt>
    <dgm:pt modelId="{E9C75B7F-6F30-4751-8095-5F8F74EF2837}" type="pres">
      <dgm:prSet presAssocID="{277EEA1B-27AF-4A7D-9417-C210E3899328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D410FE0A-2103-4AB3-8268-315212184ADD}" type="pres">
      <dgm:prSet presAssocID="{277EEA1B-27AF-4A7D-9417-C210E3899328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A71E1C17-0248-4D5A-8072-2F35CFD3C16D}" srcId="{04FB0D1B-B276-4E29-A451-FAA641D9D485}" destId="{F2316B92-3755-4447-BD05-A9C59BF52614}" srcOrd="1" destOrd="0" parTransId="{4B360F42-1509-4E4E-A562-E800BFF73EEF}" sibTransId="{E865252A-2E01-4B08-9F94-FF149CF4F00B}"/>
    <dgm:cxn modelId="{1F57C918-E2FA-416E-B63A-65ABFA996B70}" srcId="{277EEA1B-27AF-4A7D-9417-C210E3899328}" destId="{3605E294-9069-49D0-8F4D-456FE47B3829}" srcOrd="0" destOrd="0" parTransId="{F093B5F5-74FF-47FF-85C8-DBF12F076618}" sibTransId="{C4EDF462-1A8B-4B7E-8FFF-3036CB699B6D}"/>
    <dgm:cxn modelId="{8C701B1F-80AE-4807-A812-DCC1659DDE6B}" type="presOf" srcId="{F2316B92-3755-4447-BD05-A9C59BF52614}" destId="{47E222CF-C109-47F3-B9D1-AC3BEECAFB90}" srcOrd="0" destOrd="0" presId="urn:microsoft.com/office/officeart/2005/8/layout/chevron2"/>
    <dgm:cxn modelId="{D5D98D21-B5BC-4755-A5C9-CAFA47404284}" srcId="{04FB0D1B-B276-4E29-A451-FAA641D9D485}" destId="{4A1B7F48-EC08-465A-9E8F-AE55312FD098}" srcOrd="0" destOrd="0" parTransId="{0B4347A4-B773-43CC-BCBD-233EE4769A3F}" sibTransId="{6360EB1E-880E-4BA9-91B9-6E60411C7912}"/>
    <dgm:cxn modelId="{80982772-4E83-4017-94EF-E62342E2D3B7}" srcId="{4A1B7F48-EC08-465A-9E8F-AE55312FD098}" destId="{2937BEBF-B01F-4C30-9EA3-0F0BC2EA3994}" srcOrd="0" destOrd="0" parTransId="{C4986E91-21FB-4C18-9917-5EB383010880}" sibTransId="{B04BE4B3-947C-4CF1-91F1-D12B635C09F9}"/>
    <dgm:cxn modelId="{8072DE78-9567-4FE5-A021-E790B3F537CD}" srcId="{04FB0D1B-B276-4E29-A451-FAA641D9D485}" destId="{277EEA1B-27AF-4A7D-9417-C210E3899328}" srcOrd="3" destOrd="0" parTransId="{365A0DD7-7405-4225-95C4-CB688E8EB951}" sibTransId="{7AB03D4D-4BD1-4C45-8389-D8D4C1FACDEF}"/>
    <dgm:cxn modelId="{2F6C3A7F-F9D4-454C-A91B-B36E7D327418}" srcId="{04FB0D1B-B276-4E29-A451-FAA641D9D485}" destId="{5BEE1973-E277-4C15-8B78-8E300DC7C2DD}" srcOrd="2" destOrd="0" parTransId="{828F3E43-AA3A-4F2F-A3CE-91F614108893}" sibTransId="{C20253D0-0BEA-4307-BE7E-C73565C47684}"/>
    <dgm:cxn modelId="{D6388380-1998-4752-914F-2E9BD2F45127}" type="presOf" srcId="{41A442AE-B1A8-470D-8147-B1517367C097}" destId="{7F371F0E-2721-4F1E-972A-00772BC4CE94}" srcOrd="0" destOrd="0" presId="urn:microsoft.com/office/officeart/2005/8/layout/chevron2"/>
    <dgm:cxn modelId="{F33E0883-4567-4D62-A6AD-AB3C1DD3B8C7}" type="presOf" srcId="{2937BEBF-B01F-4C30-9EA3-0F0BC2EA3994}" destId="{97FE36FA-EA21-4605-BB08-7AF20CAC0C2F}" srcOrd="0" destOrd="0" presId="urn:microsoft.com/office/officeart/2005/8/layout/chevron2"/>
    <dgm:cxn modelId="{7A62979D-8870-4332-A257-093797A454E2}" srcId="{5BEE1973-E277-4C15-8B78-8E300DC7C2DD}" destId="{41A442AE-B1A8-470D-8147-B1517367C097}" srcOrd="0" destOrd="0" parTransId="{657C023A-2144-44B9-9F0F-5CF4C2A0FBA3}" sibTransId="{A76C57FC-F826-411F-B210-57031FEB97A4}"/>
    <dgm:cxn modelId="{3CBA90A2-7988-45E8-BD31-44F7546031B0}" type="presOf" srcId="{5BEE1973-E277-4C15-8B78-8E300DC7C2DD}" destId="{A2C9F837-14EC-4E1F-B940-8A507342949E}" srcOrd="0" destOrd="0" presId="urn:microsoft.com/office/officeart/2005/8/layout/chevron2"/>
    <dgm:cxn modelId="{A13BFCAD-CC55-4D8F-9BC5-7D7E6E57DEB1}" type="presOf" srcId="{3605E294-9069-49D0-8F4D-456FE47B3829}" destId="{D410FE0A-2103-4AB3-8268-315212184ADD}" srcOrd="0" destOrd="0" presId="urn:microsoft.com/office/officeart/2005/8/layout/chevron2"/>
    <dgm:cxn modelId="{E18A0BC5-E7F0-4AB2-995D-F23DB70DABCF}" type="presOf" srcId="{277EEA1B-27AF-4A7D-9417-C210E3899328}" destId="{E9C75B7F-6F30-4751-8095-5F8F74EF2837}" srcOrd="0" destOrd="0" presId="urn:microsoft.com/office/officeart/2005/8/layout/chevron2"/>
    <dgm:cxn modelId="{694B67CA-1915-4EE6-BCC5-0E6AA8FD9AFB}" type="presOf" srcId="{4A1B7F48-EC08-465A-9E8F-AE55312FD098}" destId="{02F5507B-4CAD-4AF5-9AF5-FD0BC8F45CA7}" srcOrd="0" destOrd="0" presId="urn:microsoft.com/office/officeart/2005/8/layout/chevron2"/>
    <dgm:cxn modelId="{3C57A0DE-D23F-46BB-981E-CF66EFC1CA45}" type="presOf" srcId="{C974C155-BA03-4592-A092-667AAFF61825}" destId="{DDDB7A31-417F-4352-B6FB-D4B05A603BFE}" srcOrd="0" destOrd="0" presId="urn:microsoft.com/office/officeart/2005/8/layout/chevron2"/>
    <dgm:cxn modelId="{C033D1EB-F152-4428-8C90-3F7CE82FD7BE}" srcId="{F2316B92-3755-4447-BD05-A9C59BF52614}" destId="{C974C155-BA03-4592-A092-667AAFF61825}" srcOrd="0" destOrd="0" parTransId="{60C04503-FB4B-4E0C-A12F-698FA40F066F}" sibTransId="{239D2EEC-FCC9-48E3-AB65-BCF25B8D7582}"/>
    <dgm:cxn modelId="{41087FEE-EC1D-4A67-9D5B-AF38B74DC4D4}" type="presOf" srcId="{04FB0D1B-B276-4E29-A451-FAA641D9D485}" destId="{B18FE7B8-5DD4-412B-BE19-74D047C8AF75}" srcOrd="0" destOrd="0" presId="urn:microsoft.com/office/officeart/2005/8/layout/chevron2"/>
    <dgm:cxn modelId="{BC783DD7-A222-4319-BC81-5AEBB72CD49A}" type="presParOf" srcId="{B18FE7B8-5DD4-412B-BE19-74D047C8AF75}" destId="{42B343B4-ACC4-44D5-8782-066FE7A31E76}" srcOrd="0" destOrd="0" presId="urn:microsoft.com/office/officeart/2005/8/layout/chevron2"/>
    <dgm:cxn modelId="{78A51129-9864-4047-A493-990A63D4ED03}" type="presParOf" srcId="{42B343B4-ACC4-44D5-8782-066FE7A31E76}" destId="{02F5507B-4CAD-4AF5-9AF5-FD0BC8F45CA7}" srcOrd="0" destOrd="0" presId="urn:microsoft.com/office/officeart/2005/8/layout/chevron2"/>
    <dgm:cxn modelId="{654F675D-E731-4483-A270-510CFCC02CDF}" type="presParOf" srcId="{42B343B4-ACC4-44D5-8782-066FE7A31E76}" destId="{97FE36FA-EA21-4605-BB08-7AF20CAC0C2F}" srcOrd="1" destOrd="0" presId="urn:microsoft.com/office/officeart/2005/8/layout/chevron2"/>
    <dgm:cxn modelId="{542CE76B-347E-48F4-AA13-42BE9E3245C6}" type="presParOf" srcId="{B18FE7B8-5DD4-412B-BE19-74D047C8AF75}" destId="{96E6DAD3-B3CF-4026-B62D-02C2FCDD2969}" srcOrd="1" destOrd="0" presId="urn:microsoft.com/office/officeart/2005/8/layout/chevron2"/>
    <dgm:cxn modelId="{F2C2BB1E-9792-4E48-89EE-114DBAED0CE6}" type="presParOf" srcId="{B18FE7B8-5DD4-412B-BE19-74D047C8AF75}" destId="{7B0155DC-D3C4-468E-92CD-FEDF17C6E130}" srcOrd="2" destOrd="0" presId="urn:microsoft.com/office/officeart/2005/8/layout/chevron2"/>
    <dgm:cxn modelId="{B0A82C41-B705-4215-AAA7-CA0D4999AAEF}" type="presParOf" srcId="{7B0155DC-D3C4-468E-92CD-FEDF17C6E130}" destId="{47E222CF-C109-47F3-B9D1-AC3BEECAFB90}" srcOrd="0" destOrd="0" presId="urn:microsoft.com/office/officeart/2005/8/layout/chevron2"/>
    <dgm:cxn modelId="{C3DED24A-B116-41BA-B6EC-80534E7D1CF3}" type="presParOf" srcId="{7B0155DC-D3C4-468E-92CD-FEDF17C6E130}" destId="{DDDB7A31-417F-4352-B6FB-D4B05A603BFE}" srcOrd="1" destOrd="0" presId="urn:microsoft.com/office/officeart/2005/8/layout/chevron2"/>
    <dgm:cxn modelId="{EB200182-36C8-4FAD-8EDA-3B21849F770D}" type="presParOf" srcId="{B18FE7B8-5DD4-412B-BE19-74D047C8AF75}" destId="{674AEC36-215E-4395-9A74-288B01F20638}" srcOrd="3" destOrd="0" presId="urn:microsoft.com/office/officeart/2005/8/layout/chevron2"/>
    <dgm:cxn modelId="{05650D9C-101B-4386-B054-BCC72E429E6F}" type="presParOf" srcId="{B18FE7B8-5DD4-412B-BE19-74D047C8AF75}" destId="{CF170EB8-A0E4-4C3B-8AC4-42CB666876D4}" srcOrd="4" destOrd="0" presId="urn:microsoft.com/office/officeart/2005/8/layout/chevron2"/>
    <dgm:cxn modelId="{53A7644A-1B30-45AF-9A20-48CD121880AE}" type="presParOf" srcId="{CF170EB8-A0E4-4C3B-8AC4-42CB666876D4}" destId="{A2C9F837-14EC-4E1F-B940-8A507342949E}" srcOrd="0" destOrd="0" presId="urn:microsoft.com/office/officeart/2005/8/layout/chevron2"/>
    <dgm:cxn modelId="{AA1E8713-D425-4A4A-9B3C-39D7210D379D}" type="presParOf" srcId="{CF170EB8-A0E4-4C3B-8AC4-42CB666876D4}" destId="{7F371F0E-2721-4F1E-972A-00772BC4CE94}" srcOrd="1" destOrd="0" presId="urn:microsoft.com/office/officeart/2005/8/layout/chevron2"/>
    <dgm:cxn modelId="{100600B0-7999-43D3-9A2D-C3A0920D445A}" type="presParOf" srcId="{B18FE7B8-5DD4-412B-BE19-74D047C8AF75}" destId="{62B907CC-3967-4C4D-858D-4CA1E7C5AE84}" srcOrd="5" destOrd="0" presId="urn:microsoft.com/office/officeart/2005/8/layout/chevron2"/>
    <dgm:cxn modelId="{D362F2E8-1572-459F-901F-F3BB93045D30}" type="presParOf" srcId="{B18FE7B8-5DD4-412B-BE19-74D047C8AF75}" destId="{C2171CE9-64F3-47C0-BC69-0FA78547A267}" srcOrd="6" destOrd="0" presId="urn:microsoft.com/office/officeart/2005/8/layout/chevron2"/>
    <dgm:cxn modelId="{F684235B-27CE-415C-A167-B3DECC94C9E5}" type="presParOf" srcId="{C2171CE9-64F3-47C0-BC69-0FA78547A267}" destId="{E9C75B7F-6F30-4751-8095-5F8F74EF2837}" srcOrd="0" destOrd="0" presId="urn:microsoft.com/office/officeart/2005/8/layout/chevron2"/>
    <dgm:cxn modelId="{B09347D2-72C5-4DB9-BE91-2179AE4118D1}" type="presParOf" srcId="{C2171CE9-64F3-47C0-BC69-0FA78547A267}" destId="{D410FE0A-2103-4AB3-8268-315212184AD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4FB0D1B-B276-4E29-A451-FAA641D9D485}" type="doc">
      <dgm:prSet loTypeId="urn:microsoft.com/office/officeart/2005/8/layout/chevron2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4A1B7F48-EC08-465A-9E8F-AE55312FD098}">
      <dgm:prSet phldrT="[텍스트]" custT="1"/>
      <dgm:spPr/>
      <dgm:t>
        <a:bodyPr/>
        <a:lstStyle/>
        <a:p>
          <a:pPr latinLnBrk="1">
            <a:lnSpc>
              <a:spcPct val="150000"/>
            </a:lnSpc>
          </a:pPr>
          <a:r>
            <a:rPr lang="en-US" altLang="ko-KR" sz="28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01</a:t>
          </a:r>
          <a:endParaRPr lang="ko-KR" altLang="en-US" sz="2800" dirty="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0B4347A4-B773-43CC-BCBD-233EE4769A3F}" type="parTrans" cxnId="{D5D98D21-B5BC-4755-A5C9-CAFA47404284}">
      <dgm:prSet/>
      <dgm:spPr/>
      <dgm:t>
        <a:bodyPr/>
        <a:lstStyle/>
        <a:p>
          <a:pPr latinLnBrk="1">
            <a:lnSpc>
              <a:spcPct val="150000"/>
            </a:lnSpc>
          </a:pPr>
          <a:endParaRPr lang="ko-KR" altLang="en-US" sz="280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6360EB1E-880E-4BA9-91B9-6E60411C7912}" type="sibTrans" cxnId="{D5D98D21-B5BC-4755-A5C9-CAFA47404284}">
      <dgm:prSet/>
      <dgm:spPr/>
      <dgm:t>
        <a:bodyPr/>
        <a:lstStyle/>
        <a:p>
          <a:pPr latinLnBrk="1">
            <a:lnSpc>
              <a:spcPct val="150000"/>
            </a:lnSpc>
          </a:pPr>
          <a:endParaRPr lang="ko-KR" altLang="en-US" sz="280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2937BEBF-B01F-4C30-9EA3-0F0BC2EA3994}">
      <dgm:prSet phldrT="[텍스트]" custT="1"/>
      <dgm:spPr/>
      <dgm:t>
        <a:bodyPr/>
        <a:lstStyle/>
        <a:p>
          <a:pPr latinLnBrk="1">
            <a:lnSpc>
              <a:spcPct val="150000"/>
            </a:lnSpc>
          </a:pPr>
          <a:r>
            <a:rPr lang="ko-KR" altLang="en-US" sz="28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실습생으로서 성실한 태도로 임한다</a:t>
          </a:r>
        </a:p>
      </dgm:t>
    </dgm:pt>
    <dgm:pt modelId="{C4986E91-21FB-4C18-9917-5EB383010880}" type="parTrans" cxnId="{80982772-4E83-4017-94EF-E62342E2D3B7}">
      <dgm:prSet/>
      <dgm:spPr/>
      <dgm:t>
        <a:bodyPr/>
        <a:lstStyle/>
        <a:p>
          <a:pPr latinLnBrk="1">
            <a:lnSpc>
              <a:spcPct val="150000"/>
            </a:lnSpc>
          </a:pPr>
          <a:endParaRPr lang="ko-KR" altLang="en-US" sz="280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B04BE4B3-947C-4CF1-91F1-D12B635C09F9}" type="sibTrans" cxnId="{80982772-4E83-4017-94EF-E62342E2D3B7}">
      <dgm:prSet/>
      <dgm:spPr/>
      <dgm:t>
        <a:bodyPr/>
        <a:lstStyle/>
        <a:p>
          <a:pPr latinLnBrk="1">
            <a:lnSpc>
              <a:spcPct val="150000"/>
            </a:lnSpc>
          </a:pPr>
          <a:endParaRPr lang="ko-KR" altLang="en-US" sz="280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F2316B92-3755-4447-BD05-A9C59BF52614}">
      <dgm:prSet phldrT="[텍스트]" custT="1"/>
      <dgm:spPr/>
      <dgm:t>
        <a:bodyPr/>
        <a:lstStyle/>
        <a:p>
          <a:pPr latinLnBrk="1">
            <a:lnSpc>
              <a:spcPct val="150000"/>
            </a:lnSpc>
          </a:pPr>
          <a:r>
            <a:rPr lang="en-US" altLang="ko-KR" sz="28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02</a:t>
          </a:r>
          <a:endParaRPr lang="ko-KR" altLang="en-US" sz="2800" dirty="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4B360F42-1509-4E4E-A562-E800BFF73EEF}" type="parTrans" cxnId="{A71E1C17-0248-4D5A-8072-2F35CFD3C16D}">
      <dgm:prSet/>
      <dgm:spPr/>
      <dgm:t>
        <a:bodyPr/>
        <a:lstStyle/>
        <a:p>
          <a:pPr latinLnBrk="1">
            <a:lnSpc>
              <a:spcPct val="150000"/>
            </a:lnSpc>
          </a:pPr>
          <a:endParaRPr lang="ko-KR" altLang="en-US" sz="280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E865252A-2E01-4B08-9F94-FF149CF4F00B}" type="sibTrans" cxnId="{A71E1C17-0248-4D5A-8072-2F35CFD3C16D}">
      <dgm:prSet/>
      <dgm:spPr/>
      <dgm:t>
        <a:bodyPr/>
        <a:lstStyle/>
        <a:p>
          <a:pPr latinLnBrk="1">
            <a:lnSpc>
              <a:spcPct val="150000"/>
            </a:lnSpc>
          </a:pPr>
          <a:endParaRPr lang="ko-KR" altLang="en-US" sz="280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C974C155-BA03-4592-A092-667AAFF61825}">
      <dgm:prSet phldrT="[텍스트]" custT="1"/>
      <dgm:spPr/>
      <dgm:t>
        <a:bodyPr/>
        <a:lstStyle/>
        <a:p>
          <a:pPr latinLnBrk="1">
            <a:lnSpc>
              <a:spcPct val="150000"/>
            </a:lnSpc>
          </a:pPr>
          <a:r>
            <a:rPr lang="ko-KR" altLang="en-US" sz="28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사회복지현장의 전반적인 사업의 이해</a:t>
          </a:r>
        </a:p>
      </dgm:t>
    </dgm:pt>
    <dgm:pt modelId="{60C04503-FB4B-4E0C-A12F-698FA40F066F}" type="parTrans" cxnId="{C033D1EB-F152-4428-8C90-3F7CE82FD7BE}">
      <dgm:prSet/>
      <dgm:spPr/>
      <dgm:t>
        <a:bodyPr/>
        <a:lstStyle/>
        <a:p>
          <a:pPr latinLnBrk="1">
            <a:lnSpc>
              <a:spcPct val="150000"/>
            </a:lnSpc>
          </a:pPr>
          <a:endParaRPr lang="ko-KR" altLang="en-US" sz="280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239D2EEC-FCC9-48E3-AB65-BCF25B8D7582}" type="sibTrans" cxnId="{C033D1EB-F152-4428-8C90-3F7CE82FD7BE}">
      <dgm:prSet/>
      <dgm:spPr/>
      <dgm:t>
        <a:bodyPr/>
        <a:lstStyle/>
        <a:p>
          <a:pPr latinLnBrk="1">
            <a:lnSpc>
              <a:spcPct val="150000"/>
            </a:lnSpc>
          </a:pPr>
          <a:endParaRPr lang="ko-KR" altLang="en-US" sz="280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5BEE1973-E277-4C15-8B78-8E300DC7C2DD}">
      <dgm:prSet phldrT="[텍스트]" custT="1"/>
      <dgm:spPr/>
      <dgm:t>
        <a:bodyPr/>
        <a:lstStyle/>
        <a:p>
          <a:pPr latinLnBrk="1">
            <a:lnSpc>
              <a:spcPct val="150000"/>
            </a:lnSpc>
          </a:pPr>
          <a:r>
            <a:rPr lang="en-US" altLang="ko-KR" sz="28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03</a:t>
          </a:r>
          <a:endParaRPr lang="ko-KR" altLang="en-US" sz="2800" dirty="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828F3E43-AA3A-4F2F-A3CE-91F614108893}" type="parTrans" cxnId="{2F6C3A7F-F9D4-454C-A91B-B36E7D327418}">
      <dgm:prSet/>
      <dgm:spPr/>
      <dgm:t>
        <a:bodyPr/>
        <a:lstStyle/>
        <a:p>
          <a:pPr latinLnBrk="1">
            <a:lnSpc>
              <a:spcPct val="150000"/>
            </a:lnSpc>
          </a:pPr>
          <a:endParaRPr lang="ko-KR" altLang="en-US" sz="280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C20253D0-0BEA-4307-BE7E-C73565C47684}" type="sibTrans" cxnId="{2F6C3A7F-F9D4-454C-A91B-B36E7D327418}">
      <dgm:prSet/>
      <dgm:spPr/>
      <dgm:t>
        <a:bodyPr/>
        <a:lstStyle/>
        <a:p>
          <a:pPr latinLnBrk="1">
            <a:lnSpc>
              <a:spcPct val="150000"/>
            </a:lnSpc>
          </a:pPr>
          <a:endParaRPr lang="ko-KR" altLang="en-US" sz="280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41A442AE-B1A8-470D-8147-B1517367C097}">
      <dgm:prSet phldrT="[텍스트]" custT="1"/>
      <dgm:spPr/>
      <dgm:t>
        <a:bodyPr/>
        <a:lstStyle/>
        <a:p>
          <a:pPr latinLnBrk="1">
            <a:lnSpc>
              <a:spcPct val="150000"/>
            </a:lnSpc>
          </a:pPr>
          <a:r>
            <a:rPr lang="ko-KR" altLang="en-US" sz="28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노인과 노인학대에 대한 이해</a:t>
          </a:r>
        </a:p>
      </dgm:t>
    </dgm:pt>
    <dgm:pt modelId="{657C023A-2144-44B9-9F0F-5CF4C2A0FBA3}" type="parTrans" cxnId="{7A62979D-8870-4332-A257-093797A454E2}">
      <dgm:prSet/>
      <dgm:spPr/>
      <dgm:t>
        <a:bodyPr/>
        <a:lstStyle/>
        <a:p>
          <a:pPr latinLnBrk="1">
            <a:lnSpc>
              <a:spcPct val="150000"/>
            </a:lnSpc>
          </a:pPr>
          <a:endParaRPr lang="ko-KR" altLang="en-US" sz="280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A76C57FC-F826-411F-B210-57031FEB97A4}" type="sibTrans" cxnId="{7A62979D-8870-4332-A257-093797A454E2}">
      <dgm:prSet/>
      <dgm:spPr/>
      <dgm:t>
        <a:bodyPr/>
        <a:lstStyle/>
        <a:p>
          <a:pPr latinLnBrk="1">
            <a:lnSpc>
              <a:spcPct val="150000"/>
            </a:lnSpc>
          </a:pPr>
          <a:endParaRPr lang="ko-KR" altLang="en-US" sz="280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277EEA1B-27AF-4A7D-9417-C210E3899328}">
      <dgm:prSet phldrT="[텍스트]" custT="1"/>
      <dgm:spPr/>
      <dgm:t>
        <a:bodyPr/>
        <a:lstStyle/>
        <a:p>
          <a:pPr latinLnBrk="1">
            <a:lnSpc>
              <a:spcPct val="150000"/>
            </a:lnSpc>
          </a:pPr>
          <a:r>
            <a:rPr lang="en-US" altLang="ko-KR" sz="28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04</a:t>
          </a:r>
          <a:endParaRPr lang="ko-KR" altLang="en-US" sz="2800" dirty="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365A0DD7-7405-4225-95C4-CB688E8EB951}" type="parTrans" cxnId="{8072DE78-9567-4FE5-A021-E790B3F537CD}">
      <dgm:prSet/>
      <dgm:spPr/>
      <dgm:t>
        <a:bodyPr/>
        <a:lstStyle/>
        <a:p>
          <a:pPr latinLnBrk="1"/>
          <a:endParaRPr lang="ko-KR" altLang="en-US" sz="2800">
            <a:solidFill>
              <a:schemeClr val="tx1"/>
            </a:solidFill>
          </a:endParaRPr>
        </a:p>
      </dgm:t>
    </dgm:pt>
    <dgm:pt modelId="{7AB03D4D-4BD1-4C45-8389-D8D4C1FACDEF}" type="sibTrans" cxnId="{8072DE78-9567-4FE5-A021-E790B3F537CD}">
      <dgm:prSet/>
      <dgm:spPr/>
      <dgm:t>
        <a:bodyPr/>
        <a:lstStyle/>
        <a:p>
          <a:pPr latinLnBrk="1"/>
          <a:endParaRPr lang="ko-KR" altLang="en-US" sz="2800">
            <a:solidFill>
              <a:schemeClr val="tx1"/>
            </a:solidFill>
          </a:endParaRPr>
        </a:p>
      </dgm:t>
    </dgm:pt>
    <dgm:pt modelId="{3605E294-9069-49D0-8F4D-456FE47B3829}">
      <dgm:prSet phldrT="[텍스트]" custT="1"/>
      <dgm:spPr/>
      <dgm:t>
        <a:bodyPr/>
        <a:lstStyle/>
        <a:p>
          <a:pPr latinLnBrk="1">
            <a:lnSpc>
              <a:spcPct val="150000"/>
            </a:lnSpc>
          </a:pPr>
          <a:r>
            <a:rPr lang="ko-KR" altLang="en-US" sz="28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프로그램에 대한 이해</a:t>
          </a:r>
        </a:p>
      </dgm:t>
    </dgm:pt>
    <dgm:pt modelId="{F093B5F5-74FF-47FF-85C8-DBF12F076618}" type="parTrans" cxnId="{1F57C918-E2FA-416E-B63A-65ABFA996B70}">
      <dgm:prSet/>
      <dgm:spPr/>
      <dgm:t>
        <a:bodyPr/>
        <a:lstStyle/>
        <a:p>
          <a:pPr latinLnBrk="1"/>
          <a:endParaRPr lang="ko-KR" altLang="en-US" sz="2800">
            <a:solidFill>
              <a:schemeClr val="tx1"/>
            </a:solidFill>
          </a:endParaRPr>
        </a:p>
      </dgm:t>
    </dgm:pt>
    <dgm:pt modelId="{C4EDF462-1A8B-4B7E-8FFF-3036CB699B6D}" type="sibTrans" cxnId="{1F57C918-E2FA-416E-B63A-65ABFA996B70}">
      <dgm:prSet/>
      <dgm:spPr/>
      <dgm:t>
        <a:bodyPr/>
        <a:lstStyle/>
        <a:p>
          <a:pPr latinLnBrk="1"/>
          <a:endParaRPr lang="ko-KR" altLang="en-US" sz="2800">
            <a:solidFill>
              <a:schemeClr val="tx1"/>
            </a:solidFill>
          </a:endParaRPr>
        </a:p>
      </dgm:t>
    </dgm:pt>
    <dgm:pt modelId="{B18FE7B8-5DD4-412B-BE19-74D047C8AF75}" type="pres">
      <dgm:prSet presAssocID="{04FB0D1B-B276-4E29-A451-FAA641D9D485}" presName="linearFlow" presStyleCnt="0">
        <dgm:presLayoutVars>
          <dgm:dir/>
          <dgm:animLvl val="lvl"/>
          <dgm:resizeHandles val="exact"/>
        </dgm:presLayoutVars>
      </dgm:prSet>
      <dgm:spPr/>
    </dgm:pt>
    <dgm:pt modelId="{42B343B4-ACC4-44D5-8782-066FE7A31E76}" type="pres">
      <dgm:prSet presAssocID="{4A1B7F48-EC08-465A-9E8F-AE55312FD098}" presName="composite" presStyleCnt="0"/>
      <dgm:spPr/>
    </dgm:pt>
    <dgm:pt modelId="{02F5507B-4CAD-4AF5-9AF5-FD0BC8F45CA7}" type="pres">
      <dgm:prSet presAssocID="{4A1B7F48-EC08-465A-9E8F-AE55312FD098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97FE36FA-EA21-4605-BB08-7AF20CAC0C2F}" type="pres">
      <dgm:prSet presAssocID="{4A1B7F48-EC08-465A-9E8F-AE55312FD098}" presName="descendantText" presStyleLbl="alignAcc1" presStyleIdx="0" presStyleCnt="4">
        <dgm:presLayoutVars>
          <dgm:bulletEnabled val="1"/>
        </dgm:presLayoutVars>
      </dgm:prSet>
      <dgm:spPr/>
    </dgm:pt>
    <dgm:pt modelId="{96E6DAD3-B3CF-4026-B62D-02C2FCDD2969}" type="pres">
      <dgm:prSet presAssocID="{6360EB1E-880E-4BA9-91B9-6E60411C7912}" presName="sp" presStyleCnt="0"/>
      <dgm:spPr/>
    </dgm:pt>
    <dgm:pt modelId="{7B0155DC-D3C4-468E-92CD-FEDF17C6E130}" type="pres">
      <dgm:prSet presAssocID="{F2316B92-3755-4447-BD05-A9C59BF52614}" presName="composite" presStyleCnt="0"/>
      <dgm:spPr/>
    </dgm:pt>
    <dgm:pt modelId="{47E222CF-C109-47F3-B9D1-AC3BEECAFB90}" type="pres">
      <dgm:prSet presAssocID="{F2316B92-3755-4447-BD05-A9C59BF52614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DDDB7A31-417F-4352-B6FB-D4B05A603BFE}" type="pres">
      <dgm:prSet presAssocID="{F2316B92-3755-4447-BD05-A9C59BF52614}" presName="descendantText" presStyleLbl="alignAcc1" presStyleIdx="1" presStyleCnt="4">
        <dgm:presLayoutVars>
          <dgm:bulletEnabled val="1"/>
        </dgm:presLayoutVars>
      </dgm:prSet>
      <dgm:spPr/>
    </dgm:pt>
    <dgm:pt modelId="{674AEC36-215E-4395-9A74-288B01F20638}" type="pres">
      <dgm:prSet presAssocID="{E865252A-2E01-4B08-9F94-FF149CF4F00B}" presName="sp" presStyleCnt="0"/>
      <dgm:spPr/>
    </dgm:pt>
    <dgm:pt modelId="{CF170EB8-A0E4-4C3B-8AC4-42CB666876D4}" type="pres">
      <dgm:prSet presAssocID="{5BEE1973-E277-4C15-8B78-8E300DC7C2DD}" presName="composite" presStyleCnt="0"/>
      <dgm:spPr/>
    </dgm:pt>
    <dgm:pt modelId="{A2C9F837-14EC-4E1F-B940-8A507342949E}" type="pres">
      <dgm:prSet presAssocID="{5BEE1973-E277-4C15-8B78-8E300DC7C2DD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7F371F0E-2721-4F1E-972A-00772BC4CE94}" type="pres">
      <dgm:prSet presAssocID="{5BEE1973-E277-4C15-8B78-8E300DC7C2DD}" presName="descendantText" presStyleLbl="alignAcc1" presStyleIdx="2" presStyleCnt="4">
        <dgm:presLayoutVars>
          <dgm:bulletEnabled val="1"/>
        </dgm:presLayoutVars>
      </dgm:prSet>
      <dgm:spPr/>
    </dgm:pt>
    <dgm:pt modelId="{62B907CC-3967-4C4D-858D-4CA1E7C5AE84}" type="pres">
      <dgm:prSet presAssocID="{C20253D0-0BEA-4307-BE7E-C73565C47684}" presName="sp" presStyleCnt="0"/>
      <dgm:spPr/>
    </dgm:pt>
    <dgm:pt modelId="{C2171CE9-64F3-47C0-BC69-0FA78547A267}" type="pres">
      <dgm:prSet presAssocID="{277EEA1B-27AF-4A7D-9417-C210E3899328}" presName="composite" presStyleCnt="0"/>
      <dgm:spPr/>
    </dgm:pt>
    <dgm:pt modelId="{E9C75B7F-6F30-4751-8095-5F8F74EF2837}" type="pres">
      <dgm:prSet presAssocID="{277EEA1B-27AF-4A7D-9417-C210E3899328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D410FE0A-2103-4AB3-8268-315212184ADD}" type="pres">
      <dgm:prSet presAssocID="{277EEA1B-27AF-4A7D-9417-C210E3899328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A71E1C17-0248-4D5A-8072-2F35CFD3C16D}" srcId="{04FB0D1B-B276-4E29-A451-FAA641D9D485}" destId="{F2316B92-3755-4447-BD05-A9C59BF52614}" srcOrd="1" destOrd="0" parTransId="{4B360F42-1509-4E4E-A562-E800BFF73EEF}" sibTransId="{E865252A-2E01-4B08-9F94-FF149CF4F00B}"/>
    <dgm:cxn modelId="{1F57C918-E2FA-416E-B63A-65ABFA996B70}" srcId="{277EEA1B-27AF-4A7D-9417-C210E3899328}" destId="{3605E294-9069-49D0-8F4D-456FE47B3829}" srcOrd="0" destOrd="0" parTransId="{F093B5F5-74FF-47FF-85C8-DBF12F076618}" sibTransId="{C4EDF462-1A8B-4B7E-8FFF-3036CB699B6D}"/>
    <dgm:cxn modelId="{8C701B1F-80AE-4807-A812-DCC1659DDE6B}" type="presOf" srcId="{F2316B92-3755-4447-BD05-A9C59BF52614}" destId="{47E222CF-C109-47F3-B9D1-AC3BEECAFB90}" srcOrd="0" destOrd="0" presId="urn:microsoft.com/office/officeart/2005/8/layout/chevron2"/>
    <dgm:cxn modelId="{D5D98D21-B5BC-4755-A5C9-CAFA47404284}" srcId="{04FB0D1B-B276-4E29-A451-FAA641D9D485}" destId="{4A1B7F48-EC08-465A-9E8F-AE55312FD098}" srcOrd="0" destOrd="0" parTransId="{0B4347A4-B773-43CC-BCBD-233EE4769A3F}" sibTransId="{6360EB1E-880E-4BA9-91B9-6E60411C7912}"/>
    <dgm:cxn modelId="{80982772-4E83-4017-94EF-E62342E2D3B7}" srcId="{4A1B7F48-EC08-465A-9E8F-AE55312FD098}" destId="{2937BEBF-B01F-4C30-9EA3-0F0BC2EA3994}" srcOrd="0" destOrd="0" parTransId="{C4986E91-21FB-4C18-9917-5EB383010880}" sibTransId="{B04BE4B3-947C-4CF1-91F1-D12B635C09F9}"/>
    <dgm:cxn modelId="{8072DE78-9567-4FE5-A021-E790B3F537CD}" srcId="{04FB0D1B-B276-4E29-A451-FAA641D9D485}" destId="{277EEA1B-27AF-4A7D-9417-C210E3899328}" srcOrd="3" destOrd="0" parTransId="{365A0DD7-7405-4225-95C4-CB688E8EB951}" sibTransId="{7AB03D4D-4BD1-4C45-8389-D8D4C1FACDEF}"/>
    <dgm:cxn modelId="{2F6C3A7F-F9D4-454C-A91B-B36E7D327418}" srcId="{04FB0D1B-B276-4E29-A451-FAA641D9D485}" destId="{5BEE1973-E277-4C15-8B78-8E300DC7C2DD}" srcOrd="2" destOrd="0" parTransId="{828F3E43-AA3A-4F2F-A3CE-91F614108893}" sibTransId="{C20253D0-0BEA-4307-BE7E-C73565C47684}"/>
    <dgm:cxn modelId="{D6388380-1998-4752-914F-2E9BD2F45127}" type="presOf" srcId="{41A442AE-B1A8-470D-8147-B1517367C097}" destId="{7F371F0E-2721-4F1E-972A-00772BC4CE94}" srcOrd="0" destOrd="0" presId="urn:microsoft.com/office/officeart/2005/8/layout/chevron2"/>
    <dgm:cxn modelId="{F33E0883-4567-4D62-A6AD-AB3C1DD3B8C7}" type="presOf" srcId="{2937BEBF-B01F-4C30-9EA3-0F0BC2EA3994}" destId="{97FE36FA-EA21-4605-BB08-7AF20CAC0C2F}" srcOrd="0" destOrd="0" presId="urn:microsoft.com/office/officeart/2005/8/layout/chevron2"/>
    <dgm:cxn modelId="{7A62979D-8870-4332-A257-093797A454E2}" srcId="{5BEE1973-E277-4C15-8B78-8E300DC7C2DD}" destId="{41A442AE-B1A8-470D-8147-B1517367C097}" srcOrd="0" destOrd="0" parTransId="{657C023A-2144-44B9-9F0F-5CF4C2A0FBA3}" sibTransId="{A76C57FC-F826-411F-B210-57031FEB97A4}"/>
    <dgm:cxn modelId="{3CBA90A2-7988-45E8-BD31-44F7546031B0}" type="presOf" srcId="{5BEE1973-E277-4C15-8B78-8E300DC7C2DD}" destId="{A2C9F837-14EC-4E1F-B940-8A507342949E}" srcOrd="0" destOrd="0" presId="urn:microsoft.com/office/officeart/2005/8/layout/chevron2"/>
    <dgm:cxn modelId="{A13BFCAD-CC55-4D8F-9BC5-7D7E6E57DEB1}" type="presOf" srcId="{3605E294-9069-49D0-8F4D-456FE47B3829}" destId="{D410FE0A-2103-4AB3-8268-315212184ADD}" srcOrd="0" destOrd="0" presId="urn:microsoft.com/office/officeart/2005/8/layout/chevron2"/>
    <dgm:cxn modelId="{E18A0BC5-E7F0-4AB2-995D-F23DB70DABCF}" type="presOf" srcId="{277EEA1B-27AF-4A7D-9417-C210E3899328}" destId="{E9C75B7F-6F30-4751-8095-5F8F74EF2837}" srcOrd="0" destOrd="0" presId="urn:microsoft.com/office/officeart/2005/8/layout/chevron2"/>
    <dgm:cxn modelId="{694B67CA-1915-4EE6-BCC5-0E6AA8FD9AFB}" type="presOf" srcId="{4A1B7F48-EC08-465A-9E8F-AE55312FD098}" destId="{02F5507B-4CAD-4AF5-9AF5-FD0BC8F45CA7}" srcOrd="0" destOrd="0" presId="urn:microsoft.com/office/officeart/2005/8/layout/chevron2"/>
    <dgm:cxn modelId="{3C57A0DE-D23F-46BB-981E-CF66EFC1CA45}" type="presOf" srcId="{C974C155-BA03-4592-A092-667AAFF61825}" destId="{DDDB7A31-417F-4352-B6FB-D4B05A603BFE}" srcOrd="0" destOrd="0" presId="urn:microsoft.com/office/officeart/2005/8/layout/chevron2"/>
    <dgm:cxn modelId="{C033D1EB-F152-4428-8C90-3F7CE82FD7BE}" srcId="{F2316B92-3755-4447-BD05-A9C59BF52614}" destId="{C974C155-BA03-4592-A092-667AAFF61825}" srcOrd="0" destOrd="0" parTransId="{60C04503-FB4B-4E0C-A12F-698FA40F066F}" sibTransId="{239D2EEC-FCC9-48E3-AB65-BCF25B8D7582}"/>
    <dgm:cxn modelId="{41087FEE-EC1D-4A67-9D5B-AF38B74DC4D4}" type="presOf" srcId="{04FB0D1B-B276-4E29-A451-FAA641D9D485}" destId="{B18FE7B8-5DD4-412B-BE19-74D047C8AF75}" srcOrd="0" destOrd="0" presId="urn:microsoft.com/office/officeart/2005/8/layout/chevron2"/>
    <dgm:cxn modelId="{BC783DD7-A222-4319-BC81-5AEBB72CD49A}" type="presParOf" srcId="{B18FE7B8-5DD4-412B-BE19-74D047C8AF75}" destId="{42B343B4-ACC4-44D5-8782-066FE7A31E76}" srcOrd="0" destOrd="0" presId="urn:microsoft.com/office/officeart/2005/8/layout/chevron2"/>
    <dgm:cxn modelId="{78A51129-9864-4047-A493-990A63D4ED03}" type="presParOf" srcId="{42B343B4-ACC4-44D5-8782-066FE7A31E76}" destId="{02F5507B-4CAD-4AF5-9AF5-FD0BC8F45CA7}" srcOrd="0" destOrd="0" presId="urn:microsoft.com/office/officeart/2005/8/layout/chevron2"/>
    <dgm:cxn modelId="{654F675D-E731-4483-A270-510CFCC02CDF}" type="presParOf" srcId="{42B343B4-ACC4-44D5-8782-066FE7A31E76}" destId="{97FE36FA-EA21-4605-BB08-7AF20CAC0C2F}" srcOrd="1" destOrd="0" presId="urn:microsoft.com/office/officeart/2005/8/layout/chevron2"/>
    <dgm:cxn modelId="{542CE76B-347E-48F4-AA13-42BE9E3245C6}" type="presParOf" srcId="{B18FE7B8-5DD4-412B-BE19-74D047C8AF75}" destId="{96E6DAD3-B3CF-4026-B62D-02C2FCDD2969}" srcOrd="1" destOrd="0" presId="urn:microsoft.com/office/officeart/2005/8/layout/chevron2"/>
    <dgm:cxn modelId="{F2C2BB1E-9792-4E48-89EE-114DBAED0CE6}" type="presParOf" srcId="{B18FE7B8-5DD4-412B-BE19-74D047C8AF75}" destId="{7B0155DC-D3C4-468E-92CD-FEDF17C6E130}" srcOrd="2" destOrd="0" presId="urn:microsoft.com/office/officeart/2005/8/layout/chevron2"/>
    <dgm:cxn modelId="{B0A82C41-B705-4215-AAA7-CA0D4999AAEF}" type="presParOf" srcId="{7B0155DC-D3C4-468E-92CD-FEDF17C6E130}" destId="{47E222CF-C109-47F3-B9D1-AC3BEECAFB90}" srcOrd="0" destOrd="0" presId="urn:microsoft.com/office/officeart/2005/8/layout/chevron2"/>
    <dgm:cxn modelId="{C3DED24A-B116-41BA-B6EC-80534E7D1CF3}" type="presParOf" srcId="{7B0155DC-D3C4-468E-92CD-FEDF17C6E130}" destId="{DDDB7A31-417F-4352-B6FB-D4B05A603BFE}" srcOrd="1" destOrd="0" presId="urn:microsoft.com/office/officeart/2005/8/layout/chevron2"/>
    <dgm:cxn modelId="{EB200182-36C8-4FAD-8EDA-3B21849F770D}" type="presParOf" srcId="{B18FE7B8-5DD4-412B-BE19-74D047C8AF75}" destId="{674AEC36-215E-4395-9A74-288B01F20638}" srcOrd="3" destOrd="0" presId="urn:microsoft.com/office/officeart/2005/8/layout/chevron2"/>
    <dgm:cxn modelId="{05650D9C-101B-4386-B054-BCC72E429E6F}" type="presParOf" srcId="{B18FE7B8-5DD4-412B-BE19-74D047C8AF75}" destId="{CF170EB8-A0E4-4C3B-8AC4-42CB666876D4}" srcOrd="4" destOrd="0" presId="urn:microsoft.com/office/officeart/2005/8/layout/chevron2"/>
    <dgm:cxn modelId="{53A7644A-1B30-45AF-9A20-48CD121880AE}" type="presParOf" srcId="{CF170EB8-A0E4-4C3B-8AC4-42CB666876D4}" destId="{A2C9F837-14EC-4E1F-B940-8A507342949E}" srcOrd="0" destOrd="0" presId="urn:microsoft.com/office/officeart/2005/8/layout/chevron2"/>
    <dgm:cxn modelId="{AA1E8713-D425-4A4A-9B3C-39D7210D379D}" type="presParOf" srcId="{CF170EB8-A0E4-4C3B-8AC4-42CB666876D4}" destId="{7F371F0E-2721-4F1E-972A-00772BC4CE94}" srcOrd="1" destOrd="0" presId="urn:microsoft.com/office/officeart/2005/8/layout/chevron2"/>
    <dgm:cxn modelId="{100600B0-7999-43D3-9A2D-C3A0920D445A}" type="presParOf" srcId="{B18FE7B8-5DD4-412B-BE19-74D047C8AF75}" destId="{62B907CC-3967-4C4D-858D-4CA1E7C5AE84}" srcOrd="5" destOrd="0" presId="urn:microsoft.com/office/officeart/2005/8/layout/chevron2"/>
    <dgm:cxn modelId="{D362F2E8-1572-459F-901F-F3BB93045D30}" type="presParOf" srcId="{B18FE7B8-5DD4-412B-BE19-74D047C8AF75}" destId="{C2171CE9-64F3-47C0-BC69-0FA78547A267}" srcOrd="6" destOrd="0" presId="urn:microsoft.com/office/officeart/2005/8/layout/chevron2"/>
    <dgm:cxn modelId="{F684235B-27CE-415C-A167-B3DECC94C9E5}" type="presParOf" srcId="{C2171CE9-64F3-47C0-BC69-0FA78547A267}" destId="{E9C75B7F-6F30-4751-8095-5F8F74EF2837}" srcOrd="0" destOrd="0" presId="urn:microsoft.com/office/officeart/2005/8/layout/chevron2"/>
    <dgm:cxn modelId="{B09347D2-72C5-4DB9-BE91-2179AE4118D1}" type="presParOf" srcId="{C2171CE9-64F3-47C0-BC69-0FA78547A267}" destId="{D410FE0A-2103-4AB3-8268-315212184AD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1AB577-67E3-4D33-AE44-04F8A2FA1779}">
      <dsp:nvSpPr>
        <dsp:cNvPr id="0" name=""/>
        <dsp:cNvSpPr/>
      </dsp:nvSpPr>
      <dsp:spPr>
        <a:xfrm>
          <a:off x="81985" y="0"/>
          <a:ext cx="7680094" cy="617219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latinLnBrk="1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80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[</a:t>
          </a:r>
          <a:r>
            <a:rPr lang="ko-KR" altLang="en-US" sz="2800" kern="1200" dirty="0">
              <a:solidFill>
                <a:srgbClr val="C00000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미션 </a:t>
          </a:r>
          <a:r>
            <a:rPr lang="en-US" sz="2800" b="0" i="0" kern="1200" dirty="0">
              <a:solidFill>
                <a:srgbClr val="C00000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Mission</a:t>
          </a:r>
          <a:r>
            <a:rPr lang="en-US" altLang="ko-KR" sz="280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]</a:t>
          </a:r>
          <a:endParaRPr lang="ko-KR" altLang="en-US" sz="2800" kern="1200" dirty="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81985" y="0"/>
        <a:ext cx="7680094" cy="1851660"/>
      </dsp:txXfrm>
    </dsp:sp>
    <dsp:sp modelId="{7A7BABC7-3064-41EF-9367-2D7FCA3B0A0F}">
      <dsp:nvSpPr>
        <dsp:cNvPr id="0" name=""/>
        <dsp:cNvSpPr/>
      </dsp:nvSpPr>
      <dsp:spPr>
        <a:xfrm>
          <a:off x="254539" y="1852607"/>
          <a:ext cx="7177733" cy="40100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lvl="0" indent="0" algn="ctr" defTabSz="1244600" latinLnBrk="1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80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Caritas(</a:t>
          </a:r>
          <a:r>
            <a:rPr lang="ko-KR" altLang="en-US" sz="280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행동하는 사랑</a:t>
          </a:r>
          <a:r>
            <a:rPr lang="en-US" altLang="ko-KR" sz="280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)</a:t>
          </a:r>
          <a:r>
            <a:rPr lang="ko-KR" altLang="en-US" sz="280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를 통해 노인과 가족의 다리 역할이 되어 행복한 가정을 이루자</a:t>
          </a:r>
        </a:p>
      </dsp:txBody>
      <dsp:txXfrm>
        <a:off x="371989" y="1970057"/>
        <a:ext cx="6942833" cy="3775134"/>
      </dsp:txXfrm>
    </dsp:sp>
    <dsp:sp modelId="{DCBD6EEF-1F35-4DA3-9FFF-2A1C874B09EA}">
      <dsp:nvSpPr>
        <dsp:cNvPr id="0" name=""/>
        <dsp:cNvSpPr/>
      </dsp:nvSpPr>
      <dsp:spPr>
        <a:xfrm>
          <a:off x="8299169" y="0"/>
          <a:ext cx="9010786" cy="617219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latinLnBrk="1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80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[</a:t>
          </a:r>
          <a:r>
            <a:rPr lang="ko-KR" altLang="en-US" sz="2800" kern="1200" dirty="0">
              <a:solidFill>
                <a:srgbClr val="C00000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비전 </a:t>
          </a:r>
          <a:r>
            <a:rPr lang="en-US" altLang="ko-KR" sz="2800" kern="1200" dirty="0">
              <a:solidFill>
                <a:srgbClr val="C00000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Vison</a:t>
          </a:r>
          <a:r>
            <a:rPr lang="en-US" altLang="ko-KR" sz="280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]</a:t>
          </a:r>
          <a:endParaRPr lang="ko-KR" altLang="en-US" sz="2800" kern="1200" dirty="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8299169" y="0"/>
        <a:ext cx="9010786" cy="1851660"/>
      </dsp:txXfrm>
    </dsp:sp>
    <dsp:sp modelId="{4826A901-9834-4A35-953C-27E2180C85D7}">
      <dsp:nvSpPr>
        <dsp:cNvPr id="0" name=""/>
        <dsp:cNvSpPr/>
      </dsp:nvSpPr>
      <dsp:spPr>
        <a:xfrm>
          <a:off x="8651124" y="1907859"/>
          <a:ext cx="8379585" cy="40112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lvl="0" indent="0" algn="ctr" defTabSz="1244600" latinLnBrk="1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80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왜곡된 가족관계에서 시작되는 노인학대 </a:t>
          </a:r>
          <a:endParaRPr lang="en-US" altLang="ko-KR" sz="2800" kern="1200" dirty="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1244600" latinLnBrk="1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80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노인과 가족이 서로를 이해할 수 있게 중간 다리 역할을 하는 </a:t>
          </a:r>
          <a:r>
            <a:rPr lang="en-US" altLang="ko-KR" sz="280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Caritas(</a:t>
          </a:r>
          <a:r>
            <a:rPr lang="ko-KR" altLang="en-US" sz="280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행동하는 사랑</a:t>
          </a:r>
          <a:r>
            <a:rPr lang="en-US" altLang="ko-KR" sz="280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)</a:t>
          </a:r>
          <a:r>
            <a:rPr lang="ko-KR" altLang="en-US" sz="280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 대전노인보호전문기관</a:t>
          </a:r>
        </a:p>
      </dsp:txBody>
      <dsp:txXfrm>
        <a:off x="8768609" y="2025344"/>
        <a:ext cx="8144615" cy="37762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1AB577-67E3-4D33-AE44-04F8A2FA1779}">
      <dsp:nvSpPr>
        <dsp:cNvPr id="0" name=""/>
        <dsp:cNvSpPr/>
      </dsp:nvSpPr>
      <dsp:spPr>
        <a:xfrm>
          <a:off x="7859" y="0"/>
          <a:ext cx="16105093" cy="66675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latinLnBrk="1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80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[</a:t>
          </a:r>
          <a:r>
            <a:rPr lang="ko-KR" altLang="en-US" sz="2800" kern="1200" dirty="0">
              <a:solidFill>
                <a:srgbClr val="C00000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전략 </a:t>
          </a:r>
          <a:r>
            <a:rPr lang="en-US" sz="2800" b="0" i="0" kern="1200" dirty="0">
              <a:solidFill>
                <a:srgbClr val="C00000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Strategy</a:t>
          </a:r>
          <a:r>
            <a:rPr lang="en-US" altLang="ko-KR" sz="280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]</a:t>
          </a:r>
          <a:endParaRPr lang="ko-KR" altLang="en-US" sz="2800" kern="1200" dirty="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7859" y="0"/>
        <a:ext cx="16105093" cy="2000250"/>
      </dsp:txXfrm>
    </dsp:sp>
    <dsp:sp modelId="{7A7BABC7-3064-41EF-9367-2D7FCA3B0A0F}">
      <dsp:nvSpPr>
        <dsp:cNvPr id="0" name=""/>
        <dsp:cNvSpPr/>
      </dsp:nvSpPr>
      <dsp:spPr>
        <a:xfrm>
          <a:off x="228636" y="1759953"/>
          <a:ext cx="15566229" cy="43287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lvl="0" indent="0" algn="ctr" defTabSz="1244600" latinLnBrk="1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800" b="0" i="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폭력과 학대보다는 대화와 이해를</a:t>
          </a:r>
          <a:br>
            <a:rPr lang="ko-KR" altLang="en-US" sz="280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</a:br>
          <a:r>
            <a:rPr lang="ko-KR" altLang="en-US" sz="2800" b="0" i="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나와 너</a:t>
          </a:r>
          <a:r>
            <a:rPr lang="en-US" altLang="ko-KR" sz="2800" b="0" i="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, </a:t>
          </a:r>
          <a:r>
            <a:rPr lang="ko-KR" altLang="en-US" sz="2800" b="0" i="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그리고 우리가 가족임을</a:t>
          </a:r>
          <a:br>
            <a:rPr lang="ko-KR" altLang="en-US" sz="280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</a:br>
          <a:r>
            <a:rPr lang="ko-KR" altLang="en-US" sz="2800" b="0" i="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가족은 함께하는 공동체이며 기쁨임을</a:t>
          </a:r>
          <a:br>
            <a:rPr lang="ko-KR" altLang="en-US" sz="280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</a:br>
          <a:r>
            <a:rPr lang="ko-KR" altLang="en-US" sz="2800" b="0" i="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대화와 이해가 가득 찬 가족</a:t>
          </a:r>
          <a:br>
            <a:rPr lang="ko-KR" altLang="en-US" sz="280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</a:br>
          <a:r>
            <a:rPr lang="ko-KR" altLang="en-US" sz="2800" b="0" i="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노인학대 없는 세상</a:t>
          </a:r>
          <a:r>
            <a:rPr lang="en-US" altLang="ko-KR" sz="2800" b="0" i="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, </a:t>
          </a:r>
          <a:r>
            <a:rPr lang="ko-KR" altLang="en-US" sz="2800" b="0" i="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행복한 세상</a:t>
          </a:r>
          <a:endParaRPr lang="ko-KR" altLang="en-US" sz="2800" kern="1200" dirty="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355419" y="1886736"/>
        <a:ext cx="15312663" cy="40751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BD6EEF-1F35-4DA3-9FFF-2A1C874B09EA}">
      <dsp:nvSpPr>
        <dsp:cNvPr id="0" name=""/>
        <dsp:cNvSpPr/>
      </dsp:nvSpPr>
      <dsp:spPr>
        <a:xfrm>
          <a:off x="13912" y="0"/>
          <a:ext cx="15073687" cy="5715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latinLnBrk="1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80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[</a:t>
          </a:r>
          <a:r>
            <a:rPr lang="ko-KR" altLang="en-US" sz="2800" kern="1200" dirty="0">
              <a:solidFill>
                <a:srgbClr val="C00000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행동요소 </a:t>
          </a:r>
          <a:r>
            <a:rPr lang="en-US" sz="2800" b="0" i="0" kern="1200" dirty="0">
              <a:solidFill>
                <a:srgbClr val="C00000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Action Element</a:t>
          </a:r>
          <a:r>
            <a:rPr lang="en-US" altLang="ko-KR" sz="280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]</a:t>
          </a:r>
          <a:endParaRPr lang="ko-KR" altLang="en-US" sz="2800" kern="1200" dirty="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13912" y="0"/>
        <a:ext cx="15073687" cy="1714500"/>
      </dsp:txXfrm>
    </dsp:sp>
    <dsp:sp modelId="{4826A901-9834-4A35-953C-27E2180C85D7}">
      <dsp:nvSpPr>
        <dsp:cNvPr id="0" name=""/>
        <dsp:cNvSpPr/>
      </dsp:nvSpPr>
      <dsp:spPr>
        <a:xfrm>
          <a:off x="1532354" y="1766536"/>
          <a:ext cx="11484204" cy="37140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lvl="0" indent="0" algn="ctr" defTabSz="1244600" latinLnBrk="1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800" b="0" i="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어르신과 가족 안</a:t>
          </a:r>
          <a:r>
            <a:rPr lang="en-US" altLang="ko-KR" sz="2800" b="0" i="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(IN)</a:t>
          </a:r>
          <a:r>
            <a:rPr lang="ko-KR" altLang="en-US" sz="2800" b="0" i="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에서 생각하고 </a:t>
          </a:r>
          <a:endParaRPr lang="en-US" altLang="ko-KR" sz="2800" b="0" i="0" kern="1200" dirty="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1244600" latinLnBrk="1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800" b="0" i="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어르신과 가족을 함께</a:t>
          </a:r>
          <a:r>
            <a:rPr lang="en-US" altLang="ko-KR" sz="2800" b="0" i="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(WITH) </a:t>
          </a:r>
          <a:r>
            <a:rPr lang="ko-KR" altLang="en-US" sz="2800" b="0" i="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이해하며 </a:t>
          </a:r>
          <a:endParaRPr lang="en-US" altLang="ko-KR" sz="2800" b="0" i="0" kern="1200" dirty="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1244600" latinLnBrk="1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800" b="0" i="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어르신과 가족 모두를 위하여</a:t>
          </a:r>
          <a:r>
            <a:rPr lang="en-US" altLang="ko-KR" sz="2800" b="0" i="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(FOR) </a:t>
          </a:r>
          <a:r>
            <a:rPr lang="ko-KR" altLang="en-US" sz="2800" b="0" i="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상담하자</a:t>
          </a:r>
          <a:endParaRPr lang="ko-KR" altLang="en-US" sz="2800" kern="1200" dirty="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1641136" y="1875318"/>
        <a:ext cx="11266640" cy="349652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F5507B-4CAD-4AF5-9AF5-FD0BC8F45CA7}">
      <dsp:nvSpPr>
        <dsp:cNvPr id="0" name=""/>
        <dsp:cNvSpPr/>
      </dsp:nvSpPr>
      <dsp:spPr>
        <a:xfrm rot="5400000">
          <a:off x="-226827" y="231479"/>
          <a:ext cx="1512184" cy="105852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latinLnBrk="1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800" kern="120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목표</a:t>
          </a:r>
          <a:r>
            <a:rPr lang="en-US" altLang="ko-KR" sz="2800" kern="120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endParaRPr lang="ko-KR" altLang="en-US" sz="2800" kern="1200" dirty="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 rot="-5400000">
        <a:off x="1" y="533917"/>
        <a:ext cx="1058529" cy="453655"/>
      </dsp:txXfrm>
    </dsp:sp>
    <dsp:sp modelId="{97FE36FA-EA21-4605-BB08-7AF20CAC0C2F}">
      <dsp:nvSpPr>
        <dsp:cNvPr id="0" name=""/>
        <dsp:cNvSpPr/>
      </dsp:nvSpPr>
      <dsp:spPr>
        <a:xfrm rot="5400000">
          <a:off x="8479077" y="-7415897"/>
          <a:ext cx="983436" cy="158245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 latinLnBrk="1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280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실습생으로서 성실한 태도로 임한다</a:t>
          </a:r>
        </a:p>
      </dsp:txBody>
      <dsp:txXfrm rot="-5400000">
        <a:off x="1058529" y="52658"/>
        <a:ext cx="15776526" cy="887422"/>
      </dsp:txXfrm>
    </dsp:sp>
    <dsp:sp modelId="{47E222CF-C109-47F3-B9D1-AC3BEECAFB90}">
      <dsp:nvSpPr>
        <dsp:cNvPr id="0" name=""/>
        <dsp:cNvSpPr/>
      </dsp:nvSpPr>
      <dsp:spPr>
        <a:xfrm rot="5400000">
          <a:off x="-226827" y="1599683"/>
          <a:ext cx="1512184" cy="105852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latinLnBrk="1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800" kern="120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목표</a:t>
          </a:r>
          <a:r>
            <a:rPr lang="en-US" altLang="ko-KR" sz="2800" kern="120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endParaRPr lang="ko-KR" altLang="en-US" sz="2800" kern="1200" dirty="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 rot="-5400000">
        <a:off x="1" y="1902121"/>
        <a:ext cx="1058529" cy="453655"/>
      </dsp:txXfrm>
    </dsp:sp>
    <dsp:sp modelId="{DDDB7A31-417F-4352-B6FB-D4B05A603BFE}">
      <dsp:nvSpPr>
        <dsp:cNvPr id="0" name=""/>
        <dsp:cNvSpPr/>
      </dsp:nvSpPr>
      <dsp:spPr>
        <a:xfrm rot="5400000">
          <a:off x="8479336" y="-6047951"/>
          <a:ext cx="982919" cy="158245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 latinLnBrk="1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280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사회복지현장에서 진행되는 전반적인 사업의 이해</a:t>
          </a:r>
        </a:p>
      </dsp:txBody>
      <dsp:txXfrm rot="-5400000">
        <a:off x="1058529" y="1420838"/>
        <a:ext cx="15776551" cy="886955"/>
      </dsp:txXfrm>
    </dsp:sp>
    <dsp:sp modelId="{A2C9F837-14EC-4E1F-B940-8A507342949E}">
      <dsp:nvSpPr>
        <dsp:cNvPr id="0" name=""/>
        <dsp:cNvSpPr/>
      </dsp:nvSpPr>
      <dsp:spPr>
        <a:xfrm rot="5400000">
          <a:off x="-226827" y="2967887"/>
          <a:ext cx="1512184" cy="105852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latinLnBrk="1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80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목표</a:t>
          </a:r>
          <a:r>
            <a:rPr lang="en-US" altLang="ko-KR" sz="280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3</a:t>
          </a:r>
          <a:endParaRPr lang="ko-KR" altLang="en-US" sz="2800" kern="1200" dirty="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 rot="-5400000">
        <a:off x="1" y="3270325"/>
        <a:ext cx="1058529" cy="453655"/>
      </dsp:txXfrm>
    </dsp:sp>
    <dsp:sp modelId="{7F371F0E-2721-4F1E-972A-00772BC4CE94}">
      <dsp:nvSpPr>
        <dsp:cNvPr id="0" name=""/>
        <dsp:cNvSpPr/>
      </dsp:nvSpPr>
      <dsp:spPr>
        <a:xfrm rot="5400000">
          <a:off x="8479336" y="-4679747"/>
          <a:ext cx="982919" cy="158245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 latinLnBrk="1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280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노인과 노인학대에 대한 이해</a:t>
          </a:r>
        </a:p>
      </dsp:txBody>
      <dsp:txXfrm rot="-5400000">
        <a:off x="1058529" y="2789042"/>
        <a:ext cx="15776551" cy="886955"/>
      </dsp:txXfrm>
    </dsp:sp>
    <dsp:sp modelId="{E9C75B7F-6F30-4751-8095-5F8F74EF2837}">
      <dsp:nvSpPr>
        <dsp:cNvPr id="0" name=""/>
        <dsp:cNvSpPr/>
      </dsp:nvSpPr>
      <dsp:spPr>
        <a:xfrm rot="5400000">
          <a:off x="-226827" y="4336091"/>
          <a:ext cx="1512184" cy="105852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latinLnBrk="1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80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목표</a:t>
          </a:r>
          <a:r>
            <a:rPr lang="en-US" altLang="ko-KR" sz="280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endParaRPr lang="ko-KR" altLang="en-US" sz="2800" kern="1200" dirty="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 rot="-5400000">
        <a:off x="1" y="4638529"/>
        <a:ext cx="1058529" cy="453655"/>
      </dsp:txXfrm>
    </dsp:sp>
    <dsp:sp modelId="{D410FE0A-2103-4AB3-8268-315212184ADD}">
      <dsp:nvSpPr>
        <dsp:cNvPr id="0" name=""/>
        <dsp:cNvSpPr/>
      </dsp:nvSpPr>
      <dsp:spPr>
        <a:xfrm rot="5400000">
          <a:off x="8479336" y="-3311542"/>
          <a:ext cx="982919" cy="158245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 latinLnBrk="1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280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프로그램에 대한 이해</a:t>
          </a:r>
        </a:p>
      </dsp:txBody>
      <dsp:txXfrm rot="-5400000">
        <a:off x="1058529" y="4157247"/>
        <a:ext cx="15776551" cy="88695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F5507B-4CAD-4AF5-9AF5-FD0BC8F45CA7}">
      <dsp:nvSpPr>
        <dsp:cNvPr id="0" name=""/>
        <dsp:cNvSpPr/>
      </dsp:nvSpPr>
      <dsp:spPr>
        <a:xfrm rot="5400000">
          <a:off x="-226827" y="231479"/>
          <a:ext cx="1512184" cy="105852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latinLnBrk="1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80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01</a:t>
          </a:r>
          <a:endParaRPr lang="ko-KR" altLang="en-US" sz="2800" kern="1200" dirty="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 rot="-5400000">
        <a:off x="1" y="533917"/>
        <a:ext cx="1058529" cy="453655"/>
      </dsp:txXfrm>
    </dsp:sp>
    <dsp:sp modelId="{97FE36FA-EA21-4605-BB08-7AF20CAC0C2F}">
      <dsp:nvSpPr>
        <dsp:cNvPr id="0" name=""/>
        <dsp:cNvSpPr/>
      </dsp:nvSpPr>
      <dsp:spPr>
        <a:xfrm rot="5400000">
          <a:off x="8479077" y="-7415897"/>
          <a:ext cx="983436" cy="158245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 latinLnBrk="1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280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실습생으로서 성실한 태도로 임한다</a:t>
          </a:r>
        </a:p>
      </dsp:txBody>
      <dsp:txXfrm rot="-5400000">
        <a:off x="1058529" y="52658"/>
        <a:ext cx="15776526" cy="887422"/>
      </dsp:txXfrm>
    </dsp:sp>
    <dsp:sp modelId="{47E222CF-C109-47F3-B9D1-AC3BEECAFB90}">
      <dsp:nvSpPr>
        <dsp:cNvPr id="0" name=""/>
        <dsp:cNvSpPr/>
      </dsp:nvSpPr>
      <dsp:spPr>
        <a:xfrm rot="5400000">
          <a:off x="-226827" y="1599683"/>
          <a:ext cx="1512184" cy="105852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latinLnBrk="1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80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02</a:t>
          </a:r>
          <a:endParaRPr lang="ko-KR" altLang="en-US" sz="2800" kern="1200" dirty="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 rot="-5400000">
        <a:off x="1" y="1902121"/>
        <a:ext cx="1058529" cy="453655"/>
      </dsp:txXfrm>
    </dsp:sp>
    <dsp:sp modelId="{DDDB7A31-417F-4352-B6FB-D4B05A603BFE}">
      <dsp:nvSpPr>
        <dsp:cNvPr id="0" name=""/>
        <dsp:cNvSpPr/>
      </dsp:nvSpPr>
      <dsp:spPr>
        <a:xfrm rot="5400000">
          <a:off x="8479336" y="-6047951"/>
          <a:ext cx="982919" cy="158245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 latinLnBrk="1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280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사회복지현장의 전반적인 사업의 이해</a:t>
          </a:r>
        </a:p>
      </dsp:txBody>
      <dsp:txXfrm rot="-5400000">
        <a:off x="1058529" y="1420838"/>
        <a:ext cx="15776551" cy="886955"/>
      </dsp:txXfrm>
    </dsp:sp>
    <dsp:sp modelId="{A2C9F837-14EC-4E1F-B940-8A507342949E}">
      <dsp:nvSpPr>
        <dsp:cNvPr id="0" name=""/>
        <dsp:cNvSpPr/>
      </dsp:nvSpPr>
      <dsp:spPr>
        <a:xfrm rot="5400000">
          <a:off x="-226827" y="2967887"/>
          <a:ext cx="1512184" cy="105852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latinLnBrk="1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80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03</a:t>
          </a:r>
          <a:endParaRPr lang="ko-KR" altLang="en-US" sz="2800" kern="1200" dirty="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 rot="-5400000">
        <a:off x="1" y="3270325"/>
        <a:ext cx="1058529" cy="453655"/>
      </dsp:txXfrm>
    </dsp:sp>
    <dsp:sp modelId="{7F371F0E-2721-4F1E-972A-00772BC4CE94}">
      <dsp:nvSpPr>
        <dsp:cNvPr id="0" name=""/>
        <dsp:cNvSpPr/>
      </dsp:nvSpPr>
      <dsp:spPr>
        <a:xfrm rot="5400000">
          <a:off x="8479336" y="-4679747"/>
          <a:ext cx="982919" cy="158245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 latinLnBrk="1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280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노인과 노인학대에 대한 이해</a:t>
          </a:r>
        </a:p>
      </dsp:txBody>
      <dsp:txXfrm rot="-5400000">
        <a:off x="1058529" y="2789042"/>
        <a:ext cx="15776551" cy="886955"/>
      </dsp:txXfrm>
    </dsp:sp>
    <dsp:sp modelId="{E9C75B7F-6F30-4751-8095-5F8F74EF2837}">
      <dsp:nvSpPr>
        <dsp:cNvPr id="0" name=""/>
        <dsp:cNvSpPr/>
      </dsp:nvSpPr>
      <dsp:spPr>
        <a:xfrm rot="5400000">
          <a:off x="-226827" y="4336091"/>
          <a:ext cx="1512184" cy="105852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latinLnBrk="1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80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04</a:t>
          </a:r>
          <a:endParaRPr lang="ko-KR" altLang="en-US" sz="2800" kern="1200" dirty="0">
            <a:solidFill>
              <a:schemeClr val="tx1"/>
            </a:solidFill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 rot="-5400000">
        <a:off x="1" y="4638529"/>
        <a:ext cx="1058529" cy="453655"/>
      </dsp:txXfrm>
    </dsp:sp>
    <dsp:sp modelId="{D410FE0A-2103-4AB3-8268-315212184ADD}">
      <dsp:nvSpPr>
        <dsp:cNvPr id="0" name=""/>
        <dsp:cNvSpPr/>
      </dsp:nvSpPr>
      <dsp:spPr>
        <a:xfrm rot="5400000">
          <a:off x="8479336" y="-3311542"/>
          <a:ext cx="982919" cy="158245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 latinLnBrk="1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2800" kern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rPr>
            <a:t>프로그램에 대한 이해</a:t>
          </a:r>
        </a:p>
      </dsp:txBody>
      <dsp:txXfrm rot="-5400000">
        <a:off x="1058529" y="4157247"/>
        <a:ext cx="15776551" cy="8869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57700" cy="917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827713" y="0"/>
            <a:ext cx="4457700" cy="917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9FA583-2AB9-4D07-B382-042540ACA243}" type="datetimeFigureOut">
              <a:rPr lang="ko-KR" altLang="en-US" smtClean="0"/>
              <a:t>2021-10-12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-342900" y="2286000"/>
            <a:ext cx="10972800" cy="6172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1028700" y="8801100"/>
            <a:ext cx="8229600" cy="72009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17372013"/>
            <a:ext cx="4457700" cy="915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827713" y="17372013"/>
            <a:ext cx="4457700" cy="915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707972-DE39-4B21-AC3A-1FE3F40D282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5045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707972-DE39-4B21-AC3A-1FE3F40D2823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1594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69801" y="4628648"/>
            <a:ext cx="16894299" cy="49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1787" y="1530647"/>
            <a:ext cx="16490324" cy="2212520"/>
          </a:xfrm>
          <a:effectLst/>
        </p:spPr>
        <p:txBody>
          <a:bodyPr anchor="b">
            <a:normAutofit/>
          </a:bodyPr>
          <a:lstStyle>
            <a:lvl1pPr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1791" y="3743168"/>
            <a:ext cx="16490319" cy="885482"/>
          </a:xfrm>
        </p:spPr>
        <p:txBody>
          <a:bodyPr anchor="t">
            <a:normAutofit/>
          </a:bodyPr>
          <a:lstStyle>
            <a:lvl1pPr marL="0" indent="0" algn="l">
              <a:buNone/>
              <a:defRPr sz="2400" cap="all">
                <a:solidFill>
                  <a:schemeClr val="accent2"/>
                </a:solidFill>
              </a:defRPr>
            </a:lvl1pPr>
            <a:lvl2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29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800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86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408927" y="8934206"/>
            <a:ext cx="4267200" cy="547688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8166F1F-CE9B-4651-A6AA-CD717754106B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71788" y="8927717"/>
            <a:ext cx="10375815" cy="547688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37450" y="8934206"/>
            <a:ext cx="1524660" cy="547688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7021451-1387-4CA6-816F-3879F97B5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83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660429" y="921611"/>
            <a:ext cx="16964007" cy="178394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71788" y="1053234"/>
            <a:ext cx="16544424" cy="152070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6F1F-CE9B-4651-A6AA-CD717754106B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465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3258802" y="899588"/>
            <a:ext cx="4360226" cy="87254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258802" y="1013590"/>
            <a:ext cx="3006246" cy="777461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62385" y="1013590"/>
            <a:ext cx="11844419" cy="7774610"/>
          </a:xfrm>
        </p:spPr>
        <p:txBody>
          <a:bodyPr vert="eaVert" anchor="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490510" y="8934206"/>
            <a:ext cx="1992212" cy="547688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8166F1F-CE9B-4651-A6AA-CD717754106B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62385" y="8927717"/>
            <a:ext cx="11844419" cy="547688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669923" y="8934206"/>
            <a:ext cx="1746293" cy="547688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7021451-1387-4CA6-816F-3879F97B5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760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0429" y="921611"/>
            <a:ext cx="16964007" cy="178394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788" y="1053234"/>
            <a:ext cx="16544424" cy="152070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1789" y="3270745"/>
            <a:ext cx="16544423" cy="551745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6F1F-CE9B-4651-A6AA-CD717754106B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37450" y="8934206"/>
            <a:ext cx="1578762" cy="547688"/>
          </a:xfrm>
        </p:spPr>
        <p:txBody>
          <a:bodyPr/>
          <a:lstStyle/>
          <a:p>
            <a:fld id="{F7021451-1387-4CA6-816F-3879F97B5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356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671726" y="7712962"/>
            <a:ext cx="16936290" cy="188824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790" y="4565866"/>
            <a:ext cx="16544423" cy="2246261"/>
          </a:xfrm>
        </p:spPr>
        <p:txBody>
          <a:bodyPr anchor="b">
            <a:normAutofit/>
          </a:bodyPr>
          <a:lstStyle>
            <a:lvl1pPr algn="l">
              <a:defRPr sz="5400" b="0" cap="all">
                <a:solidFill>
                  <a:schemeClr val="accent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1789" y="6812126"/>
            <a:ext cx="16544423" cy="900834"/>
          </a:xfrm>
        </p:spPr>
        <p:txBody>
          <a:bodyPr anchor="t">
            <a:normAutofit/>
          </a:bodyPr>
          <a:lstStyle>
            <a:lvl1pPr marL="0" indent="0" algn="l">
              <a:buNone/>
              <a:defRPr sz="2700" cap="all">
                <a:solidFill>
                  <a:schemeClr val="accent2"/>
                </a:solidFill>
              </a:defRPr>
            </a:lvl1pPr>
            <a:lvl2pPr marL="6858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8166F1F-CE9B-4651-A6AA-CD717754106B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7021451-1387-4CA6-816F-3879F97B5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06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668973" y="909831"/>
            <a:ext cx="16950054" cy="188824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790" y="1094487"/>
            <a:ext cx="16544424" cy="148249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1790" y="3342005"/>
            <a:ext cx="8133585" cy="5449571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82626" y="3342005"/>
            <a:ext cx="8133588" cy="5449571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6F1F-CE9B-4651-A6AA-CD717754106B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260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668973" y="909831"/>
            <a:ext cx="16950054" cy="188824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871790" y="1094487"/>
            <a:ext cx="16544424" cy="148249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0829" y="3376338"/>
            <a:ext cx="7630613" cy="804008"/>
          </a:xfrm>
        </p:spPr>
        <p:txBody>
          <a:bodyPr anchor="b">
            <a:noAutofit/>
          </a:bodyPr>
          <a:lstStyle>
            <a:lvl1pPr marL="0" indent="0">
              <a:buNone/>
              <a:defRPr sz="3300" b="0">
                <a:solidFill>
                  <a:schemeClr val="accent2"/>
                </a:solidFill>
              </a:defRPr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1791" y="4389079"/>
            <a:ext cx="8089650" cy="4402499"/>
          </a:xfrm>
        </p:spPr>
        <p:txBody>
          <a:bodyPr anchor="t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785603" y="3376339"/>
            <a:ext cx="7630610" cy="830060"/>
          </a:xfrm>
        </p:spPr>
        <p:txBody>
          <a:bodyPr anchor="b">
            <a:noAutofit/>
          </a:bodyPr>
          <a:lstStyle>
            <a:lvl1pPr marL="0" indent="0">
              <a:buNone/>
              <a:defRPr sz="3300" b="0">
                <a:solidFill>
                  <a:schemeClr val="accent2"/>
                </a:solidFill>
              </a:defRPr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326564" y="4389079"/>
            <a:ext cx="8089650" cy="4402499"/>
          </a:xfrm>
        </p:spPr>
        <p:txBody>
          <a:bodyPr anchor="t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6F1F-CE9B-4651-A6AA-CD717754106B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145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1025" y="909831"/>
            <a:ext cx="16950054" cy="188824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63841" y="1094487"/>
            <a:ext cx="16544424" cy="148249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6F1F-CE9B-4651-A6AA-CD717754106B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86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6F1F-CE9B-4651-A6AA-CD717754106B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086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671726" y="7712960"/>
            <a:ext cx="16947300" cy="191205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789" y="7893444"/>
            <a:ext cx="7364168" cy="1034271"/>
          </a:xfrm>
        </p:spPr>
        <p:txBody>
          <a:bodyPr anchor="ctr"/>
          <a:lstStyle>
            <a:lvl1pPr algn="l">
              <a:defRPr sz="3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1724" y="901800"/>
            <a:ext cx="16939260" cy="6307200"/>
          </a:xfrm>
        </p:spPr>
        <p:txBody>
          <a:bodyPr anchor="ctr">
            <a:normAutofit/>
          </a:bodyPr>
          <a:lstStyle>
            <a:lvl1pPr>
              <a:defRPr sz="3000">
                <a:solidFill>
                  <a:schemeClr val="tx2"/>
                </a:solidFill>
              </a:defRPr>
            </a:lvl1pPr>
            <a:lvl2pPr>
              <a:defRPr sz="2700">
                <a:solidFill>
                  <a:schemeClr val="tx2"/>
                </a:solidFill>
              </a:defRPr>
            </a:lvl2pPr>
            <a:lvl3pPr>
              <a:defRPr sz="24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100">
                <a:solidFill>
                  <a:schemeClr val="tx2"/>
                </a:solidFill>
              </a:defRPr>
            </a:lvl5pPr>
            <a:lvl6pPr>
              <a:defRPr sz="2100">
                <a:solidFill>
                  <a:schemeClr val="tx2"/>
                </a:solidFill>
              </a:defRPr>
            </a:lvl6pPr>
            <a:lvl7pPr>
              <a:defRPr sz="2100">
                <a:solidFill>
                  <a:schemeClr val="tx2"/>
                </a:solidFill>
              </a:defRPr>
            </a:lvl7pPr>
            <a:lvl8pPr>
              <a:defRPr sz="2100">
                <a:solidFill>
                  <a:schemeClr val="tx2"/>
                </a:solidFill>
              </a:defRPr>
            </a:lvl8pPr>
            <a:lvl9pPr>
              <a:defRPr sz="2100">
                <a:solidFill>
                  <a:schemeClr val="tx2"/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1235" y="7893445"/>
            <a:ext cx="8804981" cy="1034273"/>
          </a:xfrm>
        </p:spPr>
        <p:txBody>
          <a:bodyPr anchor="ctr">
            <a:normAutofit/>
          </a:bodyPr>
          <a:lstStyle>
            <a:lvl1pPr marL="0" indent="0" algn="r">
              <a:buNone/>
              <a:defRPr sz="1650">
                <a:solidFill>
                  <a:schemeClr val="bg1"/>
                </a:solidFill>
              </a:defRPr>
            </a:lvl1pPr>
            <a:lvl2pPr marL="685800" indent="0">
              <a:buNone/>
              <a:defRPr sz="1650"/>
            </a:lvl2pPr>
            <a:lvl3pPr marL="1371600" indent="0">
              <a:buNone/>
              <a:defRPr sz="1500"/>
            </a:lvl3pPr>
            <a:lvl4pPr marL="2057400" indent="0">
              <a:buNone/>
              <a:defRPr sz="1350"/>
            </a:lvl4pPr>
            <a:lvl5pPr marL="2743200" indent="0">
              <a:buNone/>
              <a:defRPr sz="1350"/>
            </a:lvl5pPr>
            <a:lvl6pPr marL="3429000" indent="0">
              <a:buNone/>
              <a:defRPr sz="1350"/>
            </a:lvl6pPr>
            <a:lvl7pPr marL="4114800" indent="0">
              <a:buNone/>
              <a:defRPr sz="1350"/>
            </a:lvl7pPr>
            <a:lvl8pPr marL="4800600" indent="0">
              <a:buNone/>
              <a:defRPr sz="1350"/>
            </a:lvl8pPr>
            <a:lvl9pPr marL="5486400" indent="0">
              <a:buNone/>
              <a:defRPr sz="13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8166F1F-CE9B-4651-A6AA-CD717754106B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7021451-1387-4CA6-816F-3879F97B5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519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790" y="7040084"/>
            <a:ext cx="16544424" cy="850107"/>
          </a:xfrm>
        </p:spPr>
        <p:txBody>
          <a:bodyPr anchor="b">
            <a:normAutofit/>
          </a:bodyPr>
          <a:lstStyle>
            <a:lvl1pPr algn="l">
              <a:defRPr sz="3600" b="0">
                <a:solidFill>
                  <a:schemeClr val="accent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1726" y="899588"/>
            <a:ext cx="16936289" cy="5335878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/>
            </a:lvl1pPr>
            <a:lvl2pPr marL="685800" indent="0">
              <a:buNone/>
              <a:defRPr sz="2400"/>
            </a:lvl2pPr>
            <a:lvl3pPr marL="1371600" indent="0">
              <a:buNone/>
              <a:defRPr sz="2400"/>
            </a:lvl3pPr>
            <a:lvl4pPr marL="2057400" indent="0">
              <a:buNone/>
              <a:defRPr sz="2400"/>
            </a:lvl4pPr>
            <a:lvl5pPr marL="2743200" indent="0">
              <a:buNone/>
              <a:defRPr sz="2400"/>
            </a:lvl5pPr>
            <a:lvl6pPr marL="3429000" indent="0">
              <a:buNone/>
              <a:defRPr sz="2400"/>
            </a:lvl6pPr>
            <a:lvl7pPr marL="4114800" indent="0">
              <a:buNone/>
              <a:defRPr sz="2400"/>
            </a:lvl7pPr>
            <a:lvl8pPr marL="4800600" indent="0">
              <a:buNone/>
              <a:defRPr sz="2400"/>
            </a:lvl8pPr>
            <a:lvl9pPr marL="5486400" indent="0">
              <a:buNone/>
              <a:defRPr sz="24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1789" y="7890191"/>
            <a:ext cx="16544426" cy="89800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685800" indent="0">
              <a:buNone/>
              <a:defRPr sz="1800"/>
            </a:lvl2pPr>
            <a:lvl3pPr marL="1371600" indent="0">
              <a:buNone/>
              <a:defRPr sz="1500"/>
            </a:lvl3pPr>
            <a:lvl4pPr marL="2057400" indent="0">
              <a:buNone/>
              <a:defRPr sz="1350"/>
            </a:lvl4pPr>
            <a:lvl5pPr marL="2743200" indent="0">
              <a:buNone/>
              <a:defRPr sz="1350"/>
            </a:lvl5pPr>
            <a:lvl6pPr marL="3429000" indent="0">
              <a:buNone/>
              <a:defRPr sz="1350"/>
            </a:lvl6pPr>
            <a:lvl7pPr marL="4114800" indent="0">
              <a:buNone/>
              <a:defRPr sz="1350"/>
            </a:lvl7pPr>
            <a:lvl8pPr marL="4800600" indent="0">
              <a:buNone/>
              <a:defRPr sz="1350"/>
            </a:lvl8pPr>
            <a:lvl9pPr marL="5486400" indent="0">
              <a:buNone/>
              <a:defRPr sz="13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6F1F-CE9B-4651-A6AA-CD717754106B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672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1788" y="1057686"/>
            <a:ext cx="16544424" cy="178433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1788" y="3504005"/>
            <a:ext cx="16544424" cy="52841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08927" y="8934206"/>
            <a:ext cx="4267199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accent2"/>
                </a:solidFill>
              </a:defRPr>
            </a:lvl1pPr>
          </a:lstStyle>
          <a:p>
            <a:fld id="{F8166F1F-CE9B-4651-A6AA-CD717754106B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1788" y="8927717"/>
            <a:ext cx="10375815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37450" y="8934206"/>
            <a:ext cx="1578765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accent2"/>
                </a:solidFill>
              </a:defRPr>
            </a:lvl1pPr>
          </a:lstStyle>
          <a:p>
            <a:fld id="{F7021451-1387-4CA6-816F-3879F97B5CB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69801" y="685801"/>
            <a:ext cx="5554980" cy="14249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2063221" y="680465"/>
            <a:ext cx="5554980" cy="147831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6362745" y="685800"/>
            <a:ext cx="5554980" cy="13716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73059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685800" rtl="0" eaLnBrk="1" latinLnBrk="1" hangingPunct="1">
        <a:spcBef>
          <a:spcPct val="0"/>
        </a:spcBef>
        <a:buNone/>
        <a:defRPr sz="42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459000" indent="-459000" algn="l" defTabSz="685800" rtl="0" eaLnBrk="1" latinLnBrk="1" hangingPunct="1">
        <a:spcBef>
          <a:spcPct val="20000"/>
        </a:spcBef>
        <a:spcAft>
          <a:spcPts val="9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2700" kern="1200">
          <a:solidFill>
            <a:schemeClr val="tx2"/>
          </a:solidFill>
          <a:latin typeface="+mn-lt"/>
          <a:ea typeface="+mn-ea"/>
          <a:cs typeface="+mn-cs"/>
        </a:defRPr>
      </a:lvl1pPr>
      <a:lvl2pPr marL="945000" indent="-459000" algn="l" defTabSz="685800" rtl="0" eaLnBrk="1" latinLnBrk="1" hangingPunct="1">
        <a:spcBef>
          <a:spcPct val="20000"/>
        </a:spcBef>
        <a:spcAft>
          <a:spcPts val="9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350000" indent="-405000" algn="l" defTabSz="685800" rtl="0" eaLnBrk="1" latinLnBrk="1" hangingPunct="1">
        <a:spcBef>
          <a:spcPct val="20000"/>
        </a:spcBef>
        <a:spcAft>
          <a:spcPts val="9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2100" kern="1200">
          <a:solidFill>
            <a:schemeClr val="tx2"/>
          </a:solidFill>
          <a:latin typeface="+mn-lt"/>
          <a:ea typeface="+mn-ea"/>
          <a:cs typeface="+mn-cs"/>
        </a:defRPr>
      </a:lvl3pPr>
      <a:lvl4pPr marL="1863000" indent="-351000" algn="l" defTabSz="685800" rtl="0" eaLnBrk="1" latinLnBrk="1" hangingPunct="1">
        <a:spcBef>
          <a:spcPct val="20000"/>
        </a:spcBef>
        <a:spcAft>
          <a:spcPts val="9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403000" indent="-351000" algn="l" defTabSz="685800" rtl="0" eaLnBrk="1" latinLnBrk="1" hangingPunct="1">
        <a:spcBef>
          <a:spcPct val="20000"/>
        </a:spcBef>
        <a:spcAft>
          <a:spcPts val="9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850000" indent="-342900" algn="l" defTabSz="685800" rtl="0" eaLnBrk="1" latinLnBrk="1" hangingPunct="1">
        <a:spcBef>
          <a:spcPct val="20000"/>
        </a:spcBef>
        <a:spcAft>
          <a:spcPts val="9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3300000" indent="-342900" algn="l" defTabSz="685800" rtl="0" eaLnBrk="1" latinLnBrk="1" hangingPunct="1">
        <a:spcBef>
          <a:spcPct val="20000"/>
        </a:spcBef>
        <a:spcAft>
          <a:spcPts val="9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7pPr>
      <a:lvl8pPr marL="3750000" indent="-342900" algn="l" defTabSz="685800" rtl="0" eaLnBrk="1" latinLnBrk="1" hangingPunct="1">
        <a:spcBef>
          <a:spcPct val="20000"/>
        </a:spcBef>
        <a:spcAft>
          <a:spcPts val="9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8pPr>
      <a:lvl9pPr marL="4200000" indent="-342900" algn="l" defTabSz="685800" rtl="0" eaLnBrk="1" latinLnBrk="1" hangingPunct="1">
        <a:spcBef>
          <a:spcPct val="20000"/>
        </a:spcBef>
        <a:spcAft>
          <a:spcPts val="9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685800" rtl="0" eaLnBrk="1" latinLnBrk="1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685800" rtl="0" eaLnBrk="1" latinLnBrk="1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685800" rtl="0" eaLnBrk="1" latinLnBrk="1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685800" rtl="0" eaLnBrk="1" latinLnBrk="1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685800" rtl="0" eaLnBrk="1" latinLnBrk="1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685800" rtl="0" eaLnBrk="1" latinLnBrk="1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685800" rtl="0" eaLnBrk="1" latinLnBrk="1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685800" rtl="0" eaLnBrk="1" latinLnBrk="1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>
            <a:extLst>
              <a:ext uri="{FF2B5EF4-FFF2-40B4-BE49-F238E27FC236}">
                <a16:creationId xmlns:a16="http://schemas.microsoft.com/office/drawing/2014/main" id="{E472E0F5-C4A5-48C2-874E-BB92657AE0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0693" y="1181100"/>
            <a:ext cx="16806613" cy="3247867"/>
          </a:xfrm>
        </p:spPr>
        <p:txBody>
          <a:bodyPr>
            <a:normAutofit/>
          </a:bodyPr>
          <a:lstStyle/>
          <a:p>
            <a:r>
              <a:rPr lang="ko-KR" altLang="en-US" sz="96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대전광역시 </a:t>
            </a:r>
            <a:br>
              <a:rPr lang="en-US" altLang="ko-KR" sz="96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r>
              <a:rPr lang="ko-KR" altLang="en-US" sz="96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노인보호전문기관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E073E16-D293-4E3D-836D-E99C87DC1F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2267" y="4686300"/>
            <a:ext cx="9537133" cy="1447800"/>
          </a:xfrm>
        </p:spPr>
        <p:txBody>
          <a:bodyPr>
            <a:noAutofit/>
          </a:bodyPr>
          <a:lstStyle/>
          <a:p>
            <a:r>
              <a:rPr lang="en-US" altLang="ko-KR" sz="4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2021.07.05 ~ 2021.07.23</a:t>
            </a:r>
          </a:p>
        </p:txBody>
      </p:sp>
      <p:sp>
        <p:nvSpPr>
          <p:cNvPr id="6" name="부제목 2">
            <a:extLst>
              <a:ext uri="{FF2B5EF4-FFF2-40B4-BE49-F238E27FC236}">
                <a16:creationId xmlns:a16="http://schemas.microsoft.com/office/drawing/2014/main" id="{9A8425D5-A88F-4CCF-91E9-1A1D9C6F01FF}"/>
              </a:ext>
            </a:extLst>
          </p:cNvPr>
          <p:cNvSpPr txBox="1">
            <a:spLocks/>
          </p:cNvSpPr>
          <p:nvPr/>
        </p:nvSpPr>
        <p:spPr>
          <a:xfrm>
            <a:off x="12954000" y="8343900"/>
            <a:ext cx="4267200" cy="762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685800" rtl="0" eaLnBrk="1" latinLnBrk="1" hangingPunct="1">
              <a:spcBef>
                <a:spcPct val="20000"/>
              </a:spcBef>
              <a:spcAft>
                <a:spcPts val="9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24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685800" indent="0" algn="ctr" defTabSz="685800" rtl="0" eaLnBrk="1" latinLnBrk="1" hangingPunct="1">
              <a:spcBef>
                <a:spcPct val="20000"/>
              </a:spcBef>
              <a:spcAft>
                <a:spcPts val="9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371600" indent="0" algn="ctr" defTabSz="685800" rtl="0" eaLnBrk="1" latinLnBrk="1" hangingPunct="1">
              <a:spcBef>
                <a:spcPct val="20000"/>
              </a:spcBef>
              <a:spcAft>
                <a:spcPts val="9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057400" indent="0" algn="ctr" defTabSz="685800" rtl="0" eaLnBrk="1" latinLnBrk="1" hangingPunct="1">
              <a:spcBef>
                <a:spcPct val="20000"/>
              </a:spcBef>
              <a:spcAft>
                <a:spcPts val="9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743200" indent="0" algn="ctr" defTabSz="685800" rtl="0" eaLnBrk="1" latinLnBrk="1" hangingPunct="1">
              <a:spcBef>
                <a:spcPct val="20000"/>
              </a:spcBef>
              <a:spcAft>
                <a:spcPts val="9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429000" indent="0" algn="ctr" defTabSz="685800" rtl="0" eaLnBrk="1" latinLnBrk="1" hangingPunct="1">
              <a:spcBef>
                <a:spcPct val="20000"/>
              </a:spcBef>
              <a:spcAft>
                <a:spcPts val="9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114800" indent="0" algn="ctr" defTabSz="685800" rtl="0" eaLnBrk="1" latinLnBrk="1" hangingPunct="1">
              <a:spcBef>
                <a:spcPct val="20000"/>
              </a:spcBef>
              <a:spcAft>
                <a:spcPts val="9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800600" indent="0" algn="ctr" defTabSz="685800" rtl="0" eaLnBrk="1" latinLnBrk="1" hangingPunct="1">
              <a:spcBef>
                <a:spcPct val="20000"/>
              </a:spcBef>
              <a:spcAft>
                <a:spcPts val="9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486400" indent="0" algn="ctr" defTabSz="685800" rtl="0" eaLnBrk="1" latinLnBrk="1" hangingPunct="1">
              <a:spcBef>
                <a:spcPct val="20000"/>
              </a:spcBef>
              <a:spcAft>
                <a:spcPts val="9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4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1918035 </a:t>
            </a:r>
            <a:r>
              <a:rPr lang="ko-KR" altLang="en-US" sz="4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이가연</a:t>
            </a:r>
            <a:endParaRPr lang="en-US" altLang="ko-KR" sz="40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8EAE8873-EA0D-4A1D-A515-43A3AB6E20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06600" y="923767"/>
            <a:ext cx="3398520" cy="855183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172B3A89-D646-4201-A077-E316ECDAA8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06600" y="923767"/>
            <a:ext cx="3398520" cy="855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1336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>
            <a:extLst>
              <a:ext uri="{FF2B5EF4-FFF2-40B4-BE49-F238E27FC236}">
                <a16:creationId xmlns:a16="http://schemas.microsoft.com/office/drawing/2014/main" id="{082B183F-7D4C-4783-92E0-398CBB7BE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538" y="1093788"/>
            <a:ext cx="16544925" cy="1482725"/>
          </a:xfrm>
        </p:spPr>
        <p:txBody>
          <a:bodyPr>
            <a:normAutofit/>
          </a:bodyPr>
          <a:lstStyle/>
          <a:p>
            <a:r>
              <a:rPr lang="en-US" altLang="ko-KR" sz="6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06. </a:t>
            </a:r>
            <a:r>
              <a:rPr lang="ko-KR" altLang="en-US" sz="6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주요 사업</a:t>
            </a:r>
          </a:p>
        </p:txBody>
      </p:sp>
      <p:graphicFrame>
        <p:nvGraphicFramePr>
          <p:cNvPr id="8" name="표 8">
            <a:extLst>
              <a:ext uri="{FF2B5EF4-FFF2-40B4-BE49-F238E27FC236}">
                <a16:creationId xmlns:a16="http://schemas.microsoft.com/office/drawing/2014/main" id="{BBC31699-1451-4C9C-8033-F6BABA7C33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1381251"/>
              </p:ext>
            </p:extLst>
          </p:nvPr>
        </p:nvGraphicFramePr>
        <p:xfrm>
          <a:off x="359570" y="3047993"/>
          <a:ext cx="17395030" cy="643661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74230">
                  <a:extLst>
                    <a:ext uri="{9D8B030D-6E8A-4147-A177-3AD203B41FA5}">
                      <a16:colId xmlns:a16="http://schemas.microsoft.com/office/drawing/2014/main" val="2879071326"/>
                    </a:ext>
                  </a:extLst>
                </a:gridCol>
                <a:gridCol w="14020800">
                  <a:extLst>
                    <a:ext uri="{9D8B030D-6E8A-4147-A177-3AD203B41FA5}">
                      <a16:colId xmlns:a16="http://schemas.microsoft.com/office/drawing/2014/main" val="3816212184"/>
                    </a:ext>
                  </a:extLst>
                </a:gridCol>
              </a:tblGrid>
              <a:tr h="532061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28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8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사업 목적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8661566"/>
                  </a:ext>
                </a:extLst>
              </a:tr>
              <a:tr h="148724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800" b="0" dirty="0">
                          <a:solidFill>
                            <a:srgbClr val="C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홍보사업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800" b="0" i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다양한 홍보활동을 통해 노인학대의 심각성 및 실태를 알리며 노인학대에 대한 사회적 인식 확산을 도모하고 유관 기관과의 원활한 관계를 유지함으로써 잠재적 학대피해노인 및 그 가정에 사회적 서비스 등을 지원할 수 있도록 하며</a:t>
                      </a:r>
                      <a:r>
                        <a:rPr lang="en-US" altLang="ko-KR" sz="2800" b="0" i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2800" b="0" i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지역사회 내 노인보호전문기관의 접근성을 높여 노인학대 예방과 노인의 권익보호에 이바지 한다</a:t>
                      </a:r>
                      <a:r>
                        <a:rPr lang="en-US" altLang="ko-KR" sz="2800" b="0" i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lang="ko-KR" altLang="en-US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1484379"/>
                  </a:ext>
                </a:extLst>
              </a:tr>
              <a:tr h="532061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800" b="0" dirty="0">
                          <a:solidFill>
                            <a:srgbClr val="C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지역사회연계사업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800" b="0" i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지역사회관련기관과의 </a:t>
                      </a:r>
                      <a:r>
                        <a:rPr lang="ko-KR" altLang="en-US" sz="2800" b="0" i="0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연계망</a:t>
                      </a:r>
                      <a:r>
                        <a:rPr lang="ko-KR" altLang="en-US" sz="2800" b="0" i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구축을 통한 노인학대 사례개입의 통합적이고 전문적인 대응 및 사업의 효율성과 효과성을 증진시킨다</a:t>
                      </a:r>
                      <a:r>
                        <a:rPr lang="en-US" altLang="ko-KR" sz="2800" b="0" i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lang="ko-KR" altLang="en-US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8986093"/>
                  </a:ext>
                </a:extLst>
              </a:tr>
              <a:tr h="532061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800" b="0" dirty="0">
                          <a:solidFill>
                            <a:srgbClr val="C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실태조사사업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대전 내 시설 노인학대 실태 전수조사를 통하여 노인학대 예방 및 노인의 인권을 보호하여 차별과 학대가 없는 행복한 노후 생활을 할 수 있도록 한다</a:t>
                      </a: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lang="ko-KR" altLang="en-US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0663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265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내용 개체 틀 6">
            <a:extLst>
              <a:ext uri="{FF2B5EF4-FFF2-40B4-BE49-F238E27FC236}">
                <a16:creationId xmlns:a16="http://schemas.microsoft.com/office/drawing/2014/main" id="{58462CDA-B56A-4206-9B67-16A62C926E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71788" y="3009900"/>
            <a:ext cx="16544424" cy="6670589"/>
          </a:xfrm>
        </p:spPr>
      </p:pic>
      <p:sp>
        <p:nvSpPr>
          <p:cNvPr id="10" name="타원 9">
            <a:extLst>
              <a:ext uri="{FF2B5EF4-FFF2-40B4-BE49-F238E27FC236}">
                <a16:creationId xmlns:a16="http://schemas.microsoft.com/office/drawing/2014/main" id="{E9F4C875-AFD3-460F-8D06-5DF43B570E77}"/>
              </a:ext>
            </a:extLst>
          </p:cNvPr>
          <p:cNvSpPr/>
          <p:nvPr/>
        </p:nvSpPr>
        <p:spPr>
          <a:xfrm>
            <a:off x="14630400" y="7200900"/>
            <a:ext cx="1981200" cy="167640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제목 1">
            <a:extLst>
              <a:ext uri="{FF2B5EF4-FFF2-40B4-BE49-F238E27FC236}">
                <a16:creationId xmlns:a16="http://schemas.microsoft.com/office/drawing/2014/main" id="{14553EF9-D576-4091-BFD8-DAA91D5415B5}"/>
              </a:ext>
            </a:extLst>
          </p:cNvPr>
          <p:cNvSpPr txBox="1">
            <a:spLocks/>
          </p:cNvSpPr>
          <p:nvPr/>
        </p:nvSpPr>
        <p:spPr>
          <a:xfrm>
            <a:off x="875417" y="876300"/>
            <a:ext cx="16544424" cy="15207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685800" rtl="0" eaLnBrk="1" latinLnBrk="1" hangingPunct="1">
              <a:spcBef>
                <a:spcPct val="0"/>
              </a:spcBef>
              <a:buNone/>
              <a:defRPr sz="42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ko-KR" sz="6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07. </a:t>
            </a:r>
            <a:r>
              <a:rPr lang="ko-KR" altLang="en-US" sz="6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기관의 특성</a:t>
            </a:r>
            <a:r>
              <a:rPr lang="en-US" altLang="ko-KR" sz="6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&amp; </a:t>
            </a:r>
            <a:r>
              <a:rPr lang="ko-KR" altLang="en-US" sz="6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지역사회의 특징</a:t>
            </a:r>
          </a:p>
        </p:txBody>
      </p:sp>
    </p:spTree>
    <p:extLst>
      <p:ext uri="{BB962C8B-B14F-4D97-AF65-F5344CB8AC3E}">
        <p14:creationId xmlns:p14="http://schemas.microsoft.com/office/powerpoint/2010/main" val="358251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798507E-1686-4ED7-954F-CE5347E09B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65202" y="1550083"/>
            <a:ext cx="7239384" cy="723811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457200" latinLnBrk="0"/>
            <a:r>
              <a:rPr lang="ko-KR" altLang="en-US" sz="96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실습목표 </a:t>
            </a:r>
            <a:r>
              <a:rPr lang="en-US" altLang="ko-KR" sz="96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&amp; </a:t>
            </a:r>
            <a:r>
              <a:rPr lang="ko-KR" altLang="en-US" sz="96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실습내용</a:t>
            </a:r>
            <a:endParaRPr lang="en-US" altLang="ko-KR" sz="96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214268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>
            <a:extLst>
              <a:ext uri="{FF2B5EF4-FFF2-40B4-BE49-F238E27FC236}">
                <a16:creationId xmlns:a16="http://schemas.microsoft.com/office/drawing/2014/main" id="{CC0B11D4-F4F4-442F-ADD4-E1DAE48FE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538" y="1052513"/>
            <a:ext cx="16544925" cy="1520825"/>
          </a:xfrm>
        </p:spPr>
        <p:txBody>
          <a:bodyPr>
            <a:normAutofit/>
          </a:bodyPr>
          <a:lstStyle/>
          <a:p>
            <a:r>
              <a:rPr lang="en-US" altLang="ko-KR" sz="6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01. </a:t>
            </a:r>
            <a:r>
              <a:rPr lang="ko-KR" altLang="en-US" sz="6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실습목표</a:t>
            </a:r>
            <a:endParaRPr lang="ko-KR" altLang="en-US" sz="60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8" name="내용 개체 틀 7">
            <a:extLst>
              <a:ext uri="{FF2B5EF4-FFF2-40B4-BE49-F238E27FC236}">
                <a16:creationId xmlns:a16="http://schemas.microsoft.com/office/drawing/2014/main" id="{77D55584-C7CA-4D72-9FEB-C4FD6FD8AC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5767787"/>
              </p:ext>
            </p:extLst>
          </p:nvPr>
        </p:nvGraphicFramePr>
        <p:xfrm>
          <a:off x="702468" y="3594826"/>
          <a:ext cx="16883063" cy="5626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26485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4">
            <a:extLst>
              <a:ext uri="{FF2B5EF4-FFF2-40B4-BE49-F238E27FC236}">
                <a16:creationId xmlns:a16="http://schemas.microsoft.com/office/drawing/2014/main" id="{12E461F1-FB47-42FA-98C2-C6D9428357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7907889"/>
              </p:ext>
            </p:extLst>
          </p:nvPr>
        </p:nvGraphicFramePr>
        <p:xfrm>
          <a:off x="871538" y="4300859"/>
          <a:ext cx="16544925" cy="45074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86062">
                  <a:extLst>
                    <a:ext uri="{9D8B030D-6E8A-4147-A177-3AD203B41FA5}">
                      <a16:colId xmlns:a16="http://schemas.microsoft.com/office/drawing/2014/main" val="3022913374"/>
                    </a:ext>
                  </a:extLst>
                </a:gridCol>
                <a:gridCol w="3831908">
                  <a:extLst>
                    <a:ext uri="{9D8B030D-6E8A-4147-A177-3AD203B41FA5}">
                      <a16:colId xmlns:a16="http://schemas.microsoft.com/office/drawing/2014/main" val="3059616582"/>
                    </a:ext>
                  </a:extLst>
                </a:gridCol>
                <a:gridCol w="3308985">
                  <a:extLst>
                    <a:ext uri="{9D8B030D-6E8A-4147-A177-3AD203B41FA5}">
                      <a16:colId xmlns:a16="http://schemas.microsoft.com/office/drawing/2014/main" val="2778453005"/>
                    </a:ext>
                  </a:extLst>
                </a:gridCol>
                <a:gridCol w="3308985">
                  <a:extLst>
                    <a:ext uri="{9D8B030D-6E8A-4147-A177-3AD203B41FA5}">
                      <a16:colId xmlns:a16="http://schemas.microsoft.com/office/drawing/2014/main" val="1019343549"/>
                    </a:ext>
                  </a:extLst>
                </a:gridCol>
                <a:gridCol w="3308985">
                  <a:extLst>
                    <a:ext uri="{9D8B030D-6E8A-4147-A177-3AD203B41FA5}">
                      <a16:colId xmlns:a16="http://schemas.microsoft.com/office/drawing/2014/main" val="27486459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 </a:t>
                      </a: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 </a:t>
                      </a: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 </a:t>
                      </a: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 </a:t>
                      </a: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 </a:t>
                      </a: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367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실습 오리엔테이션</a:t>
                      </a:r>
                      <a:endParaRPr lang="en-US" altLang="ko-KR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기관 </a:t>
                      </a:r>
                      <a:r>
                        <a:rPr lang="ko-KR" altLang="en-US" sz="28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라운딩</a:t>
                      </a:r>
                      <a:endParaRPr lang="en-US" altLang="ko-KR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실습 지도 및 계획 안내</a:t>
                      </a:r>
                      <a:endParaRPr lang="en-US" altLang="ko-KR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가톨릭사회복지 정신에 대해서</a:t>
                      </a:r>
                      <a:endParaRPr lang="en-US" altLang="ko-KR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노인보호전문기관</a:t>
                      </a:r>
                      <a:endParaRPr lang="en-US" altLang="ko-KR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indent="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업무관련 매뉴얼 파악</a:t>
                      </a: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예방교육사업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후원사업</a:t>
                      </a:r>
                      <a:endParaRPr lang="en-US" altLang="ko-KR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지역사회연계사업</a:t>
                      </a:r>
                      <a:endParaRPr lang="en-US" altLang="ko-KR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쉼터 소개 및 프로그램 안내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홍보사업</a:t>
                      </a:r>
                      <a:endParaRPr lang="en-US" altLang="ko-KR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후원</a:t>
                      </a: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자원봉사사업</a:t>
                      </a:r>
                      <a:endParaRPr lang="en-US" altLang="ko-KR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노인인권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실태조사사업</a:t>
                      </a:r>
                      <a:endParaRPr lang="en-US" altLang="ko-KR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중간평가</a:t>
                      </a:r>
                      <a:endParaRPr lang="en-US" altLang="ko-KR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3384920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marL="0" indent="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팀별 주요 사업 교육</a:t>
                      </a: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과제작성</a:t>
                      </a:r>
                      <a:endParaRPr lang="en-US" altLang="ko-KR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endParaRPr lang="ko-KR" altLang="en-US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endParaRPr lang="ko-KR" altLang="en-US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endParaRPr lang="ko-KR" altLang="en-US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lang="ko-KR" altLang="en-US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954538"/>
                  </a:ext>
                </a:extLst>
              </a:tr>
            </a:tbl>
          </a:graphicData>
        </a:graphic>
      </p:graphicFrame>
      <p:sp>
        <p:nvSpPr>
          <p:cNvPr id="4" name="제목 1">
            <a:extLst>
              <a:ext uri="{FF2B5EF4-FFF2-40B4-BE49-F238E27FC236}">
                <a16:creationId xmlns:a16="http://schemas.microsoft.com/office/drawing/2014/main" id="{CC0B11D4-F4F4-442F-ADD4-E1DAE48FE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538" y="1052513"/>
            <a:ext cx="16544925" cy="1520825"/>
          </a:xfrm>
        </p:spPr>
        <p:txBody>
          <a:bodyPr>
            <a:normAutofit/>
          </a:bodyPr>
          <a:lstStyle/>
          <a:p>
            <a:r>
              <a:rPr lang="en-US" altLang="ko-KR" sz="6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02. </a:t>
            </a:r>
            <a:r>
              <a:rPr lang="ko-KR" altLang="en-US" sz="6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실습내용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5ED088-FA7A-4113-9613-3AB11DBF8637}"/>
              </a:ext>
            </a:extLst>
          </p:cNvPr>
          <p:cNvSpPr txBox="1"/>
          <p:nvPr/>
        </p:nvSpPr>
        <p:spPr>
          <a:xfrm>
            <a:off x="609600" y="30861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# 1</a:t>
            </a:r>
            <a:r>
              <a:rPr lang="ko-KR" altLang="en-US" sz="3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주차</a:t>
            </a:r>
          </a:p>
        </p:txBody>
      </p:sp>
    </p:spTree>
    <p:extLst>
      <p:ext uri="{BB962C8B-B14F-4D97-AF65-F5344CB8AC3E}">
        <p14:creationId xmlns:p14="http://schemas.microsoft.com/office/powerpoint/2010/main" val="18512405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4">
            <a:extLst>
              <a:ext uri="{FF2B5EF4-FFF2-40B4-BE49-F238E27FC236}">
                <a16:creationId xmlns:a16="http://schemas.microsoft.com/office/drawing/2014/main" id="{12E461F1-FB47-42FA-98C2-C6D9428357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8491832"/>
              </p:ext>
            </p:extLst>
          </p:nvPr>
        </p:nvGraphicFramePr>
        <p:xfrm>
          <a:off x="871537" y="3924300"/>
          <a:ext cx="16544925" cy="578758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08985">
                  <a:extLst>
                    <a:ext uri="{9D8B030D-6E8A-4147-A177-3AD203B41FA5}">
                      <a16:colId xmlns:a16="http://schemas.microsoft.com/office/drawing/2014/main" val="3022913374"/>
                    </a:ext>
                  </a:extLst>
                </a:gridCol>
                <a:gridCol w="3308985">
                  <a:extLst>
                    <a:ext uri="{9D8B030D-6E8A-4147-A177-3AD203B41FA5}">
                      <a16:colId xmlns:a16="http://schemas.microsoft.com/office/drawing/2014/main" val="3059616582"/>
                    </a:ext>
                  </a:extLst>
                </a:gridCol>
                <a:gridCol w="3308985">
                  <a:extLst>
                    <a:ext uri="{9D8B030D-6E8A-4147-A177-3AD203B41FA5}">
                      <a16:colId xmlns:a16="http://schemas.microsoft.com/office/drawing/2014/main" val="2778453005"/>
                    </a:ext>
                  </a:extLst>
                </a:gridCol>
                <a:gridCol w="3308985">
                  <a:extLst>
                    <a:ext uri="{9D8B030D-6E8A-4147-A177-3AD203B41FA5}">
                      <a16:colId xmlns:a16="http://schemas.microsoft.com/office/drawing/2014/main" val="1019343549"/>
                    </a:ext>
                  </a:extLst>
                </a:gridCol>
                <a:gridCol w="3308985">
                  <a:extLst>
                    <a:ext uri="{9D8B030D-6E8A-4147-A177-3AD203B41FA5}">
                      <a16:colId xmlns:a16="http://schemas.microsoft.com/office/drawing/2014/main" val="27486459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 </a:t>
                      </a: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 </a:t>
                      </a: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</a:t>
                      </a: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 </a:t>
                      </a: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 </a:t>
                      </a: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 </a:t>
                      </a: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367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문서 작성 필요성 및 방법</a:t>
                      </a:r>
                      <a:endParaRPr lang="en-US" altLang="ko-KR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프로그램 기획</a:t>
                      </a:r>
                      <a:endParaRPr lang="en-US" altLang="ko-KR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실태조사 방문</a:t>
                      </a:r>
                      <a:endParaRPr lang="en-US" altLang="ko-KR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indent="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입소노인과 면담</a:t>
                      </a: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실태조사 보고서 제출 및 피드백</a:t>
                      </a:r>
                      <a:endParaRPr lang="en-US" altLang="ko-KR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프로그램        기획</a:t>
                      </a: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&amp; </a:t>
                      </a: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피드백</a:t>
                      </a:r>
                      <a:endParaRPr lang="en-US" altLang="ko-KR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쉼터 프로그램 참여</a:t>
                      </a: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(</a:t>
                      </a: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원예치료</a:t>
                      </a: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프로그램 실행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쉼터 상담</a:t>
                      </a:r>
                      <a:endParaRPr lang="en-US" altLang="ko-KR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각 사업별</a:t>
                      </a: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과제수행</a:t>
                      </a:r>
                      <a:endParaRPr lang="en-US" altLang="ko-KR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쉼터 프로그램 참여</a:t>
                      </a: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(</a:t>
                      </a: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놀이치료</a:t>
                      </a: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예방교육사업 </a:t>
                      </a:r>
                      <a:endParaRPr lang="en-US" altLang="ko-KR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indent="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브리핑 및 피드백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3384920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marL="514350" indent="-514350" algn="ctr" latinLnBrk="1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쉼터 프로그램 참관 및 지원</a:t>
                      </a:r>
                      <a:endParaRPr lang="en-US" altLang="ko-KR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514350" indent="-514350" algn="ctr" latinLnBrk="1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타 기관</a:t>
                      </a: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복지원</a:t>
                      </a: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방문 및 </a:t>
                      </a: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1:1</a:t>
                      </a: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면담</a:t>
                      </a:r>
                      <a:endParaRPr lang="en-US" altLang="ko-KR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altLang="ko-KR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endParaRPr lang="ko-KR" altLang="en-US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altLang="ko-KR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lang="ko-KR" altLang="en-US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7113615"/>
                  </a:ext>
                </a:extLst>
              </a:tr>
            </a:tbl>
          </a:graphicData>
        </a:graphic>
      </p:graphicFrame>
      <p:sp>
        <p:nvSpPr>
          <p:cNvPr id="4" name="제목 1">
            <a:extLst>
              <a:ext uri="{FF2B5EF4-FFF2-40B4-BE49-F238E27FC236}">
                <a16:creationId xmlns:a16="http://schemas.microsoft.com/office/drawing/2014/main" id="{CC0B11D4-F4F4-442F-ADD4-E1DAE48FE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538" y="1052513"/>
            <a:ext cx="16544925" cy="1520825"/>
          </a:xfrm>
        </p:spPr>
        <p:txBody>
          <a:bodyPr>
            <a:normAutofit/>
          </a:bodyPr>
          <a:lstStyle/>
          <a:p>
            <a:r>
              <a:rPr lang="en-US" altLang="ko-KR" sz="6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03. </a:t>
            </a:r>
            <a:r>
              <a:rPr lang="ko-KR" altLang="en-US" sz="6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실습내용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9BFC00-EBFA-4A0C-9D1F-C30BC0FE2B16}"/>
              </a:ext>
            </a:extLst>
          </p:cNvPr>
          <p:cNvSpPr txBox="1"/>
          <p:nvPr/>
        </p:nvSpPr>
        <p:spPr>
          <a:xfrm>
            <a:off x="609600" y="30861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# 2</a:t>
            </a:r>
            <a:r>
              <a:rPr lang="ko-KR" altLang="en-US" sz="3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주차</a:t>
            </a:r>
          </a:p>
        </p:txBody>
      </p:sp>
    </p:spTree>
    <p:extLst>
      <p:ext uri="{BB962C8B-B14F-4D97-AF65-F5344CB8AC3E}">
        <p14:creationId xmlns:p14="http://schemas.microsoft.com/office/powerpoint/2010/main" val="22570115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4">
            <a:extLst>
              <a:ext uri="{FF2B5EF4-FFF2-40B4-BE49-F238E27FC236}">
                <a16:creationId xmlns:a16="http://schemas.microsoft.com/office/drawing/2014/main" id="{12E461F1-FB47-42FA-98C2-C6D9428357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4051392"/>
              </p:ext>
            </p:extLst>
          </p:nvPr>
        </p:nvGraphicFramePr>
        <p:xfrm>
          <a:off x="849767" y="3745131"/>
          <a:ext cx="16544925" cy="642766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08985">
                  <a:extLst>
                    <a:ext uri="{9D8B030D-6E8A-4147-A177-3AD203B41FA5}">
                      <a16:colId xmlns:a16="http://schemas.microsoft.com/office/drawing/2014/main" val="3022913374"/>
                    </a:ext>
                  </a:extLst>
                </a:gridCol>
                <a:gridCol w="3134677">
                  <a:extLst>
                    <a:ext uri="{9D8B030D-6E8A-4147-A177-3AD203B41FA5}">
                      <a16:colId xmlns:a16="http://schemas.microsoft.com/office/drawing/2014/main" val="3059616582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778453005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1019343549"/>
                    </a:ext>
                  </a:extLst>
                </a:gridCol>
                <a:gridCol w="2633663">
                  <a:extLst>
                    <a:ext uri="{9D8B030D-6E8A-4147-A177-3AD203B41FA5}">
                      <a16:colId xmlns:a16="http://schemas.microsoft.com/office/drawing/2014/main" val="2748645984"/>
                    </a:ext>
                  </a:extLst>
                </a:gridCol>
              </a:tblGrid>
              <a:tr h="51816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 </a:t>
                      </a: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19</a:t>
                      </a: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 </a:t>
                      </a: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</a:t>
                      </a: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 </a:t>
                      </a: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21</a:t>
                      </a: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 </a:t>
                      </a: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</a:t>
                      </a: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 </a:t>
                      </a: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23</a:t>
                      </a: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367294"/>
                  </a:ext>
                </a:extLst>
              </a:tr>
              <a:tr h="2041904">
                <a:tc>
                  <a:txBody>
                    <a:bodyPr/>
                    <a:lstStyle/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현장방문</a:t>
                      </a:r>
                      <a:endParaRPr lang="en-US" altLang="ko-KR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altLang="ko-KR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과제 피드백</a:t>
                      </a:r>
                      <a:endParaRPr lang="en-US" altLang="ko-KR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altLang="ko-KR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28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심리사회적사정</a:t>
                      </a: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교육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현장방문</a:t>
                      </a:r>
                      <a:endParaRPr lang="en-US" altLang="ko-KR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altLang="ko-KR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과제 피드백</a:t>
                      </a:r>
                      <a:endParaRPr lang="en-US" altLang="ko-KR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altLang="ko-KR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‘</a:t>
                      </a: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인권</a:t>
                      </a: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’</a:t>
                      </a: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 대한 영상 시청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모래놀이 치료 이론과 실제</a:t>
                      </a:r>
                      <a:endParaRPr lang="en-US" altLang="ko-KR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altLang="ko-KR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모래놀이 치료 체험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현장방문</a:t>
                      </a:r>
                      <a:endParaRPr lang="en-US" altLang="ko-KR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altLang="ko-KR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자기평가</a:t>
                      </a: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 </a:t>
                      </a: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동료평가</a:t>
                      </a:r>
                      <a:endParaRPr lang="en-US" altLang="ko-KR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indent="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lang="en-US" altLang="ko-KR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실습 최종평가</a:t>
                      </a:r>
                      <a:endParaRPr lang="en-US" altLang="ko-KR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실습 서류 정리</a:t>
                      </a:r>
                      <a:endParaRPr lang="en-US" altLang="ko-KR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altLang="ko-KR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관장님 면담</a:t>
                      </a:r>
                      <a:endParaRPr lang="en-US" altLang="ko-KR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3384920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marL="514350" indent="-514350" algn="ctr" latinLnBrk="1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프로그램 참관</a:t>
                      </a:r>
                      <a:endParaRPr lang="en-US" altLang="ko-KR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514350" indent="-514350" algn="ctr" latinLnBrk="1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과제작성 및 피드백</a:t>
                      </a:r>
                      <a:endParaRPr lang="en-US" altLang="ko-KR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514350" indent="-514350" algn="ctr" latinLnBrk="1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실습 최종평가</a:t>
                      </a:r>
                      <a:r>
                        <a:rPr lang="en-US" altLang="ko-KR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 </a:t>
                      </a:r>
                      <a:r>
                        <a:rPr lang="ko-KR" altLang="en-US" sz="28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실습서류작성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endParaRPr lang="ko-KR" altLang="en-US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endParaRPr lang="ko-KR" altLang="en-US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altLang="ko-KR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457200" indent="-457200" algn="ctr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altLang="ko-KR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46695"/>
                  </a:ext>
                </a:extLst>
              </a:tr>
            </a:tbl>
          </a:graphicData>
        </a:graphic>
      </p:graphicFrame>
      <p:sp>
        <p:nvSpPr>
          <p:cNvPr id="4" name="제목 1">
            <a:extLst>
              <a:ext uri="{FF2B5EF4-FFF2-40B4-BE49-F238E27FC236}">
                <a16:creationId xmlns:a16="http://schemas.microsoft.com/office/drawing/2014/main" id="{CC0B11D4-F4F4-442F-ADD4-E1DAE48FE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538" y="1052513"/>
            <a:ext cx="16544925" cy="1520825"/>
          </a:xfrm>
        </p:spPr>
        <p:txBody>
          <a:bodyPr>
            <a:normAutofit/>
          </a:bodyPr>
          <a:lstStyle/>
          <a:p>
            <a:r>
              <a:rPr lang="en-US" altLang="ko-KR" sz="6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04. </a:t>
            </a:r>
            <a:r>
              <a:rPr lang="ko-KR" altLang="en-US" sz="6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실습내용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9004A8-AE5E-481E-A22D-242B64BB224C}"/>
              </a:ext>
            </a:extLst>
          </p:cNvPr>
          <p:cNvSpPr txBox="1"/>
          <p:nvPr/>
        </p:nvSpPr>
        <p:spPr>
          <a:xfrm>
            <a:off x="609600" y="30861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# 3</a:t>
            </a:r>
            <a:r>
              <a:rPr lang="ko-KR" altLang="en-US" sz="3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주차</a:t>
            </a:r>
          </a:p>
        </p:txBody>
      </p:sp>
      <p:sp>
        <p:nvSpPr>
          <p:cNvPr id="3" name="곱하기 기호 2">
            <a:extLst>
              <a:ext uri="{FF2B5EF4-FFF2-40B4-BE49-F238E27FC236}">
                <a16:creationId xmlns:a16="http://schemas.microsoft.com/office/drawing/2014/main" id="{FC611144-30A3-4083-92DD-12981677823E}"/>
              </a:ext>
            </a:extLst>
          </p:cNvPr>
          <p:cNvSpPr/>
          <p:nvPr/>
        </p:nvSpPr>
        <p:spPr>
          <a:xfrm>
            <a:off x="3276600" y="4610100"/>
            <a:ext cx="533400" cy="533400"/>
          </a:xfrm>
          <a:prstGeom prst="mathMultiply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곱하기 기호 6">
            <a:extLst>
              <a:ext uri="{FF2B5EF4-FFF2-40B4-BE49-F238E27FC236}">
                <a16:creationId xmlns:a16="http://schemas.microsoft.com/office/drawing/2014/main" id="{902A058D-8742-4462-BF0B-FD9A2823B226}"/>
              </a:ext>
            </a:extLst>
          </p:cNvPr>
          <p:cNvSpPr/>
          <p:nvPr/>
        </p:nvSpPr>
        <p:spPr>
          <a:xfrm>
            <a:off x="6553200" y="4610100"/>
            <a:ext cx="533400" cy="533400"/>
          </a:xfrm>
          <a:prstGeom prst="mathMultiply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곱하기 기호 7">
            <a:extLst>
              <a:ext uri="{FF2B5EF4-FFF2-40B4-BE49-F238E27FC236}">
                <a16:creationId xmlns:a16="http://schemas.microsoft.com/office/drawing/2014/main" id="{E73EC783-6D30-4195-BD21-B9AEB8F9A5BD}"/>
              </a:ext>
            </a:extLst>
          </p:cNvPr>
          <p:cNvSpPr/>
          <p:nvPr/>
        </p:nvSpPr>
        <p:spPr>
          <a:xfrm>
            <a:off x="13487400" y="4610100"/>
            <a:ext cx="533400" cy="533400"/>
          </a:xfrm>
          <a:prstGeom prst="mathMultiply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5519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>
            <a:extLst>
              <a:ext uri="{FF2B5EF4-FFF2-40B4-BE49-F238E27FC236}">
                <a16:creationId xmlns:a16="http://schemas.microsoft.com/office/drawing/2014/main" id="{CC0B11D4-F4F4-442F-ADD4-E1DAE48FE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538" y="1052513"/>
            <a:ext cx="16544925" cy="1520825"/>
          </a:xfrm>
        </p:spPr>
        <p:txBody>
          <a:bodyPr>
            <a:normAutofit/>
          </a:bodyPr>
          <a:lstStyle/>
          <a:p>
            <a:r>
              <a:rPr lang="en-US" altLang="ko-KR" sz="6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05. </a:t>
            </a:r>
            <a:r>
              <a:rPr lang="ko-KR" altLang="en-US" sz="6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실습평가</a:t>
            </a:r>
          </a:p>
        </p:txBody>
      </p:sp>
      <p:graphicFrame>
        <p:nvGraphicFramePr>
          <p:cNvPr id="8" name="내용 개체 틀 7">
            <a:extLst>
              <a:ext uri="{FF2B5EF4-FFF2-40B4-BE49-F238E27FC236}">
                <a16:creationId xmlns:a16="http://schemas.microsoft.com/office/drawing/2014/main" id="{77D55584-C7CA-4D72-9FEB-C4FD6FD8AC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7567055"/>
              </p:ext>
            </p:extLst>
          </p:nvPr>
        </p:nvGraphicFramePr>
        <p:xfrm>
          <a:off x="702468" y="3594826"/>
          <a:ext cx="16883063" cy="5626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" name="그룹 8">
            <a:extLst>
              <a:ext uri="{FF2B5EF4-FFF2-40B4-BE49-F238E27FC236}">
                <a16:creationId xmlns:a16="http://schemas.microsoft.com/office/drawing/2014/main" id="{8E797115-CCFF-4E9B-92A8-D0245B6A2DE8}"/>
              </a:ext>
            </a:extLst>
          </p:cNvPr>
          <p:cNvGrpSpPr/>
          <p:nvPr/>
        </p:nvGrpSpPr>
        <p:grpSpPr>
          <a:xfrm>
            <a:off x="13258800" y="3571240"/>
            <a:ext cx="1600200" cy="5265569"/>
            <a:chOff x="13296900" y="3503770"/>
            <a:chExt cx="1600200" cy="5265569"/>
          </a:xfrm>
        </p:grpSpPr>
        <p:sp>
          <p:nvSpPr>
            <p:cNvPr id="2" name="화살표: 줄무늬가 있는 오른쪽 1">
              <a:extLst>
                <a:ext uri="{FF2B5EF4-FFF2-40B4-BE49-F238E27FC236}">
                  <a16:creationId xmlns:a16="http://schemas.microsoft.com/office/drawing/2014/main" id="{F4F09A2C-8EEC-45BB-B9BF-059FA795AF34}"/>
                </a:ext>
              </a:extLst>
            </p:cNvPr>
            <p:cNvSpPr/>
            <p:nvPr/>
          </p:nvSpPr>
          <p:spPr>
            <a:xfrm>
              <a:off x="13296900" y="3503770"/>
              <a:ext cx="1600200" cy="1091474"/>
            </a:xfrm>
            <a:prstGeom prst="strip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5" name="화살표: 줄무늬가 있는 오른쪽 4">
              <a:extLst>
                <a:ext uri="{FF2B5EF4-FFF2-40B4-BE49-F238E27FC236}">
                  <a16:creationId xmlns:a16="http://schemas.microsoft.com/office/drawing/2014/main" id="{30C5EF67-1182-4FCF-A085-305417E4AF54}"/>
                </a:ext>
              </a:extLst>
            </p:cNvPr>
            <p:cNvSpPr/>
            <p:nvPr/>
          </p:nvSpPr>
          <p:spPr>
            <a:xfrm>
              <a:off x="13296900" y="4895135"/>
              <a:ext cx="1600200" cy="1091474"/>
            </a:xfrm>
            <a:prstGeom prst="strip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화살표: 줄무늬가 있는 오른쪽 5">
              <a:extLst>
                <a:ext uri="{FF2B5EF4-FFF2-40B4-BE49-F238E27FC236}">
                  <a16:creationId xmlns:a16="http://schemas.microsoft.com/office/drawing/2014/main" id="{95FEB53A-1F25-4DCD-9BC3-A7AC487D8E07}"/>
                </a:ext>
              </a:extLst>
            </p:cNvPr>
            <p:cNvSpPr/>
            <p:nvPr/>
          </p:nvSpPr>
          <p:spPr>
            <a:xfrm>
              <a:off x="13296900" y="6286500"/>
              <a:ext cx="1600200" cy="1091474"/>
            </a:xfrm>
            <a:prstGeom prst="strip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화살표: 줄무늬가 있는 오른쪽 6">
              <a:extLst>
                <a:ext uri="{FF2B5EF4-FFF2-40B4-BE49-F238E27FC236}">
                  <a16:creationId xmlns:a16="http://schemas.microsoft.com/office/drawing/2014/main" id="{E83E8EA1-7450-45E4-B9DC-A343774ADD44}"/>
                </a:ext>
              </a:extLst>
            </p:cNvPr>
            <p:cNvSpPr/>
            <p:nvPr/>
          </p:nvSpPr>
          <p:spPr>
            <a:xfrm>
              <a:off x="13296900" y="7677865"/>
              <a:ext cx="1600200" cy="1091474"/>
            </a:xfrm>
            <a:prstGeom prst="strip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61FBB40D-9639-42AB-BD13-54CEDF061062}"/>
              </a:ext>
            </a:extLst>
          </p:cNvPr>
          <p:cNvSpPr txBox="1"/>
          <p:nvPr/>
        </p:nvSpPr>
        <p:spPr>
          <a:xfrm>
            <a:off x="15240000" y="3755378"/>
            <a:ext cx="21764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100%</a:t>
            </a:r>
            <a:endParaRPr lang="ko-KR" altLang="en-US" sz="28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A121FC2-CD07-41DD-8CDC-50CFD970619B}"/>
              </a:ext>
            </a:extLst>
          </p:cNvPr>
          <p:cNvSpPr txBox="1"/>
          <p:nvPr/>
        </p:nvSpPr>
        <p:spPr>
          <a:xfrm>
            <a:off x="15240000" y="6585679"/>
            <a:ext cx="21764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80%</a:t>
            </a:r>
            <a:endParaRPr lang="ko-KR" altLang="en-US" sz="28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CB66DF4-B15C-40A9-84B5-90CCBABD548A}"/>
              </a:ext>
            </a:extLst>
          </p:cNvPr>
          <p:cNvSpPr txBox="1"/>
          <p:nvPr/>
        </p:nvSpPr>
        <p:spPr>
          <a:xfrm>
            <a:off x="15239999" y="5143500"/>
            <a:ext cx="21764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80%</a:t>
            </a:r>
            <a:endParaRPr lang="ko-KR" altLang="en-US" sz="28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3F9DD24-2586-4661-ABBA-109C199D928B}"/>
              </a:ext>
            </a:extLst>
          </p:cNvPr>
          <p:cNvSpPr txBox="1"/>
          <p:nvPr/>
        </p:nvSpPr>
        <p:spPr>
          <a:xfrm>
            <a:off x="15240000" y="8029462"/>
            <a:ext cx="21764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75%</a:t>
            </a:r>
            <a:endParaRPr lang="ko-KR" altLang="en-US" sz="28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857745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798507E-1686-4ED7-954F-CE5347E09B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65202" y="1550082"/>
            <a:ext cx="7797798" cy="770821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457200" latinLnBrk="0"/>
            <a:r>
              <a:rPr lang="ko-KR" altLang="en-US" sz="96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동료슈퍼비전</a:t>
            </a:r>
            <a:endParaRPr lang="en-US" altLang="ko-KR" sz="96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378729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>
            <a:extLst>
              <a:ext uri="{FF2B5EF4-FFF2-40B4-BE49-F238E27FC236}">
                <a16:creationId xmlns:a16="http://schemas.microsoft.com/office/drawing/2014/main" id="{1F3AFD4B-07D4-46ED-A5BD-A0089DEE08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411906"/>
            <a:ext cx="17297400" cy="8319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457200" marR="0" lvl="1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저는 대전노인보호전문기관에서 실습을 진행하였습니다</a:t>
            </a:r>
            <a:r>
              <a:rPr kumimoji="0" lang="en-US" altLang="ko-K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. </a:t>
            </a:r>
            <a:r>
              <a:rPr kumimoji="0" lang="ko-KR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실태조사 시</a:t>
            </a:r>
            <a:r>
              <a:rPr kumimoji="0" lang="en-US" altLang="ko-K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, </a:t>
            </a:r>
            <a:r>
              <a:rPr kumimoji="0" lang="ko-KR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실습생들을 위해서 해당 시설 협조를 요청하여 시설 입소노인대상으로 일대일 면담을 진행하였습니다</a:t>
            </a:r>
            <a:r>
              <a:rPr kumimoji="0" lang="en-US" altLang="ko-K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. </a:t>
            </a:r>
            <a:r>
              <a:rPr kumimoji="0" lang="ko-KR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제가 맡은 클라이언트는 약간의 치매증상이 </a:t>
            </a:r>
            <a:r>
              <a:rPr kumimoji="0" lang="ko-KR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있으시긴</a:t>
            </a:r>
            <a:r>
              <a:rPr kumimoji="0" lang="ko-KR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 하지만 일상대화를 나누는 것에는 아무 문제가 없었습니다</a:t>
            </a:r>
            <a:r>
              <a:rPr kumimoji="0" lang="en-US" altLang="ko-K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. </a:t>
            </a:r>
            <a:r>
              <a:rPr kumimoji="0" lang="ko-KR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하지만 시설 입소노인 대상 질문지를 토대로 이 클라이언트에 대한 정보를 파악하기에는 어려웠습니다</a:t>
            </a:r>
            <a:r>
              <a:rPr kumimoji="0" lang="en-US" altLang="ko-K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. </a:t>
            </a:r>
            <a:r>
              <a:rPr kumimoji="0" lang="ko-KR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해당 시설에 연계되기 전에 학대피해노인 분들은 학대노인전용쉼터라는 곳에서 지내다가 오시는 경우들이 많습니다</a:t>
            </a:r>
            <a:r>
              <a:rPr kumimoji="0" lang="en-US" altLang="ko-K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. </a:t>
            </a:r>
            <a:r>
              <a:rPr kumimoji="0" lang="ko-KR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그래서 클라이언트에게 그 쉼터에서 생활하시기는 어떠하셨는지</a:t>
            </a:r>
            <a:r>
              <a:rPr kumimoji="0" lang="en-US" altLang="ko-K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, </a:t>
            </a:r>
            <a:r>
              <a:rPr kumimoji="0" lang="ko-KR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쉼터생활을 함께 지내온 노인</a:t>
            </a:r>
            <a:r>
              <a:rPr kumimoji="0" lang="en-US" altLang="ko-K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, </a:t>
            </a:r>
            <a:r>
              <a:rPr kumimoji="0" lang="ko-KR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또는 기관 직원과의 관계에서는 불편함 등은 없으셨는지 여쭤보았을 때 오히려 반대로 클라이언트가 질문에 답하는 것보다는 피하시는 경향을 보이고 있었고</a:t>
            </a:r>
            <a:r>
              <a:rPr kumimoji="0" lang="en-US" altLang="ko-K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, </a:t>
            </a:r>
            <a:r>
              <a:rPr kumimoji="0" lang="ko-KR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자기자랑이나 본인이 질문하고 싶은 것 또한 질문에 해당하지 않는 대답만 하셔서 클라이언트에 관한 필요한 정보는 전부 알지 못하고 면담이 </a:t>
            </a:r>
            <a:r>
              <a:rPr kumimoji="0" lang="ko-KR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끝이나버렸습니다</a:t>
            </a:r>
            <a:r>
              <a:rPr kumimoji="0" lang="en-US" altLang="ko-K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. </a:t>
            </a:r>
            <a:r>
              <a:rPr kumimoji="0" lang="ko-KR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참가자분들이라면</a:t>
            </a:r>
            <a:r>
              <a:rPr kumimoji="0" lang="ko-KR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 이런 경우에 어떻게 대처하면 좋을지 의견을 </a:t>
            </a:r>
            <a:r>
              <a:rPr kumimoji="0" lang="ko-KR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나누어보고</a:t>
            </a:r>
            <a:r>
              <a:rPr kumimoji="0" lang="ko-KR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 싶습니다</a:t>
            </a:r>
            <a:r>
              <a:rPr kumimoji="0" lang="en-US" altLang="ko-K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ko-K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endParaRPr kumimoji="0" lang="en-US" altLang="ko-K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68654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0DCC41C-FB03-4F54-B28A-9E5B50D37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6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INDEX</a:t>
            </a:r>
            <a:endParaRPr lang="ko-KR" altLang="en-US" sz="60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EF3E0B7-75D6-42CF-8FB4-CDC18535C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4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01. </a:t>
            </a:r>
            <a:r>
              <a:rPr lang="ko-KR" altLang="en-US" sz="4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기관 소개</a:t>
            </a:r>
            <a:endParaRPr lang="en-US" altLang="ko-KR" sz="4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en-US" altLang="ko-KR" sz="4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02. </a:t>
            </a:r>
            <a:r>
              <a:rPr lang="ko-KR" altLang="en-US" sz="4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실습 목표</a:t>
            </a:r>
            <a:endParaRPr lang="en-US" altLang="ko-KR" sz="4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en-US" altLang="ko-KR" sz="4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03. </a:t>
            </a:r>
            <a:r>
              <a:rPr lang="ko-KR" altLang="en-US" sz="4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실습 내용</a:t>
            </a:r>
            <a:endParaRPr lang="en-US" altLang="ko-KR" sz="4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en-US" altLang="ko-KR" sz="4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04. </a:t>
            </a:r>
            <a:r>
              <a:rPr lang="ko-KR" altLang="en-US" sz="4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실습 평가</a:t>
            </a:r>
            <a:endParaRPr lang="en-US" altLang="ko-KR" sz="4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en-US" altLang="ko-KR" sz="4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05. </a:t>
            </a:r>
            <a:r>
              <a:rPr lang="ko-KR" altLang="en-US" sz="4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동료 </a:t>
            </a:r>
            <a:r>
              <a:rPr lang="ko-KR" altLang="en-US" sz="44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수퍼비전</a:t>
            </a:r>
            <a:endParaRPr lang="ko-KR" altLang="en-US" sz="4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3993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DF2CD7-3595-4920-9812-2F9B4F75EDD0}"/>
              </a:ext>
            </a:extLst>
          </p:cNvPr>
          <p:cNvSpPr txBox="1"/>
          <p:nvPr/>
        </p:nvSpPr>
        <p:spPr>
          <a:xfrm>
            <a:off x="4953000" y="4635668"/>
            <a:ext cx="800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6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THANK YOU</a:t>
            </a:r>
            <a:endParaRPr lang="ko-KR" altLang="en-US" sz="6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6751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9AA9F65-94B8-41A5-A7FF-23D2CFB11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801" y="685800"/>
            <a:ext cx="5554980" cy="14249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E8B0F8E-3F6C-4541-B9C1-774D80A088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63220" y="680464"/>
            <a:ext cx="5554980" cy="147831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A45F5BC-32D1-41CD-B270-C46F18CA1A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62745" y="685800"/>
            <a:ext cx="5554980" cy="13716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BB74D4E-F243-4A10-813D-500A14025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0429" y="921610"/>
            <a:ext cx="16964007" cy="178394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A59258C-AAC2-41CD-973C-7439B122A3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00" cy="10287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4516B72-0116-42B2-82A2-B11218A366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9169786" cy="10287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세로 제목 1">
            <a:extLst>
              <a:ext uri="{FF2B5EF4-FFF2-40B4-BE49-F238E27FC236}">
                <a16:creationId xmlns:a16="http://schemas.microsoft.com/office/drawing/2014/main" id="{7798507E-1686-4ED7-954F-CE5347E09B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65202" y="1550083"/>
            <a:ext cx="7239384" cy="723811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457200" latinLnBrk="0"/>
            <a:r>
              <a:rPr lang="ko-KR" altLang="en-US" sz="96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기관 소개</a:t>
            </a:r>
            <a:endParaRPr lang="en-US" altLang="ko-KR" sz="96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CDB507F-21B7-4C27-B0FC-D9C465C6DB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3868" y="691302"/>
            <a:ext cx="7242048" cy="16748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AB1AE17-B7A3-4363-95CD-25441E2FF1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74161" y="691302"/>
            <a:ext cx="7242048" cy="16748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43716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3B290B48-FBD8-4346-8E47-0815E36D6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788" y="1053234"/>
            <a:ext cx="16544424" cy="1520700"/>
          </a:xfrm>
        </p:spPr>
        <p:txBody>
          <a:bodyPr>
            <a:normAutofit/>
          </a:bodyPr>
          <a:lstStyle/>
          <a:p>
            <a:r>
              <a:rPr lang="en-US" altLang="ko-KR" sz="6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01. </a:t>
            </a:r>
            <a:r>
              <a:rPr lang="ko-KR" altLang="en-US" sz="6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기관현황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F7EB9DB-528B-4B8B-BCC1-C56BAD6A7B0E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848100"/>
            <a:ext cx="714375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710A31E-6311-4624-B7F7-6AA7B14FC4D8}"/>
              </a:ext>
            </a:extLst>
          </p:cNvPr>
          <p:cNvSpPr txBox="1"/>
          <p:nvPr/>
        </p:nvSpPr>
        <p:spPr>
          <a:xfrm>
            <a:off x="8382000" y="3848100"/>
            <a:ext cx="9567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  <a:cs typeface="Aldhabi" panose="01000000000000000000" pitchFamily="2" charset="-78"/>
              </a:rPr>
              <a:t># 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  <a:cs typeface="Aldhabi" panose="01000000000000000000" pitchFamily="2" charset="-78"/>
              </a:rPr>
              <a:t>기관명 </a:t>
            </a: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  <a:cs typeface="Aldhabi" panose="01000000000000000000" pitchFamily="2" charset="-78"/>
              </a:rPr>
              <a:t>: 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  <a:cs typeface="Aldhabi" panose="01000000000000000000" pitchFamily="2" charset="-78"/>
              </a:rPr>
              <a:t>대전광역시 노인보호전문기관</a:t>
            </a:r>
            <a:endParaRPr lang="ko-KR" altLang="en-US" sz="2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3934B83-BCDA-4259-A4BF-F1C48964A628}"/>
              </a:ext>
            </a:extLst>
          </p:cNvPr>
          <p:cNvSpPr txBox="1"/>
          <p:nvPr/>
        </p:nvSpPr>
        <p:spPr>
          <a:xfrm>
            <a:off x="8408126" y="6166326"/>
            <a:ext cx="95730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  <a:cs typeface="Aldhabi" panose="01000000000000000000" pitchFamily="2" charset="-78"/>
              </a:rPr>
              <a:t># 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  <a:cs typeface="Aldhabi" panose="01000000000000000000" pitchFamily="2" charset="-78"/>
              </a:rPr>
              <a:t>대표자 </a:t>
            </a: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  <a:cs typeface="Aldhabi" panose="01000000000000000000" pitchFamily="2" charset="-78"/>
              </a:rPr>
              <a:t>: </a:t>
            </a:r>
            <a:r>
              <a:rPr lang="ko-KR" altLang="en-US" sz="2800" dirty="0" err="1">
                <a:latin typeface="맑은 고딕" panose="020B0503020000020004" pitchFamily="50" charset="-127"/>
                <a:ea typeface="맑은 고딕" panose="020B0503020000020004" pitchFamily="50" charset="-127"/>
                <a:cs typeface="Aldhabi" panose="01000000000000000000" pitchFamily="2" charset="-78"/>
              </a:rPr>
              <a:t>김숙현</a:t>
            </a: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  <a:cs typeface="Aldhabi" panose="01000000000000000000" pitchFamily="2" charset="-78"/>
              </a:rPr>
              <a:t> 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  <a:cs typeface="Aldhabi" panose="01000000000000000000" pitchFamily="2" charset="-78"/>
              </a:rPr>
              <a:t>관장</a:t>
            </a:r>
            <a:endParaRPr lang="ko-KR" altLang="en-US" sz="2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9B42EBF-D55E-4C1F-8EF8-950869963E6C}"/>
              </a:ext>
            </a:extLst>
          </p:cNvPr>
          <p:cNvSpPr txBox="1"/>
          <p:nvPr/>
        </p:nvSpPr>
        <p:spPr>
          <a:xfrm>
            <a:off x="8397240" y="6985982"/>
            <a:ext cx="95676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  <a:cs typeface="Aldhabi" panose="01000000000000000000" pitchFamily="2" charset="-78"/>
              </a:rPr>
              <a:t># 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  <a:cs typeface="Aldhabi" panose="01000000000000000000" pitchFamily="2" charset="-78"/>
              </a:rPr>
              <a:t>주소 </a:t>
            </a: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  <a:cs typeface="Aldhabi" panose="01000000000000000000" pitchFamily="2" charset="-78"/>
              </a:rPr>
              <a:t>: 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  <a:cs typeface="Aldhabi" panose="01000000000000000000" pitchFamily="2" charset="-78"/>
              </a:rPr>
              <a:t>대전 서구 </a:t>
            </a:r>
            <a:r>
              <a:rPr lang="ko-KR" altLang="en-US" sz="2800" dirty="0" err="1">
                <a:latin typeface="맑은 고딕" panose="020B0503020000020004" pitchFamily="50" charset="-127"/>
                <a:ea typeface="맑은 고딕" panose="020B0503020000020004" pitchFamily="50" charset="-127"/>
                <a:cs typeface="Aldhabi" panose="01000000000000000000" pitchFamily="2" charset="-78"/>
              </a:rPr>
              <a:t>문정로</a:t>
            </a: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  <a:cs typeface="Aldhabi" panose="01000000000000000000" pitchFamily="2" charset="-78"/>
              </a:rPr>
              <a:t>170</a:t>
            </a:r>
            <a:r>
              <a:rPr lang="ko-KR" altLang="en-US" sz="2800" dirty="0" err="1">
                <a:latin typeface="맑은 고딕" panose="020B0503020000020004" pitchFamily="50" charset="-127"/>
                <a:ea typeface="맑은 고딕" panose="020B0503020000020004" pitchFamily="50" charset="-127"/>
                <a:cs typeface="Aldhabi" panose="01000000000000000000" pitchFamily="2" charset="-78"/>
              </a:rPr>
              <a:t>번길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  <a:cs typeface="Aldhabi" panose="01000000000000000000" pitchFamily="2" charset="-78"/>
              </a:rPr>
              <a:t> </a:t>
            </a: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  <a:cs typeface="Aldhabi" panose="01000000000000000000" pitchFamily="2" charset="-78"/>
              </a:rPr>
              <a:t>103, 1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  <a:cs typeface="Aldhabi" panose="01000000000000000000" pitchFamily="2" charset="-78"/>
              </a:rPr>
              <a:t>층 </a:t>
            </a: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  <a:cs typeface="Aldhabi" panose="01000000000000000000" pitchFamily="2" charset="-78"/>
              </a:rPr>
              <a:t>(</a:t>
            </a:r>
            <a:r>
              <a:rPr lang="ko-KR" altLang="en-US" sz="2800" dirty="0" err="1">
                <a:latin typeface="맑은 고딕" panose="020B0503020000020004" pitchFamily="50" charset="-127"/>
                <a:ea typeface="맑은 고딕" panose="020B0503020000020004" pitchFamily="50" charset="-127"/>
                <a:cs typeface="Aldhabi" panose="01000000000000000000" pitchFamily="2" charset="-78"/>
              </a:rPr>
              <a:t>둔산동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  <a:cs typeface="Aldhabi" panose="01000000000000000000" pitchFamily="2" charset="-78"/>
              </a:rPr>
              <a:t> </a:t>
            </a: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  <a:cs typeface="Aldhabi" panose="01000000000000000000" pitchFamily="2" charset="-78"/>
              </a:rPr>
              <a:t>2087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  <a:cs typeface="Aldhabi" panose="01000000000000000000" pitchFamily="2" charset="-78"/>
              </a:rPr>
              <a:t>번지</a:t>
            </a: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  <a:cs typeface="Aldhabi" panose="01000000000000000000" pitchFamily="2" charset="-78"/>
              </a:rPr>
              <a:t>)</a:t>
            </a:r>
            <a:endParaRPr lang="ko-KR" altLang="en-US" sz="2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F8967DC-59BC-48C3-8637-7413DA01D902}"/>
              </a:ext>
            </a:extLst>
          </p:cNvPr>
          <p:cNvSpPr txBox="1"/>
          <p:nvPr/>
        </p:nvSpPr>
        <p:spPr>
          <a:xfrm>
            <a:off x="8408126" y="8405900"/>
            <a:ext cx="9567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  <a:cs typeface="Aldhabi" panose="01000000000000000000" pitchFamily="2" charset="-78"/>
              </a:rPr>
              <a:t># 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  <a:cs typeface="Aldhabi" panose="01000000000000000000" pitchFamily="2" charset="-78"/>
              </a:rPr>
              <a:t>개관일 </a:t>
            </a: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  <a:cs typeface="Aldhabi" panose="01000000000000000000" pitchFamily="2" charset="-78"/>
              </a:rPr>
              <a:t>: 1998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  <a:cs typeface="Aldhabi" panose="01000000000000000000" pitchFamily="2" charset="-78"/>
              </a:rPr>
              <a:t>년 </a:t>
            </a: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  <a:cs typeface="Aldhabi" panose="01000000000000000000" pitchFamily="2" charset="-78"/>
              </a:rPr>
              <a:t>11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  <a:cs typeface="Aldhabi" panose="01000000000000000000" pitchFamily="2" charset="-78"/>
              </a:rPr>
              <a:t>월 </a:t>
            </a: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  <a:cs typeface="Aldhabi" panose="01000000000000000000" pitchFamily="2" charset="-78"/>
              </a:rPr>
              <a:t>16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  <a:cs typeface="Aldhabi" panose="01000000000000000000" pitchFamily="2" charset="-78"/>
              </a:rPr>
              <a:t>일</a:t>
            </a:r>
            <a:endParaRPr lang="ko-KR" altLang="en-US" sz="2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4246D-A50D-4021-A37A-6AC6F3F3DAC9}"/>
              </a:ext>
            </a:extLst>
          </p:cNvPr>
          <p:cNvSpPr txBox="1"/>
          <p:nvPr/>
        </p:nvSpPr>
        <p:spPr>
          <a:xfrm>
            <a:off x="8366760" y="4684047"/>
            <a:ext cx="95676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  <a:cs typeface="Aldhabi" panose="01000000000000000000" pitchFamily="2" charset="-78"/>
              </a:rPr>
              <a:t># 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  <a:cs typeface="Aldhabi" panose="01000000000000000000" pitchFamily="2" charset="-78"/>
              </a:rPr>
              <a:t>운영주체 </a:t>
            </a: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  <a:cs typeface="Aldhabi" panose="01000000000000000000" pitchFamily="2" charset="-78"/>
              </a:rPr>
              <a:t>: </a:t>
            </a:r>
          </a:p>
          <a:p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  <a:cs typeface="Aldhabi" panose="01000000000000000000" pitchFamily="2" charset="-78"/>
              </a:rPr>
              <a:t>사회복지법인 </a:t>
            </a:r>
            <a:r>
              <a:rPr lang="ko-KR" altLang="en-US" sz="2800" dirty="0" err="1">
                <a:latin typeface="맑은 고딕" panose="020B0503020000020004" pitchFamily="50" charset="-127"/>
                <a:ea typeface="맑은 고딕" panose="020B0503020000020004" pitchFamily="50" charset="-127"/>
                <a:cs typeface="Aldhabi" panose="01000000000000000000" pitchFamily="2" charset="-78"/>
              </a:rPr>
              <a:t>대전가톨릭사회복지회</a:t>
            </a:r>
            <a:endParaRPr lang="ko-KR" altLang="en-US" sz="2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87513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3B290B48-FBD8-4346-8E47-0815E36D6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788" y="1053234"/>
            <a:ext cx="16544424" cy="1520700"/>
          </a:xfrm>
        </p:spPr>
        <p:txBody>
          <a:bodyPr>
            <a:normAutofit/>
          </a:bodyPr>
          <a:lstStyle/>
          <a:p>
            <a:r>
              <a:rPr lang="en-US" altLang="ko-KR" sz="6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02. </a:t>
            </a:r>
            <a:r>
              <a:rPr lang="ko-KR" altLang="en-US" sz="6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미션과 비전</a:t>
            </a:r>
          </a:p>
        </p:txBody>
      </p:sp>
      <p:graphicFrame>
        <p:nvGraphicFramePr>
          <p:cNvPr id="22" name="내용 개체 틀 21">
            <a:extLst>
              <a:ext uri="{FF2B5EF4-FFF2-40B4-BE49-F238E27FC236}">
                <a16:creationId xmlns:a16="http://schemas.microsoft.com/office/drawing/2014/main" id="{C6520470-F5A2-4FA0-970F-F2CA7EA3BCD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79423335"/>
              </p:ext>
            </p:extLst>
          </p:nvPr>
        </p:nvGraphicFramePr>
        <p:xfrm>
          <a:off x="609600" y="3314700"/>
          <a:ext cx="17309956" cy="61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10048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내용 개체 틀 21">
            <a:extLst>
              <a:ext uri="{FF2B5EF4-FFF2-40B4-BE49-F238E27FC236}">
                <a16:creationId xmlns:a16="http://schemas.microsoft.com/office/drawing/2014/main" id="{9F887F59-BFC6-4FD3-88C8-41B1713188E0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58076851"/>
              </p:ext>
            </p:extLst>
          </p:nvPr>
        </p:nvGraphicFramePr>
        <p:xfrm>
          <a:off x="1083594" y="3390900"/>
          <a:ext cx="16120812" cy="6667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제목 1">
            <a:extLst>
              <a:ext uri="{FF2B5EF4-FFF2-40B4-BE49-F238E27FC236}">
                <a16:creationId xmlns:a16="http://schemas.microsoft.com/office/drawing/2014/main" id="{421543E1-626A-4462-A249-8B2767D22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788" y="1053234"/>
            <a:ext cx="16544424" cy="1520700"/>
          </a:xfrm>
        </p:spPr>
        <p:txBody>
          <a:bodyPr>
            <a:normAutofit/>
          </a:bodyPr>
          <a:lstStyle/>
          <a:p>
            <a:r>
              <a:rPr lang="en-US" altLang="ko-KR" sz="6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03. </a:t>
            </a:r>
            <a:r>
              <a:rPr lang="ko-KR" altLang="en-US" sz="6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전략</a:t>
            </a:r>
          </a:p>
        </p:txBody>
      </p:sp>
    </p:spTree>
    <p:extLst>
      <p:ext uri="{BB962C8B-B14F-4D97-AF65-F5344CB8AC3E}">
        <p14:creationId xmlns:p14="http://schemas.microsoft.com/office/powerpoint/2010/main" val="2657845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3B290B48-FBD8-4346-8E47-0815E36D6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788" y="1053234"/>
            <a:ext cx="16544424" cy="1520700"/>
          </a:xfrm>
        </p:spPr>
        <p:txBody>
          <a:bodyPr>
            <a:normAutofit/>
          </a:bodyPr>
          <a:lstStyle/>
          <a:p>
            <a:r>
              <a:rPr lang="en-US" altLang="ko-KR" sz="6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04. </a:t>
            </a:r>
            <a:r>
              <a:rPr lang="ko-KR" altLang="en-US" sz="6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행동요소</a:t>
            </a:r>
          </a:p>
        </p:txBody>
      </p:sp>
      <p:graphicFrame>
        <p:nvGraphicFramePr>
          <p:cNvPr id="6" name="내용 개체 틀 21">
            <a:extLst>
              <a:ext uri="{FF2B5EF4-FFF2-40B4-BE49-F238E27FC236}">
                <a16:creationId xmlns:a16="http://schemas.microsoft.com/office/drawing/2014/main" id="{BC99622F-02B5-46B5-AE16-7E09D13186C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38220046"/>
              </p:ext>
            </p:extLst>
          </p:nvPr>
        </p:nvGraphicFramePr>
        <p:xfrm>
          <a:off x="1219200" y="3924300"/>
          <a:ext cx="150876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96421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>
            <a:extLst>
              <a:ext uri="{FF2B5EF4-FFF2-40B4-BE49-F238E27FC236}">
                <a16:creationId xmlns:a16="http://schemas.microsoft.com/office/drawing/2014/main" id="{927523EA-71DE-49D6-9333-4380629AC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538" y="1052513"/>
            <a:ext cx="16544925" cy="1520825"/>
          </a:xfrm>
        </p:spPr>
        <p:txBody>
          <a:bodyPr>
            <a:normAutofit/>
          </a:bodyPr>
          <a:lstStyle/>
          <a:p>
            <a:r>
              <a:rPr lang="en-US" altLang="ko-KR" sz="6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05. </a:t>
            </a:r>
            <a:r>
              <a:rPr lang="ko-KR" altLang="en-US" sz="6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조직도</a:t>
            </a:r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id="{3F97D657-BDE0-4779-9E83-B6D793F348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3066934"/>
            <a:ext cx="15925800" cy="6848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625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>
            <a:extLst>
              <a:ext uri="{FF2B5EF4-FFF2-40B4-BE49-F238E27FC236}">
                <a16:creationId xmlns:a16="http://schemas.microsoft.com/office/drawing/2014/main" id="{082B183F-7D4C-4783-92E0-398CBB7BE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538" y="1093788"/>
            <a:ext cx="16544925" cy="1482725"/>
          </a:xfrm>
        </p:spPr>
        <p:txBody>
          <a:bodyPr>
            <a:normAutofit/>
          </a:bodyPr>
          <a:lstStyle/>
          <a:p>
            <a:r>
              <a:rPr lang="en-US" altLang="ko-KR" sz="6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06. </a:t>
            </a:r>
            <a:r>
              <a:rPr lang="ko-KR" altLang="en-US" sz="6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주요 사업</a:t>
            </a:r>
          </a:p>
        </p:txBody>
      </p:sp>
      <p:graphicFrame>
        <p:nvGraphicFramePr>
          <p:cNvPr id="8" name="표 8">
            <a:extLst>
              <a:ext uri="{FF2B5EF4-FFF2-40B4-BE49-F238E27FC236}">
                <a16:creationId xmlns:a16="http://schemas.microsoft.com/office/drawing/2014/main" id="{BBC31699-1451-4C9C-8033-F6BABA7C337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81000" y="3467100"/>
          <a:ext cx="17395030" cy="579653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906315">
                  <a:extLst>
                    <a:ext uri="{9D8B030D-6E8A-4147-A177-3AD203B41FA5}">
                      <a16:colId xmlns:a16="http://schemas.microsoft.com/office/drawing/2014/main" val="2879071326"/>
                    </a:ext>
                  </a:extLst>
                </a:gridCol>
                <a:gridCol w="14488715">
                  <a:extLst>
                    <a:ext uri="{9D8B030D-6E8A-4147-A177-3AD203B41FA5}">
                      <a16:colId xmlns:a16="http://schemas.microsoft.com/office/drawing/2014/main" val="3816212184"/>
                    </a:ext>
                  </a:extLst>
                </a:gridCol>
              </a:tblGrid>
              <a:tr h="532061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28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8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사업 목적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8661566"/>
                  </a:ext>
                </a:extLst>
              </a:tr>
              <a:tr h="148724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800" b="0" dirty="0">
                          <a:solidFill>
                            <a:srgbClr val="C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상담사업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800" b="0" i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</a:t>
                      </a:r>
                      <a:r>
                        <a:rPr lang="ko-KR" altLang="en-US" sz="2800" b="0" i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시간 노인학대위기상담을 통한 사례관리로 위기에 처한 노인의 안전한 보호 및 전문적인 사례개입을 통해 피해노인이 삶의 기본 권리를 누릴 수 있도록 하며</a:t>
                      </a:r>
                      <a:r>
                        <a:rPr lang="en-US" altLang="ko-KR" sz="2800" b="0" i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2800" b="0" i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학대피해노인과 가족의 욕구를 파악하여 그에 맞는 서비스를 제공한다</a:t>
                      </a:r>
                      <a:r>
                        <a:rPr lang="en-US" altLang="ko-KR" sz="2800" b="0" i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lang="ko-KR" altLang="en-US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1484379"/>
                  </a:ext>
                </a:extLst>
              </a:tr>
              <a:tr h="532061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800" b="0" dirty="0">
                          <a:solidFill>
                            <a:srgbClr val="C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교육사업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800" b="0" i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노인학대를 예방하고 노인차별해소를 위한 사회적 인식 확산을 도모하기 위해 일반인 및 신고의무자를 대상으로 노인보호를 위한 노인학대 예방교육과 효행교육을 전개하여 노인권익을 증진한다</a:t>
                      </a:r>
                      <a:r>
                        <a:rPr lang="en-US" altLang="ko-KR" sz="2800" b="0" i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lang="ko-KR" altLang="en-US" sz="2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8986093"/>
                  </a:ext>
                </a:extLst>
              </a:tr>
              <a:tr h="532061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800" b="0" dirty="0">
                          <a:solidFill>
                            <a:srgbClr val="C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인권교육사업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2800" b="0" i="0" kern="12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노인복지시설 및 재가장기요양기관 운영자와 종사자의 노인 인권에 대한 올바른 이해와 관심을 제고하고 인권 감수성을 향상시켜 입소</a:t>
                      </a:r>
                      <a:r>
                        <a:rPr lang="en-US" altLang="ko-KR" sz="2800" b="0" i="0" kern="12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·</a:t>
                      </a:r>
                      <a:r>
                        <a:rPr lang="ko-KR" altLang="en-US" sz="2800" b="0" i="0" kern="12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이용 노인의 인권을 보호한다</a:t>
                      </a:r>
                      <a:r>
                        <a:rPr lang="en-US" altLang="ko-KR" sz="2800" b="0" i="0" kern="12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.</a:t>
                      </a:r>
                      <a:endParaRPr lang="ko-KR" altLang="en-US" sz="28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0663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335948"/>
      </p:ext>
    </p:extLst>
  </p:cSld>
  <p:clrMapOvr>
    <a:masterClrMapping/>
  </p:clrMapOvr>
</p:sld>
</file>

<file path=ppt/theme/theme1.xml><?xml version="1.0" encoding="utf-8"?>
<a:theme xmlns:a="http://schemas.openxmlformats.org/drawingml/2006/main" name="분할">
  <a:themeElements>
    <a:clrScheme name="회색조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분할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분할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TM03457464[[fn=분할]]</Template>
  <TotalTime>2872</TotalTime>
  <Words>782</Words>
  <Application>Microsoft Office PowerPoint</Application>
  <PresentationFormat>사용자 지정</PresentationFormat>
  <Paragraphs>154</Paragraphs>
  <Slides>20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5" baseType="lpstr">
      <vt:lpstr>맑은 고딕</vt:lpstr>
      <vt:lpstr>Arial</vt:lpstr>
      <vt:lpstr>Gill Sans MT</vt:lpstr>
      <vt:lpstr>Wingdings 2</vt:lpstr>
      <vt:lpstr>분할</vt:lpstr>
      <vt:lpstr>대전광역시  노인보호전문기관</vt:lpstr>
      <vt:lpstr>INDEX</vt:lpstr>
      <vt:lpstr>기관 소개</vt:lpstr>
      <vt:lpstr>01. 기관현황</vt:lpstr>
      <vt:lpstr>02. 미션과 비전</vt:lpstr>
      <vt:lpstr>03. 전략</vt:lpstr>
      <vt:lpstr>04. 행동요소</vt:lpstr>
      <vt:lpstr>05. 조직도</vt:lpstr>
      <vt:lpstr>06. 주요 사업</vt:lpstr>
      <vt:lpstr>06. 주요 사업</vt:lpstr>
      <vt:lpstr>PowerPoint 프레젠테이션</vt:lpstr>
      <vt:lpstr>실습목표 &amp; 실습내용</vt:lpstr>
      <vt:lpstr>01. 실습목표</vt:lpstr>
      <vt:lpstr>02. 실습내용</vt:lpstr>
      <vt:lpstr>03. 실습내용</vt:lpstr>
      <vt:lpstr>04. 실습내용</vt:lpstr>
      <vt:lpstr>05. 실습평가</vt:lpstr>
      <vt:lpstr>동료슈퍼비전</vt:lpstr>
      <vt:lpstr>PowerPoint 프레젠테이션</vt:lpstr>
      <vt:lpstr>PowerPoint 프레젠테이션</vt:lpstr>
    </vt:vector>
  </TitlesOfParts>
  <Company>officegen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대전광역시  노인보호전문기관</dc:title>
  <dc:creator>officegen</dc:creator>
  <cp:lastModifiedBy>이 가연</cp:lastModifiedBy>
  <cp:revision>15</cp:revision>
  <dcterms:created xsi:type="dcterms:W3CDTF">2021-10-07T16:54:43Z</dcterms:created>
  <dcterms:modified xsi:type="dcterms:W3CDTF">2021-10-12T08:47:32Z</dcterms:modified>
</cp:coreProperties>
</file>