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홍현표" initials="홍" lastIdx="1" clrIdx="0">
    <p:extLst>
      <p:ext uri="{19B8F6BF-5375-455C-9EA6-DF929625EA0E}">
        <p15:presenceInfo xmlns:p15="http://schemas.microsoft.com/office/powerpoint/2012/main" userId="S::1518062@365.mokwon.ac.kr::01a2e0ce-313a-4c27-8c03-a75766bb0ff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3-27T12:35:35.824" idx="1">
    <p:pos x="10" y="10"/>
    <p:text/>
    <p:extLst>
      <p:ext uri="{C676402C-5697-4E1C-873F-D02D1690AC5C}">
        <p15:threadingInfo xmlns:p15="http://schemas.microsoft.com/office/powerpoint/2012/main" timeZoneBias="-54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F38A9C0-91CE-4041-A53A-B6D41B6285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5D2C529C-FF97-4C2A-879D-D1E74F4E96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BCEB3CA-9E35-46E8-B835-3AA18A957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1859D-768B-471B-8959-FC70F100DD4F}" type="datetimeFigureOut">
              <a:rPr lang="ko-KR" altLang="en-US" smtClean="0"/>
              <a:t>2020-03-27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C9B990-D39C-4734-847C-B1C532A3B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03EB9C6-0DB0-4BBC-A0AD-A4CD4D2E0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4EF89-79AA-4EA5-884F-B59E3DB6CF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31345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DDC6278-21D0-4128-83B8-3AFAA50BC6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663A75D-056E-4D7E-92FA-6D2EB183DC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65FDC88-34DF-4C21-8100-2244BBC10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1859D-768B-471B-8959-FC70F100DD4F}" type="datetimeFigureOut">
              <a:rPr lang="ko-KR" altLang="en-US" smtClean="0"/>
              <a:t>2020-03-27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12D0AD5-10B4-4C85-B4EA-19CD6FCC7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1B9BFC1-E249-4D5C-A3CE-FD2599651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4EF89-79AA-4EA5-884F-B59E3DB6CF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03396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13603866-DEDE-47A0-AAD9-18045DC5EA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E167D2BB-34D6-4A40-9381-50F187EB0B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10B6791-EE48-4E9B-90C7-D7F6899E9F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1859D-768B-471B-8959-FC70F100DD4F}" type="datetimeFigureOut">
              <a:rPr lang="ko-KR" altLang="en-US" smtClean="0"/>
              <a:t>2020-03-27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FE667C9-04D9-46C4-957A-9B1AAEB6B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93DE3E9-0210-4F79-99D1-D5F3A501E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4EF89-79AA-4EA5-884F-B59E3DB6CF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69060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4616466-169F-44F9-A592-1F8450ADF2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336476B-6A2B-4986-A071-6AC385EB74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058C121-3A54-4138-8A31-156A3BE2A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1859D-768B-471B-8959-FC70F100DD4F}" type="datetimeFigureOut">
              <a:rPr lang="ko-KR" altLang="en-US" smtClean="0"/>
              <a:t>2020-03-27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5590BD2-EE81-461D-8D78-0C2E5AD50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4EE5D9C-DF8E-4A87-BDDD-D4BBF7848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4EF89-79AA-4EA5-884F-B59E3DB6CF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92054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C8B5170-52BF-43D0-A120-29DF527CD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B127791-D896-46A4-B4B1-5734D63154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8572853-AE64-429F-B943-CC4BBCCDB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1859D-768B-471B-8959-FC70F100DD4F}" type="datetimeFigureOut">
              <a:rPr lang="ko-KR" altLang="en-US" smtClean="0"/>
              <a:t>2020-03-27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81FEB11-0B8D-4801-BE90-A02BC6F2B6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941181-4EF3-4DF5-A3FE-F985C5666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4EF89-79AA-4EA5-884F-B59E3DB6CF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17590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D5783E1-AB55-43FD-94BD-7C8192834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0A1A19D-5C42-4181-8A24-75A2D7E238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B62A116-08F2-4175-924B-7EC055BF7D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9ECEBAC-5614-4ADF-A2E1-2DFB572E5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1859D-768B-471B-8959-FC70F100DD4F}" type="datetimeFigureOut">
              <a:rPr lang="ko-KR" altLang="en-US" smtClean="0"/>
              <a:t>2020-03-27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9F71366-3E23-4378-BD55-D5AE9D153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C3424D60-D2B5-4AAA-AC93-37FAAF67D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4EF89-79AA-4EA5-884F-B59E3DB6CF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42723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793F9A5-CED9-4885-8697-EDDBC3A4EE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E5941B44-B028-4F9E-822B-7CC31D712A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F130CFD0-6127-44F7-8531-9D1E50DBB5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86C5E7EE-4E13-46D5-9A70-9424DF1739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207F480F-A5C1-4859-B7AE-349B6BD886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00727420-6DFC-47E4-BEC4-245527EE0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1859D-768B-471B-8959-FC70F100DD4F}" type="datetimeFigureOut">
              <a:rPr lang="ko-KR" altLang="en-US" smtClean="0"/>
              <a:t>2020-03-27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D171BB27-3934-4237-A755-0FD369F41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776CBE50-E62C-483F-BCB5-12176FE60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4EF89-79AA-4EA5-884F-B59E3DB6CF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25817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426E2F2-AE74-4284-8D0A-FA4CCD447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828DC1B-9C19-401B-AD35-ACE392E4B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1859D-768B-471B-8959-FC70F100DD4F}" type="datetimeFigureOut">
              <a:rPr lang="ko-KR" altLang="en-US" smtClean="0"/>
              <a:t>2020-03-27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EC9DBA27-D919-4D51-9D49-0739C9AC6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20F54390-CB0F-4B04-8B3E-4EBC2F3F9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4EF89-79AA-4EA5-884F-B59E3DB6CF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16684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294DE198-9384-4467-A527-216A1D4AF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1859D-768B-471B-8959-FC70F100DD4F}" type="datetimeFigureOut">
              <a:rPr lang="ko-KR" altLang="en-US" smtClean="0"/>
              <a:t>2020-03-27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49F05057-AF96-4BC9-99B5-DBFCE1F9E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ED731114-4338-486C-B17B-233C06113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4EF89-79AA-4EA5-884F-B59E3DB6CF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1618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37A762B-77D1-4F72-9625-B8AE0324E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E8B586A-55FB-4BF7-BDA8-92B9213AA1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5E85A7A9-9F45-45FB-A52B-C352DEC44C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E87E9FAE-C8D1-42E7-925B-BCD1D2E0A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1859D-768B-471B-8959-FC70F100DD4F}" type="datetimeFigureOut">
              <a:rPr lang="ko-KR" altLang="en-US" smtClean="0"/>
              <a:t>2020-03-27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21850295-C2B1-41F3-B39A-D815A2E19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A88FE1A-D7BC-49C2-8F53-D15FB21DA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4EF89-79AA-4EA5-884F-B59E3DB6CF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3405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EB499E4-5A4E-4CBE-AE4C-C2768668D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D9F8AF1F-F309-4515-A18B-96AE6C99C6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83BD9BC2-45AB-4F0E-AB35-DD938C35B6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9945F424-D005-4806-BDB2-525BA0DBC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1859D-768B-471B-8959-FC70F100DD4F}" type="datetimeFigureOut">
              <a:rPr lang="ko-KR" altLang="en-US" smtClean="0"/>
              <a:t>2020-03-27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D940674-1F15-41A4-8DEA-087AC9619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713CB9B-CEF8-44A1-ACF5-B25442181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4EF89-79AA-4EA5-884F-B59E3DB6CF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14362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C86CE0E2-2CA6-4459-AE0B-CFC0121B01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5E0B1A5-8580-44E5-8EEF-320FD0FE03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FCB6133-2E2F-411E-874A-1320F94FA3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E1859D-768B-471B-8959-FC70F100DD4F}" type="datetimeFigureOut">
              <a:rPr lang="ko-KR" altLang="en-US" smtClean="0"/>
              <a:t>2020-03-27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DDAF0CB-BAA5-46E1-893F-7842849CAE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EB28726-AA14-4311-82F4-539FD5E2B4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04EF89-79AA-4EA5-884F-B59E3DB6CF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0976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B219B78-DEC7-4B1A-BCDA-21D725EEC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o-KR" altLang="en-US" dirty="0" err="1"/>
              <a:t>팀즈</a:t>
            </a:r>
            <a:r>
              <a:rPr lang="ko-KR" altLang="en-US" dirty="0"/>
              <a:t> 로그인하기</a:t>
            </a:r>
          </a:p>
        </p:txBody>
      </p:sp>
      <p:pic>
        <p:nvPicPr>
          <p:cNvPr id="5" name="내용 개체 틀 4" descr="스크린샷이(가) 표시된 사진&#10;&#10;자동 생성된 설명">
            <a:extLst>
              <a:ext uri="{FF2B5EF4-FFF2-40B4-BE49-F238E27FC236}">
                <a16:creationId xmlns:a16="http://schemas.microsoft.com/office/drawing/2014/main" id="{E2982BE2-04C5-4148-A0F6-AD6F86955D6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4583" y="1615530"/>
            <a:ext cx="5070890" cy="4877345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BD7279D-AFB9-49F1-85E5-71D4EC2F65D8}"/>
              </a:ext>
            </a:extLst>
          </p:cNvPr>
          <p:cNvSpPr txBox="1"/>
          <p:nvPr/>
        </p:nvSpPr>
        <p:spPr>
          <a:xfrm>
            <a:off x="8909108" y="1808477"/>
            <a:ext cx="29025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err="1"/>
              <a:t>팀즈</a:t>
            </a:r>
            <a:r>
              <a:rPr lang="ko-KR" altLang="en-US" dirty="0"/>
              <a:t> 가입 및 설치는</a:t>
            </a:r>
            <a:endParaRPr lang="en-US" altLang="ko-KR" dirty="0"/>
          </a:p>
          <a:p>
            <a:r>
              <a:rPr lang="ko-KR" altLang="en-US" dirty="0"/>
              <a:t>학과 홈페이지 공지사항</a:t>
            </a:r>
            <a:r>
              <a:rPr lang="en-US" altLang="ko-KR" dirty="0"/>
              <a:t>341</a:t>
            </a:r>
            <a:r>
              <a:rPr lang="ko-KR" altLang="en-US" dirty="0"/>
              <a:t>번을 참고해 주시기 바랍니다</a:t>
            </a:r>
            <a:r>
              <a:rPr lang="en-US" altLang="ko-KR" dirty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35786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EB223BD-1F58-47AE-98E9-839BD2ECA9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3784" y="2103437"/>
            <a:ext cx="2950028" cy="1325563"/>
          </a:xfrm>
        </p:spPr>
        <p:txBody>
          <a:bodyPr>
            <a:normAutofit/>
          </a:bodyPr>
          <a:lstStyle/>
          <a:p>
            <a:r>
              <a:rPr lang="ko-KR" altLang="en-US" sz="1500" dirty="0"/>
              <a:t>가입 후 아이디와 비밀번호를 </a:t>
            </a:r>
            <a:br>
              <a:rPr lang="en-US" altLang="ko-KR" sz="1500" dirty="0"/>
            </a:br>
            <a:r>
              <a:rPr lang="ko-KR" altLang="en-US" sz="1500" dirty="0"/>
              <a:t>입력하여 로그인한다</a:t>
            </a:r>
          </a:p>
        </p:txBody>
      </p:sp>
      <p:pic>
        <p:nvPicPr>
          <p:cNvPr id="5" name="내용 개체 틀 4" descr="스크린샷이(가) 표시된 사진&#10;&#10;자동 생성된 설명">
            <a:extLst>
              <a:ext uri="{FF2B5EF4-FFF2-40B4-BE49-F238E27FC236}">
                <a16:creationId xmlns:a16="http://schemas.microsoft.com/office/drawing/2014/main" id="{0B5C455F-A269-4783-B95D-A88AD65594E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0380" y="1166340"/>
            <a:ext cx="5645020" cy="5122478"/>
          </a:xfr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7279BC97-8BB5-442C-94DC-6D8FC424540C}"/>
              </a:ext>
            </a:extLst>
          </p:cNvPr>
          <p:cNvSpPr/>
          <p:nvPr/>
        </p:nvSpPr>
        <p:spPr>
          <a:xfrm>
            <a:off x="4553339" y="3610947"/>
            <a:ext cx="3079102" cy="233265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9F686E2B-D966-4C0D-9BA0-EFDE86FB594F}"/>
              </a:ext>
            </a:extLst>
          </p:cNvPr>
          <p:cNvSpPr/>
          <p:nvPr/>
        </p:nvSpPr>
        <p:spPr>
          <a:xfrm>
            <a:off x="4282752" y="2977076"/>
            <a:ext cx="2808514" cy="233264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err="1"/>
              <a:t>학</a:t>
            </a:r>
            <a:r>
              <a:rPr lang="ko-KR" altLang="en-US" sz="1000" dirty="0" err="1">
                <a:solidFill>
                  <a:schemeClr val="tx1"/>
                </a:solidFill>
              </a:rPr>
              <a:t>학번</a:t>
            </a:r>
            <a:r>
              <a:rPr lang="en-US" altLang="ko-KR" sz="1000" dirty="0">
                <a:solidFill>
                  <a:schemeClr val="tx1"/>
                </a:solidFill>
              </a:rPr>
              <a:t>@365.mokwon.ac.kr</a:t>
            </a:r>
            <a:endParaRPr lang="ko-K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446084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D9B64CA-754E-4411-8772-B4B1AD2F2E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89644" y="1838900"/>
            <a:ext cx="1763140" cy="1528682"/>
          </a:xfrm>
        </p:spPr>
        <p:txBody>
          <a:bodyPr>
            <a:normAutofit/>
          </a:bodyPr>
          <a:lstStyle/>
          <a:p>
            <a:r>
              <a:rPr lang="en-US" altLang="ko-KR" sz="1500" dirty="0"/>
              <a:t>1.</a:t>
            </a:r>
            <a:r>
              <a:rPr lang="ko-KR" altLang="en-US" sz="1500" dirty="0"/>
              <a:t>로그인 후 팀을 </a:t>
            </a:r>
            <a:r>
              <a:rPr lang="ko-KR" altLang="en-US" sz="1500" dirty="0" err="1"/>
              <a:t>누른후</a:t>
            </a:r>
            <a:br>
              <a:rPr lang="en-US" altLang="ko-KR" sz="1500" dirty="0"/>
            </a:br>
            <a:br>
              <a:rPr lang="en-US" altLang="ko-KR" sz="1500" dirty="0"/>
            </a:br>
            <a:r>
              <a:rPr lang="en-US" altLang="ko-KR" sz="1500" dirty="0"/>
              <a:t>2.</a:t>
            </a:r>
            <a:r>
              <a:rPr lang="ko-KR" altLang="en-US" sz="1500" dirty="0"/>
              <a:t>받은 팀코드를 입력하고 팀참가를 누른다</a:t>
            </a:r>
          </a:p>
        </p:txBody>
      </p:sp>
      <p:pic>
        <p:nvPicPr>
          <p:cNvPr id="5" name="내용 개체 틀 4" descr="스크린샷이(가) 표시된 사진&#10;&#10;자동 생성된 설명">
            <a:extLst>
              <a:ext uri="{FF2B5EF4-FFF2-40B4-BE49-F238E27FC236}">
                <a16:creationId xmlns:a16="http://schemas.microsoft.com/office/drawing/2014/main" id="{05F2C7DD-591B-4AEC-AD0F-A3DD8325FF3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708" y="609600"/>
            <a:ext cx="8843001" cy="5194830"/>
          </a:xfr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8D6FDB1F-75AE-4780-9DCC-5CC5DA15F7B2}"/>
              </a:ext>
            </a:extLst>
          </p:cNvPr>
          <p:cNvSpPr/>
          <p:nvPr/>
        </p:nvSpPr>
        <p:spPr>
          <a:xfrm>
            <a:off x="903111" y="1727200"/>
            <a:ext cx="462845" cy="36124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9E83BD41-138C-437B-8FA6-F72F911CB206}"/>
              </a:ext>
            </a:extLst>
          </p:cNvPr>
          <p:cNvSpPr/>
          <p:nvPr/>
        </p:nvSpPr>
        <p:spPr>
          <a:xfrm>
            <a:off x="3676261" y="2603241"/>
            <a:ext cx="1595535" cy="19594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타원 7">
            <a:extLst>
              <a:ext uri="{FF2B5EF4-FFF2-40B4-BE49-F238E27FC236}">
                <a16:creationId xmlns:a16="http://schemas.microsoft.com/office/drawing/2014/main" id="{A76D453B-A07A-4805-8732-711033E02C45}"/>
              </a:ext>
            </a:extLst>
          </p:cNvPr>
          <p:cNvSpPr/>
          <p:nvPr/>
        </p:nvSpPr>
        <p:spPr>
          <a:xfrm>
            <a:off x="624128" y="1513114"/>
            <a:ext cx="298580" cy="28924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1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9" name="타원 8">
            <a:extLst>
              <a:ext uri="{FF2B5EF4-FFF2-40B4-BE49-F238E27FC236}">
                <a16:creationId xmlns:a16="http://schemas.microsoft.com/office/drawing/2014/main" id="{5DCFDAA5-09DB-4BC1-96AE-FE3CC4D50F46}"/>
              </a:ext>
            </a:extLst>
          </p:cNvPr>
          <p:cNvSpPr/>
          <p:nvPr/>
        </p:nvSpPr>
        <p:spPr>
          <a:xfrm>
            <a:off x="3452326" y="2369975"/>
            <a:ext cx="261257" cy="270588"/>
          </a:xfrm>
          <a:prstGeom prst="ellipse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2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0" name="타원 9">
            <a:extLst>
              <a:ext uri="{FF2B5EF4-FFF2-40B4-BE49-F238E27FC236}">
                <a16:creationId xmlns:a16="http://schemas.microsoft.com/office/drawing/2014/main" id="{0DCDBB62-6BC3-4A60-8E46-A7709677D5A1}"/>
              </a:ext>
            </a:extLst>
          </p:cNvPr>
          <p:cNvSpPr/>
          <p:nvPr/>
        </p:nvSpPr>
        <p:spPr>
          <a:xfrm>
            <a:off x="8537510" y="609600"/>
            <a:ext cx="242596" cy="28613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1019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36</Words>
  <Application>Microsoft Office PowerPoint</Application>
  <PresentationFormat>와이드스크린</PresentationFormat>
  <Paragraphs>8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6" baseType="lpstr">
      <vt:lpstr>맑은 고딕</vt:lpstr>
      <vt:lpstr>Arial</vt:lpstr>
      <vt:lpstr>Office 테마</vt:lpstr>
      <vt:lpstr>팀즈 로그인하기</vt:lpstr>
      <vt:lpstr>가입 후 아이디와 비밀번호를  입력하여 로그인한다</vt:lpstr>
      <vt:lpstr>1.로그인 후 팀을 누른후  2.받은 팀코드를 입력하고 팀참가를 누른다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팀즈 로그인하기</dc:title>
  <dc:creator>홍현표</dc:creator>
  <cp:lastModifiedBy>홍현표</cp:lastModifiedBy>
  <cp:revision>2</cp:revision>
  <dcterms:created xsi:type="dcterms:W3CDTF">2020-03-27T03:34:55Z</dcterms:created>
  <dcterms:modified xsi:type="dcterms:W3CDTF">2020-03-27T03:48:07Z</dcterms:modified>
</cp:coreProperties>
</file>