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07200" cy="9939338"/>
  <p:embeddedFontLst>
    <p:embeddedFont>
      <p:font typeface="나눔고딕" panose="020B0600000101010101" charset="-127"/>
      <p:regular r:id="rId16"/>
      <p:bold r:id="rId17"/>
    </p:embeddedFont>
    <p:embeddedFont>
      <p:font typeface="맑은 고딕" panose="020B0503020000020004" pitchFamily="50" charset="-127"/>
      <p:regular r:id="rId18"/>
      <p:bold r:id="rId19"/>
    </p:embeddedFont>
    <p:embeddedFont>
      <p:font typeface="휴먼매직체" panose="02030504000101010101" pitchFamily="18" charset="-127"/>
      <p:regular r:id="rId20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FFCCCC"/>
    <a:srgbClr val="7F7F7F"/>
    <a:srgbClr val="FDB1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909" autoAdjust="0"/>
    <p:restoredTop sz="94660"/>
  </p:normalViewPr>
  <p:slideViewPr>
    <p:cSldViewPr snapToGrid="0" snapToObjects="1">
      <p:cViewPr varScale="1">
        <p:scale>
          <a:sx n="56" d="100"/>
          <a:sy n="56" d="100"/>
        </p:scale>
        <p:origin x="90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6073C7-5E41-42BE-8DCF-A82F77BAFF4C}" type="doc">
      <dgm:prSet loTypeId="urn:microsoft.com/office/officeart/2005/8/layout/cycle6" loCatId="cycle" qsTypeId="urn:microsoft.com/office/officeart/2005/8/quickstyle/3d4" qsCatId="3D" csTypeId="urn:microsoft.com/office/officeart/2005/8/colors/accent0_1" csCatId="mainScheme" phldr="1"/>
      <dgm:spPr/>
      <dgm:t>
        <a:bodyPr/>
        <a:lstStyle/>
        <a:p>
          <a:pPr latinLnBrk="1"/>
          <a:endParaRPr lang="ko-KR" altLang="en-US"/>
        </a:p>
      </dgm:t>
    </dgm:pt>
    <dgm:pt modelId="{3B1024C4-94C4-4542-98B8-5E5383F01AA5}">
      <dgm:prSet phldrT="[텍스트]"/>
      <dgm:spPr/>
      <dgm:t>
        <a:bodyPr/>
        <a:lstStyle/>
        <a:p>
          <a:pPr latinLnBrk="1"/>
          <a:r>
            <a:rPr lang="ko-KR" altLang="en-US" dirty="0"/>
            <a:t>성폭행</a:t>
          </a:r>
        </a:p>
      </dgm:t>
    </dgm:pt>
    <dgm:pt modelId="{6E4E9243-6D8A-49C3-899C-87ED1E612C40}" type="parTrans" cxnId="{7154E652-B8C7-484A-89D1-FE0F702B8A50}">
      <dgm:prSet/>
      <dgm:spPr/>
      <dgm:t>
        <a:bodyPr/>
        <a:lstStyle/>
        <a:p>
          <a:pPr latinLnBrk="1"/>
          <a:endParaRPr lang="ko-KR" altLang="en-US"/>
        </a:p>
      </dgm:t>
    </dgm:pt>
    <dgm:pt modelId="{564A2AC8-5D6A-4FB1-8DCA-EF9EAD30BB3B}" type="sibTrans" cxnId="{7154E652-B8C7-484A-89D1-FE0F702B8A50}">
      <dgm:prSet/>
      <dgm:spPr/>
      <dgm:t>
        <a:bodyPr/>
        <a:lstStyle/>
        <a:p>
          <a:pPr latinLnBrk="1"/>
          <a:endParaRPr lang="ko-KR" altLang="en-US"/>
        </a:p>
      </dgm:t>
    </dgm:pt>
    <dgm:pt modelId="{FB7A344B-781E-4EC1-B3F5-4C16D355DD08}">
      <dgm:prSet phldrT="[텍스트]"/>
      <dgm:spPr/>
      <dgm:t>
        <a:bodyPr/>
        <a:lstStyle/>
        <a:p>
          <a:pPr latinLnBrk="1"/>
          <a:r>
            <a:rPr lang="ko-KR" altLang="en-US" dirty="0"/>
            <a:t>금품갈취</a:t>
          </a:r>
        </a:p>
      </dgm:t>
    </dgm:pt>
    <dgm:pt modelId="{D1B3C3D3-A185-4B69-BB69-4E55F3AAADD8}" type="parTrans" cxnId="{B339FA34-2408-41D4-909E-1B525D07BDA5}">
      <dgm:prSet/>
      <dgm:spPr/>
      <dgm:t>
        <a:bodyPr/>
        <a:lstStyle/>
        <a:p>
          <a:pPr latinLnBrk="1"/>
          <a:endParaRPr lang="ko-KR" altLang="en-US"/>
        </a:p>
      </dgm:t>
    </dgm:pt>
    <dgm:pt modelId="{CDD7866B-D4BC-4553-9C76-C2092E5A8E2C}" type="sibTrans" cxnId="{B339FA34-2408-41D4-909E-1B525D07BDA5}">
      <dgm:prSet/>
      <dgm:spPr/>
      <dgm:t>
        <a:bodyPr/>
        <a:lstStyle/>
        <a:p>
          <a:pPr latinLnBrk="1"/>
          <a:endParaRPr lang="ko-KR" altLang="en-US"/>
        </a:p>
      </dgm:t>
    </dgm:pt>
    <dgm:pt modelId="{E9B0081F-694C-48BA-9F9A-CA73FFFD07BA}">
      <dgm:prSet phldrT="[텍스트]"/>
      <dgm:spPr/>
      <dgm:t>
        <a:bodyPr/>
        <a:lstStyle/>
        <a:p>
          <a:pPr latinLnBrk="1"/>
          <a:r>
            <a:rPr lang="ko-KR" altLang="en-US" dirty="0"/>
            <a:t>심부름</a:t>
          </a:r>
        </a:p>
      </dgm:t>
    </dgm:pt>
    <dgm:pt modelId="{3365343C-2E5F-4E58-B3AD-823C0AA67777}" type="parTrans" cxnId="{9576996B-9B6D-42C3-9044-858216B4F9E3}">
      <dgm:prSet/>
      <dgm:spPr/>
      <dgm:t>
        <a:bodyPr/>
        <a:lstStyle/>
        <a:p>
          <a:pPr latinLnBrk="1"/>
          <a:endParaRPr lang="ko-KR" altLang="en-US"/>
        </a:p>
      </dgm:t>
    </dgm:pt>
    <dgm:pt modelId="{90AC6A51-BA71-4ABB-A822-49CC69B8C9C6}" type="sibTrans" cxnId="{9576996B-9B6D-42C3-9044-858216B4F9E3}">
      <dgm:prSet/>
      <dgm:spPr/>
      <dgm:t>
        <a:bodyPr/>
        <a:lstStyle/>
        <a:p>
          <a:pPr latinLnBrk="1"/>
          <a:endParaRPr lang="ko-KR" altLang="en-US"/>
        </a:p>
      </dgm:t>
    </dgm:pt>
    <dgm:pt modelId="{6F89DB23-5827-45AE-A858-A89DFBF65F6D}">
      <dgm:prSet phldrT="[텍스트]"/>
      <dgm:spPr/>
      <dgm:t>
        <a:bodyPr/>
        <a:lstStyle/>
        <a:p>
          <a:pPr latinLnBrk="1"/>
          <a:r>
            <a:rPr lang="ko-KR" altLang="en-US" dirty="0"/>
            <a:t>강요</a:t>
          </a:r>
        </a:p>
      </dgm:t>
    </dgm:pt>
    <dgm:pt modelId="{837CB3EA-D699-4BBC-9790-63F7396906FD}" type="parTrans" cxnId="{22A5FF93-27B2-499C-AA16-1ECB804B5FDE}">
      <dgm:prSet/>
      <dgm:spPr/>
      <dgm:t>
        <a:bodyPr/>
        <a:lstStyle/>
        <a:p>
          <a:pPr latinLnBrk="1"/>
          <a:endParaRPr lang="ko-KR" altLang="en-US"/>
        </a:p>
      </dgm:t>
    </dgm:pt>
    <dgm:pt modelId="{9EA402A6-AA79-45BA-BB81-EBB288895573}" type="sibTrans" cxnId="{22A5FF93-27B2-499C-AA16-1ECB804B5FDE}">
      <dgm:prSet/>
      <dgm:spPr/>
      <dgm:t>
        <a:bodyPr/>
        <a:lstStyle/>
        <a:p>
          <a:pPr latinLnBrk="1"/>
          <a:endParaRPr lang="ko-KR" altLang="en-US"/>
        </a:p>
      </dgm:t>
    </dgm:pt>
    <dgm:pt modelId="{A665A981-3287-4BB8-9F65-EAF45A5EBBF8}">
      <dgm:prSet phldrT="[텍스트]"/>
      <dgm:spPr/>
      <dgm:t>
        <a:bodyPr/>
        <a:lstStyle/>
        <a:p>
          <a:pPr latinLnBrk="1"/>
          <a:r>
            <a:rPr lang="ko-KR" altLang="en-US" dirty="0"/>
            <a:t>감금</a:t>
          </a:r>
        </a:p>
      </dgm:t>
    </dgm:pt>
    <dgm:pt modelId="{FBDDC5C7-27F6-4D6C-8143-15D6552DE418}" type="parTrans" cxnId="{3B490BD6-568B-4911-A89A-1572BDAC7DE1}">
      <dgm:prSet/>
      <dgm:spPr/>
      <dgm:t>
        <a:bodyPr/>
        <a:lstStyle/>
        <a:p>
          <a:pPr latinLnBrk="1"/>
          <a:endParaRPr lang="ko-KR" altLang="en-US"/>
        </a:p>
      </dgm:t>
    </dgm:pt>
    <dgm:pt modelId="{C1E2CAC0-5892-4361-BF42-1E89468719F9}" type="sibTrans" cxnId="{3B490BD6-568B-4911-A89A-1572BDAC7DE1}">
      <dgm:prSet/>
      <dgm:spPr/>
      <dgm:t>
        <a:bodyPr/>
        <a:lstStyle/>
        <a:p>
          <a:pPr latinLnBrk="1"/>
          <a:endParaRPr lang="ko-KR" altLang="en-US"/>
        </a:p>
      </dgm:t>
    </dgm:pt>
    <dgm:pt modelId="{8E435935-47AF-4E66-B899-41BC83A01508}" type="pres">
      <dgm:prSet presAssocID="{BE6073C7-5E41-42BE-8DCF-A82F77BAFF4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B51D701-6F22-46B5-B3FE-ED5637639049}" type="pres">
      <dgm:prSet presAssocID="{3B1024C4-94C4-4542-98B8-5E5383F01AA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5570668-EB57-4F4C-A00E-B25A07DCFE1F}" type="pres">
      <dgm:prSet presAssocID="{3B1024C4-94C4-4542-98B8-5E5383F01AA5}" presName="spNode" presStyleCnt="0"/>
      <dgm:spPr/>
    </dgm:pt>
    <dgm:pt modelId="{C1A846F2-8DCC-4220-B54A-ACE0187AB3B0}" type="pres">
      <dgm:prSet presAssocID="{564A2AC8-5D6A-4FB1-8DCA-EF9EAD30BB3B}" presName="sibTrans" presStyleLbl="sibTrans1D1" presStyleIdx="0" presStyleCnt="5"/>
      <dgm:spPr/>
      <dgm:t>
        <a:bodyPr/>
        <a:lstStyle/>
        <a:p>
          <a:pPr latinLnBrk="1"/>
          <a:endParaRPr lang="ko-KR" altLang="en-US"/>
        </a:p>
      </dgm:t>
    </dgm:pt>
    <dgm:pt modelId="{2079CAF6-BE22-4C0A-8ACE-34DE60516349}" type="pres">
      <dgm:prSet presAssocID="{FB7A344B-781E-4EC1-B3F5-4C16D355DD0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ADFCE3A-F816-4E92-8602-2BA11146E690}" type="pres">
      <dgm:prSet presAssocID="{FB7A344B-781E-4EC1-B3F5-4C16D355DD08}" presName="spNode" presStyleCnt="0"/>
      <dgm:spPr/>
    </dgm:pt>
    <dgm:pt modelId="{78D28451-12EA-400A-861B-C8BAD497DB41}" type="pres">
      <dgm:prSet presAssocID="{CDD7866B-D4BC-4553-9C76-C2092E5A8E2C}" presName="sibTrans" presStyleLbl="sibTrans1D1" presStyleIdx="1" presStyleCnt="5"/>
      <dgm:spPr/>
      <dgm:t>
        <a:bodyPr/>
        <a:lstStyle/>
        <a:p>
          <a:pPr latinLnBrk="1"/>
          <a:endParaRPr lang="ko-KR" altLang="en-US"/>
        </a:p>
      </dgm:t>
    </dgm:pt>
    <dgm:pt modelId="{5566F539-D335-4557-8C14-C0B9D624DD30}" type="pres">
      <dgm:prSet presAssocID="{E9B0081F-694C-48BA-9F9A-CA73FFFD07B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B6C4C09-0E27-4A76-A47F-71A9458CDBED}" type="pres">
      <dgm:prSet presAssocID="{E9B0081F-694C-48BA-9F9A-CA73FFFD07BA}" presName="spNode" presStyleCnt="0"/>
      <dgm:spPr/>
    </dgm:pt>
    <dgm:pt modelId="{7D17712B-ADDA-4FB5-B696-576C17FD7494}" type="pres">
      <dgm:prSet presAssocID="{90AC6A51-BA71-4ABB-A822-49CC69B8C9C6}" presName="sibTrans" presStyleLbl="sibTrans1D1" presStyleIdx="2" presStyleCnt="5"/>
      <dgm:spPr/>
      <dgm:t>
        <a:bodyPr/>
        <a:lstStyle/>
        <a:p>
          <a:pPr latinLnBrk="1"/>
          <a:endParaRPr lang="ko-KR" altLang="en-US"/>
        </a:p>
      </dgm:t>
    </dgm:pt>
    <dgm:pt modelId="{09F8696E-BEEF-4B99-A7E8-11F4FB3C0EA8}" type="pres">
      <dgm:prSet presAssocID="{6F89DB23-5827-45AE-A858-A89DFBF65F6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2CF55B9-8E85-4D5A-8BBB-849071BF5915}" type="pres">
      <dgm:prSet presAssocID="{6F89DB23-5827-45AE-A858-A89DFBF65F6D}" presName="spNode" presStyleCnt="0"/>
      <dgm:spPr/>
    </dgm:pt>
    <dgm:pt modelId="{8D21A6E0-FE45-4084-810B-DC990E4895E4}" type="pres">
      <dgm:prSet presAssocID="{9EA402A6-AA79-45BA-BB81-EBB288895573}" presName="sibTrans" presStyleLbl="sibTrans1D1" presStyleIdx="3" presStyleCnt="5"/>
      <dgm:spPr/>
      <dgm:t>
        <a:bodyPr/>
        <a:lstStyle/>
        <a:p>
          <a:pPr latinLnBrk="1"/>
          <a:endParaRPr lang="ko-KR" altLang="en-US"/>
        </a:p>
      </dgm:t>
    </dgm:pt>
    <dgm:pt modelId="{A1F2FFF7-C9F0-414C-BE1A-655A2C192B3C}" type="pres">
      <dgm:prSet presAssocID="{A665A981-3287-4BB8-9F65-EAF45A5EBBF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DE091B9-3691-4310-8256-CF1DD4D93BA7}" type="pres">
      <dgm:prSet presAssocID="{A665A981-3287-4BB8-9F65-EAF45A5EBBF8}" presName="spNode" presStyleCnt="0"/>
      <dgm:spPr/>
    </dgm:pt>
    <dgm:pt modelId="{BCC0FD4D-72F3-4D0F-83AA-13E16F1F43C7}" type="pres">
      <dgm:prSet presAssocID="{C1E2CAC0-5892-4361-BF42-1E89468719F9}" presName="sibTrans" presStyleLbl="sibTrans1D1" presStyleIdx="4" presStyleCnt="5"/>
      <dgm:spPr/>
      <dgm:t>
        <a:bodyPr/>
        <a:lstStyle/>
        <a:p>
          <a:pPr latinLnBrk="1"/>
          <a:endParaRPr lang="ko-KR" altLang="en-US"/>
        </a:p>
      </dgm:t>
    </dgm:pt>
  </dgm:ptLst>
  <dgm:cxnLst>
    <dgm:cxn modelId="{7FAB676D-7A0C-47A3-9451-5745E72E7FE7}" type="presOf" srcId="{90AC6A51-BA71-4ABB-A822-49CC69B8C9C6}" destId="{7D17712B-ADDA-4FB5-B696-576C17FD7494}" srcOrd="0" destOrd="0" presId="urn:microsoft.com/office/officeart/2005/8/layout/cycle6"/>
    <dgm:cxn modelId="{967DC94F-1EC3-4A27-A6A9-85117745ACED}" type="presOf" srcId="{6F89DB23-5827-45AE-A858-A89DFBF65F6D}" destId="{09F8696E-BEEF-4B99-A7E8-11F4FB3C0EA8}" srcOrd="0" destOrd="0" presId="urn:microsoft.com/office/officeart/2005/8/layout/cycle6"/>
    <dgm:cxn modelId="{3B490BD6-568B-4911-A89A-1572BDAC7DE1}" srcId="{BE6073C7-5E41-42BE-8DCF-A82F77BAFF4C}" destId="{A665A981-3287-4BB8-9F65-EAF45A5EBBF8}" srcOrd="4" destOrd="0" parTransId="{FBDDC5C7-27F6-4D6C-8143-15D6552DE418}" sibTransId="{C1E2CAC0-5892-4361-BF42-1E89468719F9}"/>
    <dgm:cxn modelId="{0BD43B51-9301-438F-BC68-6EA1EBA8A24D}" type="presOf" srcId="{E9B0081F-694C-48BA-9F9A-CA73FFFD07BA}" destId="{5566F539-D335-4557-8C14-C0B9D624DD30}" srcOrd="0" destOrd="0" presId="urn:microsoft.com/office/officeart/2005/8/layout/cycle6"/>
    <dgm:cxn modelId="{6970DF0A-B577-4649-AF5C-13846EAEA90E}" type="presOf" srcId="{BE6073C7-5E41-42BE-8DCF-A82F77BAFF4C}" destId="{8E435935-47AF-4E66-B899-41BC83A01508}" srcOrd="0" destOrd="0" presId="urn:microsoft.com/office/officeart/2005/8/layout/cycle6"/>
    <dgm:cxn modelId="{2ED7871B-551F-4EC3-8F88-35E5889AB4C8}" type="presOf" srcId="{3B1024C4-94C4-4542-98B8-5E5383F01AA5}" destId="{2B51D701-6F22-46B5-B3FE-ED5637639049}" srcOrd="0" destOrd="0" presId="urn:microsoft.com/office/officeart/2005/8/layout/cycle6"/>
    <dgm:cxn modelId="{FFE87543-365B-404A-821B-32C8FB97CBD9}" type="presOf" srcId="{A665A981-3287-4BB8-9F65-EAF45A5EBBF8}" destId="{A1F2FFF7-C9F0-414C-BE1A-655A2C192B3C}" srcOrd="0" destOrd="0" presId="urn:microsoft.com/office/officeart/2005/8/layout/cycle6"/>
    <dgm:cxn modelId="{B339FA34-2408-41D4-909E-1B525D07BDA5}" srcId="{BE6073C7-5E41-42BE-8DCF-A82F77BAFF4C}" destId="{FB7A344B-781E-4EC1-B3F5-4C16D355DD08}" srcOrd="1" destOrd="0" parTransId="{D1B3C3D3-A185-4B69-BB69-4E55F3AAADD8}" sibTransId="{CDD7866B-D4BC-4553-9C76-C2092E5A8E2C}"/>
    <dgm:cxn modelId="{7154E652-B8C7-484A-89D1-FE0F702B8A50}" srcId="{BE6073C7-5E41-42BE-8DCF-A82F77BAFF4C}" destId="{3B1024C4-94C4-4542-98B8-5E5383F01AA5}" srcOrd="0" destOrd="0" parTransId="{6E4E9243-6D8A-49C3-899C-87ED1E612C40}" sibTransId="{564A2AC8-5D6A-4FB1-8DCA-EF9EAD30BB3B}"/>
    <dgm:cxn modelId="{2F47499F-DC51-4BCB-ADF2-74E83E3172FC}" type="presOf" srcId="{C1E2CAC0-5892-4361-BF42-1E89468719F9}" destId="{BCC0FD4D-72F3-4D0F-83AA-13E16F1F43C7}" srcOrd="0" destOrd="0" presId="urn:microsoft.com/office/officeart/2005/8/layout/cycle6"/>
    <dgm:cxn modelId="{A0FCAE02-01D1-4184-A7AE-5D845F673F94}" type="presOf" srcId="{9EA402A6-AA79-45BA-BB81-EBB288895573}" destId="{8D21A6E0-FE45-4084-810B-DC990E4895E4}" srcOrd="0" destOrd="0" presId="urn:microsoft.com/office/officeart/2005/8/layout/cycle6"/>
    <dgm:cxn modelId="{3B2AF87C-DA4E-4749-BDD4-A90480C1BBFB}" type="presOf" srcId="{564A2AC8-5D6A-4FB1-8DCA-EF9EAD30BB3B}" destId="{C1A846F2-8DCC-4220-B54A-ACE0187AB3B0}" srcOrd="0" destOrd="0" presId="urn:microsoft.com/office/officeart/2005/8/layout/cycle6"/>
    <dgm:cxn modelId="{32A6F26D-BB6A-493D-86FE-889131B56004}" type="presOf" srcId="{FB7A344B-781E-4EC1-B3F5-4C16D355DD08}" destId="{2079CAF6-BE22-4C0A-8ACE-34DE60516349}" srcOrd="0" destOrd="0" presId="urn:microsoft.com/office/officeart/2005/8/layout/cycle6"/>
    <dgm:cxn modelId="{9576996B-9B6D-42C3-9044-858216B4F9E3}" srcId="{BE6073C7-5E41-42BE-8DCF-A82F77BAFF4C}" destId="{E9B0081F-694C-48BA-9F9A-CA73FFFD07BA}" srcOrd="2" destOrd="0" parTransId="{3365343C-2E5F-4E58-B3AD-823C0AA67777}" sibTransId="{90AC6A51-BA71-4ABB-A822-49CC69B8C9C6}"/>
    <dgm:cxn modelId="{DD7D7342-C59B-49A2-AE32-16CBBADB50D5}" type="presOf" srcId="{CDD7866B-D4BC-4553-9C76-C2092E5A8E2C}" destId="{78D28451-12EA-400A-861B-C8BAD497DB41}" srcOrd="0" destOrd="0" presId="urn:microsoft.com/office/officeart/2005/8/layout/cycle6"/>
    <dgm:cxn modelId="{22A5FF93-27B2-499C-AA16-1ECB804B5FDE}" srcId="{BE6073C7-5E41-42BE-8DCF-A82F77BAFF4C}" destId="{6F89DB23-5827-45AE-A858-A89DFBF65F6D}" srcOrd="3" destOrd="0" parTransId="{837CB3EA-D699-4BBC-9790-63F7396906FD}" sibTransId="{9EA402A6-AA79-45BA-BB81-EBB288895573}"/>
    <dgm:cxn modelId="{8093DA8B-7DA6-4B6A-81F1-6A783D408A7A}" type="presParOf" srcId="{8E435935-47AF-4E66-B899-41BC83A01508}" destId="{2B51D701-6F22-46B5-B3FE-ED5637639049}" srcOrd="0" destOrd="0" presId="urn:microsoft.com/office/officeart/2005/8/layout/cycle6"/>
    <dgm:cxn modelId="{071E4378-8775-4AFD-88CB-C03E5B839EF8}" type="presParOf" srcId="{8E435935-47AF-4E66-B899-41BC83A01508}" destId="{35570668-EB57-4F4C-A00E-B25A07DCFE1F}" srcOrd="1" destOrd="0" presId="urn:microsoft.com/office/officeart/2005/8/layout/cycle6"/>
    <dgm:cxn modelId="{7B109A24-8761-4325-969B-713159ED3000}" type="presParOf" srcId="{8E435935-47AF-4E66-B899-41BC83A01508}" destId="{C1A846F2-8DCC-4220-B54A-ACE0187AB3B0}" srcOrd="2" destOrd="0" presId="urn:microsoft.com/office/officeart/2005/8/layout/cycle6"/>
    <dgm:cxn modelId="{704889C4-B4BA-404A-8400-28B12C702B0A}" type="presParOf" srcId="{8E435935-47AF-4E66-B899-41BC83A01508}" destId="{2079CAF6-BE22-4C0A-8ACE-34DE60516349}" srcOrd="3" destOrd="0" presId="urn:microsoft.com/office/officeart/2005/8/layout/cycle6"/>
    <dgm:cxn modelId="{30CEAF09-DC2A-474D-9C37-DBF0D37DC506}" type="presParOf" srcId="{8E435935-47AF-4E66-B899-41BC83A01508}" destId="{9ADFCE3A-F816-4E92-8602-2BA11146E690}" srcOrd="4" destOrd="0" presId="urn:microsoft.com/office/officeart/2005/8/layout/cycle6"/>
    <dgm:cxn modelId="{042117E2-317B-48EE-9C19-C86E524F6219}" type="presParOf" srcId="{8E435935-47AF-4E66-B899-41BC83A01508}" destId="{78D28451-12EA-400A-861B-C8BAD497DB41}" srcOrd="5" destOrd="0" presId="urn:microsoft.com/office/officeart/2005/8/layout/cycle6"/>
    <dgm:cxn modelId="{E0541906-6BB0-4139-ACBE-4B956EDD1C17}" type="presParOf" srcId="{8E435935-47AF-4E66-B899-41BC83A01508}" destId="{5566F539-D335-4557-8C14-C0B9D624DD30}" srcOrd="6" destOrd="0" presId="urn:microsoft.com/office/officeart/2005/8/layout/cycle6"/>
    <dgm:cxn modelId="{C45D7DDE-7393-4A09-8A2F-256850F9FAAC}" type="presParOf" srcId="{8E435935-47AF-4E66-B899-41BC83A01508}" destId="{4B6C4C09-0E27-4A76-A47F-71A9458CDBED}" srcOrd="7" destOrd="0" presId="urn:microsoft.com/office/officeart/2005/8/layout/cycle6"/>
    <dgm:cxn modelId="{143A1D9A-9426-44C8-A290-94CB78994130}" type="presParOf" srcId="{8E435935-47AF-4E66-B899-41BC83A01508}" destId="{7D17712B-ADDA-4FB5-B696-576C17FD7494}" srcOrd="8" destOrd="0" presId="urn:microsoft.com/office/officeart/2005/8/layout/cycle6"/>
    <dgm:cxn modelId="{869544DE-8CA2-4107-80F3-C7DFCEE610DC}" type="presParOf" srcId="{8E435935-47AF-4E66-B899-41BC83A01508}" destId="{09F8696E-BEEF-4B99-A7E8-11F4FB3C0EA8}" srcOrd="9" destOrd="0" presId="urn:microsoft.com/office/officeart/2005/8/layout/cycle6"/>
    <dgm:cxn modelId="{7BC11B26-6E45-43FA-8F19-81D4B026ADCF}" type="presParOf" srcId="{8E435935-47AF-4E66-B899-41BC83A01508}" destId="{62CF55B9-8E85-4D5A-8BBB-849071BF5915}" srcOrd="10" destOrd="0" presId="urn:microsoft.com/office/officeart/2005/8/layout/cycle6"/>
    <dgm:cxn modelId="{75A2579A-A9C7-4588-83FB-0136C40E6493}" type="presParOf" srcId="{8E435935-47AF-4E66-B899-41BC83A01508}" destId="{8D21A6E0-FE45-4084-810B-DC990E4895E4}" srcOrd="11" destOrd="0" presId="urn:microsoft.com/office/officeart/2005/8/layout/cycle6"/>
    <dgm:cxn modelId="{842C12B8-AF6B-496B-9733-0ED3889CE259}" type="presParOf" srcId="{8E435935-47AF-4E66-B899-41BC83A01508}" destId="{A1F2FFF7-C9F0-414C-BE1A-655A2C192B3C}" srcOrd="12" destOrd="0" presId="urn:microsoft.com/office/officeart/2005/8/layout/cycle6"/>
    <dgm:cxn modelId="{46D22169-4D09-47A1-BAC3-BCF57547B5D1}" type="presParOf" srcId="{8E435935-47AF-4E66-B899-41BC83A01508}" destId="{DDE091B9-3691-4310-8256-CF1DD4D93BA7}" srcOrd="13" destOrd="0" presId="urn:microsoft.com/office/officeart/2005/8/layout/cycle6"/>
    <dgm:cxn modelId="{9A551E5E-72D9-4550-8FB5-274C2CF26514}" type="presParOf" srcId="{8E435935-47AF-4E66-B899-41BC83A01508}" destId="{BCC0FD4D-72F3-4D0F-83AA-13E16F1F43C7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0FE54-CFE1-4774-AD23-E21288F375BD}" type="datetimeFigureOut">
              <a:rPr lang="ko-KR" altLang="en-US" smtClean="0"/>
              <a:t>2018-03-30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CF984-B7A4-4F51-AF71-A64EF1A927B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4754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0FE54-CFE1-4774-AD23-E21288F375BD}" type="datetimeFigureOut">
              <a:rPr lang="ko-KR" altLang="en-US" smtClean="0"/>
              <a:t>2018-03-30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CF984-B7A4-4F51-AF71-A64EF1A927B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5699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0FE54-CFE1-4774-AD23-E21288F375BD}" type="datetimeFigureOut">
              <a:rPr lang="ko-KR" altLang="en-US" smtClean="0"/>
              <a:t>2018-03-30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CF984-B7A4-4F51-AF71-A64EF1A927B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4347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0FE54-CFE1-4774-AD23-E21288F375BD}" type="datetimeFigureOut">
              <a:rPr lang="ko-KR" altLang="en-US" smtClean="0"/>
              <a:t>2018-03-30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CF984-B7A4-4F51-AF71-A64EF1A927B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0915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0FE54-CFE1-4774-AD23-E21288F375BD}" type="datetimeFigureOut">
              <a:rPr lang="ko-KR" altLang="en-US" smtClean="0"/>
              <a:t>2018-03-30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CF984-B7A4-4F51-AF71-A64EF1A927B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7272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0FE54-CFE1-4774-AD23-E21288F375BD}" type="datetimeFigureOut">
              <a:rPr lang="ko-KR" altLang="en-US" smtClean="0"/>
              <a:t>2018-03-30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CF984-B7A4-4F51-AF71-A64EF1A927B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9007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0FE54-CFE1-4774-AD23-E21288F375BD}" type="datetimeFigureOut">
              <a:rPr lang="ko-KR" altLang="en-US" smtClean="0"/>
              <a:t>2018-03-30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CF984-B7A4-4F51-AF71-A64EF1A927B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6525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0FE54-CFE1-4774-AD23-E21288F375BD}" type="datetimeFigureOut">
              <a:rPr lang="ko-KR" altLang="en-US" smtClean="0"/>
              <a:t>2018-03-30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CF984-B7A4-4F51-AF71-A64EF1A927B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7891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0FE54-CFE1-4774-AD23-E21288F375BD}" type="datetimeFigureOut">
              <a:rPr lang="ko-KR" altLang="en-US" smtClean="0"/>
              <a:t>2018-03-30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CF984-B7A4-4F51-AF71-A64EF1A927B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7030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0FE54-CFE1-4774-AD23-E21288F375BD}" type="datetimeFigureOut">
              <a:rPr lang="ko-KR" altLang="en-US" smtClean="0"/>
              <a:t>2018-03-30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CF984-B7A4-4F51-AF71-A64EF1A927B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5603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0FE54-CFE1-4774-AD23-E21288F375BD}" type="datetimeFigureOut">
              <a:rPr lang="ko-KR" altLang="en-US" smtClean="0"/>
              <a:t>2018-03-30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CF984-B7A4-4F51-AF71-A64EF1A927B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99108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50FE54-CFE1-4774-AD23-E21288F375BD}" type="datetimeFigureOut">
              <a:rPr lang="ko-KR" altLang="en-US" smtClean="0"/>
              <a:t>2018-03-30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CCF984-B7A4-4F51-AF71-A64EF1A927B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2950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G1o7Rjox1A&amp;list=PLeyISzd7yGFUd-4ZR2KmgAUccjIPcFHOy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 rot="16200000">
            <a:off x="4616025" y="-92720"/>
            <a:ext cx="2835661" cy="7139292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514204" y="2691783"/>
            <a:ext cx="51635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1"/>
                </a:gradFill>
                <a:latin typeface="제주"/>
                <a:ea typeface="배달의민족 한나는 열한살" panose="020B0600000101010101" pitchFamily="50" charset="-127"/>
              </a:rPr>
              <a:t>        장애 인식 개선 교육</a:t>
            </a:r>
            <a:endParaRPr lang="en-US" altLang="ko-KR" sz="3200" dirty="0">
              <a:gradFill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lin ang="5400000" scaled="1"/>
              </a:gradFill>
              <a:latin typeface="제주"/>
              <a:ea typeface="배달의민족 한나는 열한살" panose="020B0600000101010101" pitchFamily="50" charset="-127"/>
            </a:endParaRPr>
          </a:p>
          <a:p>
            <a:endParaRPr lang="ko-KR" altLang="en-US" sz="3200" dirty="0">
              <a:gradFill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lin ang="5400000" scaled="1"/>
              </a:gradFill>
              <a:latin typeface="휴먼매직체" panose="02030504000101010101" pitchFamily="18" charset="-127"/>
              <a:ea typeface="휴먼매직체" panose="02030504000101010101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14204" y="3852434"/>
            <a:ext cx="51635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ko-KR" altLang="en-US" sz="2000" dirty="0"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1"/>
                </a:gradFill>
                <a:latin typeface="휴먼매직체" panose="02030504000101010101" pitchFamily="18" charset="-127"/>
                <a:ea typeface="배달의민족 한나는 열한살" panose="020B0600000101010101" pitchFamily="50" charset="-127"/>
              </a:rPr>
              <a:t>목원대학교 사회복지학과</a:t>
            </a: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2401" b="85567" l="73440" r="97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489" t="70755" r="1" b="12787"/>
          <a:stretch/>
        </p:blipFill>
        <p:spPr>
          <a:xfrm rot="454728" flipH="1">
            <a:off x="8395842" y="3922383"/>
            <a:ext cx="1977102" cy="1101068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2401" b="85567" l="73440" r="97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489" t="70755" r="1" b="12787"/>
          <a:stretch/>
        </p:blipFill>
        <p:spPr>
          <a:xfrm>
            <a:off x="1669086" y="1407536"/>
            <a:ext cx="2339907" cy="1303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96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그림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7"/>
            <a:ext cx="12191999" cy="685775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68905" y="3718987"/>
            <a:ext cx="2423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1"/>
                </a:gra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ko-KR" altLang="en-US" sz="1600" dirty="0">
              <a:gradFill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lin ang="5400000" scaled="1"/>
              </a:gra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1" name="직사각형 20"/>
          <p:cNvSpPr>
            <a:spLocks noGrp="1" noChangeArrowheads="1"/>
          </p:cNvSpPr>
          <p:nvPr/>
        </p:nvSpPr>
        <p:spPr>
          <a:xfrm>
            <a:off x="7425690" y="0"/>
            <a:ext cx="4035425" cy="6858635"/>
          </a:xfrm>
          <a:prstGeom prst="rect">
            <a:avLst/>
          </a:prstGeom>
          <a:solidFill>
            <a:schemeClr val="bg1">
              <a:alpha val="79069"/>
            </a:schemeClr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ajor">
            <a:schemeClr val="lt1"/>
          </a:fontRef>
        </p:style>
        <p:txBody>
          <a:bodyPr vert="horz" wrap="square" lIns="91440" tIns="45720" rIns="91440" bIns="45720" numCol="1" anchor="ctr"/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dirty="0" smtClean="0">
              <a:gradFill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lin ang="5400000" scaled="1"/>
              </a:gradFill>
              <a:latin typeface="tvN 즐거운이야기 Bold" charset="0"/>
              <a:ea typeface="tvN 즐거운이야기 Bold" charset="0"/>
            </a:endParaRPr>
          </a:p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b="0" dirty="0" smtClean="0">
                <a:gradFill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1"/>
                </a:gradFill>
                <a:latin typeface="tvN 즐거운이야기 Bold" charset="0"/>
                <a:ea typeface="tvN 즐거운이야기 Bold" charset="0"/>
              </a:rPr>
              <a:t> </a:t>
            </a:r>
            <a:r>
              <a:rPr lang="en-US" altLang="ko-KR" sz="4800" b="0" dirty="0" smtClean="0">
                <a:gradFill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1"/>
                </a:gradFill>
                <a:latin typeface="tvN 즐거운이야기 Bold" charset="0"/>
                <a:ea typeface="tvN 즐거운이야기 Bold" charset="0"/>
                <a:hlinkClick r:id="rId3"/>
              </a:rPr>
              <a:t>“시청각 교육</a:t>
            </a:r>
            <a:r>
              <a:rPr lang="en-US" altLang="ko-KR" sz="4800" b="0" dirty="0" smtClean="0">
                <a:gradFill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1"/>
                </a:gradFill>
                <a:latin typeface="tvN 즐거운이야기 Bold" charset="0"/>
                <a:ea typeface="tvN 즐거운이야기 Bold" charset="0"/>
              </a:rPr>
              <a:t>”</a:t>
            </a:r>
            <a:endParaRPr lang="ko-KR" altLang="en-US" sz="4800" dirty="0" smtClean="0">
              <a:gradFill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lin ang="5400000" scaled="1"/>
              </a:gradFill>
              <a:latin typeface="tvN 즐거운이야기 Bold" charset="0"/>
              <a:ea typeface="tvN 즐거운이야기 Bold" charset="0"/>
            </a:endParaRPr>
          </a:p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4400" dirty="0" smtClean="0">
              <a:gradFill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lin ang="5400000" scaled="1"/>
              </a:gradFill>
              <a:latin typeface="맑은 고딕" charset="0"/>
              <a:ea typeface="맑은 고딕" charset="0"/>
            </a:endParaRPr>
          </a:p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4400" dirty="0" smtClean="0">
              <a:gradFill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lin ang="5400000" scaled="1"/>
              </a:gradFill>
              <a:latin typeface="맑은 고딕" charset="0"/>
              <a:ea typeface="맑은 고딕" charset="0"/>
            </a:endParaRPr>
          </a:p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4400" dirty="0" smtClean="0">
              <a:solidFill>
                <a:schemeClr val="bg1"/>
              </a:solidFill>
              <a:latin typeface="맑은 고딕" charset="0"/>
              <a:ea typeface="맑은 고딕" charset="0"/>
            </a:endParaRPr>
          </a:p>
        </p:txBody>
      </p:sp>
      <p:pic>
        <p:nvPicPr>
          <p:cNvPr id="29" name="그림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498" y="4331063"/>
            <a:ext cx="3064788" cy="174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638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388678" y="0"/>
            <a:ext cx="4069896" cy="6858000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30987" y="1947106"/>
            <a:ext cx="43852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600" spc="60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tvN 즐거운이야기 Bold" panose="02020603020101020101" pitchFamily="18" charset="-127"/>
                <a:ea typeface="tvN 즐거운이야기 Bold" panose="02020603020101020101" pitchFamily="18" charset="-127"/>
              </a:rPr>
              <a:t>“</a:t>
            </a:r>
            <a:r>
              <a:rPr lang="ko-KR" altLang="en-US" sz="4800" spc="60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tvN 즐거운이야기 Bold" panose="02020603020101020101" pitchFamily="18" charset="-127"/>
                <a:ea typeface="tvN 즐거운이야기 Bold" panose="02020603020101020101" pitchFamily="18" charset="-127"/>
              </a:rPr>
              <a:t>체험 학습</a:t>
            </a:r>
            <a:r>
              <a:rPr lang="en-US" altLang="ko-KR" sz="6600" spc="60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tvN 즐거운이야기 Bold" panose="02020603020101020101" pitchFamily="18" charset="-127"/>
                <a:ea typeface="tvN 즐거운이야기 Bold" panose="02020603020101020101" pitchFamily="18" charset="-127"/>
              </a:rPr>
              <a:t>”</a:t>
            </a:r>
            <a:endParaRPr lang="ko-KR" altLang="en-US" sz="6600" spc="600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1"/>
              </a:gradFill>
              <a:latin typeface="tvN 즐거운이야기 Bold" panose="02020603020101020101" pitchFamily="18" charset="-127"/>
              <a:ea typeface="tvN 즐거운이야기 Bold" panose="02020603020101020101" pitchFamily="18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509" b="95069" l="7752" r="96899">
                        <a14:foregroundMark x1="18798" y1="6509" x2="18798" y2="6509"/>
                        <a14:foregroundMark x1="8333" y1="17949" x2="8333" y2="17949"/>
                        <a14:foregroundMark x1="31589" y1="16174" x2="31589" y2="16174"/>
                        <a14:foregroundMark x1="25194" y1="31755" x2="25194" y2="31755"/>
                        <a14:foregroundMark x1="24225" y1="35897" x2="24225" y2="35897"/>
                        <a14:foregroundMark x1="22868" y1="32742" x2="22868" y2="32742"/>
                        <a14:foregroundMark x1="20543" y1="34320" x2="20543" y2="34320"/>
                        <a14:foregroundMark x1="21318" y1="47535" x2="21318" y2="47535"/>
                        <a14:foregroundMark x1="31589" y1="53452" x2="31589" y2="53452"/>
                        <a14:foregroundMark x1="27326" y1="52860" x2="27326" y2="52860"/>
                        <a14:foregroundMark x1="21899" y1="47732" x2="21899" y2="47732"/>
                        <a14:foregroundMark x1="20736" y1="47732" x2="20736" y2="47732"/>
                        <a14:foregroundMark x1="18023" y1="47732" x2="18023" y2="47732"/>
                        <a14:foregroundMark x1="18023" y1="47732" x2="18023" y2="47732"/>
                        <a14:foregroundMark x1="19961" y1="58383" x2="20543" y2="59369"/>
                        <a14:foregroundMark x1="11628" y1="76331" x2="9109" y2="86588"/>
                        <a14:foregroundMark x1="7752" y1="88363" x2="12209" y2="95266"/>
                        <a14:foregroundMark x1="31977" y1="78107" x2="40891" y2="92110"/>
                        <a14:foregroundMark x1="40891" y1="92110" x2="45930" y2="88955"/>
                        <a14:foregroundMark x1="20543" y1="57002" x2="17442" y2="67456"/>
                        <a14:foregroundMark x1="44380" y1="61736" x2="60465" y2="67456"/>
                        <a14:foregroundMark x1="60465" y1="67456" x2="65504" y2="71006"/>
                        <a14:foregroundMark x1="74031" y1="73570" x2="87791" y2="81262"/>
                        <a14:foregroundMark x1="87791" y1="81262" x2="87791" y2="81262"/>
                        <a14:foregroundMark x1="68992" y1="71992" x2="96899" y2="87377"/>
                        <a14:foregroundMark x1="17636" y1="29389" x2="17636" y2="293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60760" y="3206022"/>
            <a:ext cx="3525730" cy="3400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8014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1201"/>
            <a:ext cx="12192001" cy="6879201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8096435" y="0"/>
            <a:ext cx="3524435" cy="6866878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4800" spc="600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1"/>
              </a:gradFill>
              <a:latin typeface="tvN 즐거운이야기 Bold" panose="02020603020101020101" pitchFamily="18" charset="-127"/>
              <a:ea typeface="tvN 즐거운이야기 Bold" panose="02020603020101020101" pitchFamily="18" charset="-127"/>
            </a:endParaRPr>
          </a:p>
          <a:p>
            <a:pPr algn="ctr"/>
            <a:r>
              <a:rPr lang="en-US" altLang="ko-KR" sz="4800" spc="60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tvN 즐거운이야기 Bold" panose="02020603020101020101" pitchFamily="18" charset="-127"/>
                <a:ea typeface="tvN 즐거운이야기 Bold" panose="02020603020101020101" pitchFamily="18" charset="-127"/>
              </a:rPr>
              <a:t>“</a:t>
            </a:r>
            <a:r>
              <a:rPr lang="ko-KR" altLang="en-US" sz="4800" spc="60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tvN 즐거운이야기 Bold" panose="02020603020101020101" pitchFamily="18" charset="-127"/>
                <a:ea typeface="tvN 즐거운이야기 Bold" panose="02020603020101020101" pitchFamily="18" charset="-127"/>
              </a:rPr>
              <a:t>수화</a:t>
            </a:r>
            <a:r>
              <a:rPr lang="en-US" altLang="ko-KR" sz="4800" spc="60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tvN 즐거운이야기 Bold" panose="02020603020101020101" pitchFamily="18" charset="-127"/>
                <a:ea typeface="tvN 즐거운이야기 Bold" panose="02020603020101020101" pitchFamily="18" charset="-127"/>
              </a:rPr>
              <a:t>”</a:t>
            </a:r>
          </a:p>
          <a:p>
            <a:pPr algn="ctr"/>
            <a:endParaRPr lang="en-US" altLang="ko-KR" sz="4800" spc="600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1"/>
              </a:gradFill>
              <a:latin typeface="tvN 즐거운이야기 Bold" panose="02020603020101020101" pitchFamily="18" charset="-127"/>
              <a:ea typeface="tvN 즐거운이야기 Bold" panose="02020603020101020101" pitchFamily="18" charset="-127"/>
            </a:endParaRPr>
          </a:p>
          <a:p>
            <a:pPr algn="ctr"/>
            <a:endParaRPr lang="en-US" altLang="ko-KR" sz="4800" spc="600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1"/>
              </a:gradFill>
              <a:latin typeface="tvN 즐거운이야기 Bold" panose="02020603020101020101" pitchFamily="18" charset="-127"/>
              <a:ea typeface="tvN 즐거운이야기 Bold" panose="02020603020101020101" pitchFamily="18" charset="-127"/>
            </a:endParaRPr>
          </a:p>
          <a:p>
            <a:pPr algn="ctr"/>
            <a:endParaRPr lang="ko-KR" altLang="en-US" sz="4800" spc="600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1"/>
              </a:gradFill>
              <a:latin typeface="tvN 즐거운이야기 Bold" panose="02020603020101020101" pitchFamily="18" charset="-127"/>
              <a:ea typeface="tvN 즐거운이야기 Bold" panose="02020603020101020101" pitchFamily="18" charset="-127"/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435" y="3923603"/>
            <a:ext cx="3524435" cy="2289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3383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111744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8096435" y="0"/>
            <a:ext cx="3524435" cy="6866878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4800" spc="600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1"/>
              </a:gradFill>
              <a:latin typeface="tvN 즐거운이야기 Bold" panose="02020603020101020101" pitchFamily="18" charset="-127"/>
              <a:ea typeface="tvN 즐거운이야기 Bold" panose="02020603020101020101" pitchFamily="18" charset="-127"/>
            </a:endParaRPr>
          </a:p>
          <a:p>
            <a:pPr algn="ctr"/>
            <a:r>
              <a:rPr lang="en-US" altLang="ko-KR" sz="4800" spc="60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tvN 즐거운이야기 Bold" panose="02020603020101020101" pitchFamily="18" charset="-127"/>
                <a:ea typeface="tvN 즐거운이야기 Bold" panose="02020603020101020101" pitchFamily="18" charset="-127"/>
              </a:rPr>
              <a:t>“Q&amp;A”</a:t>
            </a:r>
          </a:p>
          <a:p>
            <a:pPr algn="ctr"/>
            <a:endParaRPr lang="en-US" altLang="ko-KR" sz="4800" spc="600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1"/>
              </a:gradFill>
              <a:latin typeface="tvN 즐거운이야기 Bold" panose="02020603020101020101" pitchFamily="18" charset="-127"/>
              <a:ea typeface="tvN 즐거운이야기 Bold" panose="02020603020101020101" pitchFamily="18" charset="-127"/>
            </a:endParaRPr>
          </a:p>
          <a:p>
            <a:pPr algn="ctr"/>
            <a:endParaRPr lang="en-US" altLang="ko-KR" sz="4800" spc="600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1"/>
              </a:gradFill>
              <a:latin typeface="tvN 즐거운이야기 Bold" panose="02020603020101020101" pitchFamily="18" charset="-127"/>
              <a:ea typeface="tvN 즐거운이야기 Bold" panose="02020603020101020101" pitchFamily="18" charset="-127"/>
            </a:endParaRPr>
          </a:p>
          <a:p>
            <a:pPr algn="ctr"/>
            <a:endParaRPr lang="ko-KR" altLang="en-US" sz="4800" spc="600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1"/>
              </a:gradFill>
              <a:latin typeface="tvN 즐거운이야기 Bold" panose="02020603020101020101" pitchFamily="18" charset="-127"/>
              <a:ea typeface="tvN 즐거운이야기 Bold" panose="02020603020101020101" pitchFamily="18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652" y="3839592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5706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 rot="16200000">
            <a:off x="4678169" y="-272660"/>
            <a:ext cx="2835661" cy="7139292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4613862" y="2943043"/>
            <a:ext cx="29642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dirty="0"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1"/>
                </a:gradFill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감</a:t>
            </a:r>
            <a:r>
              <a:rPr lang="en-US" altLang="ko-KR" sz="4000" dirty="0"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1"/>
                </a:gradFill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 </a:t>
            </a:r>
            <a:r>
              <a:rPr lang="ko-KR" altLang="en-US" sz="4000" dirty="0"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1"/>
                </a:gradFill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사 합 니 다</a:t>
            </a: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2401" b="85567" l="73440" r="97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489" t="70755" r="1" b="12787"/>
          <a:stretch/>
        </p:blipFill>
        <p:spPr>
          <a:xfrm rot="454728" flipH="1">
            <a:off x="8395842" y="3922383"/>
            <a:ext cx="1977102" cy="1101068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2401" b="85567" l="73440" r="97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489" t="70755" r="1" b="12787"/>
          <a:stretch/>
        </p:blipFill>
        <p:spPr>
          <a:xfrm>
            <a:off x="1669086" y="1407536"/>
            <a:ext cx="2339907" cy="1303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586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77239" y="214009"/>
            <a:ext cx="11637523" cy="62345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" name="그룹 3"/>
          <p:cNvGrpSpPr/>
          <p:nvPr/>
        </p:nvGrpSpPr>
        <p:grpSpPr>
          <a:xfrm>
            <a:off x="277239" y="214009"/>
            <a:ext cx="11637523" cy="2974117"/>
            <a:chOff x="0" y="0"/>
            <a:chExt cx="12192000" cy="3173197"/>
          </a:xfrm>
        </p:grpSpPr>
        <p:pic>
          <p:nvPicPr>
            <p:cNvPr id="5" name="그림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698" b="10262"/>
            <a:stretch/>
          </p:blipFill>
          <p:spPr>
            <a:xfrm>
              <a:off x="0" y="0"/>
              <a:ext cx="12192000" cy="3173197"/>
            </a:xfrm>
            <a:prstGeom prst="rect">
              <a:avLst/>
            </a:prstGeom>
            <a:solidFill>
              <a:srgbClr val="FFCCCC"/>
            </a:solidFill>
          </p:spPr>
        </p:pic>
        <p:sp>
          <p:nvSpPr>
            <p:cNvPr id="6" name="직사각형 5"/>
            <p:cNvSpPr/>
            <p:nvPr/>
          </p:nvSpPr>
          <p:spPr>
            <a:xfrm>
              <a:off x="0" y="0"/>
              <a:ext cx="12192000" cy="3173197"/>
            </a:xfrm>
            <a:prstGeom prst="rect">
              <a:avLst/>
            </a:prstGeom>
            <a:solidFill>
              <a:schemeClr val="bg1">
                <a:alpha val="2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462927" y="3223834"/>
            <a:ext cx="2890150" cy="830997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altLang="ko-KR" sz="4800" dirty="0"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1"/>
                </a:gradFill>
                <a:latin typeface="제주"/>
                <a:ea typeface="tvN 즐거운이야기 Bold" panose="02020603020101020101" pitchFamily="18" charset="-127"/>
              </a:rPr>
              <a:t>CONTENTS</a:t>
            </a:r>
            <a:endParaRPr lang="ko-KR" altLang="en-US" sz="4800" dirty="0">
              <a:gradFill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lin ang="5400000" scaled="1"/>
              </a:gradFill>
              <a:latin typeface="제주"/>
              <a:ea typeface="tvN 즐거운이야기 Bold" panose="02020603020101020101" pitchFamily="18" charset="-127"/>
            </a:endParaRPr>
          </a:p>
        </p:txBody>
      </p:sp>
      <p:graphicFrame>
        <p:nvGraphicFramePr>
          <p:cNvPr id="15" name="표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9669598"/>
              </p:ext>
            </p:extLst>
          </p:nvPr>
        </p:nvGraphicFramePr>
        <p:xfrm>
          <a:off x="6232123" y="4871059"/>
          <a:ext cx="3105957" cy="579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05957">
                  <a:extLst>
                    <a:ext uri="{9D8B030D-6E8A-4147-A177-3AD203B41FA5}">
                      <a16:colId xmlns="" xmlns:a16="http://schemas.microsoft.com/office/drawing/2014/main" val="4838610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3200" dirty="0"/>
                        <a:t>5. </a:t>
                      </a:r>
                      <a:r>
                        <a:rPr lang="ko-KR" altLang="en-US" sz="3200" dirty="0"/>
                        <a:t>체험 학습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56332846"/>
                  </a:ext>
                </a:extLst>
              </a:tr>
            </a:tbl>
          </a:graphicData>
        </a:graphic>
      </p:graphicFrame>
      <p:graphicFrame>
        <p:nvGraphicFramePr>
          <p:cNvPr id="16" name="표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0643578"/>
              </p:ext>
            </p:extLst>
          </p:nvPr>
        </p:nvGraphicFramePr>
        <p:xfrm>
          <a:off x="2482184" y="4859400"/>
          <a:ext cx="3199524" cy="579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99524">
                  <a:extLst>
                    <a:ext uri="{9D8B030D-6E8A-4147-A177-3AD203B41FA5}">
                      <a16:colId xmlns="" xmlns:a16="http://schemas.microsoft.com/office/drawing/2014/main" val="14126680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3200" dirty="0"/>
                        <a:t>4. </a:t>
                      </a:r>
                      <a:r>
                        <a:rPr lang="ko-KR" altLang="en-US" sz="3200" dirty="0"/>
                        <a:t>시청각 교육</a:t>
                      </a:r>
                      <a:endParaRPr lang="en-US" altLang="ko-KR" sz="3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3266703"/>
                  </a:ext>
                </a:extLst>
              </a:tr>
            </a:tbl>
          </a:graphicData>
        </a:graphic>
      </p:graphicFrame>
      <p:graphicFrame>
        <p:nvGraphicFramePr>
          <p:cNvPr id="17" name="표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9053192"/>
              </p:ext>
            </p:extLst>
          </p:nvPr>
        </p:nvGraphicFramePr>
        <p:xfrm>
          <a:off x="8018291" y="4003348"/>
          <a:ext cx="4173709" cy="579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73709">
                  <a:extLst>
                    <a:ext uri="{9D8B030D-6E8A-4147-A177-3AD203B41FA5}">
                      <a16:colId xmlns="" xmlns:a16="http://schemas.microsoft.com/office/drawing/2014/main" val="36376377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3200" dirty="0"/>
                        <a:t>3. </a:t>
                      </a:r>
                      <a:r>
                        <a:rPr lang="ko-KR" altLang="en-US" sz="3200" dirty="0"/>
                        <a:t>청각</a:t>
                      </a:r>
                      <a:r>
                        <a:rPr lang="en-US" altLang="ko-KR" sz="3200" dirty="0"/>
                        <a:t>, </a:t>
                      </a:r>
                      <a:r>
                        <a:rPr lang="ko-KR" altLang="en-US" sz="3200" dirty="0"/>
                        <a:t>언어 장애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67529888"/>
                  </a:ext>
                </a:extLst>
              </a:tr>
            </a:tbl>
          </a:graphicData>
        </a:graphic>
      </p:graphicFrame>
      <p:graphicFrame>
        <p:nvGraphicFramePr>
          <p:cNvPr id="18" name="표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4432280"/>
              </p:ext>
            </p:extLst>
          </p:nvPr>
        </p:nvGraphicFramePr>
        <p:xfrm>
          <a:off x="915994" y="4003348"/>
          <a:ext cx="2706095" cy="579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06095">
                  <a:extLst>
                    <a:ext uri="{9D8B030D-6E8A-4147-A177-3AD203B41FA5}">
                      <a16:colId xmlns="" xmlns:a16="http://schemas.microsoft.com/office/drawing/2014/main" val="28924132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3200" dirty="0"/>
                        <a:t>1. </a:t>
                      </a:r>
                      <a:r>
                        <a:rPr lang="ko-KR" altLang="en-US" sz="3200" dirty="0"/>
                        <a:t>시각 장애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85628752"/>
                  </a:ext>
                </a:extLst>
              </a:tr>
            </a:tbl>
          </a:graphicData>
        </a:graphic>
      </p:graphicFrame>
      <p:graphicFrame>
        <p:nvGraphicFramePr>
          <p:cNvPr id="19" name="표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5540515"/>
              </p:ext>
            </p:extLst>
          </p:nvPr>
        </p:nvGraphicFramePr>
        <p:xfrm>
          <a:off x="4462927" y="4003348"/>
          <a:ext cx="2807680" cy="579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07680">
                  <a:extLst>
                    <a:ext uri="{9D8B030D-6E8A-4147-A177-3AD203B41FA5}">
                      <a16:colId xmlns="" xmlns:a16="http://schemas.microsoft.com/office/drawing/2014/main" val="4543131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3200" dirty="0"/>
                        <a:t>2. </a:t>
                      </a:r>
                      <a:r>
                        <a:rPr lang="ko-KR" altLang="en-US" sz="3200" dirty="0"/>
                        <a:t>지체 장애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71006029"/>
                  </a:ext>
                </a:extLst>
              </a:tr>
            </a:tbl>
          </a:graphicData>
        </a:graphic>
      </p:graphicFrame>
      <p:pic>
        <p:nvPicPr>
          <p:cNvPr id="25" name="그림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113" y="4686003"/>
            <a:ext cx="1906479" cy="1762551"/>
          </a:xfrm>
          <a:prstGeom prst="rect">
            <a:avLst/>
          </a:prstGeom>
        </p:spPr>
      </p:pic>
      <p:graphicFrame>
        <p:nvGraphicFramePr>
          <p:cNvPr id="26" name="표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7089273"/>
              </p:ext>
            </p:extLst>
          </p:nvPr>
        </p:nvGraphicFramePr>
        <p:xfrm>
          <a:off x="3008544" y="5715452"/>
          <a:ext cx="8128000" cy="579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28000">
                  <a:extLst>
                    <a:ext uri="{9D8B030D-6E8A-4147-A177-3AD203B41FA5}">
                      <a16:colId xmlns="" xmlns:a16="http://schemas.microsoft.com/office/drawing/2014/main" val="508807293"/>
                    </a:ext>
                  </a:extLst>
                </a:gridCol>
              </a:tblGrid>
              <a:tr h="37181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3200" dirty="0"/>
                        <a:t>6. </a:t>
                      </a:r>
                      <a:r>
                        <a:rPr lang="ko-KR" altLang="en-US" sz="3200" dirty="0"/>
                        <a:t>수화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74315257"/>
                  </a:ext>
                </a:extLst>
              </a:tr>
            </a:tbl>
          </a:graphicData>
        </a:graphic>
      </p:graphicFrame>
      <p:graphicFrame>
        <p:nvGraphicFramePr>
          <p:cNvPr id="27" name="표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1241297"/>
              </p:ext>
            </p:extLst>
          </p:nvPr>
        </p:nvGraphicFramePr>
        <p:xfrm>
          <a:off x="6619352" y="5655660"/>
          <a:ext cx="1991988" cy="579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91988">
                  <a:extLst>
                    <a:ext uri="{9D8B030D-6E8A-4147-A177-3AD203B41FA5}">
                      <a16:colId xmlns="" xmlns:a16="http://schemas.microsoft.com/office/drawing/2014/main" val="27191941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3200" dirty="0"/>
                        <a:t>7. Q&amp;A</a:t>
                      </a:r>
                      <a:endParaRPr lang="ko-KR" altLang="en-US" sz="3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652649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432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43752" y="364994"/>
            <a:ext cx="11504428" cy="62345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52" y="364994"/>
            <a:ext cx="11504428" cy="623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770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6156">
            <a:off x="2869473" y="1769393"/>
            <a:ext cx="5155185" cy="4605299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841"/>
          <a:stretch/>
        </p:blipFill>
        <p:spPr>
          <a:xfrm>
            <a:off x="9031698" y="311728"/>
            <a:ext cx="2834237" cy="623454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68905" y="3718987"/>
            <a:ext cx="2423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1"/>
                </a:gra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ko-KR" altLang="en-US" sz="1600" dirty="0">
              <a:gradFill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lin ang="5400000" scaled="1"/>
              </a:gra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8" name="그래픽 7" descr="채우기 없는 활짝 웃는 얼굴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p14="http://schemas.microsoft.com/office/powerpoint/2010/main" xmlns:asvg="http://schemas.microsoft.com/office/drawing/2016/SVG/main" r:embed=""/>
              </a:ext>
            </a:extLst>
          </a:blip>
          <a:stretch>
            <a:fillRect/>
          </a:stretch>
        </p:blipFill>
        <p:spPr>
          <a:xfrm>
            <a:off x="907373" y="4846103"/>
            <a:ext cx="2215012" cy="2215012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4" y="236671"/>
            <a:ext cx="877858" cy="822992"/>
          </a:xfrm>
          <a:prstGeom prst="rect">
            <a:avLst/>
          </a:prstGeom>
        </p:spPr>
      </p:pic>
      <p:graphicFrame>
        <p:nvGraphicFramePr>
          <p:cNvPr id="17" name="표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277775"/>
              </p:ext>
            </p:extLst>
          </p:nvPr>
        </p:nvGraphicFramePr>
        <p:xfrm>
          <a:off x="907373" y="311728"/>
          <a:ext cx="3367325" cy="93958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67325">
                  <a:extLst>
                    <a:ext uri="{9D8B030D-6E8A-4147-A177-3AD203B41FA5}">
                      <a16:colId xmlns="" xmlns:p14="http://schemas.microsoft.com/office/powerpoint/2010/main" xmlns:a16="http://schemas.microsoft.com/office/drawing/2014/main" val="3897289934"/>
                    </a:ext>
                  </a:extLst>
                </a:gridCol>
              </a:tblGrid>
              <a:tr h="939586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4000" dirty="0"/>
                        <a:t>말해 보아요</a:t>
                      </a:r>
                      <a:r>
                        <a:rPr lang="en-US" altLang="ko-KR" sz="4000" dirty="0"/>
                        <a:t>~</a:t>
                      </a:r>
                      <a:endParaRPr lang="ko-KR" altLang="en-US" sz="4000" dirty="0"/>
                    </a:p>
                  </a:txBody>
                  <a:tcPr/>
                </a:tc>
                <a:extLst>
                  <a:ext uri="{0D108BD9-81ED-4DB2-BD59-A6C34878D82A}">
                    <a16:rowId xmlns="" xmlns:p14="http://schemas.microsoft.com/office/powerpoint/2010/main" xmlns:a16="http://schemas.microsoft.com/office/drawing/2014/main" val="3226580"/>
                  </a:ext>
                </a:extLst>
              </a:tr>
            </a:tbl>
          </a:graphicData>
        </a:graphic>
      </p:graphicFrame>
      <p:graphicFrame>
        <p:nvGraphicFramePr>
          <p:cNvPr id="18" name="표 17"/>
          <p:cNvGraphicFramePr>
            <a:graphicFrameLocks noGrp="1"/>
          </p:cNvGraphicFramePr>
          <p:nvPr/>
        </p:nvGraphicFramePr>
        <p:xfrm>
          <a:off x="3304540" y="2018665"/>
          <a:ext cx="4642485" cy="31984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42485"/>
              </a:tblGrid>
              <a:tr h="3198495">
                <a:tc>
                  <a:txBody>
                    <a:bodyPr/>
                    <a:lstStyle/>
                    <a:p>
                      <a:pPr marL="0" indent="0" algn="ctr" defTabSz="914400" eaLnBrk="0" fontAlgn="auto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Tx/>
                        <a:buNone/>
                      </a:pPr>
                      <a:r>
                        <a:rPr lang="en-US" altLang="ko-KR" sz="3200" b="0" dirty="0" smtClean="0">
                          <a:solidFill>
                            <a:srgbClr val="000000"/>
                          </a:solidFill>
                          <a:latin typeface="맑은 고딕" charset="0"/>
                          <a:ea typeface="맑은 고딕" charset="0"/>
                        </a:rPr>
                        <a:t>이야기를 듣고 </a:t>
                      </a:r>
                      <a:endParaRPr lang="ko-KR" altLang="en-US" sz="3200" dirty="0" smtClean="0">
                        <a:solidFill>
                          <a:srgbClr val="000000"/>
                        </a:solidFill>
                        <a:latin typeface="맑은 고딕" charset="0"/>
                        <a:ea typeface="맑은 고딕" charset="0"/>
                      </a:endParaRPr>
                    </a:p>
                    <a:p>
                      <a:pPr marL="0" indent="0" algn="ctr" defTabSz="914400" eaLnBrk="0" fontAlgn="auto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Tx/>
                        <a:buNone/>
                      </a:pPr>
                      <a:r>
                        <a:rPr lang="en-US" altLang="ko-KR" sz="3200" b="0" dirty="0" smtClean="0">
                          <a:solidFill>
                            <a:srgbClr val="000000"/>
                          </a:solidFill>
                          <a:latin typeface="맑은 고딕" charset="0"/>
                          <a:ea typeface="맑은 고딕" charset="0"/>
                        </a:rPr>
                        <a:t>우리 친구들은 </a:t>
                      </a:r>
                      <a:endParaRPr lang="ko-KR" altLang="en-US" sz="3200" dirty="0" smtClean="0">
                        <a:solidFill>
                          <a:srgbClr val="000000"/>
                        </a:solidFill>
                        <a:latin typeface="맑은 고딕" charset="0"/>
                        <a:ea typeface="맑은 고딕" charset="0"/>
                      </a:endParaRPr>
                    </a:p>
                    <a:p>
                      <a:pPr marL="0" indent="0" algn="ctr" defTabSz="914400" eaLnBrk="0" fontAlgn="auto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Tx/>
                        <a:buNone/>
                      </a:pPr>
                      <a:r>
                        <a:rPr lang="en-US" altLang="ko-KR" sz="3200" b="0" dirty="0" smtClean="0">
                          <a:solidFill>
                            <a:srgbClr val="000000"/>
                          </a:solidFill>
                          <a:latin typeface="맑은 고딕" charset="0"/>
                          <a:ea typeface="맑은 고딕" charset="0"/>
                        </a:rPr>
                        <a:t>시각 장애인 들에게 </a:t>
                      </a:r>
                      <a:endParaRPr lang="ko-KR" altLang="en-US" sz="3200" dirty="0" smtClean="0">
                        <a:solidFill>
                          <a:srgbClr val="000000"/>
                        </a:solidFill>
                        <a:latin typeface="맑은 고딕" charset="0"/>
                        <a:ea typeface="맑은 고딕" charset="0"/>
                      </a:endParaRPr>
                    </a:p>
                    <a:p>
                      <a:pPr marL="0" indent="0" algn="ctr" defTabSz="914400" eaLnBrk="0" fontAlgn="auto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Tx/>
                        <a:buNone/>
                      </a:pPr>
                      <a:r>
                        <a:rPr lang="en-US" altLang="ko-KR" sz="3200" b="0" dirty="0" smtClean="0">
                          <a:solidFill>
                            <a:srgbClr val="000000"/>
                          </a:solidFill>
                          <a:latin typeface="맑은 고딕" charset="0"/>
                          <a:ea typeface="맑은 고딕" charset="0"/>
                        </a:rPr>
                        <a:t> 어떤 도움을 </a:t>
                      </a:r>
                      <a:endParaRPr lang="ko-KR" altLang="en-US" sz="3200" dirty="0" smtClean="0">
                        <a:solidFill>
                          <a:srgbClr val="000000"/>
                        </a:solidFill>
                        <a:latin typeface="맑은 고딕" charset="0"/>
                        <a:ea typeface="맑은 고딕" charset="0"/>
                      </a:endParaRPr>
                    </a:p>
                    <a:p>
                      <a:pPr marL="0" indent="0" algn="ctr" defTabSz="914400" eaLnBrk="0" fontAlgn="auto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Tx/>
                        <a:buNone/>
                      </a:pPr>
                      <a:r>
                        <a:rPr lang="en-US" altLang="ko-KR" sz="3200" b="0" dirty="0" smtClean="0">
                          <a:solidFill>
                            <a:srgbClr val="000000"/>
                          </a:solidFill>
                          <a:latin typeface="맑은 고딕" charset="0"/>
                          <a:ea typeface="맑은 고딕" charset="0"/>
                        </a:rPr>
                        <a:t>줄 수 있을까요?</a:t>
                      </a:r>
                      <a:endParaRPr lang="ko-KR" altLang="en-US" sz="3200" dirty="0" smtClean="0">
                        <a:solidFill>
                          <a:srgbClr val="000000"/>
                        </a:solidFill>
                        <a:latin typeface="맑은 고딕" charset="0"/>
                        <a:ea typeface="맑은 고딕" charset="0"/>
                      </a:endParaRPr>
                    </a:p>
                  </a:txBody>
                  <a:tcPr>
                    <a:lnL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9" name="그림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463" y="236671"/>
            <a:ext cx="877858" cy="82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295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43752" y="364994"/>
            <a:ext cx="11504428" cy="62345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52" y="364994"/>
            <a:ext cx="11504427" cy="623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690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6156">
            <a:off x="2869473" y="1769393"/>
            <a:ext cx="5155185" cy="4605299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841"/>
          <a:stretch/>
        </p:blipFill>
        <p:spPr>
          <a:xfrm>
            <a:off x="9031698" y="311728"/>
            <a:ext cx="2834237" cy="623454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68905" y="3718987"/>
            <a:ext cx="2423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1"/>
                </a:gra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ko-KR" altLang="en-US" sz="1600" dirty="0">
              <a:gradFill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lin ang="5400000" scaled="1"/>
              </a:gra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8" name="그래픽 7" descr="채우기 없는 활짝 웃는 얼굴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p14="http://schemas.microsoft.com/office/powerpoint/2010/main" xmlns:asvg="http://schemas.microsoft.com/office/drawing/2016/SVG/main" r:embed=""/>
              </a:ext>
            </a:extLst>
          </a:blip>
          <a:stretch>
            <a:fillRect/>
          </a:stretch>
        </p:blipFill>
        <p:spPr>
          <a:xfrm>
            <a:off x="907373" y="4846103"/>
            <a:ext cx="2215012" cy="2215012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4" y="236671"/>
            <a:ext cx="877858" cy="822992"/>
          </a:xfrm>
          <a:prstGeom prst="rect">
            <a:avLst/>
          </a:prstGeom>
        </p:spPr>
      </p:pic>
      <p:graphicFrame>
        <p:nvGraphicFramePr>
          <p:cNvPr id="17" name="표 16"/>
          <p:cNvGraphicFramePr>
            <a:graphicFrameLocks noGrp="1"/>
          </p:cNvGraphicFramePr>
          <p:nvPr/>
        </p:nvGraphicFramePr>
        <p:xfrm>
          <a:off x="907373" y="311728"/>
          <a:ext cx="3367325" cy="93958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67325">
                  <a:extLst>
                    <a:ext uri="{9D8B030D-6E8A-4147-A177-3AD203B41FA5}">
                      <a16:colId xmlns="" xmlns:p14="http://schemas.microsoft.com/office/powerpoint/2010/main" xmlns:a16="http://schemas.microsoft.com/office/drawing/2014/main" val="3897289934"/>
                    </a:ext>
                  </a:extLst>
                </a:gridCol>
              </a:tblGrid>
              <a:tr h="939586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4000" dirty="0"/>
                        <a:t>말해 보아요</a:t>
                      </a:r>
                      <a:r>
                        <a:rPr lang="en-US" altLang="ko-KR" sz="4000" dirty="0"/>
                        <a:t>~</a:t>
                      </a:r>
                      <a:endParaRPr lang="ko-KR" altLang="en-US" sz="4000" dirty="0"/>
                    </a:p>
                  </a:txBody>
                  <a:tcPr/>
                </a:tc>
                <a:extLst>
                  <a:ext uri="{0D108BD9-81ED-4DB2-BD59-A6C34878D82A}">
                    <a16:rowId xmlns="" xmlns:p14="http://schemas.microsoft.com/office/powerpoint/2010/main" xmlns:a16="http://schemas.microsoft.com/office/drawing/2014/main" val="3226580"/>
                  </a:ext>
                </a:extLst>
              </a:tr>
            </a:tbl>
          </a:graphicData>
        </a:graphic>
      </p:graphicFrame>
      <p:graphicFrame>
        <p:nvGraphicFramePr>
          <p:cNvPr id="18" name="표 17"/>
          <p:cNvGraphicFramePr>
            <a:graphicFrameLocks noGrp="1"/>
          </p:cNvGraphicFramePr>
          <p:nvPr/>
        </p:nvGraphicFramePr>
        <p:xfrm>
          <a:off x="3164205" y="2007870"/>
          <a:ext cx="4588510" cy="29419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88510"/>
              </a:tblGrid>
              <a:tr h="2941955">
                <a:tc>
                  <a:txBody>
                    <a:bodyPr/>
                    <a:lstStyle/>
                    <a:p>
                      <a:pPr marL="0" indent="0" algn="ctr" defTabSz="914400" eaLnBrk="0" fontAlgn="auto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Tx/>
                        <a:buNone/>
                      </a:pPr>
                      <a:r>
                        <a:rPr lang="en-US" altLang="ko-KR" sz="3200" b="0" dirty="0" smtClean="0">
                          <a:solidFill>
                            <a:srgbClr val="000000"/>
                          </a:solidFill>
                          <a:latin typeface="맑은 고딕" charset="0"/>
                          <a:ea typeface="맑은 고딕" charset="0"/>
                        </a:rPr>
                        <a:t>이야기를 듣고 </a:t>
                      </a:r>
                      <a:endParaRPr lang="ko-KR" altLang="en-US" sz="3200" dirty="0" smtClean="0">
                        <a:solidFill>
                          <a:srgbClr val="000000"/>
                        </a:solidFill>
                        <a:latin typeface="맑은 고딕" charset="0"/>
                        <a:ea typeface="맑은 고딕" charset="0"/>
                      </a:endParaRPr>
                    </a:p>
                    <a:p>
                      <a:pPr marL="0" indent="0" algn="ctr" defTabSz="914400" eaLnBrk="0" fontAlgn="auto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Tx/>
                        <a:buNone/>
                      </a:pPr>
                      <a:r>
                        <a:rPr lang="en-US" altLang="ko-KR" sz="3200" b="0" dirty="0" smtClean="0">
                          <a:solidFill>
                            <a:srgbClr val="000000"/>
                          </a:solidFill>
                          <a:latin typeface="맑은 고딕" charset="0"/>
                          <a:ea typeface="맑은 고딕" charset="0"/>
                        </a:rPr>
                        <a:t>우리 친구들은 </a:t>
                      </a:r>
                      <a:endParaRPr lang="ko-KR" altLang="en-US" sz="3200" dirty="0" smtClean="0">
                        <a:solidFill>
                          <a:srgbClr val="000000"/>
                        </a:solidFill>
                        <a:latin typeface="맑은 고딕" charset="0"/>
                        <a:ea typeface="맑은 고딕" charset="0"/>
                      </a:endParaRPr>
                    </a:p>
                    <a:p>
                      <a:pPr marL="0" indent="0" algn="ctr" defTabSz="914400" eaLnBrk="0" fontAlgn="auto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Tx/>
                        <a:buNone/>
                      </a:pPr>
                      <a:r>
                        <a:rPr lang="en-US" altLang="ko-KR" sz="3200" b="0" dirty="0" smtClean="0">
                          <a:solidFill>
                            <a:srgbClr val="000000"/>
                          </a:solidFill>
                          <a:latin typeface="맑은 고딕" charset="0"/>
                          <a:ea typeface="맑은 고딕" charset="0"/>
                        </a:rPr>
                        <a:t>지체 장애인 친구들에게 </a:t>
                      </a:r>
                      <a:endParaRPr lang="ko-KR" altLang="en-US" sz="3200" dirty="0" smtClean="0">
                        <a:solidFill>
                          <a:srgbClr val="000000"/>
                        </a:solidFill>
                        <a:latin typeface="맑은 고딕" charset="0"/>
                        <a:ea typeface="맑은 고딕" charset="0"/>
                      </a:endParaRPr>
                    </a:p>
                    <a:p>
                      <a:pPr marL="0" indent="0" algn="ctr" defTabSz="914400" eaLnBrk="0" fontAlgn="auto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Tx/>
                        <a:buNone/>
                      </a:pPr>
                      <a:r>
                        <a:rPr lang="en-US" altLang="ko-KR" sz="3200" b="0" dirty="0" smtClean="0">
                          <a:solidFill>
                            <a:srgbClr val="000000"/>
                          </a:solidFill>
                          <a:latin typeface="맑은 고딕" charset="0"/>
                          <a:ea typeface="맑은 고딕" charset="0"/>
                        </a:rPr>
                        <a:t>어떤 도움을 </a:t>
                      </a:r>
                      <a:endParaRPr lang="ko-KR" altLang="en-US" sz="3200" dirty="0" smtClean="0">
                        <a:solidFill>
                          <a:srgbClr val="000000"/>
                        </a:solidFill>
                        <a:latin typeface="맑은 고딕" charset="0"/>
                        <a:ea typeface="맑은 고딕" charset="0"/>
                      </a:endParaRPr>
                    </a:p>
                    <a:p>
                      <a:pPr marL="0" indent="0" algn="ctr" defTabSz="914400" eaLnBrk="0" fontAlgn="auto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Tx/>
                        <a:buNone/>
                      </a:pPr>
                      <a:r>
                        <a:rPr lang="en-US" altLang="ko-KR" sz="3200" b="0" dirty="0" smtClean="0">
                          <a:solidFill>
                            <a:srgbClr val="000000"/>
                          </a:solidFill>
                          <a:latin typeface="맑은 고딕" charset="0"/>
                          <a:ea typeface="맑은 고딕" charset="0"/>
                        </a:rPr>
                        <a:t>줄 수 있을까요?</a:t>
                      </a:r>
                      <a:endParaRPr lang="ko-KR" altLang="en-US" sz="3200" dirty="0" smtClean="0">
                        <a:solidFill>
                          <a:srgbClr val="000000"/>
                        </a:solidFill>
                        <a:latin typeface="맑은 고딕" charset="0"/>
                        <a:ea typeface="맑은 고딕" charset="0"/>
                      </a:endParaRPr>
                    </a:p>
                  </a:txBody>
                  <a:tcPr>
                    <a:lnL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9" name="그림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463" y="236671"/>
            <a:ext cx="877858" cy="82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38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43752" y="364994"/>
            <a:ext cx="11504428" cy="62345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53" y="364994"/>
            <a:ext cx="11504428" cy="623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576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6156">
            <a:off x="2869473" y="1769393"/>
            <a:ext cx="5155185" cy="4605299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841"/>
          <a:stretch/>
        </p:blipFill>
        <p:spPr>
          <a:xfrm>
            <a:off x="9031698" y="311728"/>
            <a:ext cx="2834237" cy="623454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68905" y="3718987"/>
            <a:ext cx="2423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1"/>
                </a:gra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ko-KR" altLang="en-US" sz="1600" dirty="0">
              <a:gradFill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lin ang="5400000" scaled="1"/>
              </a:gra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8" name="그래픽 7" descr="채우기 없는 활짝 웃는 얼굴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p14="http://schemas.microsoft.com/office/powerpoint/2010/main" xmlns:asvg="http://schemas.microsoft.com/office/drawing/2016/SVG/main" r:embed=""/>
              </a:ext>
            </a:extLst>
          </a:blip>
          <a:stretch>
            <a:fillRect/>
          </a:stretch>
        </p:blipFill>
        <p:spPr>
          <a:xfrm>
            <a:off x="907373" y="4846103"/>
            <a:ext cx="2215012" cy="2215012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4" y="236671"/>
            <a:ext cx="877858" cy="822992"/>
          </a:xfrm>
          <a:prstGeom prst="rect">
            <a:avLst/>
          </a:prstGeom>
        </p:spPr>
      </p:pic>
      <p:graphicFrame>
        <p:nvGraphicFramePr>
          <p:cNvPr id="17" name="표 16"/>
          <p:cNvGraphicFramePr>
            <a:graphicFrameLocks noGrp="1"/>
          </p:cNvGraphicFramePr>
          <p:nvPr/>
        </p:nvGraphicFramePr>
        <p:xfrm>
          <a:off x="907373" y="311728"/>
          <a:ext cx="3367325" cy="93958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67325">
                  <a:extLst>
                    <a:ext uri="{9D8B030D-6E8A-4147-A177-3AD203B41FA5}">
                      <a16:colId xmlns="" xmlns:p14="http://schemas.microsoft.com/office/powerpoint/2010/main" xmlns:a16="http://schemas.microsoft.com/office/drawing/2014/main" val="3897289934"/>
                    </a:ext>
                  </a:extLst>
                </a:gridCol>
              </a:tblGrid>
              <a:tr h="939586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4000" dirty="0"/>
                        <a:t>말해 보아요</a:t>
                      </a:r>
                      <a:r>
                        <a:rPr lang="en-US" altLang="ko-KR" sz="4000" dirty="0"/>
                        <a:t>~</a:t>
                      </a:r>
                      <a:endParaRPr lang="ko-KR" altLang="en-US" sz="4000" dirty="0"/>
                    </a:p>
                  </a:txBody>
                  <a:tcPr/>
                </a:tc>
                <a:extLst>
                  <a:ext uri="{0D108BD9-81ED-4DB2-BD59-A6C34878D82A}">
                    <a16:rowId xmlns="" xmlns:p14="http://schemas.microsoft.com/office/powerpoint/2010/main" xmlns:a16="http://schemas.microsoft.com/office/drawing/2014/main" val="3226580"/>
                  </a:ext>
                </a:extLst>
              </a:tr>
            </a:tbl>
          </a:graphicData>
        </a:graphic>
      </p:graphicFrame>
      <p:graphicFrame>
        <p:nvGraphicFramePr>
          <p:cNvPr id="18" name="표 17"/>
          <p:cNvGraphicFramePr>
            <a:graphicFrameLocks noGrp="1"/>
          </p:cNvGraphicFramePr>
          <p:nvPr/>
        </p:nvGraphicFramePr>
        <p:xfrm>
          <a:off x="3131820" y="2139950"/>
          <a:ext cx="4826000" cy="26968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26000"/>
              </a:tblGrid>
              <a:tr h="2696845">
                <a:tc>
                  <a:txBody>
                    <a:bodyPr/>
                    <a:lstStyle/>
                    <a:p>
                      <a:pPr marL="0" indent="0" algn="ctr" defTabSz="914400" eaLnBrk="0" fontAlgn="auto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Tx/>
                        <a:buNone/>
                      </a:pPr>
                      <a:r>
                        <a:rPr lang="en-US" altLang="ko-KR" sz="3200" b="0" dirty="0" smtClean="0">
                          <a:solidFill>
                            <a:srgbClr val="000000"/>
                          </a:solidFill>
                          <a:latin typeface="맑은 고딕" charset="0"/>
                          <a:ea typeface="맑은 고딕" charset="0"/>
                        </a:rPr>
                        <a:t>이야기를 듣고    </a:t>
                      </a:r>
                      <a:endParaRPr lang="ko-KR" altLang="en-US" sz="3200" dirty="0" smtClean="0">
                        <a:solidFill>
                          <a:srgbClr val="000000"/>
                        </a:solidFill>
                        <a:latin typeface="맑은 고딕" charset="0"/>
                        <a:ea typeface="맑은 고딕" charset="0"/>
                      </a:endParaRPr>
                    </a:p>
                    <a:p>
                      <a:pPr marL="0" indent="0" algn="ctr" defTabSz="914400" eaLnBrk="0" fontAlgn="auto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Tx/>
                        <a:buNone/>
                      </a:pPr>
                      <a:r>
                        <a:rPr lang="en-US" altLang="ko-KR" sz="3200" b="0" dirty="0" smtClean="0">
                          <a:solidFill>
                            <a:srgbClr val="000000"/>
                          </a:solidFill>
                          <a:latin typeface="맑은 고딕" charset="0"/>
                          <a:ea typeface="맑은 고딕" charset="0"/>
                        </a:rPr>
                        <a:t> 우리 친구들은 </a:t>
                      </a:r>
                      <a:endParaRPr lang="ko-KR" altLang="en-US" sz="3200" dirty="0" smtClean="0">
                        <a:solidFill>
                          <a:srgbClr val="000000"/>
                        </a:solidFill>
                        <a:latin typeface="맑은 고딕" charset="0"/>
                        <a:ea typeface="맑은 고딕" charset="0"/>
                      </a:endParaRPr>
                    </a:p>
                    <a:p>
                      <a:pPr marL="0" indent="0" algn="ctr" defTabSz="914400" eaLnBrk="0" fontAlgn="auto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Tx/>
                        <a:buNone/>
                      </a:pPr>
                      <a:r>
                        <a:rPr lang="en-US" altLang="ko-KR" sz="3200" b="0" dirty="0" smtClean="0">
                          <a:solidFill>
                            <a:srgbClr val="000000"/>
                          </a:solidFill>
                          <a:latin typeface="맑은 고딕" charset="0"/>
                          <a:ea typeface="맑은 고딕" charset="0"/>
                        </a:rPr>
                        <a:t>청각, 언어 장애인 들에게 어떤 도움을 </a:t>
                      </a:r>
                      <a:endParaRPr lang="ko-KR" altLang="en-US" sz="3200" dirty="0" smtClean="0">
                        <a:solidFill>
                          <a:srgbClr val="000000"/>
                        </a:solidFill>
                        <a:latin typeface="맑은 고딕" charset="0"/>
                        <a:ea typeface="맑은 고딕" charset="0"/>
                      </a:endParaRPr>
                    </a:p>
                    <a:p>
                      <a:pPr marL="0" indent="0" algn="ctr" defTabSz="914400" eaLnBrk="0" fontAlgn="auto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Tx/>
                        <a:buNone/>
                      </a:pPr>
                      <a:r>
                        <a:rPr lang="en-US" altLang="ko-KR" sz="3200" b="0" dirty="0" smtClean="0">
                          <a:solidFill>
                            <a:srgbClr val="000000"/>
                          </a:solidFill>
                          <a:latin typeface="맑은 고딕" charset="0"/>
                          <a:ea typeface="맑은 고딕" charset="0"/>
                        </a:rPr>
                        <a:t>줄 수 있을까요?</a:t>
                      </a:r>
                      <a:endParaRPr lang="ko-KR" altLang="en-US" sz="3200" dirty="0" smtClean="0">
                        <a:solidFill>
                          <a:srgbClr val="000000"/>
                        </a:solidFill>
                        <a:latin typeface="맑은 고딕" charset="0"/>
                        <a:ea typeface="맑은 고딕" charset="0"/>
                      </a:endParaRPr>
                    </a:p>
                  </a:txBody>
                  <a:tcPr>
                    <a:lnL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9" name="그림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463" y="236671"/>
            <a:ext cx="877858" cy="82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441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다이어그램 1"/>
          <p:cNvGraphicFramePr/>
          <p:nvPr>
            <p:extLst>
              <p:ext uri="{D42A27DB-BD31-4B8C-83A1-F6EECF244321}">
                <p14:modId xmlns:p14="http://schemas.microsoft.com/office/powerpoint/2010/main" val="3708848440"/>
              </p:ext>
            </p:extLst>
          </p:nvPr>
        </p:nvGraphicFramePr>
        <p:xfrm>
          <a:off x="1784128" y="122077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447036"/>
              </p:ext>
            </p:extLst>
          </p:nvPr>
        </p:nvGraphicFramePr>
        <p:xfrm>
          <a:off x="3621103" y="204761"/>
          <a:ext cx="8128000" cy="822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28000">
                  <a:extLst>
                    <a:ext uri="{9D8B030D-6E8A-4147-A177-3AD203B41FA5}">
                      <a16:colId xmlns="" xmlns:a16="http://schemas.microsoft.com/office/drawing/2014/main" val="38559466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4800" dirty="0"/>
                        <a:t>폭력 예방 교육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866809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80608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Pages>14</Pages>
  <Words>120</Words>
  <Characters>0</Characters>
  <Application>Microsoft Office PowerPoint</Application>
  <DocSecurity>0</DocSecurity>
  <PresentationFormat>와이드스크린</PresentationFormat>
  <Lines>0</Lines>
  <Paragraphs>48</Paragraphs>
  <Slides>14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22" baseType="lpstr">
      <vt:lpstr>Arial</vt:lpstr>
      <vt:lpstr>제주</vt:lpstr>
      <vt:lpstr>나눔고딕</vt:lpstr>
      <vt:lpstr>맑은 고딕</vt:lpstr>
      <vt:lpstr>휴먼매직체</vt:lpstr>
      <vt:lpstr>tvN 즐거운이야기 Bold</vt:lpstr>
      <vt:lpstr>배달의민족 한나는 열한살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CharactersWithSpaces>0</CharactersWithSpaces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SEYOUNG PARK</dc:creator>
  <cp:lastModifiedBy>USER</cp:lastModifiedBy>
  <cp:revision>4</cp:revision>
  <cp:lastPrinted>2018-03-20T05:34:49Z</cp:lastPrinted>
  <dcterms:modified xsi:type="dcterms:W3CDTF">2018-03-30T04:41:07Z</dcterms:modified>
</cp:coreProperties>
</file>