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홍현표" initials="홍" lastIdx="1" clrIdx="0">
    <p:extLst>
      <p:ext uri="{19B8F6BF-5375-455C-9EA6-DF929625EA0E}">
        <p15:presenceInfo xmlns:p15="http://schemas.microsoft.com/office/powerpoint/2012/main" userId="S::1518062@365.mokwon.ac.kr::01a2e0ce-313a-4c27-8c03-a75766bb0ff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3-27T12:35:35.824" idx="1">
    <p:pos x="10" y="10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38A9C0-91CE-4041-A53A-B6D41B628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D2C529C-FF97-4C2A-879D-D1E74F4E9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CEB3CA-9E35-46E8-B835-3AA18A957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1C9B990-D39C-4734-847C-B1C532A3B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3EB9C6-0DB0-4BBC-A0AD-A4CD4D2E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1345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DC6278-21D0-4128-83B8-3AFAA50BC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663A75D-056E-4D7E-92FA-6D2EB183D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5FDC88-34DF-4C21-8100-2244BBC10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2D0AD5-10B4-4C85-B4EA-19CD6FCC7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B9BFC1-E249-4D5C-A3CE-FD259965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39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3603866-DEDE-47A0-AAD9-18045DC5EA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167D2BB-34D6-4A40-9381-50F187EB0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10B6791-EE48-4E9B-90C7-D7F6899E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E667C9-04D9-46C4-957A-9B1AAEB6B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3DE3E9-0210-4F79-99D1-D5F3A501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06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616466-169F-44F9-A592-1F8450AD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336476B-6A2B-4986-A071-6AC385EB7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058C121-3A54-4138-8A31-156A3BE2A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590BD2-EE81-461D-8D78-0C2E5AD50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EE5D9C-DF8E-4A87-BDDD-D4BBF7848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205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8B5170-52BF-43D0-A120-29DF527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B127791-D896-46A4-B4B1-5734D6315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572853-AE64-429F-B943-CC4BBCCD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1FEB11-0B8D-4801-BE90-A02BC6F2B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941181-4EF3-4DF5-A3FE-F985C5666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59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5783E1-AB55-43FD-94BD-7C819283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A1A19D-5C42-4181-8A24-75A2D7E238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B62A116-08F2-4175-924B-7EC055BF7D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9ECEBAC-5614-4ADF-A2E1-2DFB572E5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9F71366-3E23-4378-BD55-D5AE9D15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424D60-D2B5-4AAA-AC93-37FAAF67D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72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93F9A5-CED9-4885-8697-EDDBC3A4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941B44-B028-4F9E-822B-7CC31D712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130CFD0-6127-44F7-8531-9D1E50DBB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C5E7EE-4E13-46D5-9A70-9424DF173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07F480F-A5C1-4859-B7AE-349B6BD886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0727420-6DFC-47E4-BEC4-245527EE0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171BB27-3934-4237-A755-0FD369F4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76CBE50-E62C-483F-BCB5-12176FE60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81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26E2F2-AE74-4284-8D0A-FA4CCD447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828DC1B-9C19-401B-AD35-ACE392E4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C9DBA27-D919-4D51-9D49-0739C9AC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0F54390-CB0F-4B04-8B3E-4EBC2F3F9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668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94DE198-9384-4467-A527-216A1D4AF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9F05057-AF96-4BC9-99B5-DBFCE1F9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D731114-4338-486C-B17B-233C0611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61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7A762B-77D1-4F72-9625-B8AE0324E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8B586A-55FB-4BF7-BDA8-92B9213AA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85A7A9-9F45-45FB-A52B-C352DEC44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87E9FAE-C8D1-42E7-925B-BCD1D2E0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1850295-C2B1-41F3-B39A-D815A2E1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A88FE1A-D7BC-49C2-8F53-D15FB21D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40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B499E4-5A4E-4CBE-AE4C-C2768668D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9F8AF1F-F309-4515-A18B-96AE6C99C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3BD9BC2-45AB-4F0E-AB35-DD938C35B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945F424-D005-4806-BDB2-525BA0DBC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940674-1F15-41A4-8DEA-087AC961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713CB9B-CEF8-44A1-ACF5-B2544218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36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86CE0E2-2CA6-4459-AE0B-CFC0121B0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5E0B1A5-8580-44E5-8EEF-320FD0FE0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FCB6133-2E2F-411E-874A-1320F94FA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859D-768B-471B-8959-FC70F100DD4F}" type="datetimeFigureOut">
              <a:rPr lang="ko-KR" altLang="en-US" smtClean="0"/>
              <a:t>2020-03-27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DAF0CB-BAA5-46E1-893F-7842849CA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B28726-AA14-4311-82F4-539FD5E2B4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4EF89-79AA-4EA5-884F-B59E3DB6CF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7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219B78-DEC7-4B1A-BCDA-21D725EEC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/>
              <a:t>팀즈</a:t>
            </a:r>
            <a:r>
              <a:rPr lang="ko-KR" altLang="en-US" dirty="0"/>
              <a:t> 로그인하기</a:t>
            </a:r>
          </a:p>
        </p:txBody>
      </p:sp>
      <p:pic>
        <p:nvPicPr>
          <p:cNvPr id="5" name="내용 개체 틀 4" descr="스크린샷이(가) 표시된 사진&#10;&#10;자동 생성된 설명">
            <a:extLst>
              <a:ext uri="{FF2B5EF4-FFF2-40B4-BE49-F238E27FC236}">
                <a16:creationId xmlns:a16="http://schemas.microsoft.com/office/drawing/2014/main" id="{E2982BE2-04C5-4148-A0F6-AD6F86955D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583" y="1615530"/>
            <a:ext cx="5070890" cy="487734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D7279D-AFB9-49F1-85E5-71D4EC2F65D8}"/>
              </a:ext>
            </a:extLst>
          </p:cNvPr>
          <p:cNvSpPr txBox="1"/>
          <p:nvPr/>
        </p:nvSpPr>
        <p:spPr>
          <a:xfrm>
            <a:off x="8909108" y="1808477"/>
            <a:ext cx="2902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팀즈</a:t>
            </a:r>
            <a:r>
              <a:rPr lang="ko-KR" altLang="en-US" dirty="0"/>
              <a:t> 가입 및 설치는</a:t>
            </a:r>
            <a:endParaRPr lang="en-US" altLang="ko-KR" dirty="0"/>
          </a:p>
          <a:p>
            <a:r>
              <a:rPr lang="ko-KR" altLang="en-US" dirty="0"/>
              <a:t>학과 홈페이지 공지사항</a:t>
            </a:r>
            <a:r>
              <a:rPr lang="en-US" altLang="ko-KR" dirty="0"/>
              <a:t>341</a:t>
            </a:r>
            <a:r>
              <a:rPr lang="ko-KR" altLang="en-US" dirty="0"/>
              <a:t>번을 참고해 주시기 바랍니다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578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B223BD-1F58-47AE-98E9-839BD2EC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3784" y="2103437"/>
            <a:ext cx="2950028" cy="1325563"/>
          </a:xfrm>
        </p:spPr>
        <p:txBody>
          <a:bodyPr>
            <a:normAutofit/>
          </a:bodyPr>
          <a:lstStyle/>
          <a:p>
            <a:r>
              <a:rPr lang="ko-KR" altLang="en-US" sz="1500" dirty="0"/>
              <a:t>가입 후 아이디와 비밀번호를 </a:t>
            </a:r>
            <a:br>
              <a:rPr lang="en-US" altLang="ko-KR" sz="1500" dirty="0"/>
            </a:br>
            <a:r>
              <a:rPr lang="ko-KR" altLang="en-US" sz="1500" dirty="0"/>
              <a:t>입력하여 로그인한다</a:t>
            </a:r>
          </a:p>
        </p:txBody>
      </p:sp>
      <p:pic>
        <p:nvPicPr>
          <p:cNvPr id="5" name="내용 개체 틀 4" descr="스크린샷이(가) 표시된 사진&#10;&#10;자동 생성된 설명">
            <a:extLst>
              <a:ext uri="{FF2B5EF4-FFF2-40B4-BE49-F238E27FC236}">
                <a16:creationId xmlns:a16="http://schemas.microsoft.com/office/drawing/2014/main" id="{0B5C455F-A269-4783-B95D-A88AD65594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380" y="1166340"/>
            <a:ext cx="5645020" cy="5122478"/>
          </a:xfr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7279BC97-8BB5-442C-94DC-6D8FC424540C}"/>
              </a:ext>
            </a:extLst>
          </p:cNvPr>
          <p:cNvSpPr/>
          <p:nvPr/>
        </p:nvSpPr>
        <p:spPr>
          <a:xfrm>
            <a:off x="4553339" y="3610947"/>
            <a:ext cx="3079102" cy="23326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F686E2B-D966-4C0D-9BA0-EFDE86FB594F}"/>
              </a:ext>
            </a:extLst>
          </p:cNvPr>
          <p:cNvSpPr/>
          <p:nvPr/>
        </p:nvSpPr>
        <p:spPr>
          <a:xfrm>
            <a:off x="4282752" y="2977076"/>
            <a:ext cx="2808514" cy="23326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err="1"/>
              <a:t>학</a:t>
            </a:r>
            <a:r>
              <a:rPr lang="ko-KR" altLang="en-US" sz="1000" dirty="0" err="1">
                <a:solidFill>
                  <a:schemeClr val="tx1"/>
                </a:solidFill>
              </a:rPr>
              <a:t>학번</a:t>
            </a:r>
            <a:r>
              <a:rPr lang="en-US" altLang="ko-KR" sz="1000" dirty="0">
                <a:solidFill>
                  <a:schemeClr val="tx1"/>
                </a:solidFill>
              </a:rPr>
              <a:t>@365.mokwon.ac.kr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4460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9B64CA-754E-4411-8772-B4B1AD2F2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9644" y="1838900"/>
            <a:ext cx="1763140" cy="1528682"/>
          </a:xfrm>
        </p:spPr>
        <p:txBody>
          <a:bodyPr>
            <a:normAutofit/>
          </a:bodyPr>
          <a:lstStyle/>
          <a:p>
            <a:r>
              <a:rPr lang="en-US" altLang="ko-KR" sz="1500" dirty="0"/>
              <a:t>1.</a:t>
            </a:r>
            <a:r>
              <a:rPr lang="ko-KR" altLang="en-US" sz="1500" dirty="0"/>
              <a:t>로그인 후 팀을 </a:t>
            </a:r>
            <a:r>
              <a:rPr lang="ko-KR" altLang="en-US" sz="1500" dirty="0" err="1"/>
              <a:t>누른후</a:t>
            </a:r>
            <a:br>
              <a:rPr lang="en-US" altLang="ko-KR" sz="1500" dirty="0"/>
            </a:br>
            <a:br>
              <a:rPr lang="en-US" altLang="ko-KR" sz="1500" dirty="0"/>
            </a:br>
            <a:r>
              <a:rPr lang="en-US" altLang="ko-KR" sz="1500" dirty="0"/>
              <a:t>2.</a:t>
            </a:r>
            <a:r>
              <a:rPr lang="ko-KR" altLang="en-US" sz="1500" dirty="0"/>
              <a:t>받은 팀코드를 입력하고 팀참가를 누른다</a:t>
            </a:r>
          </a:p>
        </p:txBody>
      </p:sp>
      <p:pic>
        <p:nvPicPr>
          <p:cNvPr id="5" name="내용 개체 틀 4" descr="스크린샷이(가) 표시된 사진&#10;&#10;자동 생성된 설명">
            <a:extLst>
              <a:ext uri="{FF2B5EF4-FFF2-40B4-BE49-F238E27FC236}">
                <a16:creationId xmlns:a16="http://schemas.microsoft.com/office/drawing/2014/main" id="{05F2C7DD-591B-4AEC-AD0F-A3DD8325FF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708" y="609600"/>
            <a:ext cx="8843001" cy="5194830"/>
          </a:xfr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8D6FDB1F-75AE-4780-9DCC-5CC5DA15F7B2}"/>
              </a:ext>
            </a:extLst>
          </p:cNvPr>
          <p:cNvSpPr/>
          <p:nvPr/>
        </p:nvSpPr>
        <p:spPr>
          <a:xfrm>
            <a:off x="903111" y="1727200"/>
            <a:ext cx="462845" cy="3612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E83BD41-138C-437B-8FA6-F72F911CB206}"/>
              </a:ext>
            </a:extLst>
          </p:cNvPr>
          <p:cNvSpPr/>
          <p:nvPr/>
        </p:nvSpPr>
        <p:spPr>
          <a:xfrm>
            <a:off x="3676261" y="2603241"/>
            <a:ext cx="1595535" cy="1959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A76D453B-A07A-4805-8732-711033E02C45}"/>
              </a:ext>
            </a:extLst>
          </p:cNvPr>
          <p:cNvSpPr/>
          <p:nvPr/>
        </p:nvSpPr>
        <p:spPr>
          <a:xfrm>
            <a:off x="624128" y="1513114"/>
            <a:ext cx="298580" cy="289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5DCFDAA5-09DB-4BC1-96AE-FE3CC4D50F46}"/>
              </a:ext>
            </a:extLst>
          </p:cNvPr>
          <p:cNvSpPr/>
          <p:nvPr/>
        </p:nvSpPr>
        <p:spPr>
          <a:xfrm>
            <a:off x="3452326" y="2369975"/>
            <a:ext cx="261257" cy="270588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0DCDBB62-6BC3-4A60-8E46-A7709677D5A1}"/>
              </a:ext>
            </a:extLst>
          </p:cNvPr>
          <p:cNvSpPr/>
          <p:nvPr/>
        </p:nvSpPr>
        <p:spPr>
          <a:xfrm>
            <a:off x="8537510" y="609600"/>
            <a:ext cx="242596" cy="2861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101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36</Words>
  <Application>Microsoft Office PowerPoint</Application>
  <PresentationFormat>와이드스크린</PresentationFormat>
  <Paragraphs>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팀즈 로그인하기</vt:lpstr>
      <vt:lpstr>가입 후 아이디와 비밀번호를  입력하여 로그인한다</vt:lpstr>
      <vt:lpstr>1.로그인 후 팀을 누른후  2.받은 팀코드를 입력하고 팀참가를 누른다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팀즈 로그인하기</dc:title>
  <dc:creator>홍현표</dc:creator>
  <cp:lastModifiedBy>홍현표</cp:lastModifiedBy>
  <cp:revision>2</cp:revision>
  <dcterms:created xsi:type="dcterms:W3CDTF">2020-03-27T03:34:55Z</dcterms:created>
  <dcterms:modified xsi:type="dcterms:W3CDTF">2020-03-27T03:48:07Z</dcterms:modified>
</cp:coreProperties>
</file>