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4" r:id="rId4"/>
    <p:sldId id="287" r:id="rId5"/>
    <p:sldId id="283" r:id="rId6"/>
    <p:sldId id="285" r:id="rId7"/>
    <p:sldId id="288" r:id="rId8"/>
    <p:sldId id="289" r:id="rId9"/>
    <p:sldId id="282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3)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사례적용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고등학교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학년에 재학중인 영희는 학교 </a:t>
            </a:r>
            <a:r>
              <a:rPr lang="ko-KR" altLang="en-US" sz="2000" dirty="0" err="1" smtClean="0"/>
              <a:t>사회복지사를</a:t>
            </a:r>
            <a:r>
              <a:rPr lang="ko-KR" altLang="en-US" sz="2000" dirty="0" smtClean="0"/>
              <a:t>  찾아와 자신이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임신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개월이며 아이를 낳아 키우고 싶다는 사항을 의논하였다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아이의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아빠는 같은 학교에 다녔던 남자 친구인데</a:t>
            </a:r>
            <a:r>
              <a:rPr lang="en-US" altLang="ko-KR" sz="2000" dirty="0" smtClean="0"/>
              <a:t>, 2</a:t>
            </a:r>
            <a:r>
              <a:rPr lang="ko-KR" altLang="en-US" sz="2000" dirty="0" smtClean="0"/>
              <a:t>달 전에 온 가족이 브라질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err="1" smtClean="0"/>
              <a:t>로</a:t>
            </a:r>
            <a:r>
              <a:rPr lang="ko-KR" altLang="en-US" sz="2000" dirty="0" smtClean="0"/>
              <a:t> 이민을 가서 임신 사실을 알지도 못하고 연락할 길도 없다고 한다</a:t>
            </a:r>
            <a:r>
              <a:rPr lang="en-US" altLang="ko-KR" sz="2000" dirty="0" smtClean="0"/>
              <a:t>. 6</a:t>
            </a:r>
          </a:p>
          <a:p>
            <a:pPr fontAlgn="base">
              <a:buNone/>
            </a:pPr>
            <a:r>
              <a:rPr lang="ko-KR" altLang="en-US" sz="2000" dirty="0" smtClean="0"/>
              <a:t>개월 전부터 교제를 했지만 영희에게 이민 간다는 사실을 말하지 않아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서 모르고 있다가 </a:t>
            </a:r>
            <a:r>
              <a:rPr lang="ko-KR" altLang="en-US" sz="2000" dirty="0" err="1" smtClean="0"/>
              <a:t>출국일이</a:t>
            </a:r>
            <a:r>
              <a:rPr lang="ko-KR" altLang="en-US" sz="2000" dirty="0" smtClean="0"/>
              <a:t> 임박해서야 알게 되었다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영희의 아버지는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초등학교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학년 때 돌아가시고 어머니 혼자서 장사를 하며 삼 남매를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키웠다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영희는 학교에 다니면서도 어머니 대신 살림을 맡아서 해 왔고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동생들도 보살펴 왔으며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부지런하고 명랑한 성격으로 친구관계가 원만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학교 성적도 중상위권으로 우수하였다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임신 사실을 알게 된 영희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의 어머니는 낙태를 권유하였으나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영희는 학교 성교육 시간에 시청한 낙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태 관련 동영상의 내용을 떠올리며 아이를 낳아서 기르겠다고 주장하였다</a:t>
            </a:r>
            <a:r>
              <a:rPr lang="en-US" altLang="ko-KR" sz="2000" dirty="0" smtClean="0"/>
              <a:t>. </a:t>
            </a:r>
          </a:p>
          <a:p>
            <a:pPr fontAlgn="base">
              <a:buNone/>
            </a:pPr>
            <a:r>
              <a:rPr lang="ko-KR" altLang="en-US" sz="2000" dirty="0" smtClean="0"/>
              <a:t>그래서 어머니는 낙태를 하지 않겠다는 영희의 생각을 존중해 아이를 낳는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것을 허락했으나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영희의 미래를 위해 출산 후 입양을 강요하고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 만큼은 절대 양보할 수 없다는 입장이다</a:t>
            </a:r>
            <a:r>
              <a:rPr lang="en-US" altLang="ko-KR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255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 적용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윤리강령에 적용할 수 없거나 상충하는 규정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87590"/>
              </p:ext>
            </p:extLst>
          </p:nvPr>
        </p:nvGraphicFramePr>
        <p:xfrm>
          <a:off x="683568" y="3789040"/>
          <a:ext cx="6096000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A.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아이를 양육한다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B. </a:t>
                      </a:r>
                      <a:r>
                        <a:rPr lang="ko-KR" altLang="en-US" dirty="0" smtClean="0"/>
                        <a:t>아이를 입양 보낸다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4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윤리적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73227"/>
              </p:ext>
            </p:extLst>
          </p:nvPr>
        </p:nvGraphicFramePr>
        <p:xfrm>
          <a:off x="755576" y="184482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결론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사회복지사의 입장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8535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사회복지사의 윤리적 딜레마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돌고프와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로웬버그</a:t>
            </a:r>
            <a:r>
              <a:rPr lang="ko-KR" altLang="en-US" sz="2000" dirty="0" smtClean="0"/>
              <a:t> 모델에 의한 윤리적 의사결정 적용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 심사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 </a:t>
            </a:r>
            <a:r>
              <a:rPr lang="ko-KR" altLang="en-US" sz="2000" dirty="0" smtClean="0"/>
              <a:t>당신이 직면해 있는 윤리적 딜레마와 관련하여 </a:t>
            </a:r>
            <a:r>
              <a:rPr lang="ko-KR" altLang="en-US" sz="2000" dirty="0"/>
              <a:t>자신의 개인적 </a:t>
            </a:r>
            <a:r>
              <a:rPr lang="ko-KR" altLang="en-US" sz="2000" dirty="0" smtClean="0"/>
              <a:t>가치는 무엇인가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의사결정과 관련된 사회적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윤리적 문제와 관련된 전문가의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2017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 smtClean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갈등을 최소화하기 위해 무엇을 할 수 있는가</a:t>
            </a:r>
            <a:r>
              <a:rPr lang="en-US" altLang="ko-KR" sz="2000" dirty="0"/>
              <a:t>?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영희의 선택을 존중했을 때 </a:t>
            </a:r>
            <a:r>
              <a:rPr lang="ko-KR" altLang="en-US" sz="2000" dirty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</a:t>
            </a:r>
            <a:r>
              <a:rPr lang="ko-KR" altLang="en-US" sz="2000" dirty="0" smtClean="0"/>
              <a:t>가치간의 상충</a:t>
            </a: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어머니의 </a:t>
            </a:r>
            <a:r>
              <a:rPr lang="ko-KR" altLang="en-US" sz="2000" dirty="0"/>
              <a:t>선택을 존중했을 때 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상충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7445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5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선택의 대안을 확인한다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9717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68178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6"/>
            </a:pPr>
            <a:r>
              <a:rPr lang="ko-KR" altLang="en-US" sz="2000" dirty="0"/>
              <a:t>어떤 윤리적 선택의 대안이  클라이언트와 다른 사람의 권리와 복지를 최대한 보장하는가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362706"/>
              </p:ext>
            </p:extLst>
          </p:nvPr>
        </p:nvGraphicFramePr>
        <p:xfrm>
          <a:off x="539552" y="1484784"/>
          <a:ext cx="7848873" cy="2199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02041"/>
              </p:ext>
            </p:extLst>
          </p:nvPr>
        </p:nvGraphicFramePr>
        <p:xfrm>
          <a:off x="539552" y="4437112"/>
          <a:ext cx="7848872" cy="2271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4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대안에 따른 행동이 사회의 권익을 최대한 보호 하는가</a:t>
            </a:r>
            <a:r>
              <a:rPr lang="en-US" altLang="ko-KR" sz="2000" dirty="0"/>
              <a:t>?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 </a:t>
            </a:r>
            <a:r>
              <a:rPr lang="ko-KR" altLang="en-US" sz="2000" dirty="0" smtClean="0"/>
              <a:t>아이 입양에 따른 선택이 사회권익보호에 미치는 영향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898982"/>
              </p:ext>
            </p:extLst>
          </p:nvPr>
        </p:nvGraphicFramePr>
        <p:xfrm>
          <a:off x="539552" y="1844824"/>
          <a:ext cx="7776864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548129"/>
              </p:ext>
            </p:extLst>
          </p:nvPr>
        </p:nvGraphicFramePr>
        <p:xfrm>
          <a:off x="611560" y="4437112"/>
          <a:ext cx="7848872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어떤 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이 가져올 수 있는 예상되는 문제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가 가져올 수 있는 예상되는 문제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379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10"/>
            </a:pPr>
            <a:r>
              <a:rPr lang="ko-KR" altLang="en-US" sz="2000" dirty="0" smtClean="0"/>
              <a:t>어떤 대안에 따른 행동이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효율적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효과적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측면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246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11"/>
            </a:pPr>
            <a:r>
              <a:rPr lang="ko-KR" altLang="en-US" sz="2000" dirty="0"/>
              <a:t>각각의 대안들이 가지고 있는 단기 및 장기적인 윤리적 결과를 모두 </a:t>
            </a:r>
            <a:r>
              <a:rPr lang="ko-KR" altLang="en-US" sz="2000" dirty="0" smtClean="0"/>
              <a:t>고려했는가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95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435</Words>
  <Application>Microsoft Office PowerPoint</Application>
  <PresentationFormat>화면 슬라이드 쇼(4:3)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30</cp:revision>
  <dcterms:created xsi:type="dcterms:W3CDTF">2011-06-07T09:40:44Z</dcterms:created>
  <dcterms:modified xsi:type="dcterms:W3CDTF">2024-12-03T08:43:03Z</dcterms:modified>
</cp:coreProperties>
</file>