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1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65729" y="987564"/>
            <a:ext cx="3119985" cy="771778"/>
            <a:chOff x="1465729" y="987564"/>
            <a:chExt cx="3119985" cy="7717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5729" y="987564"/>
              <a:ext cx="3119985" cy="7717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6190" y="7728571"/>
            <a:ext cx="18600000" cy="2585714"/>
            <a:chOff x="-176190" y="7728571"/>
            <a:chExt cx="18600000" cy="2585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6190" y="7728571"/>
              <a:ext cx="18600000" cy="258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97428" y="-2493604"/>
            <a:ext cx="7323810" cy="15406255"/>
            <a:chOff x="5497428" y="-2493604"/>
            <a:chExt cx="7323810" cy="1540625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497428" y="-2493604"/>
              <a:ext cx="7323810" cy="1540625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939" y="3160110"/>
            <a:ext cx="10821444" cy="228320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914662" y="3788722"/>
            <a:ext cx="454440" cy="454440"/>
            <a:chOff x="3914662" y="3788722"/>
            <a:chExt cx="454440" cy="4544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4662" y="3788722"/>
              <a:ext cx="454440" cy="4544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916612" y="3788722"/>
            <a:ext cx="454440" cy="454440"/>
            <a:chOff x="13916612" y="3788722"/>
            <a:chExt cx="454440" cy="45444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16612" y="3788722"/>
              <a:ext cx="454440" cy="4544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23566" y="8057188"/>
            <a:ext cx="14838583" cy="21429"/>
            <a:chOff x="1723566" y="8057188"/>
            <a:chExt cx="14838583" cy="214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566" y="8057188"/>
              <a:ext cx="14838583" cy="2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332249" y="8464027"/>
            <a:ext cx="604263" cy="12654"/>
            <a:chOff x="6332249" y="8464027"/>
            <a:chExt cx="604263" cy="1265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6332249" y="8464027"/>
              <a:ext cx="604263" cy="1265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362462" y="8464027"/>
            <a:ext cx="604263" cy="12654"/>
            <a:chOff x="11362462" y="8464027"/>
            <a:chExt cx="604263" cy="126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1362462" y="8464027"/>
              <a:ext cx="604263" cy="1265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195478" y="2463884"/>
            <a:ext cx="110770" cy="110770"/>
            <a:chOff x="16195478" y="2463884"/>
            <a:chExt cx="110770" cy="11077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95478" y="2463884"/>
              <a:ext cx="110770" cy="1107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187831" y="7399678"/>
            <a:ext cx="110770" cy="110770"/>
            <a:chOff x="16187831" y="7399678"/>
            <a:chExt cx="110770" cy="11077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87831" y="7399678"/>
              <a:ext cx="110770" cy="1107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97809" y="2463884"/>
            <a:ext cx="110770" cy="110770"/>
            <a:chOff x="2097809" y="2463884"/>
            <a:chExt cx="110770" cy="11077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809" y="2463884"/>
              <a:ext cx="110770" cy="1107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097809" y="7399678"/>
            <a:ext cx="110770" cy="110770"/>
            <a:chOff x="2097809" y="7399678"/>
            <a:chExt cx="110770" cy="11077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809" y="7399678"/>
              <a:ext cx="110770" cy="110770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8945" y="4250722"/>
            <a:ext cx="16267906" cy="362447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11530" y="8215692"/>
            <a:ext cx="6371433" cy="5991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29158" y="8215691"/>
            <a:ext cx="6964816" cy="58011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829744" y="1055125"/>
            <a:ext cx="2198403" cy="5261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82677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이현지 조교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978438"/>
            <a:ext cx="18285714" cy="307276"/>
            <a:chOff x="0" y="9978438"/>
            <a:chExt cx="18285714" cy="3072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78438"/>
              <a:ext cx="18285714" cy="3072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9048" y="779882"/>
            <a:ext cx="2613416" cy="628571"/>
            <a:chOff x="1119048" y="779882"/>
            <a:chExt cx="2613416" cy="6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048" y="779882"/>
              <a:ext cx="2613416" cy="6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158533" y="-2796628"/>
            <a:ext cx="7968649" cy="16047619"/>
            <a:chOff x="5158533" y="-2796628"/>
            <a:chExt cx="7968649" cy="160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158533" y="-2796628"/>
              <a:ext cx="7968649" cy="16047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36988" y="4571281"/>
            <a:ext cx="6572179" cy="714742"/>
            <a:chOff x="2136988" y="4571281"/>
            <a:chExt cx="6572179" cy="71474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6988" y="4571281"/>
              <a:ext cx="6572179" cy="71474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9819" y="4481804"/>
            <a:ext cx="1267313" cy="93772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0202" y="4368935"/>
            <a:ext cx="3166688" cy="11311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594406" y="4571281"/>
            <a:ext cx="6572179" cy="714742"/>
            <a:chOff x="9594406" y="4571281"/>
            <a:chExt cx="6572179" cy="71474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4406" y="4571281"/>
              <a:ext cx="6572179" cy="71474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65884" y="4481800"/>
            <a:ext cx="1285847" cy="93772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97078" y="4415592"/>
            <a:ext cx="2080764" cy="108752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119129" y="6041219"/>
            <a:ext cx="6572179" cy="714742"/>
            <a:chOff x="2119129" y="6041219"/>
            <a:chExt cx="6572179" cy="71474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9129" y="6041219"/>
              <a:ext cx="6572179" cy="71474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95340" y="5952442"/>
            <a:ext cx="1272408" cy="93666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30202" y="5840945"/>
            <a:ext cx="4107964" cy="112475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576547" y="6041219"/>
            <a:ext cx="6572179" cy="714742"/>
            <a:chOff x="9576547" y="6041219"/>
            <a:chExt cx="6572179" cy="71474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6547" y="6041219"/>
              <a:ext cx="6572179" cy="71474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63473" y="5951738"/>
            <a:ext cx="1270504" cy="93772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97078" y="5885526"/>
            <a:ext cx="2907555" cy="108809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136988" y="7591339"/>
            <a:ext cx="6572179" cy="714742"/>
            <a:chOff x="2136988" y="7591339"/>
            <a:chExt cx="6572179" cy="71474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6988" y="7591339"/>
              <a:ext cx="6572179" cy="714742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10075" y="7501860"/>
            <a:ext cx="1275485" cy="93772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39726" y="7435640"/>
            <a:ext cx="3698517" cy="108809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594406" y="7591339"/>
            <a:ext cx="6572179" cy="714742"/>
            <a:chOff x="9594406" y="7591339"/>
            <a:chExt cx="6572179" cy="71474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4406" y="7591339"/>
              <a:ext cx="6572179" cy="714742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73979" y="7501860"/>
            <a:ext cx="1268618" cy="938075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895935" y="7340307"/>
            <a:ext cx="1489431" cy="115902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906284" y="1996733"/>
            <a:ext cx="6473147" cy="1357876"/>
            <a:chOff x="5906284" y="1996733"/>
            <a:chExt cx="6473147" cy="135787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7019" y="1516362"/>
              <a:ext cx="8014001" cy="2581077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5906284" y="2296276"/>
              <a:ext cx="691981" cy="691981"/>
              <a:chOff x="5906284" y="2296276"/>
              <a:chExt cx="691981" cy="691981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906284" y="2296276"/>
                <a:ext cx="691981" cy="691981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1687449" y="2296276"/>
              <a:ext cx="691981" cy="691981"/>
              <a:chOff x="11687449" y="2296276"/>
              <a:chExt cx="691981" cy="691981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687449" y="2296276"/>
                <a:ext cx="691981" cy="691981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357061" y="3652467"/>
            <a:ext cx="16385891" cy="15033"/>
            <a:chOff x="1357061" y="3652467"/>
            <a:chExt cx="16385891" cy="1503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7061" y="3652467"/>
              <a:ext cx="16385891" cy="15033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219702" y="720069"/>
            <a:ext cx="2198403" cy="5261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375883" cy="628571"/>
            <a:chOff x="609831" y="528571"/>
            <a:chExt cx="3375883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375883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86581" y="-3181512"/>
            <a:ext cx="8711312" cy="17064812"/>
            <a:chOff x="4786581" y="-3181512"/>
            <a:chExt cx="8711312" cy="1706481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786581" y="-3181512"/>
              <a:ext cx="8711312" cy="1706481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9174" y="1363683"/>
            <a:ext cx="16649956" cy="8137321"/>
            <a:chOff x="829174" y="1363683"/>
            <a:chExt cx="16649956" cy="81373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174" y="1363683"/>
              <a:ext cx="16649956" cy="813732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792" y="588903"/>
            <a:ext cx="1894118" cy="528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43714" y="1361356"/>
            <a:ext cx="8676190" cy="7943955"/>
            <a:chOff x="243714" y="1361356"/>
            <a:chExt cx="8676190" cy="79439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43714" y="1361356"/>
              <a:ext cx="8676190" cy="79439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3796" y="2571981"/>
            <a:ext cx="7165460" cy="14286"/>
            <a:chOff x="823796" y="2571981"/>
            <a:chExt cx="7165460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796" y="2571981"/>
              <a:ext cx="7165460" cy="142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792" y="588903"/>
            <a:ext cx="1337251" cy="52824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272" y="1200387"/>
            <a:ext cx="3020149" cy="190065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556020" y="1361356"/>
            <a:ext cx="8676190" cy="7943955"/>
            <a:chOff x="9556020" y="1361356"/>
            <a:chExt cx="8676190" cy="794395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9556020" y="1361356"/>
              <a:ext cx="8676190" cy="794395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36103" y="2571981"/>
            <a:ext cx="7165460" cy="14286"/>
            <a:chOff x="10136103" y="2571981"/>
            <a:chExt cx="7165460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6103" y="2571981"/>
              <a:ext cx="7165460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552564" y="2858723"/>
            <a:ext cx="795557" cy="2318701"/>
            <a:chOff x="14552564" y="2858723"/>
            <a:chExt cx="795557" cy="231870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4552564" y="2858723"/>
              <a:ext cx="795557" cy="23187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552564" y="6511787"/>
            <a:ext cx="795557" cy="2318701"/>
            <a:chOff x="14552564" y="6511787"/>
            <a:chExt cx="795557" cy="231870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4552564" y="6511787"/>
              <a:ext cx="795557" cy="231870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071929" y="5753384"/>
            <a:ext cx="2276191" cy="32066"/>
            <a:chOff x="13071929" y="5753384"/>
            <a:chExt cx="2276191" cy="3206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71929" y="5753384"/>
              <a:ext cx="2276191" cy="3206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6672" y="1200387"/>
            <a:ext cx="2897511" cy="190065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236" y="2732399"/>
            <a:ext cx="7908326" cy="354465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23542" y="2677323"/>
            <a:ext cx="4621898" cy="637723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4176" y="3437482"/>
            <a:ext cx="1332738" cy="1182224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013675" y="7146428"/>
            <a:ext cx="1304166" cy="119174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36916" y="5237497"/>
            <a:ext cx="3006194" cy="1194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61042" y="-3255972"/>
            <a:ext cx="8676190" cy="17178611"/>
            <a:chOff x="4861042" y="-3255972"/>
            <a:chExt cx="8676190" cy="171786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61042" y="-3255972"/>
              <a:ext cx="8676190" cy="1717861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8800" y="1572571"/>
            <a:ext cx="16516785" cy="7765883"/>
            <a:chOff x="878800" y="1572571"/>
            <a:chExt cx="16516785" cy="77658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800" y="1572571"/>
              <a:ext cx="16516785" cy="77658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722687" y="3272426"/>
            <a:ext cx="9672898" cy="6185076"/>
            <a:chOff x="7722687" y="3272426"/>
            <a:chExt cx="9672898" cy="618507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2687" y="3272426"/>
              <a:ext cx="9672898" cy="618507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792" y="588904"/>
            <a:ext cx="2310393" cy="52427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61042" y="-3160734"/>
            <a:ext cx="8676190" cy="17178611"/>
            <a:chOff x="4861042" y="-3160734"/>
            <a:chExt cx="8676190" cy="171786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61042" y="-3160734"/>
              <a:ext cx="8676190" cy="1717861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792" y="588904"/>
            <a:ext cx="2121489" cy="52427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269685" y="2837337"/>
            <a:ext cx="5200000" cy="5209524"/>
            <a:chOff x="12269685" y="2837337"/>
            <a:chExt cx="5200000" cy="5209524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269685" y="2837337"/>
              <a:ext cx="5193963" cy="5207901"/>
              <a:chOff x="12269685" y="2837337"/>
              <a:chExt cx="5193963" cy="520790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69685" y="2837337"/>
                <a:ext cx="5193963" cy="5207901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424603" y="3283827"/>
              <a:ext cx="4884128" cy="4076825"/>
              <a:chOff x="12424603" y="3283827"/>
              <a:chExt cx="4884128" cy="4076825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424603" y="3283827"/>
                <a:ext cx="4884128" cy="4076825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615571" y="2836526"/>
            <a:ext cx="5193963" cy="5207901"/>
            <a:chOff x="6615571" y="2836526"/>
            <a:chExt cx="5193963" cy="52079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5571" y="2836526"/>
              <a:ext cx="5193963" cy="52079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33213" y="3220516"/>
            <a:ext cx="4558680" cy="4439920"/>
            <a:chOff x="6933213" y="3220516"/>
            <a:chExt cx="4558680" cy="443992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3213" y="3220516"/>
              <a:ext cx="4558680" cy="4439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1457" y="2836526"/>
            <a:ext cx="5200000" cy="5209524"/>
            <a:chOff x="961457" y="2836526"/>
            <a:chExt cx="5200000" cy="520952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961457" y="2836526"/>
              <a:ext cx="5193963" cy="5207901"/>
              <a:chOff x="961457" y="2836526"/>
              <a:chExt cx="5193963" cy="5207901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61457" y="2836526"/>
                <a:ext cx="5193963" cy="520790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85904" y="3283016"/>
              <a:ext cx="4831421" cy="3811288"/>
              <a:chOff x="1085904" y="3283016"/>
              <a:chExt cx="4831421" cy="381128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5904" y="3283016"/>
                <a:ext cx="4831421" cy="38112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5714" y="8393328"/>
            <a:ext cx="18665361" cy="1882863"/>
            <a:chOff x="-85714" y="8393328"/>
            <a:chExt cx="18665361" cy="18828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5714" y="8393328"/>
              <a:ext cx="18665361" cy="18828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9831" y="528571"/>
            <a:ext cx="3528264" cy="628571"/>
            <a:chOff x="609831" y="528571"/>
            <a:chExt cx="3528264" cy="6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831" y="528571"/>
              <a:ext cx="3528264" cy="6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90784" y="-3163978"/>
            <a:ext cx="8676190" cy="17066052"/>
            <a:chOff x="4590784" y="-3163978"/>
            <a:chExt cx="8676190" cy="170660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590784" y="-3163978"/>
              <a:ext cx="8676190" cy="170660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638644" y="1652365"/>
            <a:ext cx="534902" cy="534902"/>
            <a:chOff x="16638644" y="1652365"/>
            <a:chExt cx="534902" cy="53490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38644" y="1652365"/>
              <a:ext cx="534902" cy="53490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4320" y="1189225"/>
            <a:ext cx="12352664" cy="19260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3809" y="2562321"/>
            <a:ext cx="16638096" cy="14286"/>
            <a:chOff x="823809" y="2562321"/>
            <a:chExt cx="16638096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809" y="2562321"/>
              <a:ext cx="16638096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4792" y="588904"/>
            <a:ext cx="2124174" cy="52427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92418" y="521563"/>
            <a:ext cx="2719746" cy="54888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09831" y="2892929"/>
            <a:ext cx="16429371" cy="6020163"/>
            <a:chOff x="609831" y="2892929"/>
            <a:chExt cx="16429371" cy="602016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15953" y="2892929"/>
              <a:ext cx="10497164" cy="1721967"/>
              <a:chOff x="615953" y="2892929"/>
              <a:chExt cx="10497164" cy="1721967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780820" y="2892929"/>
                <a:ext cx="1720788" cy="1721967"/>
                <a:chOff x="780820" y="2892929"/>
                <a:chExt cx="1720788" cy="1721967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80820" y="2892929"/>
                  <a:ext cx="1720788" cy="1721967"/>
                </a:xfrm>
                <a:prstGeom prst="rect">
                  <a:avLst/>
                </a:prstGeom>
              </p:spPr>
            </p:pic>
          </p:grpSp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463079" y="3188888"/>
                <a:ext cx="3550849" cy="1243364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87419" y="3308219"/>
                <a:ext cx="8620011" cy="98830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74699" y="5029508"/>
              <a:ext cx="1720788" cy="1721967"/>
              <a:chOff x="774699" y="5029508"/>
              <a:chExt cx="1720788" cy="172196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74699" y="5029508"/>
                <a:ext cx="1720788" cy="1721967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777055" y="4969650"/>
              <a:ext cx="4954039" cy="2666630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5900" y="5117681"/>
              <a:ext cx="12559575" cy="2174346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774699" y="7191125"/>
              <a:ext cx="1720788" cy="1721967"/>
              <a:chOff x="774699" y="7191125"/>
              <a:chExt cx="1720788" cy="1721967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74699" y="7191125"/>
                <a:ext cx="1720788" cy="1721967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414829" y="7487077"/>
              <a:ext cx="3521068" cy="1252887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35130" y="7389830"/>
              <a:ext cx="14421096" cy="1508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118" y="3385289"/>
            <a:ext cx="5971643" cy="1654729"/>
          </a:xfrm>
          <a:prstGeom prst="rect">
            <a:avLst/>
          </a:prstGeom>
        </p:spPr>
      </p:pic>
      <p:pic>
        <p:nvPicPr>
          <p:cNvPr id="3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658" y="4857460"/>
            <a:ext cx="7609296" cy="990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사용자 지정</PresentationFormat>
  <Paragraphs>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</cp:revision>
  <dcterms:created xsi:type="dcterms:W3CDTF">2023-10-23T10:45:36Z</dcterms:created>
  <dcterms:modified xsi:type="dcterms:W3CDTF">2024-04-19T04:24:05Z</dcterms:modified>
</cp:coreProperties>
</file>