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9"/>
  </p:notesMasterIdLst>
  <p:sldIdLst>
    <p:sldId id="296" r:id="rId2"/>
    <p:sldId id="298" r:id="rId3"/>
    <p:sldId id="297" r:id="rId4"/>
    <p:sldId id="312" r:id="rId5"/>
    <p:sldId id="299" r:id="rId6"/>
    <p:sldId id="300" r:id="rId7"/>
    <p:sldId id="301" r:id="rId8"/>
    <p:sldId id="303" r:id="rId9"/>
    <p:sldId id="304" r:id="rId10"/>
    <p:sldId id="305" r:id="rId11"/>
    <p:sldId id="302" r:id="rId12"/>
    <p:sldId id="306" r:id="rId13"/>
    <p:sldId id="307" r:id="rId14"/>
    <p:sldId id="308" r:id="rId15"/>
    <p:sldId id="311" r:id="rId16"/>
    <p:sldId id="309" r:id="rId17"/>
    <p:sldId id="310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101" d="100"/>
          <a:sy n="101" d="100"/>
        </p:scale>
        <p:origin x="126" y="3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CC748-06F3-4596-86D6-D672E4645CC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95ABC950-CD02-4A5B-A2C1-94CA1F7EBF4C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A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416FA837-BF9C-43D0-8B0B-9877C59A0B54}" type="par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8449D1EA-6C3D-429C-8745-69A0B8A77A7A}" type="sibTrans" cxnId="{A421B402-C84B-4A67-990E-D682A1DF31D6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B464ADE-D055-41AF-A8AF-DBA349ECF0F3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415736B3-28A5-4828-90C3-A4B54612D35E}" type="par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5340297-6200-4BBE-A2CE-CCCB86F0F9E7}" type="sibTrans" cxnId="{7E7BBC6B-27FC-4402-BA8A-3F4403C4EFA9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F0EB6F-256A-44CE-8E98-0B1045F25359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편집성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분열형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1CDA6814-C7A6-4B35-93D2-C87D59A9F07D}" type="par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B6C5031-A954-415A-9F9C-FDB0566A8AA3}" type="sibTrans" cxnId="{96177F26-CEFA-4117-84F6-1D70BBE77D6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1BFE8309-00BE-4DDF-8FBA-2575A5DC4628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B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6AE8ABEE-F098-4334-A723-AFBED58931DC}" type="par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F7E33CF3-2AF2-4B9F-B4EF-7F532121411B}" type="sibTrans" cxnId="{E56A4FE4-0777-4F8E-AC88-72CCDD465775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056F7B2-D748-4092-954D-0E50F656A6B1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변덕스러운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B2AA6AA1-8F87-4BB0-98D3-498266D97F45}" type="par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A1E6F03B-A7D5-4B92-AC9C-44857229D6B0}" type="sibTrans" cxnId="{6BADCCE0-2230-4589-BE78-F9E48434847D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C2AFEACD-6B36-4736-8FF3-DF2886320DD0}">
      <dgm:prSet phldrT="[텍스트]" custT="1"/>
      <dgm:spPr/>
      <dgm:t>
        <a:bodyPr/>
        <a:lstStyle/>
        <a:p>
          <a:pPr latinLnBrk="1"/>
          <a:r>
            <a:rPr lang="ko-KR" altLang="en-US" sz="1600" dirty="0" err="1" smtClean="0">
              <a:latin typeface="+mj-ea"/>
              <a:ea typeface="+mj-ea"/>
            </a:rPr>
            <a:t>반사회성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경계성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연기성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자기애성</a:t>
          </a:r>
          <a:r>
            <a:rPr lang="ko-KR" altLang="en-US" sz="1600" dirty="0" smtClean="0">
              <a:latin typeface="+mj-ea"/>
              <a:ea typeface="+mj-ea"/>
            </a:rPr>
            <a:t>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B3739BAA-BD4C-4C16-AD27-0C6C591630F9}" type="par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9C614599-D83C-4B06-83FE-1880D83ED8EB}" type="sibTrans" cxnId="{EC27E918-3042-4B5D-8661-17430C3936F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CD1D16-586D-44DB-94A4-1C777AF2CAB7}">
      <dgm:prSet phldrT="[텍스트]" custT="1"/>
      <dgm:spPr/>
      <dgm:t>
        <a:bodyPr/>
        <a:lstStyle/>
        <a:p>
          <a:pPr latinLnBrk="1"/>
          <a:r>
            <a:rPr lang="en-US" altLang="ko-KR" sz="2000" dirty="0" smtClean="0">
              <a:latin typeface="+mj-ea"/>
              <a:ea typeface="+mj-ea"/>
            </a:rPr>
            <a:t>C</a:t>
          </a:r>
          <a:r>
            <a:rPr lang="ko-KR" altLang="en-US" sz="2000" dirty="0" smtClean="0">
              <a:latin typeface="+mj-ea"/>
              <a:ea typeface="+mj-ea"/>
            </a:rPr>
            <a:t>군 성격장애</a:t>
          </a:r>
          <a:endParaRPr lang="ko-KR" altLang="en-US" sz="2000" dirty="0">
            <a:latin typeface="+mj-ea"/>
            <a:ea typeface="+mj-ea"/>
          </a:endParaRPr>
        </a:p>
      </dgm:t>
    </dgm:pt>
    <dgm:pt modelId="{256B96B3-8BCE-4CF7-8F14-11D6E65A032E}" type="par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0E9D5A85-9F81-4209-9569-EE9B47EC7E7D}" type="sibTrans" cxnId="{FA1E0B96-03CD-4D68-AFE8-E7C10C21B0C7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AC0CB40-5885-46E4-B141-23D32484B02C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dirty="0">
            <a:latin typeface="+mj-ea"/>
            <a:ea typeface="+mj-ea"/>
          </a:endParaRPr>
        </a:p>
      </dgm:t>
    </dgm:pt>
    <dgm:pt modelId="{E1B7481F-6D1D-4776-ACEF-DD6353F202FB}" type="par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D1A5B4F5-29C0-4066-B17D-D469E67C4225}" type="sibTrans" cxnId="{A52DF583-C432-4C3D-8036-9576DB30B5C8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49D345F1-9071-43F3-91D8-BDD6CB4F0712}">
      <dgm:prSet phldrT="[텍스트]" custT="1"/>
      <dgm:spPr/>
      <dgm:t>
        <a:bodyPr/>
        <a:lstStyle/>
        <a:p>
          <a:pPr latinLnBrk="1"/>
          <a:r>
            <a:rPr lang="ko-KR" altLang="en-US" sz="1600" dirty="0" smtClean="0">
              <a:latin typeface="+mj-ea"/>
              <a:ea typeface="+mj-ea"/>
            </a:rPr>
            <a:t>회피성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err="1" smtClean="0">
              <a:latin typeface="+mj-ea"/>
              <a:ea typeface="+mj-ea"/>
            </a:rPr>
            <a:t>강박성</a:t>
          </a:r>
          <a:r>
            <a:rPr lang="en-US" altLang="ko-KR" sz="1600" dirty="0" smtClean="0">
              <a:latin typeface="+mj-ea"/>
              <a:ea typeface="+mj-ea"/>
            </a:rPr>
            <a:t>, </a:t>
          </a:r>
          <a:r>
            <a:rPr lang="ko-KR" altLang="en-US" sz="1600" dirty="0" smtClean="0">
              <a:latin typeface="+mj-ea"/>
              <a:ea typeface="+mj-ea"/>
            </a:rPr>
            <a:t>의존성 인격장애가 있음</a:t>
          </a:r>
          <a:endParaRPr lang="ko-KR" altLang="en-US" sz="1600" dirty="0">
            <a:latin typeface="+mj-ea"/>
            <a:ea typeface="+mj-ea"/>
          </a:endParaRPr>
        </a:p>
      </dgm:t>
    </dgm:pt>
    <dgm:pt modelId="{04BBAF2B-511D-4A16-AA0F-FC3B13153875}" type="par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2C16D035-BF85-4FAE-9237-776D9B39BE67}" type="sibTrans" cxnId="{C398AC2C-E6AD-4885-B87F-BDBC75173A6C}">
      <dgm:prSet/>
      <dgm:spPr/>
      <dgm:t>
        <a:bodyPr/>
        <a:lstStyle/>
        <a:p>
          <a:pPr latinLnBrk="1"/>
          <a:endParaRPr lang="ko-KR" altLang="en-US" sz="1600">
            <a:latin typeface="+mj-ea"/>
            <a:ea typeface="+mj-ea"/>
          </a:endParaRPr>
        </a:p>
      </dgm:t>
    </dgm:pt>
    <dgm:pt modelId="{69120818-8A80-4468-BE43-241174F071C9}" type="pres">
      <dgm:prSet presAssocID="{A88CC748-06F3-4596-86D6-D672E4645CC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33DFB6-1C1A-4F98-996B-F39B3743923E}" type="pres">
      <dgm:prSet presAssocID="{95ABC950-CD02-4A5B-A2C1-94CA1F7EBF4C}" presName="composite" presStyleCnt="0"/>
      <dgm:spPr/>
    </dgm:pt>
    <dgm:pt modelId="{1506176C-08E0-44BB-B2E5-4F24BCC6910E}" type="pres">
      <dgm:prSet presAssocID="{95ABC950-CD02-4A5B-A2C1-94CA1F7EBF4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56FD872-40C2-4685-A37F-BCA2ECD089C3}" type="pres">
      <dgm:prSet presAssocID="{95ABC950-CD02-4A5B-A2C1-94CA1F7EBF4C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A3734BA-8510-4DD2-B240-79CDC679A50D}" type="pres">
      <dgm:prSet presAssocID="{8449D1EA-6C3D-429C-8745-69A0B8A77A7A}" presName="space" presStyleCnt="0"/>
      <dgm:spPr/>
    </dgm:pt>
    <dgm:pt modelId="{29E3D0EB-927B-4F4A-824D-4952E9607F5F}" type="pres">
      <dgm:prSet presAssocID="{1BFE8309-00BE-4DDF-8FBA-2575A5DC4628}" presName="composite" presStyleCnt="0"/>
      <dgm:spPr/>
    </dgm:pt>
    <dgm:pt modelId="{1AE4A100-4CC1-48E2-AC15-80FF67FA5CF2}" type="pres">
      <dgm:prSet presAssocID="{1BFE8309-00BE-4DDF-8FBA-2575A5DC4628}" presName="parTx" presStyleLbl="alignNode1" presStyleIdx="1" presStyleCnt="3" custScaleX="101597" custLinFactNeighborX="-1673" custLinFactNeighborY="-172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DB9FB7-9C2B-4D7F-881C-C343CD6B1AFA}" type="pres">
      <dgm:prSet presAssocID="{1BFE8309-00BE-4DDF-8FBA-2575A5DC4628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928BCD8-205A-4898-818E-9C05E10E388A}" type="pres">
      <dgm:prSet presAssocID="{F7E33CF3-2AF2-4B9F-B4EF-7F532121411B}" presName="space" presStyleCnt="0"/>
      <dgm:spPr/>
    </dgm:pt>
    <dgm:pt modelId="{7CC3D6D0-0A04-408F-AC61-B7EFE589F957}" type="pres">
      <dgm:prSet presAssocID="{0ECD1D16-586D-44DB-94A4-1C777AF2CAB7}" presName="composite" presStyleCnt="0"/>
      <dgm:spPr/>
    </dgm:pt>
    <dgm:pt modelId="{5D2E2659-3792-4A10-AAC7-AC044004F979}" type="pres">
      <dgm:prSet presAssocID="{0ECD1D16-586D-44DB-94A4-1C777AF2CAB7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4D97A37-C41D-409C-86C5-8476C30D4C52}" type="pres">
      <dgm:prSet presAssocID="{0ECD1D16-586D-44DB-94A4-1C777AF2CAB7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A52DF583-C432-4C3D-8036-9576DB30B5C8}" srcId="{0ECD1D16-586D-44DB-94A4-1C777AF2CAB7}" destId="{6AC0CB40-5885-46E4-B141-23D32484B02C}" srcOrd="0" destOrd="0" parTransId="{E1B7481F-6D1D-4776-ACEF-DD6353F202FB}" sibTransId="{D1A5B4F5-29C0-4066-B17D-D469E67C4225}"/>
    <dgm:cxn modelId="{F4C7EA7F-F6B5-4E2B-B7A3-2B066611E92B}" type="presOf" srcId="{C2AFEACD-6B36-4736-8FF3-DF2886320DD0}" destId="{5DDB9FB7-9C2B-4D7F-881C-C343CD6B1AFA}" srcOrd="0" destOrd="1" presId="urn:microsoft.com/office/officeart/2005/8/layout/hList1"/>
    <dgm:cxn modelId="{96177F26-CEFA-4117-84F6-1D70BBE77D6D}" srcId="{95ABC950-CD02-4A5B-A2C1-94CA1F7EBF4C}" destId="{0EF0EB6F-256A-44CE-8E98-0B1045F25359}" srcOrd="1" destOrd="0" parTransId="{1CDA6814-C7A6-4B35-93D2-C87D59A9F07D}" sibTransId="{2B6C5031-A954-415A-9F9C-FDB0566A8AA3}"/>
    <dgm:cxn modelId="{A421B402-C84B-4A67-990E-D682A1DF31D6}" srcId="{A88CC748-06F3-4596-86D6-D672E4645CC7}" destId="{95ABC950-CD02-4A5B-A2C1-94CA1F7EBF4C}" srcOrd="0" destOrd="0" parTransId="{416FA837-BF9C-43D0-8B0B-9877C59A0B54}" sibTransId="{8449D1EA-6C3D-429C-8745-69A0B8A77A7A}"/>
    <dgm:cxn modelId="{FA1E0B96-03CD-4D68-AFE8-E7C10C21B0C7}" srcId="{A88CC748-06F3-4596-86D6-D672E4645CC7}" destId="{0ECD1D16-586D-44DB-94A4-1C777AF2CAB7}" srcOrd="2" destOrd="0" parTransId="{256B96B3-8BCE-4CF7-8F14-11D6E65A032E}" sibTransId="{0E9D5A85-9F81-4209-9569-EE9B47EC7E7D}"/>
    <dgm:cxn modelId="{9864716D-1BBB-4DB2-8A07-663D684F0BAD}" type="presOf" srcId="{0ECD1D16-586D-44DB-94A4-1C777AF2CAB7}" destId="{5D2E2659-3792-4A10-AAC7-AC044004F979}" srcOrd="0" destOrd="0" presId="urn:microsoft.com/office/officeart/2005/8/layout/hList1"/>
    <dgm:cxn modelId="{A158E144-4318-4532-AA7E-CC25FA5F2758}" type="presOf" srcId="{49D345F1-9071-43F3-91D8-BDD6CB4F0712}" destId="{54D97A37-C41D-409C-86C5-8476C30D4C52}" srcOrd="0" destOrd="1" presId="urn:microsoft.com/office/officeart/2005/8/layout/hList1"/>
    <dgm:cxn modelId="{27318FF6-C0C6-4987-91C4-23580943A0D6}" type="presOf" srcId="{0EF0EB6F-256A-44CE-8E98-0B1045F25359}" destId="{156FD872-40C2-4685-A37F-BCA2ECD089C3}" srcOrd="0" destOrd="1" presId="urn:microsoft.com/office/officeart/2005/8/layout/hList1"/>
    <dgm:cxn modelId="{60C1D83B-56F6-4E71-AC81-C91C04E71CA4}" type="presOf" srcId="{6AC0CB40-5885-46E4-B141-23D32484B02C}" destId="{54D97A37-C41D-409C-86C5-8476C30D4C52}" srcOrd="0" destOrd="0" presId="urn:microsoft.com/office/officeart/2005/8/layout/hList1"/>
    <dgm:cxn modelId="{EC27E918-3042-4B5D-8661-17430C3936F7}" srcId="{1BFE8309-00BE-4DDF-8FBA-2575A5DC4628}" destId="{C2AFEACD-6B36-4736-8FF3-DF2886320DD0}" srcOrd="1" destOrd="0" parTransId="{B3739BAA-BD4C-4C16-AD27-0C6C591630F9}" sibTransId="{9C614599-D83C-4B06-83FE-1880D83ED8EB}"/>
    <dgm:cxn modelId="{16E108AB-D038-44CE-A1A1-92F8C4997937}" type="presOf" srcId="{A88CC748-06F3-4596-86D6-D672E4645CC7}" destId="{69120818-8A80-4468-BE43-241174F071C9}" srcOrd="0" destOrd="0" presId="urn:microsoft.com/office/officeart/2005/8/layout/hList1"/>
    <dgm:cxn modelId="{4E65345A-0A6A-4D72-84DE-4A834825628C}" type="presOf" srcId="{1BFE8309-00BE-4DDF-8FBA-2575A5DC4628}" destId="{1AE4A100-4CC1-48E2-AC15-80FF67FA5CF2}" srcOrd="0" destOrd="0" presId="urn:microsoft.com/office/officeart/2005/8/layout/hList1"/>
    <dgm:cxn modelId="{F614C7F7-BA71-4429-AF11-0B221A4F5FF4}" type="presOf" srcId="{6B464ADE-D055-41AF-A8AF-DBA349ECF0F3}" destId="{156FD872-40C2-4685-A37F-BCA2ECD089C3}" srcOrd="0" destOrd="0" presId="urn:microsoft.com/office/officeart/2005/8/layout/hList1"/>
    <dgm:cxn modelId="{9FA9A634-A69A-4B05-AEE8-250C0D940057}" type="presOf" srcId="{4056F7B2-D748-4092-954D-0E50F656A6B1}" destId="{5DDB9FB7-9C2B-4D7F-881C-C343CD6B1AFA}" srcOrd="0" destOrd="0" presId="urn:microsoft.com/office/officeart/2005/8/layout/hList1"/>
    <dgm:cxn modelId="{7E7BBC6B-27FC-4402-BA8A-3F4403C4EFA9}" srcId="{95ABC950-CD02-4A5B-A2C1-94CA1F7EBF4C}" destId="{6B464ADE-D055-41AF-A8AF-DBA349ECF0F3}" srcOrd="0" destOrd="0" parTransId="{415736B3-28A5-4828-90C3-A4B54612D35E}" sibTransId="{F5340297-6200-4BBE-A2CE-CCCB86F0F9E7}"/>
    <dgm:cxn modelId="{C398AC2C-E6AD-4885-B87F-BDBC75173A6C}" srcId="{0ECD1D16-586D-44DB-94A4-1C777AF2CAB7}" destId="{49D345F1-9071-43F3-91D8-BDD6CB4F0712}" srcOrd="1" destOrd="0" parTransId="{04BBAF2B-511D-4A16-AA0F-FC3B13153875}" sibTransId="{2C16D035-BF85-4FAE-9237-776D9B39BE67}"/>
    <dgm:cxn modelId="{E56A4FE4-0777-4F8E-AC88-72CCDD465775}" srcId="{A88CC748-06F3-4596-86D6-D672E4645CC7}" destId="{1BFE8309-00BE-4DDF-8FBA-2575A5DC4628}" srcOrd="1" destOrd="0" parTransId="{6AE8ABEE-F098-4334-A723-AFBED58931DC}" sibTransId="{F7E33CF3-2AF2-4B9F-B4EF-7F532121411B}"/>
    <dgm:cxn modelId="{23E69D39-CC2C-484F-B044-B9A1FCF28331}" type="presOf" srcId="{95ABC950-CD02-4A5B-A2C1-94CA1F7EBF4C}" destId="{1506176C-08E0-44BB-B2E5-4F24BCC6910E}" srcOrd="0" destOrd="0" presId="urn:microsoft.com/office/officeart/2005/8/layout/hList1"/>
    <dgm:cxn modelId="{6BADCCE0-2230-4589-BE78-F9E48434847D}" srcId="{1BFE8309-00BE-4DDF-8FBA-2575A5DC4628}" destId="{4056F7B2-D748-4092-954D-0E50F656A6B1}" srcOrd="0" destOrd="0" parTransId="{B2AA6AA1-8F87-4BB0-98D3-498266D97F45}" sibTransId="{A1E6F03B-A7D5-4B92-AC9C-44857229D6B0}"/>
    <dgm:cxn modelId="{129257F0-AAA7-481F-8AD6-3D5417512C79}" type="presParOf" srcId="{69120818-8A80-4468-BE43-241174F071C9}" destId="{6D33DFB6-1C1A-4F98-996B-F39B3743923E}" srcOrd="0" destOrd="0" presId="urn:microsoft.com/office/officeart/2005/8/layout/hList1"/>
    <dgm:cxn modelId="{3C18FA6D-15FB-4929-8317-0F2D99E010A0}" type="presParOf" srcId="{6D33DFB6-1C1A-4F98-996B-F39B3743923E}" destId="{1506176C-08E0-44BB-B2E5-4F24BCC6910E}" srcOrd="0" destOrd="0" presId="urn:microsoft.com/office/officeart/2005/8/layout/hList1"/>
    <dgm:cxn modelId="{F4CF941B-1EA6-4BC9-A42E-659DB6B47E8D}" type="presParOf" srcId="{6D33DFB6-1C1A-4F98-996B-F39B3743923E}" destId="{156FD872-40C2-4685-A37F-BCA2ECD089C3}" srcOrd="1" destOrd="0" presId="urn:microsoft.com/office/officeart/2005/8/layout/hList1"/>
    <dgm:cxn modelId="{94659E6F-BEF6-4240-B4C4-266DE694BE33}" type="presParOf" srcId="{69120818-8A80-4468-BE43-241174F071C9}" destId="{0A3734BA-8510-4DD2-B240-79CDC679A50D}" srcOrd="1" destOrd="0" presId="urn:microsoft.com/office/officeart/2005/8/layout/hList1"/>
    <dgm:cxn modelId="{233AFF5E-FAD8-422D-88FC-9A7B447DE5B5}" type="presParOf" srcId="{69120818-8A80-4468-BE43-241174F071C9}" destId="{29E3D0EB-927B-4F4A-824D-4952E9607F5F}" srcOrd="2" destOrd="0" presId="urn:microsoft.com/office/officeart/2005/8/layout/hList1"/>
    <dgm:cxn modelId="{0B217E33-4379-42FC-9D02-6D25E6F1BE52}" type="presParOf" srcId="{29E3D0EB-927B-4F4A-824D-4952E9607F5F}" destId="{1AE4A100-4CC1-48E2-AC15-80FF67FA5CF2}" srcOrd="0" destOrd="0" presId="urn:microsoft.com/office/officeart/2005/8/layout/hList1"/>
    <dgm:cxn modelId="{A82AE0E9-B018-4AB0-8A3A-68F66A54A5A5}" type="presParOf" srcId="{29E3D0EB-927B-4F4A-824D-4952E9607F5F}" destId="{5DDB9FB7-9C2B-4D7F-881C-C343CD6B1AFA}" srcOrd="1" destOrd="0" presId="urn:microsoft.com/office/officeart/2005/8/layout/hList1"/>
    <dgm:cxn modelId="{2425E5E9-08F7-4899-A009-A0EE3A333D3A}" type="presParOf" srcId="{69120818-8A80-4468-BE43-241174F071C9}" destId="{C928BCD8-205A-4898-818E-9C05E10E388A}" srcOrd="3" destOrd="0" presId="urn:microsoft.com/office/officeart/2005/8/layout/hList1"/>
    <dgm:cxn modelId="{CB5EFC34-5413-4D02-9052-37065B8AF609}" type="presParOf" srcId="{69120818-8A80-4468-BE43-241174F071C9}" destId="{7CC3D6D0-0A04-408F-AC61-B7EFE589F957}" srcOrd="4" destOrd="0" presId="urn:microsoft.com/office/officeart/2005/8/layout/hList1"/>
    <dgm:cxn modelId="{9AF3686E-7321-42FE-B3CD-EEADD957FEA9}" type="presParOf" srcId="{7CC3D6D0-0A04-408F-AC61-B7EFE589F957}" destId="{5D2E2659-3792-4A10-AAC7-AC044004F979}" srcOrd="0" destOrd="0" presId="urn:microsoft.com/office/officeart/2005/8/layout/hList1"/>
    <dgm:cxn modelId="{716DB384-6F53-4547-8F42-B6132FC5A40C}" type="presParOf" srcId="{7CC3D6D0-0A04-408F-AC61-B7EFE589F957}" destId="{54D97A37-C41D-409C-86C5-8476C30D4C5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편집성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EC12F9B-9F71-4550-9166-DFD1140F229F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다른사람들이</a:t>
          </a:r>
          <a:r>
            <a:rPr lang="ko-KR" altLang="en-US" dirty="0" smtClean="0">
              <a:latin typeface="+mj-ea"/>
              <a:ea typeface="+mj-ea"/>
            </a:rPr>
            <a:t> 자신을 해친다고 생각함</a:t>
          </a:r>
          <a:endParaRPr lang="ko-KR" altLang="en-US" dirty="0">
            <a:latin typeface="+mj-ea"/>
            <a:ea typeface="+mj-ea"/>
          </a:endParaRPr>
        </a:p>
      </dgm:t>
    </dgm:pt>
    <dgm:pt modelId="{F95D5D80-3261-48DD-8408-3682D8D81107}" type="par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08407C-E361-49EB-9EA8-6D6A38615B61}" type="sibTrans" cxnId="{D00549C3-65B5-412F-841D-9E5F838B82C2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사회적으로 제한되어 있음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분열형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지각적 장애와 대인관계 결함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ED5A6DE-7382-4687-9663-3D62101604F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dirty="0">
            <a:latin typeface="+mj-ea"/>
            <a:ea typeface="+mj-ea"/>
          </a:endParaRPr>
        </a:p>
      </dgm:t>
    </dgm:pt>
    <dgm:pt modelId="{44D121E1-F953-40CD-891F-D66AA4FA86E8}" type="par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A1210D7-CEA3-43FC-8DEC-7AD4F988E0ED}" type="sibTrans" cxnId="{44B3E8DA-F12B-49AD-83E3-E5291874DBA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FEA1437-477D-4FCE-B1A4-47681CC5007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신뢰하지 않음</a:t>
          </a:r>
          <a:endParaRPr lang="ko-KR" altLang="en-US" dirty="0">
            <a:latin typeface="+mj-ea"/>
            <a:ea typeface="+mj-ea"/>
          </a:endParaRPr>
        </a:p>
      </dgm:t>
    </dgm:pt>
    <dgm:pt modelId="{E23A8EEC-363B-4E91-8AD6-4517EADCD5B4}" type="par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7BF7FFC-576D-4817-8857-E0EA32444DB4}" type="sibTrans" cxnId="{56B5E4F4-BD3E-41A0-A429-E5CD16EEB31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16E65DF-8E9D-4842-BDD4-FEC48106338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원한을 간직함</a:t>
          </a:r>
          <a:endParaRPr lang="ko-KR" altLang="en-US" dirty="0">
            <a:latin typeface="+mj-ea"/>
            <a:ea typeface="+mj-ea"/>
          </a:endParaRPr>
        </a:p>
      </dgm:t>
    </dgm:pt>
    <dgm:pt modelId="{B9CF8B29-ABE6-481A-AAD4-54071C3D3C95}" type="par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333CEDF1-5C9C-443D-8AC8-3D494FE868A2}" type="sibTrans" cxnId="{490F0A25-93E0-41B8-A483-330EFC87CEB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05E429-514D-4F00-A551-3092ED73933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반격하거나 화를 내면서 반응함</a:t>
          </a:r>
          <a:endParaRPr lang="ko-KR" altLang="en-US" dirty="0">
            <a:latin typeface="+mj-ea"/>
            <a:ea typeface="+mj-ea"/>
          </a:endParaRPr>
        </a:p>
      </dgm:t>
    </dgm:pt>
    <dgm:pt modelId="{C2E36A5B-C7A8-4A51-AB1D-C0F3097F0293}" type="par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6F57D5B-5A4A-4678-9354-4002B9184CCD}" type="sibTrans" cxnId="{9B4AAAA2-DCD0-4A35-9E6B-3F4E7E59AAD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48759BA-6E31-4909-89D6-0BCC21186F9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배우자의 정절을 반복적으로 의심함</a:t>
          </a:r>
          <a:endParaRPr lang="ko-KR" altLang="en-US" dirty="0">
            <a:latin typeface="+mj-ea"/>
            <a:ea typeface="+mj-ea"/>
          </a:endParaRPr>
        </a:p>
      </dgm:t>
    </dgm:pt>
    <dgm:pt modelId="{A2BE70DB-AF14-42FC-8CC0-E8DEA4C62249}" type="par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0A7122-158C-44C4-87FD-7238A3632CBA}" type="sibTrans" cxnId="{0AFC36B0-D168-4C7A-A4BA-7AED8996BCB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dirty="0" err="1" smtClean="0">
              <a:latin typeface="+mj-ea"/>
              <a:ea typeface="+mj-ea"/>
            </a:rPr>
            <a:t>치료시에</a:t>
          </a:r>
          <a:r>
            <a:rPr lang="ko-KR" altLang="en-US" dirty="0" smtClean="0">
              <a:latin typeface="+mj-ea"/>
              <a:ea typeface="+mj-ea"/>
            </a:rPr>
            <a:t> 일관성 있게 중립적인 태도를 보여야 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020C313-1AD6-41BB-902B-17F700ADC6A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dirty="0">
            <a:latin typeface="+mj-ea"/>
            <a:ea typeface="+mj-ea"/>
          </a:endParaRPr>
        </a:p>
      </dgm:t>
    </dgm:pt>
    <dgm:pt modelId="{C2AAB6CD-51A5-481F-8924-3F8A827C5D71}" type="par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F1EF1D7-AA0D-4A78-B292-6A5E975EEC21}" type="sibTrans" cxnId="{62D3B23B-F40A-42BA-96AD-06F5DBBA3369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C1170DFE-5C71-4C9D-8209-B39FE02627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친밀한 관계를 바라지 않음</a:t>
          </a:r>
          <a:endParaRPr lang="ko-KR" altLang="en-US" dirty="0">
            <a:latin typeface="+mj-ea"/>
            <a:ea typeface="+mj-ea"/>
          </a:endParaRPr>
        </a:p>
      </dgm:t>
    </dgm:pt>
    <dgm:pt modelId="{ACD72219-A247-4A22-91DE-CF5230AAB9D1}" type="par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FD033DB-19F6-47B4-897E-3C2A0C459C56}" type="sibTrans" cxnId="{04D3FBD6-5932-4D95-96A2-DCC7B564B5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048380A-CD36-42BC-9E35-F153097A8BC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혼자서 하는 활동을 선택함</a:t>
          </a:r>
          <a:endParaRPr lang="ko-KR" altLang="en-US" dirty="0">
            <a:latin typeface="+mj-ea"/>
            <a:ea typeface="+mj-ea"/>
          </a:endParaRPr>
        </a:p>
      </dgm:t>
    </dgm:pt>
    <dgm:pt modelId="{845A2055-5DF9-4C56-A89B-93869938040B}" type="par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E8A42A1-BF65-4089-BA4D-BA8B7ECBF48E}" type="sibTrans" cxnId="{C28CCDC1-9177-4038-8D96-626140A4FA76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B279C0-FCDE-4E4C-8904-1CC252CF464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성에 대한 관심이 없음</a:t>
          </a:r>
          <a:endParaRPr lang="ko-KR" altLang="en-US" dirty="0">
            <a:latin typeface="+mj-ea"/>
            <a:ea typeface="+mj-ea"/>
          </a:endParaRPr>
        </a:p>
      </dgm:t>
    </dgm:pt>
    <dgm:pt modelId="{675D137D-BFBF-49C1-AFBD-B6EC5B3003A2}" type="par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94820ED3-9B8A-45BA-A216-26D40BBF53C8}" type="sibTrans" cxnId="{3B437669-6FCA-46B7-B0AB-498AFA49F0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710390F-AFEC-4260-BAF4-76C0C70F55F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활동하는 데에 거의 즐거움을 갖지 못함</a:t>
          </a:r>
          <a:endParaRPr lang="ko-KR" altLang="en-US" dirty="0">
            <a:latin typeface="+mj-ea"/>
            <a:ea typeface="+mj-ea"/>
          </a:endParaRPr>
        </a:p>
      </dgm:t>
    </dgm:pt>
    <dgm:pt modelId="{52B6C92C-8377-45A8-86DB-B3A1530F2060}" type="par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BDCB3DD-ED68-43E3-A415-23D4AF8AB339}" type="sibTrans" cxnId="{1162A131-7905-41A5-9779-4B2EA5DADB8D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4D9B3637-2184-4E84-8160-A1E79AEFA83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친구가 적음</a:t>
          </a:r>
          <a:endParaRPr lang="ko-KR" altLang="en-US" dirty="0">
            <a:latin typeface="+mj-ea"/>
            <a:ea typeface="+mj-ea"/>
          </a:endParaRPr>
        </a:p>
      </dgm:t>
    </dgm:pt>
    <dgm:pt modelId="{EE019983-1430-410E-9325-3BF7796FA3AD}" type="par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0071165-C9D2-49B0-8EC9-DA2BA2906598}" type="sibTrans" cxnId="{00F07DC7-0CA4-420C-9975-4424A5996D95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03106EB-BD9D-47CA-8B96-73C21B3A8CE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칭찬이나 비난에 무관심함</a:t>
          </a:r>
          <a:endParaRPr lang="ko-KR" altLang="en-US" dirty="0">
            <a:latin typeface="+mj-ea"/>
            <a:ea typeface="+mj-ea"/>
          </a:endParaRPr>
        </a:p>
      </dgm:t>
    </dgm:pt>
    <dgm:pt modelId="{4ED6B6E8-2B02-4A8E-8457-51A03FEFE0DD}" type="par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28CDEE38-0BBD-412F-99C8-FD56267E0D90}" type="sibTrans" cxnId="{C0F01C0D-1EF2-4211-87A4-9D69AB23A133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6CCFD8E7-CD87-4CC2-AC0C-848C2BF8A9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냉담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고립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단조로운 정동을 보임</a:t>
          </a:r>
          <a:endParaRPr lang="ko-KR" altLang="en-US" dirty="0">
            <a:latin typeface="+mj-ea"/>
            <a:ea typeface="+mj-ea"/>
          </a:endParaRPr>
        </a:p>
      </dgm:t>
    </dgm:pt>
    <dgm:pt modelId="{7F109AB8-437A-4786-976D-724BCD0F5A6C}" type="par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1ECF227-0DA8-4EAB-84F8-DF638D9F8FAB}" type="sibTrans" cxnId="{6293BCE8-B72A-4FD4-8468-27470274AAD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3D386B-76D7-49BC-B986-CB8287049CC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dirty="0">
            <a:latin typeface="+mj-ea"/>
            <a:ea typeface="+mj-ea"/>
          </a:endParaRPr>
        </a:p>
      </dgm:t>
    </dgm:pt>
    <dgm:pt modelId="{DDE70B43-8927-4751-B258-0132BAAF03EC}" type="par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F282E1C-982C-4C34-BBB4-D0F00127F515}" type="sibTrans" cxnId="{09A6FDEE-4CDC-430C-8AE8-BC2FD1E56E8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886EE04-3A43-48D2-9EA6-B3A62EFCF27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치료가 이루어지며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dirty="0">
            <a:latin typeface="+mj-ea"/>
            <a:ea typeface="+mj-ea"/>
          </a:endParaRPr>
        </a:p>
      </dgm:t>
    </dgm:pt>
    <dgm:pt modelId="{0B5484EA-564F-4E80-9694-1F2A78D4236F}" type="par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D6F7DFE-CE7F-4CEA-B89E-059A26D51AD0}" type="sibTrans" cxnId="{5516FACC-2E36-4B79-A3E4-06DF7EF4FEC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D87BE52-93A0-43CC-BF08-8ED8A394652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관계사고</a:t>
          </a:r>
          <a:endParaRPr lang="ko-KR" altLang="en-US" dirty="0">
            <a:latin typeface="+mj-ea"/>
            <a:ea typeface="+mj-ea"/>
          </a:endParaRPr>
        </a:p>
      </dgm:t>
    </dgm:pt>
    <dgm:pt modelId="{91E4E431-5116-495D-A935-8000B3D38928}" type="par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10C4A1FF-2007-4EB6-9439-0FAFE5D995CC}" type="sibTrans" cxnId="{FF856B5A-DD10-4A14-918C-DAA2C80CE676}">
      <dgm:prSet/>
      <dgm:spPr/>
      <dgm:t>
        <a:bodyPr/>
        <a:lstStyle/>
        <a:p>
          <a:pPr latinLnBrk="1"/>
          <a:endParaRPr lang="ko-KR" altLang="en-US"/>
        </a:p>
      </dgm:t>
    </dgm:pt>
    <dgm:pt modelId="{AD2F77E6-2BCC-4293-B09B-9E21A2C2BF1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믿음</a:t>
          </a:r>
          <a:endParaRPr lang="ko-KR" altLang="en-US" dirty="0">
            <a:latin typeface="+mj-ea"/>
            <a:ea typeface="+mj-ea"/>
          </a:endParaRPr>
        </a:p>
      </dgm:t>
    </dgm:pt>
    <dgm:pt modelId="{9E1ED2DF-6A64-42D4-9608-C77F312CD934}" type="par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E29FEFB6-6ED2-4C3F-A1AC-5CC57C206680}" type="sibTrans" cxnId="{34D867A2-EB11-4441-9354-974D05E0ACD6}">
      <dgm:prSet/>
      <dgm:spPr/>
      <dgm:t>
        <a:bodyPr/>
        <a:lstStyle/>
        <a:p>
          <a:pPr latinLnBrk="1"/>
          <a:endParaRPr lang="ko-KR" altLang="en-US"/>
        </a:p>
      </dgm:t>
    </dgm:pt>
    <dgm:pt modelId="{D2975E47-305E-4B1F-A53A-9D1DAAF4AA8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유별난 지각</a:t>
          </a:r>
          <a:endParaRPr lang="ko-KR" altLang="en-US" dirty="0">
            <a:latin typeface="+mj-ea"/>
            <a:ea typeface="+mj-ea"/>
          </a:endParaRPr>
        </a:p>
      </dgm:t>
    </dgm:pt>
    <dgm:pt modelId="{B1FB2C07-3909-4C3C-85EC-75DF6C201C13}" type="par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44767815-44D7-4C4D-A424-983C3B710F15}" type="sibTrans" cxnId="{435B2367-66D8-4FA3-B916-62E33BAFE88D}">
      <dgm:prSet/>
      <dgm:spPr/>
      <dgm:t>
        <a:bodyPr/>
        <a:lstStyle/>
        <a:p>
          <a:pPr latinLnBrk="1"/>
          <a:endParaRPr lang="ko-KR" altLang="en-US"/>
        </a:p>
      </dgm:t>
    </dgm:pt>
    <dgm:pt modelId="{8B406354-DED3-4797-BC9D-5108AC7D58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괴이한 사고와 언어</a:t>
          </a:r>
          <a:endParaRPr lang="ko-KR" altLang="en-US" dirty="0">
            <a:latin typeface="+mj-ea"/>
            <a:ea typeface="+mj-ea"/>
          </a:endParaRPr>
        </a:p>
      </dgm:t>
    </dgm:pt>
    <dgm:pt modelId="{A984501E-B5C4-479B-BDC2-7A94B29122DB}" type="par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A0816809-B150-494A-94D5-14AC86E409C9}" type="sibTrans" cxnId="{4B434F9E-61AC-46F1-BC26-D6A576504234}">
      <dgm:prSet/>
      <dgm:spPr/>
      <dgm:t>
        <a:bodyPr/>
        <a:lstStyle/>
        <a:p>
          <a:pPr latinLnBrk="1"/>
          <a:endParaRPr lang="ko-KR" altLang="en-US"/>
        </a:p>
      </dgm:t>
    </dgm:pt>
    <dgm:pt modelId="{C114B615-B92B-4660-84BA-7D91FAEDF8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의심이나 편집적인 사고</a:t>
          </a:r>
          <a:endParaRPr lang="ko-KR" altLang="en-US" dirty="0">
            <a:latin typeface="+mj-ea"/>
            <a:ea typeface="+mj-ea"/>
          </a:endParaRPr>
        </a:p>
      </dgm:t>
    </dgm:pt>
    <dgm:pt modelId="{CDB95FF9-B2E6-40B5-9A96-8A40AAFC8955}" type="par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4A0FDC3A-8115-4350-8741-294CA966DABC}" type="sibTrans" cxnId="{5725632B-C68D-48DE-80B0-2829EF9ACB21}">
      <dgm:prSet/>
      <dgm:spPr/>
      <dgm:t>
        <a:bodyPr/>
        <a:lstStyle/>
        <a:p>
          <a:pPr latinLnBrk="1"/>
          <a:endParaRPr lang="ko-KR" altLang="en-US"/>
        </a:p>
      </dgm:t>
    </dgm:pt>
    <dgm:pt modelId="{73B8B7A6-7D82-4C93-83B2-3C350376C8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괴이하고 엉뚱해 보이는 행동</a:t>
          </a:r>
          <a:endParaRPr lang="ko-KR" altLang="en-US" dirty="0">
            <a:latin typeface="+mj-ea"/>
            <a:ea typeface="+mj-ea"/>
          </a:endParaRPr>
        </a:p>
      </dgm:t>
    </dgm:pt>
    <dgm:pt modelId="{C061DBCF-1065-4CB2-B836-3D4DF7BAE3F0}" type="par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F1C2C58E-7731-4412-B394-C4F343FB3203}" type="sibTrans" cxnId="{88757907-AA76-4982-8E25-02B05D9E4B82}">
      <dgm:prSet/>
      <dgm:spPr/>
      <dgm:t>
        <a:bodyPr/>
        <a:lstStyle/>
        <a:p>
          <a:pPr latinLnBrk="1"/>
          <a:endParaRPr lang="ko-KR" altLang="en-US"/>
        </a:p>
      </dgm:t>
    </dgm:pt>
    <dgm:pt modelId="{34FC3EEB-74F6-40A3-A5C8-CAF2F1CB351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부적절한 정동</a:t>
          </a:r>
          <a:endParaRPr lang="ko-KR" altLang="en-US" dirty="0">
            <a:latin typeface="+mj-ea"/>
            <a:ea typeface="+mj-ea"/>
          </a:endParaRPr>
        </a:p>
      </dgm:t>
    </dgm:pt>
    <dgm:pt modelId="{B06A370F-3977-4D0B-9C44-59341709061E}" type="par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B5709814-1041-4917-8BA9-A5B3F327CF30}" type="sibTrans" cxnId="{A4859723-2F49-4832-B7FC-ADC9CC3B98A7}">
      <dgm:prSet/>
      <dgm:spPr/>
      <dgm:t>
        <a:bodyPr/>
        <a:lstStyle/>
        <a:p>
          <a:pPr latinLnBrk="1"/>
          <a:endParaRPr lang="ko-KR" altLang="en-US"/>
        </a:p>
      </dgm:t>
    </dgm:pt>
    <dgm:pt modelId="{DAAD102C-500C-4503-9E46-7C96F0EDD79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현실검증능력이 있음</a:t>
          </a:r>
          <a:endParaRPr lang="ko-KR" altLang="en-US" dirty="0">
            <a:latin typeface="+mj-ea"/>
            <a:ea typeface="+mj-ea"/>
          </a:endParaRPr>
        </a:p>
      </dgm:t>
    </dgm:pt>
    <dgm:pt modelId="{13272136-BF8B-48AC-9429-E788E6C1845B}" type="par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89BC5A7E-A21D-4C53-B0D4-356D989D0DCF}" type="sibTrans" cxnId="{00A74A90-13DE-441F-B090-11F428DFFFF2}">
      <dgm:prSet/>
      <dgm:spPr/>
      <dgm:t>
        <a:bodyPr/>
        <a:lstStyle/>
        <a:p>
          <a:pPr latinLnBrk="1"/>
          <a:endParaRPr lang="ko-KR" altLang="en-US"/>
        </a:p>
      </dgm:t>
    </dgm:pt>
    <dgm:pt modelId="{00A2EBAB-C767-4A14-AE62-FC2A720ED06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환자의 관계형성이 중요함</a:t>
          </a:r>
          <a:endParaRPr lang="ko-KR" altLang="en-US" dirty="0">
            <a:latin typeface="+mj-ea"/>
            <a:ea typeface="+mj-ea"/>
          </a:endParaRPr>
        </a:p>
      </dgm:t>
    </dgm:pt>
    <dgm:pt modelId="{5AA3ECEF-75F1-4574-A99E-539C2AF3E61B}" type="par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FA32FF6A-F408-4ED7-A7F8-B098B89D840B}" type="sibTrans" cxnId="{790EDDF5-17B8-455C-B2E8-416220DDBE2F}">
      <dgm:prSet/>
      <dgm:spPr/>
      <dgm:t>
        <a:bodyPr/>
        <a:lstStyle/>
        <a:p>
          <a:pPr latinLnBrk="1"/>
          <a:endParaRPr lang="ko-KR" altLang="en-US"/>
        </a:p>
      </dgm:t>
    </dgm:pt>
    <dgm:pt modelId="{A7E2DF2A-B5E9-4EC6-BB73-45AF6B5884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dirty="0" err="1" smtClean="0">
              <a:latin typeface="+mj-ea"/>
              <a:ea typeface="+mj-ea"/>
            </a:rPr>
            <a:t>이해받고</a:t>
          </a:r>
          <a:r>
            <a:rPr lang="ko-KR" altLang="en-US" dirty="0" smtClean="0">
              <a:latin typeface="+mj-ea"/>
              <a:ea typeface="+mj-ea"/>
            </a:rPr>
            <a:t> </a:t>
          </a:r>
          <a:r>
            <a:rPr lang="ko-KR" altLang="en-US" dirty="0" err="1" smtClean="0">
              <a:latin typeface="+mj-ea"/>
              <a:ea typeface="+mj-ea"/>
            </a:rPr>
            <a:t>존중받고</a:t>
          </a:r>
          <a:r>
            <a:rPr lang="ko-KR" altLang="en-US" dirty="0" smtClean="0">
              <a:latin typeface="+mj-ea"/>
              <a:ea typeface="+mj-ea"/>
            </a:rPr>
            <a:t> 있다고 느끼게 해줌</a:t>
          </a:r>
          <a:endParaRPr lang="ko-KR" altLang="en-US" dirty="0">
            <a:latin typeface="+mj-ea"/>
            <a:ea typeface="+mj-ea"/>
          </a:endParaRPr>
        </a:p>
      </dgm:t>
    </dgm:pt>
    <dgm:pt modelId="{AD619ADE-1770-4711-9DD1-4AC06FFD40E0}" type="par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B48EF25-12F0-4CDE-B860-03B633263E42}" type="sibTrans" cxnId="{78F11B2C-1E7F-448C-807A-843F868C91F1}">
      <dgm:prSet/>
      <dgm:spPr/>
      <dgm:t>
        <a:bodyPr/>
        <a:lstStyle/>
        <a:p>
          <a:pPr latinLnBrk="1"/>
          <a:endParaRPr lang="ko-KR" altLang="en-US"/>
        </a:p>
      </dgm:t>
    </dgm:pt>
    <dgm:pt modelId="{575BA0B0-9789-435A-84B6-09D820D480E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대화하며 극복해 나갈 수 있게 함</a:t>
          </a:r>
          <a:endParaRPr lang="ko-KR" altLang="en-US" dirty="0">
            <a:latin typeface="+mj-ea"/>
            <a:ea typeface="+mj-ea"/>
          </a:endParaRPr>
        </a:p>
      </dgm:t>
    </dgm:pt>
    <dgm:pt modelId="{B0ED3A21-9FFA-4D26-A6BF-1C6D0BE1EB05}" type="par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A95DF8C4-F009-4E70-B32D-BCE5986972AA}" type="sibTrans" cxnId="{5E91622A-14A8-43C6-86ED-89803AC3583E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5725632B-C68D-48DE-80B0-2829EF9ACB21}" srcId="{F62B0705-CABA-4BCB-A830-AC2ECF0065A7}" destId="{C114B615-B92B-4660-84BA-7D91FAEDF835}" srcOrd="4" destOrd="0" parTransId="{CDB95FF9-B2E6-40B5-9A96-8A40AAFC8955}" sibTransId="{4A0FDC3A-8115-4350-8741-294CA966DABC}"/>
    <dgm:cxn modelId="{38DED174-CD25-4AAD-94E2-3BAA46C9C294}" type="presOf" srcId="{E16E65DF-8E9D-4842-BDD4-FEC48106338C}" destId="{FBF6B5F2-A7B1-464D-BAE3-9FE7CB604689}" srcOrd="0" destOrd="4" presId="urn:microsoft.com/office/officeart/2005/8/layout/hList1"/>
    <dgm:cxn modelId="{44B3E8DA-F12B-49AD-83E3-E5291874DBA6}" srcId="{BE2F10DC-0C6F-4253-9441-0578C22FE8E8}" destId="{7ED5A6DE-7382-4687-9663-3D62101604F6}" srcOrd="1" destOrd="0" parTransId="{44D121E1-F953-40CD-891F-D66AA4FA86E8}" sibTransId="{3A1210D7-CEA3-43FC-8DEC-7AD4F988E0ED}"/>
    <dgm:cxn modelId="{C28CCDC1-9177-4038-8D96-626140A4FA76}" srcId="{B90916E8-972E-445B-919A-EBF8E90BF0CE}" destId="{F048380A-CD36-42BC-9E35-F153097A8BC4}" srcOrd="1" destOrd="0" parTransId="{845A2055-5DF9-4C56-A89B-93869938040B}" sibTransId="{FE8A42A1-BF65-4089-BA4D-BA8B7ECBF48E}"/>
    <dgm:cxn modelId="{CD616497-FDB4-44B1-BBAA-8C807D708135}" type="presOf" srcId="{7ED5A6DE-7382-4687-9663-3D62101604F6}" destId="{FBF6B5F2-A7B1-464D-BAE3-9FE7CB604689}" srcOrd="0" destOrd="2" presId="urn:microsoft.com/office/officeart/2005/8/layout/hList1"/>
    <dgm:cxn modelId="{56B5E4F4-BD3E-41A0-A429-E5CD16EEB319}" srcId="{BE2F10DC-0C6F-4253-9441-0578C22FE8E8}" destId="{3FEA1437-477D-4FCE-B1A4-47681CC50070}" srcOrd="2" destOrd="0" parTransId="{E23A8EEC-363B-4E91-8AD6-4517EADCD5B4}" sibTransId="{37BF7FFC-576D-4817-8857-E0EA32444DB4}"/>
    <dgm:cxn modelId="{F8530056-764C-4039-88E0-1B0FAA0B4971}" type="presOf" srcId="{5D87BE52-93A0-43CC-BF08-8ED8A3946528}" destId="{3125AF35-CAD8-4A21-99E7-02B68EE7EB11}" srcOrd="0" destOrd="1" presId="urn:microsoft.com/office/officeart/2005/8/layout/hList1"/>
    <dgm:cxn modelId="{3B437669-6FCA-46B7-B0AB-498AFA49F088}" srcId="{B90916E8-972E-445B-919A-EBF8E90BF0CE}" destId="{28B279C0-FCDE-4E4C-8904-1CC252CF4648}" srcOrd="2" destOrd="0" parTransId="{675D137D-BFBF-49C1-AFBD-B6EC5B3003A2}" sibTransId="{94820ED3-9B8A-45BA-A216-26D40BBF53C8}"/>
    <dgm:cxn modelId="{F79A27A3-1C59-4FF9-BD0B-F266817DC02C}" type="presOf" srcId="{575BA0B0-9789-435A-84B6-09D820D480E6}" destId="{3125AF35-CAD8-4A21-99E7-02B68EE7EB11}" srcOrd="0" destOrd="11" presId="urn:microsoft.com/office/officeart/2005/8/layout/hList1"/>
    <dgm:cxn modelId="{62D3B23B-F40A-42BA-96AD-06F5DBBA3369}" srcId="{DB346CAF-1844-478C-9383-EED3EFD50A25}" destId="{1020C313-1AD6-41BB-902B-17F700ADC6AE}" srcOrd="2" destOrd="0" parTransId="{C2AAB6CD-51A5-481F-8924-3F8A827C5D71}" sibTransId="{4F1EF1D7-AA0D-4A78-B292-6A5E975EEC21}"/>
    <dgm:cxn modelId="{1162A131-7905-41A5-9779-4B2EA5DADB8D}" srcId="{B90916E8-972E-445B-919A-EBF8E90BF0CE}" destId="{A710390F-AFEC-4260-BAF4-76C0C70F55FD}" srcOrd="3" destOrd="0" parTransId="{52B6C92C-8377-45A8-86DB-B3A1530F2060}" sibTransId="{FBDCB3DD-ED68-43E3-A415-23D4AF8AB339}"/>
    <dgm:cxn modelId="{3BBAD0D4-7208-44FD-AF03-6D50E140D218}" type="presOf" srcId="{7070E226-74F9-4B8C-8158-3FAD55A5FF41}" destId="{CECA7B6D-2CDA-4DBD-8FD7-5F81DD9088E0}" srcOrd="0" destOrd="0" presId="urn:microsoft.com/office/officeart/2005/8/layout/hList1"/>
    <dgm:cxn modelId="{34D867A2-EB11-4441-9354-974D05E0ACD6}" srcId="{F62B0705-CABA-4BCB-A830-AC2ECF0065A7}" destId="{AD2F77E6-2BCC-4293-B09B-9E21A2C2BF10}" srcOrd="1" destOrd="0" parTransId="{9E1ED2DF-6A64-42D4-9608-C77F312CD934}" sibTransId="{E29FEFB6-6ED2-4C3F-A1AC-5CC57C206680}"/>
    <dgm:cxn modelId="{C3F2E401-0EF3-47C1-9DCE-43D99B2065D5}" type="presOf" srcId="{00A2EBAB-C767-4A14-AE62-FC2A720ED067}" destId="{3125AF35-CAD8-4A21-99E7-02B68EE7EB11}" srcOrd="0" destOrd="9" presId="urn:microsoft.com/office/officeart/2005/8/layout/hList1"/>
    <dgm:cxn modelId="{0759493A-D893-466B-AEF0-F43015D00B76}" type="presOf" srcId="{A710390F-AFEC-4260-BAF4-76C0C70F55FD}" destId="{83A47420-6656-4E47-803E-A19E065A4A79}" srcOrd="0" destOrd="4" presId="urn:microsoft.com/office/officeart/2005/8/layout/hList1"/>
    <dgm:cxn modelId="{FF856B5A-DD10-4A14-918C-DAA2C80CE676}" srcId="{F62B0705-CABA-4BCB-A830-AC2ECF0065A7}" destId="{5D87BE52-93A0-43CC-BF08-8ED8A3946528}" srcOrd="0" destOrd="0" parTransId="{91E4E431-5116-495D-A935-8000B3D38928}" sibTransId="{10C4A1FF-2007-4EB6-9439-0FAFE5D995CC}"/>
    <dgm:cxn modelId="{88757907-AA76-4982-8E25-02B05D9E4B82}" srcId="{F62B0705-CABA-4BCB-A830-AC2ECF0065A7}" destId="{73B8B7A6-7D82-4C93-83B2-3C350376C82F}" srcOrd="5" destOrd="0" parTransId="{C061DBCF-1065-4CB2-B836-3D4DF7BAE3F0}" sibTransId="{F1C2C58E-7731-4412-B394-C4F343FB3203}"/>
    <dgm:cxn modelId="{4E287AD3-98F3-4D0F-9792-A900602710D6}" type="presOf" srcId="{DB346CAF-1844-478C-9383-EED3EFD50A25}" destId="{CBA6D5C0-1BCC-4710-9E1A-A8E747448B81}" srcOrd="0" destOrd="0" presId="urn:microsoft.com/office/officeart/2005/8/layout/hList1"/>
    <dgm:cxn modelId="{74745137-079B-4A9B-87E4-7E1B47F2A552}" type="presOf" srcId="{73B8B7A6-7D82-4C93-83B2-3C350376C82F}" destId="{3125AF35-CAD8-4A21-99E7-02B68EE7EB11}" srcOrd="0" destOrd="6" presId="urn:microsoft.com/office/officeart/2005/8/layout/hList1"/>
    <dgm:cxn modelId="{95173AEB-D673-426E-9ECD-B8256DD03E0D}" type="presOf" srcId="{DAAD102C-500C-4503-9E46-7C96F0EDD793}" destId="{3125AF35-CAD8-4A21-99E7-02B68EE7EB11}" srcOrd="0" destOrd="8" presId="urn:microsoft.com/office/officeart/2005/8/layout/hList1"/>
    <dgm:cxn modelId="{0AFC36B0-D168-4C7A-A4BA-7AED8996BCBE}" srcId="{BE2F10DC-0C6F-4253-9441-0578C22FE8E8}" destId="{C48759BA-6E31-4909-89D6-0BCC21186F9E}" srcOrd="5" destOrd="0" parTransId="{A2BE70DB-AF14-42FC-8CC0-E8DEA4C62249}" sibTransId="{E00A7122-158C-44C4-87FD-7238A3632CBA}"/>
    <dgm:cxn modelId="{D00549C3-65B5-412F-841D-9E5F838B82C2}" srcId="{BE2F10DC-0C6F-4253-9441-0578C22FE8E8}" destId="{EEC12F9B-9F71-4550-9166-DFD1140F229F}" srcOrd="0" destOrd="0" parTransId="{F95D5D80-3261-48DD-8408-3682D8D81107}" sibTransId="{F608407C-E361-49EB-9EA8-6D6A38615B61}"/>
    <dgm:cxn modelId="{76EA5EF6-5269-4035-897D-B9801B498EEC}" type="presOf" srcId="{E03106EB-BD9D-47CA-8B96-73C21B3A8CE3}" destId="{83A47420-6656-4E47-803E-A19E065A4A79}" srcOrd="0" destOrd="6" presId="urn:microsoft.com/office/officeart/2005/8/layout/hList1"/>
    <dgm:cxn modelId="{67F0992A-903A-4F65-A782-B9CFDB3AFEE0}" srcId="{DB346CAF-1844-478C-9383-EED3EFD50A25}" destId="{784918ED-14D2-433E-BF36-9FBD4C8274C8}" srcOrd="1" destOrd="0" parTransId="{386865C7-5E82-4D7E-AB99-5055991FBDC3}" sibTransId="{1A9B45A7-D49C-47FB-B1B7-474F5B50CDF4}"/>
    <dgm:cxn modelId="{78F11B2C-1E7F-448C-807A-843F868C91F1}" srcId="{7070E226-74F9-4B8C-8158-3FAD55A5FF41}" destId="{A7E2DF2A-B5E9-4EC6-BB73-45AF6B5884A7}" srcOrd="3" destOrd="0" parTransId="{AD619ADE-1770-4711-9DD1-4AC06FFD40E0}" sibTransId="{5B48EF25-12F0-4CDE-B860-03B633263E42}"/>
    <dgm:cxn modelId="{435B2367-66D8-4FA3-B916-62E33BAFE88D}" srcId="{F62B0705-CABA-4BCB-A830-AC2ECF0065A7}" destId="{D2975E47-305E-4B1F-A53A-9D1DAAF4AA8E}" srcOrd="2" destOrd="0" parTransId="{B1FB2C07-3909-4C3C-85EC-75DF6C201C13}" sibTransId="{44767815-44D7-4C4D-A424-983C3B710F15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53556D1C-90A4-4A39-A443-E530541BC2DB}" type="presOf" srcId="{D28ED64F-2A58-462E-90B9-AF0C33747CFE}" destId="{09D25EC7-B6F7-4974-A1F1-2CE8C52C601B}" srcOrd="0" destOrd="0" presId="urn:microsoft.com/office/officeart/2005/8/layout/hList1"/>
    <dgm:cxn modelId="{7C315D15-EDFC-4127-A5B4-B5F278F67B3A}" type="presOf" srcId="{34FC3EEB-74F6-40A3-A5C8-CAF2F1CB351C}" destId="{3125AF35-CAD8-4A21-99E7-02B68EE7EB11}" srcOrd="0" destOrd="7" presId="urn:microsoft.com/office/officeart/2005/8/layout/hList1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A8E0A341-620E-48A8-87AF-05C7BAC749AA}" type="presOf" srcId="{C1170DFE-5C71-4C9D-8209-B39FE026278A}" destId="{83A47420-6656-4E47-803E-A19E065A4A79}" srcOrd="0" destOrd="1" presId="urn:microsoft.com/office/officeart/2005/8/layout/hList1"/>
    <dgm:cxn modelId="{F6194A80-3094-4662-9890-2A6DA4564C35}" type="presOf" srcId="{B90916E8-972E-445B-919A-EBF8E90BF0CE}" destId="{83A47420-6656-4E47-803E-A19E065A4A79}" srcOrd="0" destOrd="0" presId="urn:microsoft.com/office/officeart/2005/8/layout/hList1"/>
    <dgm:cxn modelId="{00A74A90-13DE-441F-B090-11F428DFFFF2}" srcId="{7070E226-74F9-4B8C-8158-3FAD55A5FF41}" destId="{DAAD102C-500C-4503-9E46-7C96F0EDD793}" srcOrd="1" destOrd="0" parTransId="{13272136-BF8B-48AC-9429-E788E6C1845B}" sibTransId="{89BC5A7E-A21D-4C53-B0D4-356D989D0DCF}"/>
    <dgm:cxn modelId="{00F07DC7-0CA4-420C-9975-4424A5996D95}" srcId="{B90916E8-972E-445B-919A-EBF8E90BF0CE}" destId="{4D9B3637-2184-4E84-8160-A1E79AEFA83B}" srcOrd="4" destOrd="0" parTransId="{EE019983-1430-410E-9325-3BF7796FA3AD}" sibTransId="{60071165-C9D2-49B0-8EC9-DA2BA2906598}"/>
    <dgm:cxn modelId="{490F0A25-93E0-41B8-A483-330EFC87CEB9}" srcId="{BE2F10DC-0C6F-4253-9441-0578C22FE8E8}" destId="{E16E65DF-8E9D-4842-BDD4-FEC48106338C}" srcOrd="3" destOrd="0" parTransId="{B9CF8B29-ABE6-481A-AAD4-54071C3D3C95}" sibTransId="{333CEDF1-5C9C-443D-8AC8-3D494FE868A2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790EDDF5-17B8-455C-B2E8-416220DDBE2F}" srcId="{7070E226-74F9-4B8C-8158-3FAD55A5FF41}" destId="{00A2EBAB-C767-4A14-AE62-FC2A720ED067}" srcOrd="2" destOrd="0" parTransId="{5AA3ECEF-75F1-4574-A99E-539C2AF3E61B}" sibTransId="{FA32FF6A-F408-4ED7-A7F8-B098B89D840B}"/>
    <dgm:cxn modelId="{68A26E64-1F28-4F24-BB56-2F8FA758FFCF}" type="presOf" srcId="{EEC12F9B-9F71-4550-9166-DFD1140F229F}" destId="{FBF6B5F2-A7B1-464D-BAE3-9FE7CB604689}" srcOrd="0" destOrd="1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FE4B36A5-CAD6-463A-BED9-DD10707176D2}" type="presOf" srcId="{E43D386B-76D7-49BC-B986-CB8287049CCC}" destId="{83A47420-6656-4E47-803E-A19E065A4A79}" srcOrd="0" destOrd="8" presId="urn:microsoft.com/office/officeart/2005/8/layout/hList1"/>
    <dgm:cxn modelId="{94949CAE-64CE-41E0-A561-9166EE1BBE43}" type="presOf" srcId="{1020C313-1AD6-41BB-902B-17F700ADC6AE}" destId="{FBF6B5F2-A7B1-464D-BAE3-9FE7CB604689}" srcOrd="0" destOrd="8" presId="urn:microsoft.com/office/officeart/2005/8/layout/hList1"/>
    <dgm:cxn modelId="{A4859723-2F49-4832-B7FC-ADC9CC3B98A7}" srcId="{F62B0705-CABA-4BCB-A830-AC2ECF0065A7}" destId="{34FC3EEB-74F6-40A3-A5C8-CAF2F1CB351C}" srcOrd="6" destOrd="0" parTransId="{B06A370F-3977-4D0B-9C44-59341709061E}" sibTransId="{B5709814-1041-4917-8BA9-A5B3F327CF30}"/>
    <dgm:cxn modelId="{5516FACC-2E36-4B79-A3E4-06DF7EF4FEC8}" srcId="{D28ED64F-2A58-462E-90B9-AF0C33747CFE}" destId="{F886EE04-3A43-48D2-9EA6-B3A62EFCF279}" srcOrd="2" destOrd="0" parTransId="{0B5484EA-564F-4E80-9694-1F2A78D4236F}" sibTransId="{AD6F7DFE-CE7F-4CEA-B89E-059A26D51AD0}"/>
    <dgm:cxn modelId="{C0F01C0D-1EF2-4211-87A4-9D69AB23A133}" srcId="{B90916E8-972E-445B-919A-EBF8E90BF0CE}" destId="{E03106EB-BD9D-47CA-8B96-73C21B3A8CE3}" srcOrd="5" destOrd="0" parTransId="{4ED6B6E8-2B02-4A8E-8457-51A03FEFE0DD}" sibTransId="{28CDEE38-0BBD-412F-99C8-FD56267E0D90}"/>
    <dgm:cxn modelId="{6293BCE8-B72A-4FD4-8468-27470274AAD0}" srcId="{B90916E8-972E-445B-919A-EBF8E90BF0CE}" destId="{6CCFD8E7-CD87-4CC2-AC0C-848C2BF8A9C7}" srcOrd="6" destOrd="0" parTransId="{7F109AB8-437A-4786-976D-724BCD0F5A6C}" sibTransId="{B1ECF227-0DA8-4EAB-84F8-DF638D9F8FAB}"/>
    <dgm:cxn modelId="{04D3FBD6-5932-4D95-96A2-DCC7B564B5C8}" srcId="{B90916E8-972E-445B-919A-EBF8E90BF0CE}" destId="{C1170DFE-5C71-4C9D-8209-B39FE026278A}" srcOrd="0" destOrd="0" parTransId="{ACD72219-A247-4A22-91DE-CF5230AAB9D1}" sibTransId="{0FD033DB-19F6-47B4-897E-3C2A0C459C56}"/>
    <dgm:cxn modelId="{26E4B585-0DED-40B2-BCE3-62AAE5D4FB0A}" type="presOf" srcId="{6CCFD8E7-CD87-4CC2-AC0C-848C2BF8A9C7}" destId="{83A47420-6656-4E47-803E-A19E065A4A79}" srcOrd="0" destOrd="7" presId="urn:microsoft.com/office/officeart/2005/8/layout/hList1"/>
    <dgm:cxn modelId="{ECEE2247-7AF9-41D4-BF72-78F26C229A2D}" type="presOf" srcId="{7005E429-514D-4F00-A551-3092ED73933E}" destId="{FBF6B5F2-A7B1-464D-BAE3-9FE7CB604689}" srcOrd="0" destOrd="5" presId="urn:microsoft.com/office/officeart/2005/8/layout/hList1"/>
    <dgm:cxn modelId="{51A39C6A-52DD-4019-B9B1-B69DD485E66F}" type="presOf" srcId="{A7E2DF2A-B5E9-4EC6-BB73-45AF6B5884A7}" destId="{3125AF35-CAD8-4A21-99E7-02B68EE7EB11}" srcOrd="0" destOrd="10" presId="urn:microsoft.com/office/officeart/2005/8/layout/hList1"/>
    <dgm:cxn modelId="{9824D513-6938-4108-84A5-38E39F652102}" type="presOf" srcId="{F048380A-CD36-42BC-9E35-F153097A8BC4}" destId="{83A47420-6656-4E47-803E-A19E065A4A79}" srcOrd="0" destOrd="2" presId="urn:microsoft.com/office/officeart/2005/8/layout/hList1"/>
    <dgm:cxn modelId="{6AF69516-33A7-4036-A426-094F8BD0E800}" type="presOf" srcId="{BE2F10DC-0C6F-4253-9441-0578C22FE8E8}" destId="{FBF6B5F2-A7B1-464D-BAE3-9FE7CB604689}" srcOrd="0" destOrd="0" presId="urn:microsoft.com/office/officeart/2005/8/layout/hList1"/>
    <dgm:cxn modelId="{38597907-154B-4CD6-B81C-92F8CA39F428}" type="presOf" srcId="{4C951203-1B7A-4C0D-A136-566340EEAB36}" destId="{1A57E1B2-F9CA-4F05-B23B-8A8DFEA08EB7}" srcOrd="0" destOrd="0" presId="urn:microsoft.com/office/officeart/2005/8/layout/hList1"/>
    <dgm:cxn modelId="{172A13A5-9B8C-42AB-84DF-514B2FAD1D44}" type="presOf" srcId="{F886EE04-3A43-48D2-9EA6-B3A62EFCF279}" destId="{83A47420-6656-4E47-803E-A19E065A4A79}" srcOrd="0" destOrd="9" presId="urn:microsoft.com/office/officeart/2005/8/layout/hList1"/>
    <dgm:cxn modelId="{EFD60E76-4C2A-46C1-B05E-137FA493A16F}" type="presOf" srcId="{F62B0705-CABA-4BCB-A830-AC2ECF0065A7}" destId="{3125AF35-CAD8-4A21-99E7-02B68EE7EB11}" srcOrd="0" destOrd="0" presId="urn:microsoft.com/office/officeart/2005/8/layout/hList1"/>
    <dgm:cxn modelId="{810F4C4D-76AA-48AD-8599-9366E4C97703}" type="presOf" srcId="{8B406354-DED3-4797-BC9D-5108AC7D5809}" destId="{3125AF35-CAD8-4A21-99E7-02B68EE7EB11}" srcOrd="0" destOrd="4" presId="urn:microsoft.com/office/officeart/2005/8/layout/hList1"/>
    <dgm:cxn modelId="{203584E7-9429-49A0-B20F-F204BDF0636B}" type="presOf" srcId="{D2975E47-305E-4B1F-A53A-9D1DAAF4AA8E}" destId="{3125AF35-CAD8-4A21-99E7-02B68EE7EB11}" srcOrd="0" destOrd="3" presId="urn:microsoft.com/office/officeart/2005/8/layout/hList1"/>
    <dgm:cxn modelId="{4B434F9E-61AC-46F1-BC26-D6A576504234}" srcId="{F62B0705-CABA-4BCB-A830-AC2ECF0065A7}" destId="{8B406354-DED3-4797-BC9D-5108AC7D5809}" srcOrd="3" destOrd="0" parTransId="{A984501E-B5C4-479B-BDC2-7A94B29122DB}" sibTransId="{A0816809-B150-494A-94D5-14AC86E409C9}"/>
    <dgm:cxn modelId="{A80B4741-C2DD-47BD-A260-874A3C17AE53}" type="presOf" srcId="{C48759BA-6E31-4909-89D6-0BCC21186F9E}" destId="{FBF6B5F2-A7B1-464D-BAE3-9FE7CB604689}" srcOrd="0" destOrd="6" presId="urn:microsoft.com/office/officeart/2005/8/layout/hList1"/>
    <dgm:cxn modelId="{09A6FDEE-4CDC-430C-8AE8-BC2FD1E56E88}" srcId="{D28ED64F-2A58-462E-90B9-AF0C33747CFE}" destId="{E43D386B-76D7-49BC-B986-CB8287049CCC}" srcOrd="1" destOrd="0" parTransId="{DDE70B43-8927-4751-B258-0132BAAF03EC}" sibTransId="{AF282E1C-982C-4C34-BBB4-D0F00127F515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B13498ED-C65C-446F-B8DF-F8760B690EBC}" type="presOf" srcId="{4D9B3637-2184-4E84-8160-A1E79AEFA83B}" destId="{83A47420-6656-4E47-803E-A19E065A4A79}" srcOrd="0" destOrd="5" presId="urn:microsoft.com/office/officeart/2005/8/layout/hList1"/>
    <dgm:cxn modelId="{4FDAC654-CB95-461C-9DC0-533394E590DE}" type="presOf" srcId="{784918ED-14D2-433E-BF36-9FBD4C8274C8}" destId="{FBF6B5F2-A7B1-464D-BAE3-9FE7CB604689}" srcOrd="0" destOrd="7" presId="urn:microsoft.com/office/officeart/2005/8/layout/hList1"/>
    <dgm:cxn modelId="{9B4AAAA2-DCD0-4A35-9E6B-3F4E7E59AAD3}" srcId="{BE2F10DC-0C6F-4253-9441-0578C22FE8E8}" destId="{7005E429-514D-4F00-A551-3092ED73933E}" srcOrd="4" destOrd="0" parTransId="{C2E36A5B-C7A8-4A51-AB1D-C0F3097F0293}" sibTransId="{76F57D5B-5A4A-4678-9354-4002B9184CCD}"/>
    <dgm:cxn modelId="{BF6296CD-81F6-448D-A6A1-D24D91A8862B}" type="presOf" srcId="{C114B615-B92B-4660-84BA-7D91FAEDF835}" destId="{3125AF35-CAD8-4A21-99E7-02B68EE7EB11}" srcOrd="0" destOrd="5" presId="urn:microsoft.com/office/officeart/2005/8/layout/hList1"/>
    <dgm:cxn modelId="{E50BF51F-7B04-4154-B77E-67E4E31DACDD}" type="presOf" srcId="{3FEA1437-477D-4FCE-B1A4-47681CC50070}" destId="{FBF6B5F2-A7B1-464D-BAE3-9FE7CB604689}" srcOrd="0" destOrd="3" presId="urn:microsoft.com/office/officeart/2005/8/layout/hList1"/>
    <dgm:cxn modelId="{370C9E37-865C-4C29-88AC-6D2E03C7849A}" type="presOf" srcId="{28B279C0-FCDE-4E4C-8904-1CC252CF4648}" destId="{83A47420-6656-4E47-803E-A19E065A4A79}" srcOrd="0" destOrd="3" presId="urn:microsoft.com/office/officeart/2005/8/layout/hList1"/>
    <dgm:cxn modelId="{5E91622A-14A8-43C6-86ED-89803AC3583E}" srcId="{7070E226-74F9-4B8C-8158-3FAD55A5FF41}" destId="{575BA0B0-9789-435A-84B6-09D820D480E6}" srcOrd="4" destOrd="0" parTransId="{B0ED3A21-9FFA-4D26-A6BF-1C6D0BE1EB05}" sibTransId="{A95DF8C4-F009-4E70-B32D-BCE5986972AA}"/>
    <dgm:cxn modelId="{DF6674EA-6B35-44A2-8993-B40ED23908B2}" type="presOf" srcId="{AD2F77E6-2BCC-4293-B09B-9E21A2C2BF10}" destId="{3125AF35-CAD8-4A21-99E7-02B68EE7EB11}" srcOrd="0" destOrd="2" presId="urn:microsoft.com/office/officeart/2005/8/layout/hList1"/>
    <dgm:cxn modelId="{799745DC-337B-4C65-9779-EA683DA120A6}" type="presParOf" srcId="{1A57E1B2-F9CA-4F05-B23B-8A8DFEA08EB7}" destId="{364AAE2F-6679-4D79-91ED-D8E9EEFD0A14}" srcOrd="0" destOrd="0" presId="urn:microsoft.com/office/officeart/2005/8/layout/hList1"/>
    <dgm:cxn modelId="{050CEBD0-DF72-4A26-B1BF-E88398F7CB6E}" type="presParOf" srcId="{364AAE2F-6679-4D79-91ED-D8E9EEFD0A14}" destId="{CBA6D5C0-1BCC-4710-9E1A-A8E747448B81}" srcOrd="0" destOrd="0" presId="urn:microsoft.com/office/officeart/2005/8/layout/hList1"/>
    <dgm:cxn modelId="{DF2E10C1-7B54-4F16-BC05-8E8707079178}" type="presParOf" srcId="{364AAE2F-6679-4D79-91ED-D8E9EEFD0A14}" destId="{FBF6B5F2-A7B1-464D-BAE3-9FE7CB604689}" srcOrd="1" destOrd="0" presId="urn:microsoft.com/office/officeart/2005/8/layout/hList1"/>
    <dgm:cxn modelId="{B30FFCFA-EAC2-4005-B0F3-4E2F5C761CD8}" type="presParOf" srcId="{1A57E1B2-F9CA-4F05-B23B-8A8DFEA08EB7}" destId="{858B157B-401F-4D86-8212-B350DB5136CE}" srcOrd="1" destOrd="0" presId="urn:microsoft.com/office/officeart/2005/8/layout/hList1"/>
    <dgm:cxn modelId="{A1977DA0-D79B-4005-AE6A-1592AA516C67}" type="presParOf" srcId="{1A57E1B2-F9CA-4F05-B23B-8A8DFEA08EB7}" destId="{F7065559-6899-402B-8CE4-FEF3FD771479}" srcOrd="2" destOrd="0" presId="urn:microsoft.com/office/officeart/2005/8/layout/hList1"/>
    <dgm:cxn modelId="{9E10080F-E368-4DEA-A45E-89CA5B987BEE}" type="presParOf" srcId="{F7065559-6899-402B-8CE4-FEF3FD771479}" destId="{09D25EC7-B6F7-4974-A1F1-2CE8C52C601B}" srcOrd="0" destOrd="0" presId="urn:microsoft.com/office/officeart/2005/8/layout/hList1"/>
    <dgm:cxn modelId="{EA6291ED-5DB6-46DD-B534-BCCD8ED77CD3}" type="presParOf" srcId="{F7065559-6899-402B-8CE4-FEF3FD771479}" destId="{83A47420-6656-4E47-803E-A19E065A4A79}" srcOrd="1" destOrd="0" presId="urn:microsoft.com/office/officeart/2005/8/layout/hList1"/>
    <dgm:cxn modelId="{52FDC9DB-4DB9-4865-8BE9-CE579FB5FB18}" type="presParOf" srcId="{1A57E1B2-F9CA-4F05-B23B-8A8DFEA08EB7}" destId="{641DFF9B-1C4C-47CD-8C12-9CDE7B01A8B9}" srcOrd="3" destOrd="0" presId="urn:microsoft.com/office/officeart/2005/8/layout/hList1"/>
    <dgm:cxn modelId="{352DEB48-B205-476D-A39F-0E65399795C6}" type="presParOf" srcId="{1A57E1B2-F9CA-4F05-B23B-8A8DFEA08EB7}" destId="{61143D00-B5FB-4B98-B552-4B079BCD2223}" srcOrd="4" destOrd="0" presId="urn:microsoft.com/office/officeart/2005/8/layout/hList1"/>
    <dgm:cxn modelId="{62B15C07-2254-4A53-B3E3-B690E9534A91}" type="presParOf" srcId="{61143D00-B5FB-4B98-B552-4B079BCD2223}" destId="{CECA7B6D-2CDA-4DBD-8FD7-5F81DD9088E0}" srcOrd="0" destOrd="0" presId="urn:microsoft.com/office/officeart/2005/8/layout/hList1"/>
    <dgm:cxn modelId="{7014BD40-82E9-426F-9A0B-BE8128170CA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반사회성</a:t>
          </a:r>
          <a:r>
            <a:rPr lang="ko-KR" altLang="en-US" dirty="0" smtClean="0">
              <a:latin typeface="+mj-ea"/>
              <a:ea typeface="+mj-ea"/>
            </a:rPr>
            <a:t> 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히스테릭성</a:t>
          </a:r>
          <a:r>
            <a:rPr lang="en-US" altLang="ko-KR" dirty="0" smtClean="0">
              <a:latin typeface="+mj-ea"/>
              <a:ea typeface="+mj-ea"/>
            </a:rPr>
            <a:t>(</a:t>
          </a:r>
          <a:r>
            <a:rPr lang="ko-KR" altLang="en-US" dirty="0" smtClean="0">
              <a:latin typeface="+mj-ea"/>
              <a:ea typeface="+mj-ea"/>
            </a:rPr>
            <a:t>연기성</a:t>
          </a:r>
          <a:r>
            <a:rPr lang="en-US" altLang="ko-KR" dirty="0" smtClean="0">
              <a:latin typeface="+mj-ea"/>
              <a:ea typeface="+mj-ea"/>
            </a:rPr>
            <a:t>)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84918ED-14D2-433E-BF36-9FBD4C8274C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폭력적이고 타인을 뻔뻔스럽게 무시함</a:t>
          </a:r>
          <a:endParaRPr lang="ko-KR" altLang="en-US" dirty="0">
            <a:latin typeface="+mj-ea"/>
            <a:ea typeface="+mj-ea"/>
          </a:endParaRPr>
        </a:p>
      </dgm:t>
    </dgm:pt>
    <dgm:pt modelId="{386865C7-5E82-4D7E-AB99-5055991FBDC3}" type="par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1A9B45A7-D49C-47FB-B1B7-474F5B50CDF4}" type="sibTrans" cxnId="{67F0992A-903A-4F65-A782-B9CFDB3AFEE0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2370865-4F56-4D70-89E7-BFAB84AEEB6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사회규범을 잘 지키지 않음</a:t>
          </a:r>
          <a:endParaRPr lang="ko-KR" altLang="en-US" dirty="0">
            <a:latin typeface="+mj-ea"/>
            <a:ea typeface="+mj-ea"/>
          </a:endParaRPr>
        </a:p>
      </dgm:t>
    </dgm:pt>
    <dgm:pt modelId="{99F1A650-9740-48A8-9EE4-47631083B42B}" type="par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EA8D260D-FDB7-4DBE-9F2F-5F10965F632E}" type="sibTrans" cxnId="{A827CF2D-778C-414B-8A76-42C868B91F67}">
      <dgm:prSet/>
      <dgm:spPr/>
      <dgm:t>
        <a:bodyPr/>
        <a:lstStyle/>
        <a:p>
          <a:pPr latinLnBrk="1"/>
          <a:endParaRPr lang="ko-KR" altLang="en-US"/>
        </a:p>
      </dgm:t>
    </dgm:pt>
    <dgm:pt modelId="{9E511065-C716-4364-BBA7-BD4A96DDE39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dirty="0">
            <a:latin typeface="+mj-ea"/>
            <a:ea typeface="+mj-ea"/>
          </a:endParaRPr>
        </a:p>
      </dgm:t>
    </dgm:pt>
    <dgm:pt modelId="{D3291123-3C92-4EE5-9EA0-07F0290BA25D}" type="par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76277934-A472-4B70-AF7A-4131DDF78DB5}" type="sibTrans" cxnId="{8CEF1A0B-190F-4446-AE41-D77D1BDA02DF}">
      <dgm:prSet/>
      <dgm:spPr/>
      <dgm:t>
        <a:bodyPr/>
        <a:lstStyle/>
        <a:p>
          <a:pPr latinLnBrk="1"/>
          <a:endParaRPr lang="ko-KR" altLang="en-US"/>
        </a:p>
      </dgm:t>
    </dgm:pt>
    <dgm:pt modelId="{A3332FE3-D2F4-41F7-99EE-964B92E165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과 </a:t>
          </a:r>
          <a:r>
            <a:rPr lang="ko-KR" altLang="en-US" dirty="0" err="1" smtClean="0">
              <a:latin typeface="+mj-ea"/>
              <a:ea typeface="+mj-ea"/>
            </a:rPr>
            <a:t>흥분성</a:t>
          </a:r>
          <a:r>
            <a:rPr lang="ko-KR" altLang="en-US" dirty="0" smtClean="0">
              <a:latin typeface="+mj-ea"/>
              <a:ea typeface="+mj-ea"/>
            </a:rPr>
            <a:t> 또는 공격성</a:t>
          </a:r>
          <a:endParaRPr lang="ko-KR" altLang="en-US" dirty="0">
            <a:latin typeface="+mj-ea"/>
            <a:ea typeface="+mj-ea"/>
          </a:endParaRPr>
        </a:p>
      </dgm:t>
    </dgm:pt>
    <dgm:pt modelId="{1FC2A78A-9482-45B7-B092-DCD9A30E3BB3}" type="par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0D24FE9A-B272-406C-AEBA-EE9A0910C1F7}" type="sibTrans" cxnId="{55773E01-D500-48C0-BDBA-A67034C78EEF}">
      <dgm:prSet/>
      <dgm:spPr/>
      <dgm:t>
        <a:bodyPr/>
        <a:lstStyle/>
        <a:p>
          <a:pPr latinLnBrk="1"/>
          <a:endParaRPr lang="ko-KR" altLang="en-US"/>
        </a:p>
      </dgm:t>
    </dgm:pt>
    <dgm:pt modelId="{EDD97DF2-FB31-4EA4-B558-05CB3ED62F1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충동성</a:t>
          </a:r>
          <a:endParaRPr lang="ko-KR" altLang="en-US" dirty="0">
            <a:latin typeface="+mj-ea"/>
            <a:ea typeface="+mj-ea"/>
          </a:endParaRPr>
        </a:p>
      </dgm:t>
    </dgm:pt>
    <dgm:pt modelId="{FB48CBAE-E679-4C66-89D2-77A2FFE60129}" type="par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878ED71D-D640-4383-828E-BBCC085F4BE9}" type="sibTrans" cxnId="{2605A7EB-6769-41CA-A45F-B6101C5F20A2}">
      <dgm:prSet/>
      <dgm:spPr/>
      <dgm:t>
        <a:bodyPr/>
        <a:lstStyle/>
        <a:p>
          <a:pPr latinLnBrk="1"/>
          <a:endParaRPr lang="ko-KR" altLang="en-US"/>
        </a:p>
      </dgm:t>
    </dgm:pt>
    <dgm:pt modelId="{6D63C319-D030-4753-AAB5-2A90873DDA5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타인을 무시하고 무례함</a:t>
          </a:r>
          <a:endParaRPr lang="ko-KR" altLang="en-US" dirty="0">
            <a:latin typeface="+mj-ea"/>
            <a:ea typeface="+mj-ea"/>
          </a:endParaRPr>
        </a:p>
      </dgm:t>
    </dgm:pt>
    <dgm:pt modelId="{E4C6C519-0844-45E2-B217-A2F62DBF240D}" type="par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6CC4C3DA-930C-4D01-A6A3-F555A076EE2F}" type="sibTrans" cxnId="{7C505D8C-4993-4F22-9A88-BCD1FDA37F09}">
      <dgm:prSet/>
      <dgm:spPr/>
      <dgm:t>
        <a:bodyPr/>
        <a:lstStyle/>
        <a:p>
          <a:pPr latinLnBrk="1"/>
          <a:endParaRPr lang="ko-KR" altLang="en-US"/>
        </a:p>
      </dgm:t>
    </dgm:pt>
    <dgm:pt modelId="{365D27EB-ED81-4481-A861-4622DD9D1CB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경계선</a:t>
          </a:r>
          <a:endParaRPr lang="ko-KR" altLang="en-US" dirty="0">
            <a:latin typeface="+mj-ea"/>
            <a:ea typeface="+mj-ea"/>
          </a:endParaRPr>
        </a:p>
      </dgm:t>
    </dgm:pt>
    <dgm:pt modelId="{D12713DC-DF14-4EC8-8C94-690A3D2505F3}" type="par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D7A598A0-74E6-4BCE-8C9F-E4B25A19A8D3}" type="sibTrans" cxnId="{2DCD85DE-5E25-478D-986A-FA1A872B5AAF}">
      <dgm:prSet/>
      <dgm:spPr/>
      <dgm:t>
        <a:bodyPr/>
        <a:lstStyle/>
        <a:p>
          <a:pPr latinLnBrk="1"/>
          <a:endParaRPr lang="ko-KR" altLang="en-US"/>
        </a:p>
      </dgm:t>
    </dgm:pt>
    <dgm:pt modelId="{67B8101D-CA25-4359-8842-14C19272975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무책임성</a:t>
          </a:r>
          <a:endParaRPr lang="ko-KR" altLang="en-US" dirty="0">
            <a:latin typeface="+mj-ea"/>
            <a:ea typeface="+mj-ea"/>
          </a:endParaRPr>
        </a:p>
      </dgm:t>
    </dgm:pt>
    <dgm:pt modelId="{B9617B67-D738-4F95-9C6F-B2C7F711C458}" type="par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170006AA-02A4-4926-8046-BF6FC0B91937}" type="sibTrans" cxnId="{7BF42225-B5D3-433E-A149-1DFD9E1411A2}">
      <dgm:prSet/>
      <dgm:spPr/>
      <dgm:t>
        <a:bodyPr/>
        <a:lstStyle/>
        <a:p>
          <a:pPr latinLnBrk="1"/>
          <a:endParaRPr lang="ko-KR" altLang="en-US"/>
        </a:p>
      </dgm:t>
    </dgm:pt>
    <dgm:pt modelId="{EB877786-0DFB-4BAB-A695-94378E9D7F5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자책의 결여</a:t>
          </a:r>
          <a:endParaRPr lang="ko-KR" altLang="en-US" dirty="0">
            <a:latin typeface="+mj-ea"/>
            <a:ea typeface="+mj-ea"/>
          </a:endParaRPr>
        </a:p>
      </dgm:t>
    </dgm:pt>
    <dgm:pt modelId="{8DD8EE92-88FB-48CD-A6C5-8F2C9B5817EE}" type="par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4D4C3C0D-6A4F-49ED-8C47-495B129A4AEB}" type="sibTrans" cxnId="{D7DE0EB2-3C50-4D8B-9333-3509FBE01B07}">
      <dgm:prSet/>
      <dgm:spPr/>
      <dgm:t>
        <a:bodyPr/>
        <a:lstStyle/>
        <a:p>
          <a:pPr latinLnBrk="1"/>
          <a:endParaRPr lang="ko-KR" altLang="en-US"/>
        </a:p>
      </dgm:t>
    </dgm:pt>
    <dgm:pt modelId="{78E7898E-53A7-4E3E-BB09-ED2919A4C88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치료가 어려움</a:t>
          </a:r>
          <a:r>
            <a:rPr lang="en-US" altLang="ko-KR" dirty="0" smtClean="0">
              <a:latin typeface="+mj-ea"/>
              <a:ea typeface="+mj-ea"/>
            </a:rPr>
            <a:t>. </a:t>
          </a:r>
          <a:r>
            <a:rPr lang="ko-KR" altLang="en-US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dirty="0">
            <a:latin typeface="+mj-ea"/>
            <a:ea typeface="+mj-ea"/>
          </a:endParaRPr>
        </a:p>
      </dgm:t>
    </dgm:pt>
    <dgm:pt modelId="{3E5E6889-8707-435C-99A1-841F56A25F83}" type="par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8903AFA5-0ED9-4861-9E13-E04296BCE5B9}" type="sibTrans" cxnId="{48FDEF06-96D8-4788-A6E7-DF6A8910E5DE}">
      <dgm:prSet/>
      <dgm:spPr/>
      <dgm:t>
        <a:bodyPr/>
        <a:lstStyle/>
        <a:p>
          <a:pPr latinLnBrk="1"/>
          <a:endParaRPr lang="ko-KR" altLang="en-US"/>
        </a:p>
      </dgm:t>
    </dgm:pt>
    <dgm:pt modelId="{3FA5303D-F3F0-4E5C-8D7C-1EBBA6B492F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dirty="0" err="1" smtClean="0">
              <a:latin typeface="+mj-ea"/>
              <a:ea typeface="+mj-ea"/>
            </a:rPr>
            <a:t>유지해야함</a:t>
          </a:r>
          <a:endParaRPr lang="ko-KR" altLang="en-US" dirty="0">
            <a:latin typeface="+mj-ea"/>
            <a:ea typeface="+mj-ea"/>
          </a:endParaRPr>
        </a:p>
      </dgm:t>
    </dgm:pt>
    <dgm:pt modelId="{988FC988-B8E8-41E5-83E5-C1C4C0AA7857}" type="par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74658784-C6A2-45EB-8C0F-FEEEDFF6E570}" type="sibTrans" cxnId="{AA5CDB01-5F0E-4F3C-9DF7-284601DA9834}">
      <dgm:prSet/>
      <dgm:spPr/>
      <dgm:t>
        <a:bodyPr/>
        <a:lstStyle/>
        <a:p>
          <a:pPr latinLnBrk="1"/>
          <a:endParaRPr lang="ko-KR" altLang="en-US"/>
        </a:p>
      </dgm:t>
    </dgm:pt>
    <dgm:pt modelId="{C05FF64D-50FB-4DF8-BDCE-6C684428C47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dirty="0">
            <a:latin typeface="+mj-ea"/>
            <a:ea typeface="+mj-ea"/>
          </a:endParaRPr>
        </a:p>
      </dgm:t>
    </dgm:pt>
    <dgm:pt modelId="{401161BA-B544-4C89-ADE8-8A9F4DF66C77}" type="par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17120D82-1FBE-419F-A88D-AE7C1FDCE10A}" type="sibTrans" cxnId="{AC763576-10A2-454A-AE58-0FF5869FB49C}">
      <dgm:prSet/>
      <dgm:spPr/>
      <dgm:t>
        <a:bodyPr/>
        <a:lstStyle/>
        <a:p>
          <a:pPr latinLnBrk="1"/>
          <a:endParaRPr lang="ko-KR" altLang="en-US"/>
        </a:p>
      </dgm:t>
    </dgm:pt>
    <dgm:pt modelId="{5FF19884-914A-4810-A879-EF7B9D9B0D3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불안정한 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빈약한 자기상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심한 충동성</a:t>
          </a:r>
          <a:endParaRPr lang="ko-KR" altLang="en-US" dirty="0">
            <a:latin typeface="+mj-ea"/>
            <a:ea typeface="+mj-ea"/>
          </a:endParaRPr>
        </a:p>
      </dgm:t>
    </dgm:pt>
    <dgm:pt modelId="{564E981F-F12F-4059-8103-2E4607F2FC1E}" type="par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7B0F5CD2-2060-4E64-AF5E-0AED4D62ECD2}" type="sibTrans" cxnId="{30B0C1EF-1706-4991-8BB9-7E7895C60EE5}">
      <dgm:prSet/>
      <dgm:spPr/>
      <dgm:t>
        <a:bodyPr/>
        <a:lstStyle/>
        <a:p>
          <a:pPr latinLnBrk="1"/>
          <a:endParaRPr lang="ko-KR" altLang="en-US"/>
        </a:p>
      </dgm:t>
    </dgm:pt>
    <dgm:pt modelId="{BE6A8173-0662-48AA-B614-06DCAD3F4DA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유기되지 않기 위해 필사적으로 노력함</a:t>
          </a:r>
          <a:endParaRPr lang="ko-KR" altLang="en-US" dirty="0">
            <a:latin typeface="+mj-ea"/>
            <a:ea typeface="+mj-ea"/>
          </a:endParaRPr>
        </a:p>
      </dgm:t>
    </dgm:pt>
    <dgm:pt modelId="{35F43B73-FDC3-4EAF-8F88-B058194C2C3A}" type="par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E28DA224-9F11-4548-A23A-DAC66ACEB13D}" type="sibTrans" cxnId="{591D1A0D-0D7B-4DB6-91A3-5BCE11C684BD}">
      <dgm:prSet/>
      <dgm:spPr/>
      <dgm:t>
        <a:bodyPr/>
        <a:lstStyle/>
        <a:p>
          <a:pPr latinLnBrk="1"/>
          <a:endParaRPr lang="ko-KR" altLang="en-US"/>
        </a:p>
      </dgm:t>
    </dgm:pt>
    <dgm:pt modelId="{59B11908-8D05-4F18-B916-AA6524DF399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불안정하고 무질서한 관계</a:t>
          </a:r>
          <a:endParaRPr lang="ko-KR" altLang="en-US" dirty="0">
            <a:latin typeface="+mj-ea"/>
            <a:ea typeface="+mj-ea"/>
          </a:endParaRPr>
        </a:p>
      </dgm:t>
    </dgm:pt>
    <dgm:pt modelId="{C80574EC-7879-4B36-8135-4314A1F5EB79}" type="par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7EB9B4A7-FBC6-4C41-B62D-0CB0648C1D21}" type="sibTrans" cxnId="{0CAFFD96-3292-45CC-A0E4-419803E27999}">
      <dgm:prSet/>
      <dgm:spPr/>
      <dgm:t>
        <a:bodyPr/>
        <a:lstStyle/>
        <a:p>
          <a:pPr latinLnBrk="1"/>
          <a:endParaRPr lang="ko-KR" altLang="en-US"/>
        </a:p>
      </dgm:t>
    </dgm:pt>
    <dgm:pt modelId="{B5822DEA-A61B-4A76-90EC-51A7FB07E99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충동적인 낭비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성관계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물질남용</a:t>
          </a:r>
          <a:endParaRPr lang="ko-KR" altLang="en-US" dirty="0">
            <a:latin typeface="+mj-ea"/>
            <a:ea typeface="+mj-ea"/>
          </a:endParaRPr>
        </a:p>
      </dgm:t>
    </dgm:pt>
    <dgm:pt modelId="{67E5C2A8-C500-4E8F-94EC-57E293CF068F}" type="par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9A756ED4-ABEB-4894-8AC2-2849E849F1AF}" type="sibTrans" cxnId="{4011D701-4FC5-445D-9B5E-B4AF2A1CB189}">
      <dgm:prSet/>
      <dgm:spPr/>
      <dgm:t>
        <a:bodyPr/>
        <a:lstStyle/>
        <a:p>
          <a:pPr latinLnBrk="1"/>
          <a:endParaRPr lang="ko-KR" altLang="en-US"/>
        </a:p>
      </dgm:t>
    </dgm:pt>
    <dgm:pt modelId="{32CC2F02-13D7-4816-B791-468320BE704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자살</a:t>
          </a:r>
          <a:endParaRPr lang="ko-KR" altLang="en-US" dirty="0">
            <a:latin typeface="+mj-ea"/>
            <a:ea typeface="+mj-ea"/>
          </a:endParaRPr>
        </a:p>
      </dgm:t>
    </dgm:pt>
    <dgm:pt modelId="{113681D7-8B84-4AE0-8D39-171746582646}" type="par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B26340B4-DC1B-4700-A391-1C76027E75F4}" type="sibTrans" cxnId="{481B088B-DA3F-4B01-A2C4-F23CD05713C4}">
      <dgm:prSet/>
      <dgm:spPr/>
      <dgm:t>
        <a:bodyPr/>
        <a:lstStyle/>
        <a:p>
          <a:pPr latinLnBrk="1"/>
          <a:endParaRPr lang="ko-KR" altLang="en-US"/>
        </a:p>
      </dgm:t>
    </dgm:pt>
    <dgm:pt modelId="{96BF6923-346C-472D-82B8-91BB5266895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공허함</a:t>
          </a:r>
          <a:endParaRPr lang="ko-KR" altLang="en-US" dirty="0">
            <a:latin typeface="+mj-ea"/>
            <a:ea typeface="+mj-ea"/>
          </a:endParaRPr>
        </a:p>
      </dgm:t>
    </dgm:pt>
    <dgm:pt modelId="{4DBEDAA4-6CEC-45A0-84FD-42D2FAFF54B2}" type="par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AE6BA4D6-AB17-41B5-B6B6-9E34EDF2B907}" type="sibTrans" cxnId="{9E4AEBE2-1DC3-48EE-8B95-93FFE42DA5DB}">
      <dgm:prSet/>
      <dgm:spPr/>
      <dgm:t>
        <a:bodyPr/>
        <a:lstStyle/>
        <a:p>
          <a:pPr latinLnBrk="1"/>
          <a:endParaRPr lang="ko-KR" altLang="en-US"/>
        </a:p>
      </dgm:t>
    </dgm:pt>
    <dgm:pt modelId="{0D17FD49-8AB6-4206-A712-7C25AB82DFA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부적절하고 조절하기 어려운 심한 분노</a:t>
          </a:r>
          <a:endParaRPr lang="ko-KR" altLang="en-US" dirty="0">
            <a:latin typeface="+mj-ea"/>
            <a:ea typeface="+mj-ea"/>
          </a:endParaRPr>
        </a:p>
      </dgm:t>
    </dgm:pt>
    <dgm:pt modelId="{01CAE975-48B9-4850-B1FE-B967E5D34447}" type="par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5BBE5FBD-2AFA-4BF6-AB16-D915679CA702}" type="sibTrans" cxnId="{2396161C-2F77-40E7-907B-C76EB9F9A180}">
      <dgm:prSet/>
      <dgm:spPr/>
      <dgm:t>
        <a:bodyPr/>
        <a:lstStyle/>
        <a:p>
          <a:pPr latinLnBrk="1"/>
          <a:endParaRPr lang="ko-KR" altLang="en-US"/>
        </a:p>
      </dgm:t>
    </dgm:pt>
    <dgm:pt modelId="{D6507520-372D-4C12-874A-41627685435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자해의 </a:t>
          </a:r>
          <a:r>
            <a:rPr lang="ko-KR" altLang="en-US" dirty="0" err="1" smtClean="0">
              <a:latin typeface="+mj-ea"/>
              <a:ea typeface="+mj-ea"/>
            </a:rPr>
            <a:t>과거력</a:t>
          </a:r>
          <a:endParaRPr lang="ko-KR" altLang="en-US" dirty="0">
            <a:latin typeface="+mj-ea"/>
            <a:ea typeface="+mj-ea"/>
          </a:endParaRPr>
        </a:p>
      </dgm:t>
    </dgm:pt>
    <dgm:pt modelId="{CA7B9C6D-4275-4823-80E3-B6ACA7B03ECD}" type="par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39FA7F97-1311-41A8-92F6-0BA1693F8792}" type="sibTrans" cxnId="{615FEB99-F5A1-435B-962D-0B17DC96A49B}">
      <dgm:prSet/>
      <dgm:spPr/>
      <dgm:t>
        <a:bodyPr/>
        <a:lstStyle/>
        <a:p>
          <a:pPr latinLnBrk="1"/>
          <a:endParaRPr lang="ko-KR" altLang="en-US"/>
        </a:p>
      </dgm:t>
    </dgm:pt>
    <dgm:pt modelId="{B8E3022F-14DE-4F8B-A352-9A09C6EA60D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부모의 양가감정이 원인으로 지적됨</a:t>
          </a:r>
          <a:endParaRPr lang="ko-KR" altLang="en-US" dirty="0">
            <a:latin typeface="+mj-ea"/>
            <a:ea typeface="+mj-ea"/>
          </a:endParaRPr>
        </a:p>
      </dgm:t>
    </dgm:pt>
    <dgm:pt modelId="{9791AE3F-5921-4E26-9C5E-6804EF988F4A}" type="par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7C50CC1-E6DF-411E-9A2D-F1F8ED90DD3B}" type="sibTrans" cxnId="{A752E21B-018F-45E0-A794-E0BA88219170}">
      <dgm:prSet/>
      <dgm:spPr/>
      <dgm:t>
        <a:bodyPr/>
        <a:lstStyle/>
        <a:p>
          <a:pPr latinLnBrk="1"/>
          <a:endParaRPr lang="ko-KR" altLang="en-US"/>
        </a:p>
      </dgm:t>
    </dgm:pt>
    <dgm:pt modelId="{B8F7A4B8-756D-400E-9564-0F0D931477A7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치료자는</a:t>
          </a:r>
          <a:r>
            <a:rPr lang="ko-KR" altLang="en-US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dirty="0">
            <a:latin typeface="+mj-ea"/>
            <a:ea typeface="+mj-ea"/>
          </a:endParaRPr>
        </a:p>
      </dgm:t>
    </dgm:pt>
    <dgm:pt modelId="{AC5CB90F-A979-42E1-B879-E2C1903ADFA8}" type="par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9341336D-C14E-467E-A76B-F35139B8DD3F}" type="sibTrans" cxnId="{8EE09983-B942-4013-A806-9CFC8428534A}">
      <dgm:prSet/>
      <dgm:spPr/>
      <dgm:t>
        <a:bodyPr/>
        <a:lstStyle/>
        <a:p>
          <a:pPr latinLnBrk="1"/>
          <a:endParaRPr lang="ko-KR" altLang="en-US"/>
        </a:p>
      </dgm:t>
    </dgm:pt>
    <dgm:pt modelId="{2D54C1FA-92DC-4B33-9C58-F3A286122C2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dirty="0">
            <a:latin typeface="+mj-ea"/>
            <a:ea typeface="+mj-ea"/>
          </a:endParaRPr>
        </a:p>
      </dgm:t>
    </dgm:pt>
    <dgm:pt modelId="{959596DF-547B-44B2-A4EF-BDF758591108}" type="par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AA1D94D3-8DA6-4605-9C2C-837A0989F776}" type="sibTrans" cxnId="{2C866184-DFAA-40AD-9966-A7EA87BA1977}">
      <dgm:prSet/>
      <dgm:spPr/>
      <dgm:t>
        <a:bodyPr/>
        <a:lstStyle/>
        <a:p>
          <a:pPr latinLnBrk="1"/>
          <a:endParaRPr lang="ko-KR" altLang="en-US"/>
        </a:p>
      </dgm:t>
    </dgm:pt>
    <dgm:pt modelId="{700A3E84-D20C-4371-BC86-5EEE964DC84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</a:t>
          </a:r>
          <a:r>
            <a:rPr lang="ko-KR" altLang="en-US" dirty="0" err="1" smtClean="0">
              <a:latin typeface="+mj-ea"/>
              <a:ea typeface="+mj-ea"/>
            </a:rPr>
            <a:t>정서성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관심을 끄는 행동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관심이 초점이 되지 못하면 불편해짐</a:t>
          </a:r>
          <a:endParaRPr lang="ko-KR" altLang="en-US" dirty="0">
            <a:latin typeface="+mj-ea"/>
            <a:ea typeface="+mj-ea"/>
          </a:endParaRPr>
        </a:p>
      </dgm:t>
    </dgm:pt>
    <dgm:pt modelId="{3CE07399-1FD8-48BE-B3B1-EB9D7DE94F93}" type="par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354A7F86-6C17-42CD-AC15-417DCC874D08}" type="sibTrans" cxnId="{8C5CB5F6-E367-48B1-9CD9-B0932B175BC8}">
      <dgm:prSet/>
      <dgm:spPr/>
      <dgm:t>
        <a:bodyPr/>
        <a:lstStyle/>
        <a:p>
          <a:pPr latinLnBrk="1"/>
          <a:endParaRPr lang="ko-KR" altLang="en-US"/>
        </a:p>
      </dgm:t>
    </dgm:pt>
    <dgm:pt modelId="{57A10EF8-62C0-449B-AB60-6C698DFCBC5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지나친 찬사 요구</a:t>
          </a:r>
          <a:endParaRPr lang="ko-KR" altLang="en-US" dirty="0">
            <a:latin typeface="+mj-ea"/>
            <a:ea typeface="+mj-ea"/>
          </a:endParaRPr>
        </a:p>
      </dgm:t>
    </dgm:pt>
    <dgm:pt modelId="{6F414962-F9BC-4D1E-89C2-BA5E3B4717D1}" type="par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6FBB1839-9265-4425-80F2-C8DB5C953DB8}" type="sibTrans" cxnId="{BDA45A37-426A-427B-9295-100658B8E464}">
      <dgm:prSet/>
      <dgm:spPr/>
      <dgm:t>
        <a:bodyPr/>
        <a:lstStyle/>
        <a:p>
          <a:pPr latinLnBrk="1"/>
          <a:endParaRPr lang="ko-KR" altLang="en-US"/>
        </a:p>
      </dgm:t>
    </dgm:pt>
    <dgm:pt modelId="{BBBB5CF4-B8FC-4DA6-848F-3677BF9B239A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과장성</a:t>
          </a:r>
          <a:endParaRPr lang="ko-KR" altLang="en-US" dirty="0">
            <a:latin typeface="+mj-ea"/>
            <a:ea typeface="+mj-ea"/>
          </a:endParaRPr>
        </a:p>
      </dgm:t>
    </dgm:pt>
    <dgm:pt modelId="{8425C67E-4DA8-49DF-88D0-3BD3145F0CC5}" type="par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C7534473-B3DA-4F90-9696-F7F146EAE922}" type="sibTrans" cxnId="{EDA8F8F4-C0E4-4D91-B171-8B7F19E63971}">
      <dgm:prSet/>
      <dgm:spPr/>
      <dgm:t>
        <a:bodyPr/>
        <a:lstStyle/>
        <a:p>
          <a:pPr latinLnBrk="1"/>
          <a:endParaRPr lang="ko-KR" altLang="en-US"/>
        </a:p>
      </dgm:t>
    </dgm:pt>
    <dgm:pt modelId="{2FECED97-3219-46D5-B86F-04A707AD9F1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운동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dirty="0">
            <a:latin typeface="+mj-ea"/>
            <a:ea typeface="+mj-ea"/>
          </a:endParaRPr>
        </a:p>
      </dgm:t>
    </dgm:pt>
    <dgm:pt modelId="{BF41CF75-9B45-42A9-B01B-5B9B2E48668C}" type="par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2BEF1FFC-780A-467E-88B1-E0E040463AFD}" type="sibTrans" cxnId="{8889E77D-67D0-429D-A266-0BDDD92E1873}">
      <dgm:prSet/>
      <dgm:spPr/>
      <dgm:t>
        <a:bodyPr/>
        <a:lstStyle/>
        <a:p>
          <a:pPr latinLnBrk="1"/>
          <a:endParaRPr lang="ko-KR" altLang="en-US"/>
        </a:p>
      </dgm:t>
    </dgm:pt>
    <dgm:pt modelId="{BB38BBE7-438F-4608-88EE-D8CBB28069BB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끝없는 성공과 권력에 대한 공상</a:t>
          </a:r>
          <a:endParaRPr lang="ko-KR" altLang="en-US" dirty="0">
            <a:latin typeface="+mj-ea"/>
            <a:ea typeface="+mj-ea"/>
          </a:endParaRPr>
        </a:p>
      </dgm:t>
    </dgm:pt>
    <dgm:pt modelId="{1A98E348-8528-4DCC-A90F-CE3E0BD21197}" type="par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C8CDAD42-E8B8-4CB6-8E22-800F370AA19F}" type="sibTrans" cxnId="{022B35D0-6EAD-4C43-9CBB-DBFFFC51C8B6}">
      <dgm:prSet/>
      <dgm:spPr/>
      <dgm:t>
        <a:bodyPr/>
        <a:lstStyle/>
        <a:p>
          <a:pPr latinLnBrk="1"/>
          <a:endParaRPr lang="ko-KR" altLang="en-US"/>
        </a:p>
      </dgm:t>
    </dgm:pt>
    <dgm:pt modelId="{B064B9B6-4440-434B-8905-303B0E4514AA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감정이입의 결여</a:t>
          </a:r>
          <a:endParaRPr lang="ko-KR" altLang="en-US" dirty="0">
            <a:latin typeface="+mj-ea"/>
            <a:ea typeface="+mj-ea"/>
          </a:endParaRPr>
        </a:p>
      </dgm:t>
    </dgm:pt>
    <dgm:pt modelId="{68F393FE-63D8-4950-9E21-0C7BDA6224BF}" type="par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45CFC3E5-192C-45A5-B21B-76C1FDC23EBF}" type="sibTrans" cxnId="{FDF22E3D-C712-4130-9FF8-92B5C4037758}">
      <dgm:prSet/>
      <dgm:spPr/>
      <dgm:t>
        <a:bodyPr/>
        <a:lstStyle/>
        <a:p>
          <a:pPr latinLnBrk="1"/>
          <a:endParaRPr lang="ko-KR" altLang="en-US"/>
        </a:p>
      </dgm:t>
    </dgm:pt>
    <dgm:pt modelId="{F829CAF7-61AC-4B8D-A664-0E46D388490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자신은 특별하고 남은 평범하다는 믿음</a:t>
          </a:r>
          <a:endParaRPr lang="ko-KR" altLang="en-US" dirty="0">
            <a:latin typeface="+mj-ea"/>
            <a:ea typeface="+mj-ea"/>
          </a:endParaRPr>
        </a:p>
      </dgm:t>
    </dgm:pt>
    <dgm:pt modelId="{4C25786B-8A1C-4508-9FD9-4BF940FA00A2}" type="par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4BDE41A6-DD1E-4AEB-ADE4-285D96798966}" type="sibTrans" cxnId="{EC682BBF-9ED9-4F52-B2B7-C51C12302581}">
      <dgm:prSet/>
      <dgm:spPr/>
      <dgm:t>
        <a:bodyPr/>
        <a:lstStyle/>
        <a:p>
          <a:pPr latinLnBrk="1"/>
          <a:endParaRPr lang="ko-KR" altLang="en-US"/>
        </a:p>
      </dgm:t>
    </dgm:pt>
    <dgm:pt modelId="{C3F67D76-0DAA-4551-8140-5F815C3E8FD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착취적인 대인관계</a:t>
          </a:r>
          <a:r>
            <a:rPr lang="en-US" altLang="ko-KR" dirty="0" smtClean="0">
              <a:latin typeface="+mj-ea"/>
              <a:ea typeface="+mj-ea"/>
            </a:rPr>
            <a:t>:</a:t>
          </a:r>
          <a:r>
            <a:rPr lang="ko-KR" altLang="en-US" dirty="0" smtClean="0">
              <a:latin typeface="+mj-ea"/>
              <a:ea typeface="+mj-ea"/>
            </a:rPr>
            <a:t>타인을 이용함</a:t>
          </a:r>
          <a:endParaRPr lang="ko-KR" altLang="en-US" dirty="0">
            <a:latin typeface="+mj-ea"/>
            <a:ea typeface="+mj-ea"/>
          </a:endParaRPr>
        </a:p>
      </dgm:t>
    </dgm:pt>
    <dgm:pt modelId="{88BD6FA5-DF8D-4F5E-8A15-1A2323B07314}" type="par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6CCBA3EB-DCD7-4084-967C-942BF319FFA8}" type="sibTrans" cxnId="{735FD455-35E4-4648-9963-66097126197B}">
      <dgm:prSet/>
      <dgm:spPr/>
      <dgm:t>
        <a:bodyPr/>
        <a:lstStyle/>
        <a:p>
          <a:pPr latinLnBrk="1"/>
          <a:endParaRPr lang="ko-KR" altLang="en-US"/>
        </a:p>
      </dgm:t>
    </dgm:pt>
    <dgm:pt modelId="{404945CE-234C-413C-8267-967B95631285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dirty="0">
            <a:latin typeface="+mj-ea"/>
            <a:ea typeface="+mj-ea"/>
          </a:endParaRPr>
        </a:p>
      </dgm:t>
    </dgm:pt>
    <dgm:pt modelId="{7748147F-0E9E-4D18-AB78-79B995255A88}" type="par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0F5F5C3B-9F17-475A-90BE-1B0895664968}" type="sibTrans" cxnId="{1C5EC83C-0F58-44E4-B2D0-53CF0EF9863B}">
      <dgm:prSet/>
      <dgm:spPr/>
      <dgm:t>
        <a:bodyPr/>
        <a:lstStyle/>
        <a:p>
          <a:pPr latinLnBrk="1"/>
          <a:endParaRPr lang="ko-KR" altLang="en-US"/>
        </a:p>
      </dgm:t>
    </dgm:pt>
    <dgm:pt modelId="{AA9C5530-51CA-418D-9985-2E0AFC7FCF61}">
      <dgm:prSet phldrT="[텍스트]"/>
      <dgm:spPr/>
      <dgm:t>
        <a:bodyPr/>
        <a:lstStyle/>
        <a:p>
          <a:pPr latinLnBrk="1"/>
          <a:r>
            <a:rPr lang="ko-KR" altLang="en-US" smtClean="0">
              <a:latin typeface="+mj-ea"/>
              <a:ea typeface="+mj-ea"/>
            </a:rPr>
            <a:t>거만함</a:t>
          </a:r>
          <a:endParaRPr lang="ko-KR" altLang="en-US" dirty="0">
            <a:latin typeface="+mj-ea"/>
            <a:ea typeface="+mj-ea"/>
          </a:endParaRPr>
        </a:p>
      </dgm:t>
    </dgm:pt>
    <dgm:pt modelId="{E5A93646-CE82-4FED-8D7B-B1C1F0A57C27}" type="par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2C5F3A92-1A7A-43C2-9DDC-38BAA3E8A628}" type="sibTrans" cxnId="{537F4C80-A109-4DFD-9E56-27274DBB8AA4}">
      <dgm:prSet/>
      <dgm:spPr/>
      <dgm:t>
        <a:bodyPr/>
        <a:lstStyle/>
        <a:p>
          <a:pPr latinLnBrk="1"/>
          <a:endParaRPr lang="ko-KR" altLang="en-US"/>
        </a:p>
      </dgm:t>
    </dgm:pt>
    <dgm:pt modelId="{3102492F-5C69-4230-986F-F0EA475439C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자극적인 행동</a:t>
          </a:r>
          <a:endParaRPr lang="ko-KR" altLang="en-US" dirty="0">
            <a:latin typeface="+mj-ea"/>
            <a:ea typeface="+mj-ea"/>
          </a:endParaRPr>
        </a:p>
      </dgm:t>
    </dgm:pt>
    <dgm:pt modelId="{735BDA97-D7BD-4E63-8345-E7154F686BE3}" type="par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122C21F6-B1D9-48E8-B0F2-A3DB6BCC838B}" type="sibTrans" cxnId="{84A828BD-8C29-4E5D-9E0E-B5D93A9C258F}">
      <dgm:prSet/>
      <dgm:spPr/>
      <dgm:t>
        <a:bodyPr/>
        <a:lstStyle/>
        <a:p>
          <a:pPr latinLnBrk="1"/>
          <a:endParaRPr lang="ko-KR" altLang="en-US"/>
        </a:p>
      </dgm:t>
    </dgm:pt>
    <dgm:pt modelId="{C5DDCAF1-E102-44F1-AB91-75A49353FA7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관심을 끌기 위해 육체적인 매력사용</a:t>
          </a:r>
          <a:endParaRPr lang="ko-KR" altLang="en-US" dirty="0">
            <a:latin typeface="+mj-ea"/>
            <a:ea typeface="+mj-ea"/>
          </a:endParaRPr>
        </a:p>
      </dgm:t>
    </dgm:pt>
    <dgm:pt modelId="{A13C6E8E-6360-450E-8DA0-988C6B0A1472}" type="par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C2F65DFF-C0FD-4151-B05B-1C1D08D6744B}" type="sibTrans" cxnId="{EEDF1FAA-84C9-4430-BFC1-3144B01B2EBB}">
      <dgm:prSet/>
      <dgm:spPr/>
      <dgm:t>
        <a:bodyPr/>
        <a:lstStyle/>
        <a:p>
          <a:pPr latinLnBrk="1"/>
          <a:endParaRPr lang="ko-KR" altLang="en-US"/>
        </a:p>
      </dgm:t>
    </dgm:pt>
    <dgm:pt modelId="{F8EE74EB-2744-4AD4-A524-74458774C0FC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 연극화</a:t>
          </a:r>
          <a:endParaRPr lang="ko-KR" altLang="en-US" dirty="0">
            <a:latin typeface="+mj-ea"/>
            <a:ea typeface="+mj-ea"/>
          </a:endParaRPr>
        </a:p>
      </dgm:t>
    </dgm:pt>
    <dgm:pt modelId="{5D8CA792-221F-46ED-B0E1-5AB5850133B9}" type="par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4D13DE4E-0CBA-4CCD-BDC4-A99DB3E97BC6}" type="sibTrans" cxnId="{BDDCDDF6-DEFF-4B6A-BA0F-AB60FC537BAE}">
      <dgm:prSet/>
      <dgm:spPr/>
      <dgm:t>
        <a:bodyPr/>
        <a:lstStyle/>
        <a:p>
          <a:pPr latinLnBrk="1"/>
          <a:endParaRPr lang="ko-KR" altLang="en-US"/>
        </a:p>
      </dgm:t>
    </dgm:pt>
    <dgm:pt modelId="{FD1C9AE6-51E5-46B5-B713-E62A2CADBA09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감정의 빠른 변화</a:t>
          </a:r>
          <a:endParaRPr lang="ko-KR" altLang="en-US" dirty="0">
            <a:latin typeface="+mj-ea"/>
            <a:ea typeface="+mj-ea"/>
          </a:endParaRPr>
        </a:p>
      </dgm:t>
    </dgm:pt>
    <dgm:pt modelId="{E6DAB247-784E-4D78-93FD-1EFF6B60E0CF}" type="par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FD9FA2B9-B7F7-4165-9F62-818D70AAD12D}" type="sibTrans" cxnId="{A31D6D78-1E8A-4D75-BB20-E029A29401B2}">
      <dgm:prSet/>
      <dgm:spPr/>
      <dgm:t>
        <a:bodyPr/>
        <a:lstStyle/>
        <a:p>
          <a:pPr latinLnBrk="1"/>
          <a:endParaRPr lang="ko-KR" altLang="en-US"/>
        </a:p>
      </dgm:t>
    </dgm:pt>
    <dgm:pt modelId="{D8707EF8-67A7-48C5-B7A0-853A673222ED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자기애성</a:t>
          </a:r>
          <a:endParaRPr lang="ko-KR" altLang="en-US" dirty="0">
            <a:latin typeface="+mj-ea"/>
            <a:ea typeface="+mj-ea"/>
          </a:endParaRPr>
        </a:p>
      </dgm:t>
    </dgm:pt>
    <dgm:pt modelId="{9DBBC202-808A-41F7-8114-BDFA7C62F421}" type="par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019BA9AF-5837-4118-ADAB-B57B221E36B6}" type="sibTrans" cxnId="{C2A5529B-77C2-4461-8D5C-E215834563A0}">
      <dgm:prSet/>
      <dgm:spPr/>
      <dgm:t>
        <a:bodyPr/>
        <a:lstStyle/>
        <a:p>
          <a:pPr latinLnBrk="1"/>
          <a:endParaRPr lang="ko-KR" altLang="en-US"/>
        </a:p>
      </dgm:t>
    </dgm:pt>
    <dgm:pt modelId="{D9D4F367-F5FE-4E3E-A803-47D5E0ACC1C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dirty="0">
            <a:latin typeface="+mj-ea"/>
            <a:ea typeface="+mj-ea"/>
          </a:endParaRPr>
        </a:p>
      </dgm:t>
    </dgm:pt>
    <dgm:pt modelId="{06DB670A-BDDB-4815-8964-5A49B83E2EDF}" type="par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82EFEBC8-F3C0-4291-BC83-7E50483FC481}" type="sibTrans" cxnId="{6A93460B-CED4-421B-8ED2-D70F680E8363}">
      <dgm:prSet/>
      <dgm:spPr/>
      <dgm:t>
        <a:bodyPr/>
        <a:lstStyle/>
        <a:p>
          <a:pPr latinLnBrk="1"/>
          <a:endParaRPr lang="ko-KR" altLang="en-US"/>
        </a:p>
      </dgm:t>
    </dgm:pt>
    <dgm:pt modelId="{AC982D06-24EB-4CF7-8168-FC4DF21E1FA1}">
      <dgm:prSet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dirty="0">
            <a:latin typeface="+mj-ea"/>
            <a:ea typeface="+mj-ea"/>
          </a:endParaRPr>
        </a:p>
      </dgm:t>
    </dgm:pt>
    <dgm:pt modelId="{5F7E8EB0-0E1B-40D6-9915-32A736CBEEE6}" type="par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8B24F33A-1379-4CEC-89D1-2346887DD30C}" type="sibTrans" cxnId="{139C7410-1189-4AA7-9F50-BCF561283DD3}">
      <dgm:prSet/>
      <dgm:spPr/>
      <dgm:t>
        <a:bodyPr/>
        <a:lstStyle/>
        <a:p>
          <a:pPr latinLnBrk="1"/>
          <a:endParaRPr lang="ko-KR" altLang="en-US"/>
        </a:p>
      </dgm:t>
    </dgm:pt>
    <dgm:pt modelId="{50FA3FE7-0A25-4845-A761-9323CE4867E9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집단 치료 활용함</a:t>
          </a:r>
          <a:endParaRPr lang="ko-KR" altLang="en-US" dirty="0">
            <a:latin typeface="+mj-ea"/>
            <a:ea typeface="+mj-ea"/>
          </a:endParaRPr>
        </a:p>
      </dgm:t>
    </dgm:pt>
    <dgm:pt modelId="{ED2D48AB-319A-4944-8E87-CE76AEE5111A}" type="par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18E90CAD-35DB-4457-9E91-7401EE943F45}" type="sibTrans" cxnId="{1BA25DC8-BE2F-4155-BB8D-2B2EC46E91F4}">
      <dgm:prSet/>
      <dgm:spPr/>
      <dgm:t>
        <a:bodyPr/>
        <a:lstStyle/>
        <a:p>
          <a:pPr latinLnBrk="1"/>
          <a:endParaRPr lang="ko-KR" altLang="en-US"/>
        </a:p>
      </dgm:t>
    </dgm:pt>
    <dgm:pt modelId="{FB874AD9-3240-4B55-AF1C-8040407136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우울증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강박장애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dirty="0">
            <a:latin typeface="+mj-ea"/>
            <a:ea typeface="+mj-ea"/>
          </a:endParaRPr>
        </a:p>
      </dgm:t>
    </dgm:pt>
    <dgm:pt modelId="{6350CFBB-D480-4F92-8A55-BB0B8BDAE3E5}" type="par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B39A1478-FF19-4AB3-80DD-F21D850B75AA}" type="sibTrans" cxnId="{110ECEEB-B209-4618-A140-EA4384CCF0C4}">
      <dgm:prSet/>
      <dgm:spPr/>
      <dgm:t>
        <a:bodyPr/>
        <a:lstStyle/>
        <a:p>
          <a:pPr latinLnBrk="1"/>
          <a:endParaRPr lang="ko-KR" altLang="en-US"/>
        </a:p>
      </dgm:t>
    </dgm:pt>
    <dgm:pt modelId="{CD69CCC6-F790-4FA8-B047-A46407FB661D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높은 </a:t>
          </a:r>
          <a:r>
            <a:rPr lang="ko-KR" altLang="en-US" dirty="0" err="1" smtClean="0">
              <a:latin typeface="+mj-ea"/>
              <a:ea typeface="+mj-ea"/>
            </a:rPr>
            <a:t>피암시성</a:t>
          </a:r>
          <a:endParaRPr lang="ko-KR" altLang="en-US" dirty="0">
            <a:latin typeface="+mj-ea"/>
            <a:ea typeface="+mj-ea"/>
          </a:endParaRPr>
        </a:p>
      </dgm:t>
    </dgm:pt>
    <dgm:pt modelId="{9BDEC553-F05B-43B3-B780-23B8EE1B3D3B}" type="par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7AB94365-5E37-4904-810B-547B33E3B30B}" type="sibTrans" cxnId="{2B75FA96-D227-4F3C-A101-6C2D3845962A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1037293-0118-4D1F-B285-555FC81D0204}" type="pres">
      <dgm:prSet presAssocID="{BE2F10DC-0C6F-4253-9441-0578C22FE8E8}" presName="composite" presStyleCnt="0"/>
      <dgm:spPr/>
    </dgm:pt>
    <dgm:pt modelId="{0F4BBE88-942E-4575-A87F-44702FB88F62}" type="pres">
      <dgm:prSet presAssocID="{BE2F10DC-0C6F-4253-9441-0578C22FE8E8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C8F8574-56A2-4F54-96B4-D9184CDF419A}" type="pres">
      <dgm:prSet presAssocID="{BE2F10DC-0C6F-4253-9441-0578C22FE8E8}" presName="desTx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26D2EEF-79F5-4EAA-9481-BB7BA655EBDE}" type="pres">
      <dgm:prSet presAssocID="{04A80988-8937-4E0D-A59F-1A435AFAAB14}" presName="space" presStyleCnt="0"/>
      <dgm:spPr/>
    </dgm:pt>
    <dgm:pt modelId="{5EE54A29-1C8B-4C60-968C-E9BCB6E52E27}" type="pres">
      <dgm:prSet presAssocID="{365D27EB-ED81-4481-A861-4622DD9D1CB4}" presName="composite" presStyleCnt="0"/>
      <dgm:spPr/>
    </dgm:pt>
    <dgm:pt modelId="{BB00D1AA-22A6-4BE0-ACDF-B6F8BE06CC27}" type="pres">
      <dgm:prSet presAssocID="{365D27EB-ED81-4481-A861-4622DD9D1CB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2E924B-2487-4849-AD49-1D118898A5DF}" type="pres">
      <dgm:prSet presAssocID="{365D27EB-ED81-4481-A861-4622DD9D1CB4}" presName="desTx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365505-171A-49B6-9846-6CACD6E50894}" type="pres">
      <dgm:prSet presAssocID="{D7A598A0-74E6-4BCE-8C9F-E4B25A19A8D3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1C1AE8E-B256-48B0-B12B-F5B86D8AD16D}" type="pres">
      <dgm:prSet presAssocID="{F92008C5-8286-4483-BF38-24E158BC081A}" presName="space" presStyleCnt="0"/>
      <dgm:spPr/>
    </dgm:pt>
    <dgm:pt modelId="{1E009154-DED4-41E3-819A-AE894C8D635A}" type="pres">
      <dgm:prSet presAssocID="{D8707EF8-67A7-48C5-B7A0-853A673222ED}" presName="composite" presStyleCnt="0"/>
      <dgm:spPr/>
    </dgm:pt>
    <dgm:pt modelId="{BA260C1D-B5C7-4D18-AB2C-B971BFAB127F}" type="pres">
      <dgm:prSet presAssocID="{D8707EF8-67A7-48C5-B7A0-853A673222E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FD7C87D-4986-4633-BDA2-D968543FB24B}" type="pres">
      <dgm:prSet presAssocID="{D8707EF8-67A7-48C5-B7A0-853A673222ED}" presName="desTx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8CEF1A0B-190F-4446-AE41-D77D1BDA02DF}" srcId="{784918ED-14D2-433E-BF36-9FBD4C8274C8}" destId="{9E511065-C716-4364-BBA7-BD4A96DDE39F}" srcOrd="1" destOrd="0" parTransId="{D3291123-3C92-4EE5-9EA0-07F0290BA25D}" sibTransId="{76277934-A472-4B70-AF7A-4131DDF78DB5}"/>
    <dgm:cxn modelId="{09C7E431-8047-4152-8089-9CC9461796E1}" type="presOf" srcId="{B5822DEA-A61B-4A76-90EC-51A7FB07E992}" destId="{F32E924B-2487-4849-AD49-1D118898A5DF}" srcOrd="0" destOrd="3" presId="urn:microsoft.com/office/officeart/2005/8/layout/hList1"/>
    <dgm:cxn modelId="{B2AAF748-5CF1-46CF-94DB-A54B9DEE5FE3}" type="presOf" srcId="{365D27EB-ED81-4481-A861-4622DD9D1CB4}" destId="{BB00D1AA-22A6-4BE0-ACDF-B6F8BE06CC27}" srcOrd="0" destOrd="0" presId="urn:microsoft.com/office/officeart/2005/8/layout/hList1"/>
    <dgm:cxn modelId="{C2A5529B-77C2-4461-8D5C-E215834563A0}" srcId="{4C951203-1B7A-4C0D-A136-566340EEAB36}" destId="{D8707EF8-67A7-48C5-B7A0-853A673222ED}" srcOrd="3" destOrd="0" parTransId="{9DBBC202-808A-41F7-8114-BDFA7C62F421}" sibTransId="{019BA9AF-5837-4118-ADAB-B57B221E36B6}"/>
    <dgm:cxn modelId="{BDDCDDF6-DEFF-4B6A-BA0F-AB60FC537BAE}" srcId="{700A3E84-D20C-4371-BC86-5EEE964DC845}" destId="{F8EE74EB-2744-4AD4-A524-74458774C0FC}" srcOrd="2" destOrd="0" parTransId="{5D8CA792-221F-46ED-B0E1-5AB5850133B9}" sibTransId="{4D13DE4E-0CBA-4CCD-BDC4-A99DB3E97BC6}"/>
    <dgm:cxn modelId="{6005A151-A5B3-4F4C-8259-4BC30FACF57F}" type="presOf" srcId="{F829CAF7-61AC-4B8D-A664-0E46D3884905}" destId="{6FD7C87D-4986-4633-BDA2-D968543FB24B}" srcOrd="0" destOrd="4" presId="urn:microsoft.com/office/officeart/2005/8/layout/hList1"/>
    <dgm:cxn modelId="{67F0992A-903A-4F65-A782-B9CFDB3AFEE0}" srcId="{BE2F10DC-0C6F-4253-9441-0578C22FE8E8}" destId="{784918ED-14D2-433E-BF36-9FBD4C8274C8}" srcOrd="0" destOrd="0" parTransId="{386865C7-5E82-4D7E-AB99-5055991FBDC3}" sibTransId="{1A9B45A7-D49C-47FB-B1B7-474F5B50CDF4}"/>
    <dgm:cxn modelId="{7C505D8C-4993-4F22-9A88-BCD1FDA37F09}" srcId="{784918ED-14D2-433E-BF36-9FBD4C8274C8}" destId="{6D63C319-D030-4753-AAB5-2A90873DDA52}" srcOrd="4" destOrd="0" parTransId="{E4C6C519-0844-45E2-B217-A2F62DBF240D}" sibTransId="{6CC4C3DA-930C-4D01-A6A3-F555A076EE2F}"/>
    <dgm:cxn modelId="{6A93460B-CED4-421B-8ED2-D70F680E8363}" srcId="{7070E226-74F9-4B8C-8158-3FAD55A5FF41}" destId="{D9D4F367-F5FE-4E3E-A803-47D5E0ACC1C7}" srcOrd="1" destOrd="0" parTransId="{06DB670A-BDDB-4815-8964-5A49B83E2EDF}" sibTransId="{82EFEBC8-F3C0-4291-BC83-7E50483FC481}"/>
    <dgm:cxn modelId="{34226AFA-41C3-4FF5-9F88-A62727DA6CD0}" type="presOf" srcId="{6D63C319-D030-4753-AAB5-2A90873DDA52}" destId="{AC8F8574-56A2-4F54-96B4-D9184CDF419A}" srcOrd="0" destOrd="5" presId="urn:microsoft.com/office/officeart/2005/8/layout/hList1"/>
    <dgm:cxn modelId="{E7EC7BB9-B6F2-4717-94C3-ECFF7BC962D8}" type="presOf" srcId="{404945CE-234C-413C-8267-967B95631285}" destId="{6FD7C87D-4986-4633-BDA2-D968543FB24B}" srcOrd="0" destOrd="6" presId="urn:microsoft.com/office/officeart/2005/8/layout/hList1"/>
    <dgm:cxn modelId="{FA465540-DC5E-4F8E-A474-2F8927FC185D}" type="presOf" srcId="{78E7898E-53A7-4E3E-BB09-ED2919A4C887}" destId="{AC8F8574-56A2-4F54-96B4-D9184CDF419A}" srcOrd="0" destOrd="8" presId="urn:microsoft.com/office/officeart/2005/8/layout/hList1"/>
    <dgm:cxn modelId="{2396161C-2F77-40E7-907B-C76EB9F9A180}" srcId="{5FF19884-914A-4810-A879-EF7B9D9B0D34}" destId="{0D17FD49-8AB6-4206-A712-7C25AB82DFA2}" srcOrd="5" destOrd="0" parTransId="{01CAE975-48B9-4850-B1FE-B967E5D34447}" sibTransId="{5BBE5FBD-2AFA-4BF6-AB16-D915679CA702}"/>
    <dgm:cxn modelId="{24F07CFE-510F-4FFE-8D3E-394E006CED38}" type="presOf" srcId="{FB874AD9-3240-4B55-AF1C-804040713656}" destId="{6FD7C87D-4986-4633-BDA2-D968543FB24B}" srcOrd="0" destOrd="10" presId="urn:microsoft.com/office/officeart/2005/8/layout/hList1"/>
    <dgm:cxn modelId="{802F5410-1561-43AA-AA75-26E3FC16CA68}" type="presOf" srcId="{0D17FD49-8AB6-4206-A712-7C25AB82DFA2}" destId="{F32E924B-2487-4849-AD49-1D118898A5DF}" srcOrd="0" destOrd="6" presId="urn:microsoft.com/office/officeart/2005/8/layout/hList1"/>
    <dgm:cxn modelId="{735FD455-35E4-4648-9963-66097126197B}" srcId="{57A10EF8-62C0-449B-AB60-6C698DFCBC50}" destId="{C3F67D76-0DAA-4551-8140-5F815C3E8FD3}" srcOrd="4" destOrd="0" parTransId="{88BD6FA5-DF8D-4F5E-8A15-1A2323B07314}" sibTransId="{6CCBA3EB-DCD7-4084-967C-942BF319FFA8}"/>
    <dgm:cxn modelId="{7BF42225-B5D3-433E-A149-1DFD9E1411A2}" srcId="{784918ED-14D2-433E-BF36-9FBD4C8274C8}" destId="{67B8101D-CA25-4359-8842-14C19272975F}" srcOrd="5" destOrd="0" parTransId="{B9617B67-D738-4F95-9C6F-B2C7F711C458}" sibTransId="{170006AA-02A4-4926-8046-BF6FC0B91937}"/>
    <dgm:cxn modelId="{2B75FA96-D227-4F3C-A101-6C2D3845962A}" srcId="{700A3E84-D20C-4371-BC86-5EEE964DC845}" destId="{CD69CCC6-F790-4FA8-B047-A46407FB661D}" srcOrd="4" destOrd="0" parTransId="{9BDEC553-F05B-43B3-B780-23B8EE1B3D3B}" sibTransId="{7AB94365-5E37-4904-810B-547B33E3B30B}"/>
    <dgm:cxn modelId="{C7BF8E18-1F6E-4654-A67D-DA71795C4F18}" type="presOf" srcId="{B8E3022F-14DE-4F8B-A352-9A09C6EA60D6}" destId="{F32E924B-2487-4849-AD49-1D118898A5DF}" srcOrd="0" destOrd="8" presId="urn:microsoft.com/office/officeart/2005/8/layout/hList1"/>
    <dgm:cxn modelId="{B20EA0B7-E1E1-4D93-A876-F06C61A886E6}" type="presOf" srcId="{FD1C9AE6-51E5-46B5-B713-E62A2CADBA09}" destId="{3125AF35-CAD8-4A21-99E7-02B68EE7EB11}" srcOrd="0" destOrd="4" presId="urn:microsoft.com/office/officeart/2005/8/layout/hList1"/>
    <dgm:cxn modelId="{2DCD85DE-5E25-478D-986A-FA1A872B5AAF}" srcId="{4C951203-1B7A-4C0D-A136-566340EEAB36}" destId="{365D27EB-ED81-4481-A861-4622DD9D1CB4}" srcOrd="1" destOrd="0" parTransId="{D12713DC-DF14-4EC8-8C94-690A3D2505F3}" sibTransId="{D7A598A0-74E6-4BCE-8C9F-E4B25A19A8D3}"/>
    <dgm:cxn modelId="{139C7410-1189-4AA7-9F50-BCF561283DD3}" srcId="{7070E226-74F9-4B8C-8158-3FAD55A5FF41}" destId="{AC982D06-24EB-4CF7-8168-FC4DF21E1FA1}" srcOrd="2" destOrd="0" parTransId="{5F7E8EB0-0E1B-40D6-9915-32A736CBEEE6}" sibTransId="{8B24F33A-1379-4CEC-89D1-2346887DD30C}"/>
    <dgm:cxn modelId="{D3128802-D7D1-48AA-BB2A-0572B20E89B4}" type="presOf" srcId="{BBBB5CF4-B8FC-4DA6-848F-3677BF9B239A}" destId="{6FD7C87D-4986-4633-BDA2-D968543FB24B}" srcOrd="0" destOrd="1" presId="urn:microsoft.com/office/officeart/2005/8/layout/hList1"/>
    <dgm:cxn modelId="{2C866184-DFAA-40AD-9966-A7EA87BA1977}" srcId="{365D27EB-ED81-4481-A861-4622DD9D1CB4}" destId="{2D54C1FA-92DC-4B33-9C58-F3A286122C2B}" srcOrd="3" destOrd="0" parTransId="{959596DF-547B-44B2-A4EF-BDF758591108}" sibTransId="{AA1D94D3-8DA6-4605-9C2C-837A0989F776}"/>
    <dgm:cxn modelId="{296DB62C-DB1A-453B-ACC5-563150B5A950}" type="presOf" srcId="{D8707EF8-67A7-48C5-B7A0-853A673222ED}" destId="{BA260C1D-B5C7-4D18-AB2C-B971BFAB127F}" srcOrd="0" destOrd="0" presId="urn:microsoft.com/office/officeart/2005/8/layout/hList1"/>
    <dgm:cxn modelId="{591D1A0D-0D7B-4DB6-91A3-5BCE11C684BD}" srcId="{5FF19884-914A-4810-A879-EF7B9D9B0D34}" destId="{BE6A8173-0662-48AA-B614-06DCAD3F4DAF}" srcOrd="0" destOrd="0" parTransId="{35F43B73-FDC3-4EAF-8F88-B058194C2C3A}" sibTransId="{E28DA224-9F11-4548-A23A-DAC66ACEB13D}"/>
    <dgm:cxn modelId="{031D95B0-2020-4641-AE30-9E3B25D6E958}" type="presOf" srcId="{784918ED-14D2-433E-BF36-9FBD4C8274C8}" destId="{AC8F8574-56A2-4F54-96B4-D9184CDF419A}" srcOrd="0" destOrd="0" presId="urn:microsoft.com/office/officeart/2005/8/layout/hList1"/>
    <dgm:cxn modelId="{E01EB260-A63F-43E4-BA28-E1C5893CB4C1}" type="presOf" srcId="{AC982D06-24EB-4CF7-8168-FC4DF21E1FA1}" destId="{3125AF35-CAD8-4A21-99E7-02B68EE7EB11}" srcOrd="0" destOrd="7" presId="urn:microsoft.com/office/officeart/2005/8/layout/hList1"/>
    <dgm:cxn modelId="{D9038927-317E-4EC9-8735-C4510A56D325}" type="presOf" srcId="{AA9C5530-51CA-418D-9985-2E0AFC7FCF61}" destId="{6FD7C87D-4986-4633-BDA2-D968543FB24B}" srcOrd="0" destOrd="7" presId="urn:microsoft.com/office/officeart/2005/8/layout/hList1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8EB2F061-0C55-4701-B8D5-2E80FBFA321E}" type="presOf" srcId="{59B11908-8D05-4F18-B916-AA6524DF3990}" destId="{F32E924B-2487-4849-AD49-1D118898A5DF}" srcOrd="0" destOrd="2" presId="urn:microsoft.com/office/officeart/2005/8/layout/hList1"/>
    <dgm:cxn modelId="{A827CF2D-778C-414B-8A76-42C868B91F67}" srcId="{784918ED-14D2-433E-BF36-9FBD4C8274C8}" destId="{F2370865-4F56-4D70-89E7-BFAB84AEEB65}" srcOrd="0" destOrd="0" parTransId="{99F1A650-9740-48A8-9EE4-47631083B42B}" sibTransId="{EA8D260D-FDB7-4DBE-9F2F-5F10965F632E}"/>
    <dgm:cxn modelId="{AC763576-10A2-454A-AE58-0FF5869FB49C}" srcId="{BE2F10DC-0C6F-4253-9441-0578C22FE8E8}" destId="{C05FF64D-50FB-4DF8-BDCE-6C684428C47E}" srcOrd="3" destOrd="0" parTransId="{401161BA-B544-4C89-ADE8-8A9F4DF66C77}" sibTransId="{17120D82-1FBE-419F-A88D-AE7C1FDCE10A}"/>
    <dgm:cxn modelId="{8889E77D-67D0-429D-A266-0BDDD92E1873}" srcId="{D8707EF8-67A7-48C5-B7A0-853A673222ED}" destId="{2FECED97-3219-46D5-B86F-04A707AD9F11}" srcOrd="1" destOrd="0" parTransId="{BF41CF75-9B45-42A9-B01B-5B9B2E48668C}" sibTransId="{2BEF1FFC-780A-467E-88B1-E0E040463AFD}"/>
    <dgm:cxn modelId="{8C5CB5F6-E367-48B1-9CD9-B0932B175BC8}" srcId="{7070E226-74F9-4B8C-8158-3FAD55A5FF41}" destId="{700A3E84-D20C-4371-BC86-5EEE964DC845}" srcOrd="0" destOrd="0" parTransId="{3CE07399-1FD8-48BE-B3B1-EB9D7DE94F93}" sibTransId="{354A7F86-6C17-42CD-AC15-417DCC874D08}"/>
    <dgm:cxn modelId="{ED13541B-29AD-48E6-A46E-8C701294EBF5}" type="presOf" srcId="{C3F67D76-0DAA-4551-8140-5F815C3E8FD3}" destId="{6FD7C87D-4986-4633-BDA2-D968543FB24B}" srcOrd="0" destOrd="5" presId="urn:microsoft.com/office/officeart/2005/8/layout/hList1"/>
    <dgm:cxn modelId="{FDF22E3D-C712-4130-9FF8-92B5C4037758}" srcId="{57A10EF8-62C0-449B-AB60-6C698DFCBC50}" destId="{B064B9B6-4440-434B-8905-303B0E4514AA}" srcOrd="2" destOrd="0" parTransId="{68F393FE-63D8-4950-9E21-0C7BDA6224BF}" sibTransId="{45CFC3E5-192C-45A5-B21B-76C1FDC23EBF}"/>
    <dgm:cxn modelId="{00DB3A22-1C89-48A4-BC57-9B721D6AB0B7}" type="presOf" srcId="{EDD97DF2-FB31-4EA4-B558-05CB3ED62F14}" destId="{AC8F8574-56A2-4F54-96B4-D9184CDF419A}" srcOrd="0" destOrd="4" presId="urn:microsoft.com/office/officeart/2005/8/layout/hList1"/>
    <dgm:cxn modelId="{46B955EC-175F-42C6-BBEB-585299EEB983}" type="presOf" srcId="{7070E226-74F9-4B8C-8158-3FAD55A5FF41}" destId="{CECA7B6D-2CDA-4DBD-8FD7-5F81DD9088E0}" srcOrd="0" destOrd="0" presId="urn:microsoft.com/office/officeart/2005/8/layout/hList1"/>
    <dgm:cxn modelId="{8B18B7F5-B9F8-4175-9E7C-8E5F164FCD1E}" type="presOf" srcId="{BE6A8173-0662-48AA-B614-06DCAD3F4DAF}" destId="{F32E924B-2487-4849-AD49-1D118898A5DF}" srcOrd="0" destOrd="1" presId="urn:microsoft.com/office/officeart/2005/8/layout/hList1"/>
    <dgm:cxn modelId="{3D9D2EF5-8F3F-4DE5-B82B-D29037831E18}" type="presOf" srcId="{F8EE74EB-2744-4AD4-A524-74458774C0FC}" destId="{3125AF35-CAD8-4A21-99E7-02B68EE7EB11}" srcOrd="0" destOrd="3" presId="urn:microsoft.com/office/officeart/2005/8/layout/hList1"/>
    <dgm:cxn modelId="{56F3513A-8C57-4393-A6AC-88E696B7A613}" type="presOf" srcId="{A3332FE3-D2F4-41F7-99EE-964B92E16560}" destId="{AC8F8574-56A2-4F54-96B4-D9184CDF419A}" srcOrd="0" destOrd="3" presId="urn:microsoft.com/office/officeart/2005/8/layout/hList1"/>
    <dgm:cxn modelId="{DAACE9A2-2AE9-4B78-B3E7-ED127C2899FC}" type="presOf" srcId="{700A3E84-D20C-4371-BC86-5EEE964DC845}" destId="{3125AF35-CAD8-4A21-99E7-02B68EE7EB11}" srcOrd="0" destOrd="0" presId="urn:microsoft.com/office/officeart/2005/8/layout/hList1"/>
    <dgm:cxn modelId="{542FB655-F987-44FF-B5D6-797C555CA128}" srcId="{4C951203-1B7A-4C0D-A136-566340EEAB36}" destId="{BE2F10DC-0C6F-4253-9441-0578C22FE8E8}" srcOrd="0" destOrd="0" parTransId="{DD1DEA38-E53A-42EB-A4ED-5D56C138FB69}" sibTransId="{04A80988-8937-4E0D-A59F-1A435AFAAB14}"/>
    <dgm:cxn modelId="{022B35D0-6EAD-4C43-9CBB-DBFFFC51C8B6}" srcId="{57A10EF8-62C0-449B-AB60-6C698DFCBC50}" destId="{BB38BBE7-438F-4608-88EE-D8CBB28069BB}" srcOrd="1" destOrd="0" parTransId="{1A98E348-8528-4DCC-A90F-CE3E0BD21197}" sibTransId="{C8CDAD42-E8B8-4CB6-8E22-800F370AA19F}"/>
    <dgm:cxn modelId="{615FEB99-F5A1-435B-962D-0B17DC96A49B}" srcId="{5FF19884-914A-4810-A879-EF7B9D9B0D34}" destId="{D6507520-372D-4C12-874A-41627685435A}" srcOrd="6" destOrd="0" parTransId="{CA7B9C6D-4275-4823-80E3-B6ACA7B03ECD}" sibTransId="{39FA7F97-1311-41A8-92F6-0BA1693F8792}"/>
    <dgm:cxn modelId="{2605A7EB-6769-41CA-A45F-B6101C5F20A2}" srcId="{784918ED-14D2-433E-BF36-9FBD4C8274C8}" destId="{EDD97DF2-FB31-4EA4-B558-05CB3ED62F14}" srcOrd="3" destOrd="0" parTransId="{FB48CBAE-E679-4C66-89D2-77A2FFE60129}" sibTransId="{878ED71D-D640-4383-828E-BBCC085F4BE9}"/>
    <dgm:cxn modelId="{9E4AEBE2-1DC3-48EE-8B95-93FFE42DA5DB}" srcId="{5FF19884-914A-4810-A879-EF7B9D9B0D34}" destId="{96BF6923-346C-472D-82B8-91BB5266895E}" srcOrd="4" destOrd="0" parTransId="{4DBEDAA4-6CEC-45A0-84FD-42D2FAFF54B2}" sibTransId="{AE6BA4D6-AB17-41B5-B6B6-9E34EDF2B907}"/>
    <dgm:cxn modelId="{EEDF1FAA-84C9-4430-BFC1-3144B01B2EBB}" srcId="{700A3E84-D20C-4371-BC86-5EEE964DC845}" destId="{C5DDCAF1-E102-44F1-AB91-75A49353FA7A}" srcOrd="1" destOrd="0" parTransId="{A13C6E8E-6360-450E-8DA0-988C6B0A1472}" sibTransId="{C2F65DFF-C0FD-4151-B05B-1C1D08D6744B}"/>
    <dgm:cxn modelId="{110ECEEB-B209-4618-A140-EA4384CCF0C4}" srcId="{D8707EF8-67A7-48C5-B7A0-853A673222ED}" destId="{FB874AD9-3240-4B55-AF1C-804040713656}" srcOrd="3" destOrd="0" parTransId="{6350CFBB-D480-4F92-8A55-BB0B8BDAE3E5}" sibTransId="{B39A1478-FF19-4AB3-80DD-F21D850B75AA}"/>
    <dgm:cxn modelId="{569405F2-E0B2-4EED-962E-0774205A6EAA}" type="presOf" srcId="{CD69CCC6-F790-4FA8-B047-A46407FB661D}" destId="{3125AF35-CAD8-4A21-99E7-02B68EE7EB11}" srcOrd="0" destOrd="5" presId="urn:microsoft.com/office/officeart/2005/8/layout/hList1"/>
    <dgm:cxn modelId="{76539908-7D84-44AA-9B9B-65931D65B861}" type="presOf" srcId="{32CC2F02-13D7-4816-B791-468320BE7042}" destId="{F32E924B-2487-4849-AD49-1D118898A5DF}" srcOrd="0" destOrd="4" presId="urn:microsoft.com/office/officeart/2005/8/layout/hList1"/>
    <dgm:cxn modelId="{1C5EC83C-0F58-44E4-B2D0-53CF0EF9863B}" srcId="{57A10EF8-62C0-449B-AB60-6C698DFCBC50}" destId="{404945CE-234C-413C-8267-967B95631285}" srcOrd="5" destOrd="0" parTransId="{7748147F-0E9E-4D18-AB78-79B995255A88}" sibTransId="{0F5F5C3B-9F17-475A-90BE-1B0895664968}"/>
    <dgm:cxn modelId="{A31D6D78-1E8A-4D75-BB20-E029A29401B2}" srcId="{700A3E84-D20C-4371-BC86-5EEE964DC845}" destId="{FD1C9AE6-51E5-46B5-B713-E62A2CADBA09}" srcOrd="3" destOrd="0" parTransId="{E6DAB247-784E-4D78-93FD-1EFF6B60E0CF}" sibTransId="{FD9FA2B9-B7F7-4165-9F62-818D70AAD12D}"/>
    <dgm:cxn modelId="{A752E21B-018F-45E0-A794-E0BA88219170}" srcId="{365D27EB-ED81-4481-A861-4622DD9D1CB4}" destId="{B8E3022F-14DE-4F8B-A352-9A09C6EA60D6}" srcOrd="1" destOrd="0" parTransId="{9791AE3F-5921-4E26-9C5E-6804EF988F4A}" sibTransId="{B7C50CC1-E6DF-411E-9A2D-F1F8ED90DD3B}"/>
    <dgm:cxn modelId="{13FBE148-468B-4DF8-9AEB-77CCB6FE9B95}" type="presOf" srcId="{67B8101D-CA25-4359-8842-14C19272975F}" destId="{AC8F8574-56A2-4F54-96B4-D9184CDF419A}" srcOrd="0" destOrd="6" presId="urn:microsoft.com/office/officeart/2005/8/layout/hList1"/>
    <dgm:cxn modelId="{48CB9361-F617-4401-AA21-13C246671AD4}" type="presOf" srcId="{3102492F-5C69-4230-986F-F0EA475439CD}" destId="{3125AF35-CAD8-4A21-99E7-02B68EE7EB11}" srcOrd="0" destOrd="1" presId="urn:microsoft.com/office/officeart/2005/8/layout/hList1"/>
    <dgm:cxn modelId="{1BA25DC8-BE2F-4155-BB8D-2B2EC46E91F4}" srcId="{D8707EF8-67A7-48C5-B7A0-853A673222ED}" destId="{50FA3FE7-0A25-4845-A761-9323CE4867E9}" srcOrd="2" destOrd="0" parTransId="{ED2D48AB-319A-4944-8E87-CE76AEE5111A}" sibTransId="{18E90CAD-35DB-4457-9E91-7401EE943F45}"/>
    <dgm:cxn modelId="{9AF9F747-947F-4968-9AD4-67ABC7B1089A}" type="presOf" srcId="{F2370865-4F56-4D70-89E7-BFAB84AEEB65}" destId="{AC8F8574-56A2-4F54-96B4-D9184CDF419A}" srcOrd="0" destOrd="1" presId="urn:microsoft.com/office/officeart/2005/8/layout/hList1"/>
    <dgm:cxn modelId="{57FFD9D9-D7C2-46B7-97A2-D16ED0414B2A}" type="presOf" srcId="{D9D4F367-F5FE-4E3E-A803-47D5E0ACC1C7}" destId="{3125AF35-CAD8-4A21-99E7-02B68EE7EB11}" srcOrd="0" destOrd="6" presId="urn:microsoft.com/office/officeart/2005/8/layout/hList1"/>
    <dgm:cxn modelId="{C6D0BDB0-ADF1-4B03-A5A1-1FE9F7728294}" type="presOf" srcId="{96BF6923-346C-472D-82B8-91BB5266895E}" destId="{F32E924B-2487-4849-AD49-1D118898A5DF}" srcOrd="0" destOrd="5" presId="urn:microsoft.com/office/officeart/2005/8/layout/hList1"/>
    <dgm:cxn modelId="{60B641F0-FAC0-4F36-8544-A043914CAFDC}" type="presOf" srcId="{B8F7A4B8-756D-400E-9564-0F0D931477A7}" destId="{F32E924B-2487-4849-AD49-1D118898A5DF}" srcOrd="0" destOrd="9" presId="urn:microsoft.com/office/officeart/2005/8/layout/hList1"/>
    <dgm:cxn modelId="{8EE09983-B942-4013-A806-9CFC8428534A}" srcId="{365D27EB-ED81-4481-A861-4622DD9D1CB4}" destId="{B8F7A4B8-756D-400E-9564-0F0D931477A7}" srcOrd="2" destOrd="0" parTransId="{AC5CB90F-A979-42E1-B879-E2C1903ADFA8}" sibTransId="{9341336D-C14E-467E-A76B-F35139B8DD3F}"/>
    <dgm:cxn modelId="{48FDEF06-96D8-4788-A6E7-DF6A8910E5DE}" srcId="{BE2F10DC-0C6F-4253-9441-0578C22FE8E8}" destId="{78E7898E-53A7-4E3E-BB09-ED2919A4C887}" srcOrd="1" destOrd="0" parTransId="{3E5E6889-8707-435C-99A1-841F56A25F83}" sibTransId="{8903AFA5-0ED9-4861-9E13-E04296BCE5B9}"/>
    <dgm:cxn modelId="{4011D701-4FC5-445D-9B5E-B4AF2A1CB189}" srcId="{5FF19884-914A-4810-A879-EF7B9D9B0D34}" destId="{B5822DEA-A61B-4A76-90EC-51A7FB07E992}" srcOrd="2" destOrd="0" parTransId="{67E5C2A8-C500-4E8F-94EC-57E293CF068F}" sibTransId="{9A756ED4-ABEB-4894-8AC2-2849E849F1AF}"/>
    <dgm:cxn modelId="{EC682BBF-9ED9-4F52-B2B7-C51C12302581}" srcId="{57A10EF8-62C0-449B-AB60-6C698DFCBC50}" destId="{F829CAF7-61AC-4B8D-A664-0E46D3884905}" srcOrd="3" destOrd="0" parTransId="{4C25786B-8A1C-4508-9FD9-4BF940FA00A2}" sibTransId="{4BDE41A6-DD1E-4AEB-ADE4-285D96798966}"/>
    <dgm:cxn modelId="{6FAF60C7-9E18-431D-BF40-5B2BEAE1FBDF}" type="presOf" srcId="{B064B9B6-4440-434B-8905-303B0E4514AA}" destId="{6FD7C87D-4986-4633-BDA2-D968543FB24B}" srcOrd="0" destOrd="3" presId="urn:microsoft.com/office/officeart/2005/8/layout/hList1"/>
    <dgm:cxn modelId="{EAC3DB48-75B6-4571-A108-CF8893708B73}" type="presOf" srcId="{3FA5303D-F3F0-4E5C-8D7C-1EBBA6B492F4}" destId="{AC8F8574-56A2-4F54-96B4-D9184CDF419A}" srcOrd="0" destOrd="9" presId="urn:microsoft.com/office/officeart/2005/8/layout/hList1"/>
    <dgm:cxn modelId="{F68A6B41-D91B-40F7-BB3D-59D7DB888394}" type="presOf" srcId="{D6507520-372D-4C12-874A-41627685435A}" destId="{F32E924B-2487-4849-AD49-1D118898A5DF}" srcOrd="0" destOrd="7" presId="urn:microsoft.com/office/officeart/2005/8/layout/hList1"/>
    <dgm:cxn modelId="{99BC6C42-DCBA-4296-984D-3BB0D417C3B4}" type="presOf" srcId="{50FA3FE7-0A25-4845-A761-9323CE4867E9}" destId="{6FD7C87D-4986-4633-BDA2-D968543FB24B}" srcOrd="0" destOrd="9" presId="urn:microsoft.com/office/officeart/2005/8/layout/hList1"/>
    <dgm:cxn modelId="{537F4C80-A109-4DFD-9E56-27274DBB8AA4}" srcId="{57A10EF8-62C0-449B-AB60-6C698DFCBC50}" destId="{AA9C5530-51CA-418D-9985-2E0AFC7FCF61}" srcOrd="6" destOrd="0" parTransId="{E5A93646-CE82-4FED-8D7B-B1C1F0A57C27}" sibTransId="{2C5F3A92-1A7A-43C2-9DDC-38BAA3E8A628}"/>
    <dgm:cxn modelId="{B69C57AB-EB99-4C94-8A0B-8EDB953797CC}" type="presOf" srcId="{EB877786-0DFB-4BAB-A695-94378E9D7F57}" destId="{AC8F8574-56A2-4F54-96B4-D9184CDF419A}" srcOrd="0" destOrd="7" presId="urn:microsoft.com/office/officeart/2005/8/layout/hList1"/>
    <dgm:cxn modelId="{3F5A78ED-5B40-4E5A-9D30-690BD6EE5296}" type="presOf" srcId="{C05FF64D-50FB-4DF8-BDCE-6C684428C47E}" destId="{AC8F8574-56A2-4F54-96B4-D9184CDF419A}" srcOrd="0" destOrd="10" presId="urn:microsoft.com/office/officeart/2005/8/layout/hList1"/>
    <dgm:cxn modelId="{649F9CB2-F821-453D-BDD3-B82F858E89E9}" type="presOf" srcId="{4C951203-1B7A-4C0D-A136-566340EEAB36}" destId="{1A57E1B2-F9CA-4F05-B23B-8A8DFEA08EB7}" srcOrd="0" destOrd="0" presId="urn:microsoft.com/office/officeart/2005/8/layout/hList1"/>
    <dgm:cxn modelId="{A44841F4-7F8A-4415-BCEA-3F409CE52014}" type="presOf" srcId="{9E511065-C716-4364-BBA7-BD4A96DDE39F}" destId="{AC8F8574-56A2-4F54-96B4-D9184CDF419A}" srcOrd="0" destOrd="2" presId="urn:microsoft.com/office/officeart/2005/8/layout/hList1"/>
    <dgm:cxn modelId="{D3F03BB6-852B-4540-92DA-165942D619BF}" type="presOf" srcId="{2D54C1FA-92DC-4B33-9C58-F3A286122C2B}" destId="{F32E924B-2487-4849-AD49-1D118898A5DF}" srcOrd="0" destOrd="10" presId="urn:microsoft.com/office/officeart/2005/8/layout/hList1"/>
    <dgm:cxn modelId="{D7DE0EB2-3C50-4D8B-9333-3509FBE01B07}" srcId="{784918ED-14D2-433E-BF36-9FBD4C8274C8}" destId="{EB877786-0DFB-4BAB-A695-94378E9D7F57}" srcOrd="6" destOrd="0" parTransId="{8DD8EE92-88FB-48CD-A6C5-8F2C9B5817EE}" sibTransId="{4D4C3C0D-6A4F-49ED-8C47-495B129A4AEB}"/>
    <dgm:cxn modelId="{84A828BD-8C29-4E5D-9E0E-B5D93A9C258F}" srcId="{700A3E84-D20C-4371-BC86-5EEE964DC845}" destId="{3102492F-5C69-4230-986F-F0EA475439CD}" srcOrd="0" destOrd="0" parTransId="{735BDA97-D7BD-4E63-8345-E7154F686BE3}" sibTransId="{122C21F6-B1D9-48E8-B0F2-A3DB6BCC838B}"/>
    <dgm:cxn modelId="{CD4115C5-1EFD-41DF-B018-60FA3A72C4B3}" type="presOf" srcId="{57A10EF8-62C0-449B-AB60-6C698DFCBC50}" destId="{6FD7C87D-4986-4633-BDA2-D968543FB24B}" srcOrd="0" destOrd="0" presId="urn:microsoft.com/office/officeart/2005/8/layout/hList1"/>
    <dgm:cxn modelId="{30B0C1EF-1706-4991-8BB9-7E7895C60EE5}" srcId="{365D27EB-ED81-4481-A861-4622DD9D1CB4}" destId="{5FF19884-914A-4810-A879-EF7B9D9B0D34}" srcOrd="0" destOrd="0" parTransId="{564E981F-F12F-4059-8103-2E4607F2FC1E}" sibTransId="{7B0F5CD2-2060-4E64-AF5E-0AED4D62ECD2}"/>
    <dgm:cxn modelId="{E4F3F9D7-5103-424E-A263-50B431957274}" type="presOf" srcId="{C5DDCAF1-E102-44F1-AB91-75A49353FA7A}" destId="{3125AF35-CAD8-4A21-99E7-02B68EE7EB11}" srcOrd="0" destOrd="2" presId="urn:microsoft.com/office/officeart/2005/8/layout/hList1"/>
    <dgm:cxn modelId="{48048F27-1494-4979-BA7B-9338DC20BC0A}" type="presOf" srcId="{BB38BBE7-438F-4608-88EE-D8CBB28069BB}" destId="{6FD7C87D-4986-4633-BDA2-D968543FB24B}" srcOrd="0" destOrd="2" presId="urn:microsoft.com/office/officeart/2005/8/layout/hList1"/>
    <dgm:cxn modelId="{EDA8F8F4-C0E4-4D91-B171-8B7F19E63971}" srcId="{57A10EF8-62C0-449B-AB60-6C698DFCBC50}" destId="{BBBB5CF4-B8FC-4DA6-848F-3677BF9B239A}" srcOrd="0" destOrd="0" parTransId="{8425C67E-4DA8-49DF-88D0-3BD3145F0CC5}" sibTransId="{C7534473-B3DA-4F90-9696-F7F146EAE922}"/>
    <dgm:cxn modelId="{55773E01-D500-48C0-BDBA-A67034C78EEF}" srcId="{784918ED-14D2-433E-BF36-9FBD4C8274C8}" destId="{A3332FE3-D2F4-41F7-99EE-964B92E16560}" srcOrd="2" destOrd="0" parTransId="{1FC2A78A-9482-45B7-B092-DCD9A30E3BB3}" sibTransId="{0D24FE9A-B272-406C-AEBA-EE9A0910C1F7}"/>
    <dgm:cxn modelId="{942D4096-EAC2-4A2B-94F8-AC9DF3969E7F}" type="presOf" srcId="{BE2F10DC-0C6F-4253-9441-0578C22FE8E8}" destId="{0F4BBE88-942E-4575-A87F-44702FB88F62}" srcOrd="0" destOrd="0" presId="urn:microsoft.com/office/officeart/2005/8/layout/hList1"/>
    <dgm:cxn modelId="{0CAFFD96-3292-45CC-A0E4-419803E27999}" srcId="{5FF19884-914A-4810-A879-EF7B9D9B0D34}" destId="{59B11908-8D05-4F18-B916-AA6524DF3990}" srcOrd="1" destOrd="0" parTransId="{C80574EC-7879-4B36-8135-4314A1F5EB79}" sibTransId="{7EB9B4A7-FBC6-4C41-B62D-0CB0648C1D21}"/>
    <dgm:cxn modelId="{AA5CDB01-5F0E-4F3C-9DF7-284601DA9834}" srcId="{BE2F10DC-0C6F-4253-9441-0578C22FE8E8}" destId="{3FA5303D-F3F0-4E5C-8D7C-1EBBA6B492F4}" srcOrd="2" destOrd="0" parTransId="{988FC988-B8E8-41E5-83E5-C1C4C0AA7857}" sibTransId="{74658784-C6A2-45EB-8C0F-FEEEDFF6E570}"/>
    <dgm:cxn modelId="{BDA45A37-426A-427B-9295-100658B8E464}" srcId="{D8707EF8-67A7-48C5-B7A0-853A673222ED}" destId="{57A10EF8-62C0-449B-AB60-6C698DFCBC50}" srcOrd="0" destOrd="0" parTransId="{6F414962-F9BC-4D1E-89C2-BA5E3B4717D1}" sibTransId="{6FBB1839-9265-4425-80F2-C8DB5C953DB8}"/>
    <dgm:cxn modelId="{ECF4EFC9-830D-4D97-A5FA-756840893619}" type="presOf" srcId="{5FF19884-914A-4810-A879-EF7B9D9B0D34}" destId="{F32E924B-2487-4849-AD49-1D118898A5DF}" srcOrd="0" destOrd="0" presId="urn:microsoft.com/office/officeart/2005/8/layout/hList1"/>
    <dgm:cxn modelId="{481B088B-DA3F-4B01-A2C4-F23CD05713C4}" srcId="{5FF19884-914A-4810-A879-EF7B9D9B0D34}" destId="{32CC2F02-13D7-4816-B791-468320BE7042}" srcOrd="3" destOrd="0" parTransId="{113681D7-8B84-4AE0-8D39-171746582646}" sibTransId="{B26340B4-DC1B-4700-A391-1C76027E75F4}"/>
    <dgm:cxn modelId="{F519FD98-DA84-41B8-AE5D-82F34EE23215}" type="presOf" srcId="{2FECED97-3219-46D5-B86F-04A707AD9F11}" destId="{6FD7C87D-4986-4633-BDA2-D968543FB24B}" srcOrd="0" destOrd="8" presId="urn:microsoft.com/office/officeart/2005/8/layout/hList1"/>
    <dgm:cxn modelId="{8E1130DD-1B6F-4233-8687-B2D2D0AD5B54}" type="presParOf" srcId="{1A57E1B2-F9CA-4F05-B23B-8A8DFEA08EB7}" destId="{D1037293-0118-4D1F-B285-555FC81D0204}" srcOrd="0" destOrd="0" presId="urn:microsoft.com/office/officeart/2005/8/layout/hList1"/>
    <dgm:cxn modelId="{66FDBB92-739D-473D-9FC4-4511D7FD5D36}" type="presParOf" srcId="{D1037293-0118-4D1F-B285-555FC81D0204}" destId="{0F4BBE88-942E-4575-A87F-44702FB88F62}" srcOrd="0" destOrd="0" presId="urn:microsoft.com/office/officeart/2005/8/layout/hList1"/>
    <dgm:cxn modelId="{9329797C-C46F-4736-A97E-896C6AA9EF87}" type="presParOf" srcId="{D1037293-0118-4D1F-B285-555FC81D0204}" destId="{AC8F8574-56A2-4F54-96B4-D9184CDF419A}" srcOrd="1" destOrd="0" presId="urn:microsoft.com/office/officeart/2005/8/layout/hList1"/>
    <dgm:cxn modelId="{AE0C96AA-F452-4C01-80AD-663A7F67AF41}" type="presParOf" srcId="{1A57E1B2-F9CA-4F05-B23B-8A8DFEA08EB7}" destId="{826D2EEF-79F5-4EAA-9481-BB7BA655EBDE}" srcOrd="1" destOrd="0" presId="urn:microsoft.com/office/officeart/2005/8/layout/hList1"/>
    <dgm:cxn modelId="{605F260D-8689-443C-99C5-F394F04096D5}" type="presParOf" srcId="{1A57E1B2-F9CA-4F05-B23B-8A8DFEA08EB7}" destId="{5EE54A29-1C8B-4C60-968C-E9BCB6E52E27}" srcOrd="2" destOrd="0" presId="urn:microsoft.com/office/officeart/2005/8/layout/hList1"/>
    <dgm:cxn modelId="{7D5DEFF0-5DAC-4F76-A79F-606F48530520}" type="presParOf" srcId="{5EE54A29-1C8B-4C60-968C-E9BCB6E52E27}" destId="{BB00D1AA-22A6-4BE0-ACDF-B6F8BE06CC27}" srcOrd="0" destOrd="0" presId="urn:microsoft.com/office/officeart/2005/8/layout/hList1"/>
    <dgm:cxn modelId="{771359E8-87D2-4FB2-A746-06C10CDB2AD6}" type="presParOf" srcId="{5EE54A29-1C8B-4C60-968C-E9BCB6E52E27}" destId="{F32E924B-2487-4849-AD49-1D118898A5DF}" srcOrd="1" destOrd="0" presId="urn:microsoft.com/office/officeart/2005/8/layout/hList1"/>
    <dgm:cxn modelId="{2F5D2CB0-7EB5-4602-8429-37755D1F01DA}" type="presParOf" srcId="{1A57E1B2-F9CA-4F05-B23B-8A8DFEA08EB7}" destId="{64365505-171A-49B6-9846-6CACD6E50894}" srcOrd="3" destOrd="0" presId="urn:microsoft.com/office/officeart/2005/8/layout/hList1"/>
    <dgm:cxn modelId="{809FD197-9DFC-4368-AD11-5645F1C67011}" type="presParOf" srcId="{1A57E1B2-F9CA-4F05-B23B-8A8DFEA08EB7}" destId="{61143D00-B5FB-4B98-B552-4B079BCD2223}" srcOrd="4" destOrd="0" presId="urn:microsoft.com/office/officeart/2005/8/layout/hList1"/>
    <dgm:cxn modelId="{25394D87-16DB-45B8-AE61-87C4F406FCA9}" type="presParOf" srcId="{61143D00-B5FB-4B98-B552-4B079BCD2223}" destId="{CECA7B6D-2CDA-4DBD-8FD7-5F81DD9088E0}" srcOrd="0" destOrd="0" presId="urn:microsoft.com/office/officeart/2005/8/layout/hList1"/>
    <dgm:cxn modelId="{A8A56B37-BCBB-46C9-8D44-C175E0C087C0}" type="presParOf" srcId="{61143D00-B5FB-4B98-B552-4B079BCD2223}" destId="{3125AF35-CAD8-4A21-99E7-02B68EE7EB11}" srcOrd="1" destOrd="0" presId="urn:microsoft.com/office/officeart/2005/8/layout/hList1"/>
    <dgm:cxn modelId="{4FC29EB2-2922-4931-8610-823CA88CFB6E}" type="presParOf" srcId="{1A57E1B2-F9CA-4F05-B23B-8A8DFEA08EB7}" destId="{61C1AE8E-B256-48B0-B12B-F5B86D8AD16D}" srcOrd="5" destOrd="0" presId="urn:microsoft.com/office/officeart/2005/8/layout/hList1"/>
    <dgm:cxn modelId="{FD05EF02-EC3C-4B58-AFD3-68D660ABF313}" type="presParOf" srcId="{1A57E1B2-F9CA-4F05-B23B-8A8DFEA08EB7}" destId="{1E009154-DED4-41E3-819A-AE894C8D635A}" srcOrd="6" destOrd="0" presId="urn:microsoft.com/office/officeart/2005/8/layout/hList1"/>
    <dgm:cxn modelId="{64820897-DD63-45C4-9F2E-B17509247BFC}" type="presParOf" srcId="{1E009154-DED4-41E3-819A-AE894C8D635A}" destId="{BA260C1D-B5C7-4D18-AB2C-B971BFAB127F}" srcOrd="0" destOrd="0" presId="urn:microsoft.com/office/officeart/2005/8/layout/hList1"/>
    <dgm:cxn modelId="{D7EEBF1D-BA1A-4ED0-96CD-1C00E965EFC3}" type="presParOf" srcId="{1E009154-DED4-41E3-819A-AE894C8D635A}" destId="{6FD7C87D-4986-4633-BDA2-D968543FB2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C951203-1B7A-4C0D-A136-566340EEAB36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DB346CAF-1844-478C-9383-EED3EFD50A2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회피성</a:t>
          </a:r>
          <a:endParaRPr lang="ko-KR" altLang="en-US" dirty="0">
            <a:latin typeface="+mj-ea"/>
            <a:ea typeface="+mj-ea"/>
          </a:endParaRPr>
        </a:p>
      </dgm:t>
    </dgm:pt>
    <dgm:pt modelId="{389ECBA6-2B30-4885-AD28-71614B379D3E}" type="par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E47AFFBC-368A-428E-AF48-4A6303CA5912}" type="sibTrans" cxnId="{25F06716-03BD-4A99-8ED2-9EA025A1805B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E2F10DC-0C6F-4253-9441-0578C22FE8E8}">
      <dgm:prSet phldrT="[텍스트]"/>
      <dgm:spPr/>
      <dgm:t>
        <a:bodyPr/>
        <a:lstStyle/>
        <a:p>
          <a:pPr latinLnBrk="1"/>
          <a:r>
            <a:rPr lang="en-US" altLang="ko-KR" dirty="0" smtClean="0">
              <a:latin typeface="+mj-ea"/>
              <a:ea typeface="+mj-ea"/>
            </a:rPr>
            <a:t> </a:t>
          </a:r>
          <a:r>
            <a:rPr lang="ko-KR" altLang="en-US" dirty="0" smtClean="0">
              <a:latin typeface="+mj-ea"/>
              <a:ea typeface="+mj-ea"/>
            </a:rPr>
            <a:t>위축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DD1DEA38-E53A-42EB-A4ED-5D56C138FB69}" type="par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04A80988-8937-4E0D-A59F-1A435AFAAB14}" type="sibTrans" cxnId="{542FB655-F987-44FF-B5D6-797C555CA128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D28ED64F-2A58-462E-90B9-AF0C33747CFE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강박성</a:t>
          </a:r>
          <a:endParaRPr lang="ko-KR" altLang="en-US" dirty="0">
            <a:latin typeface="+mj-ea"/>
            <a:ea typeface="+mj-ea"/>
          </a:endParaRPr>
        </a:p>
      </dgm:t>
    </dgm:pt>
    <dgm:pt modelId="{D2DAC891-F749-498C-A503-385472501315}" type="par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BECD68-4BDB-4F69-9F24-8B0C50538296}" type="sibTrans" cxnId="{15F814AA-C6E2-4922-B40E-9C86CC78E14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90916E8-972E-445B-919A-EBF8E90BF0CE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질서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완벽주의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완고함</a:t>
          </a:r>
          <a:endParaRPr lang="ko-KR" altLang="en-US" dirty="0">
            <a:latin typeface="+mj-ea"/>
            <a:ea typeface="+mj-ea"/>
          </a:endParaRPr>
        </a:p>
      </dgm:t>
    </dgm:pt>
    <dgm:pt modelId="{2C782832-5F66-486F-99A9-47C2FEB2DE3D}" type="par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BF2003A5-D14C-43D4-B003-037E6735B839}" type="sibTrans" cxnId="{3DE6DCF6-33EC-469C-935A-5D56304A9DA7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7070E226-74F9-4B8C-8158-3FAD55A5FF4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의존성</a:t>
          </a:r>
          <a:endParaRPr lang="ko-KR" altLang="en-US" dirty="0">
            <a:latin typeface="+mj-ea"/>
            <a:ea typeface="+mj-ea"/>
          </a:endParaRPr>
        </a:p>
      </dgm:t>
    </dgm:pt>
    <dgm:pt modelId="{BB95C5B3-D462-41D7-87F5-A56E82DA6331}" type="par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92008C5-8286-4483-BF38-24E158BC081A}" type="sibTrans" cxnId="{05755EE1-F9FD-46DF-981F-722DFB2449EA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F62B0705-CABA-4BCB-A830-AC2ECF0065A7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보호받고 싶은 욕구</a:t>
          </a:r>
          <a:r>
            <a:rPr lang="en-US" altLang="ko-KR" dirty="0" smtClean="0">
              <a:latin typeface="+mj-ea"/>
              <a:ea typeface="+mj-ea"/>
            </a:rPr>
            <a:t>, </a:t>
          </a:r>
          <a:r>
            <a:rPr lang="ko-KR" altLang="en-US" dirty="0" smtClean="0">
              <a:latin typeface="+mj-ea"/>
              <a:ea typeface="+mj-ea"/>
            </a:rPr>
            <a:t>매달리는 행동</a:t>
          </a:r>
          <a:endParaRPr lang="ko-KR" altLang="en-US" dirty="0">
            <a:latin typeface="+mj-ea"/>
            <a:ea typeface="+mj-ea"/>
          </a:endParaRPr>
        </a:p>
      </dgm:t>
    </dgm:pt>
    <dgm:pt modelId="{F8363FA4-CF6C-4EE5-8100-F458A2CACB31}" type="par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A23EC102-CD45-4222-B063-D60B9ECB7C58}" type="sibTrans" cxnId="{E423672E-1943-4717-AAA4-149BF84544EE}">
      <dgm:prSet/>
      <dgm:spPr/>
      <dgm:t>
        <a:bodyPr/>
        <a:lstStyle/>
        <a:p>
          <a:pPr latinLnBrk="1"/>
          <a:endParaRPr lang="ko-KR" altLang="en-US">
            <a:latin typeface="+mj-ea"/>
            <a:ea typeface="+mj-ea"/>
          </a:endParaRPr>
        </a:p>
      </dgm:t>
    </dgm:pt>
    <dgm:pt modelId="{58E2D441-2DDE-4E56-9332-62538C0C5FC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타인과의 </a:t>
          </a:r>
          <a:r>
            <a:rPr lang="ko-KR" altLang="en-US" dirty="0" err="1" smtClean="0">
              <a:latin typeface="+mj-ea"/>
              <a:ea typeface="+mj-ea"/>
            </a:rPr>
            <a:t>의미있는</a:t>
          </a:r>
          <a:r>
            <a:rPr lang="ko-KR" altLang="en-US" dirty="0" smtClean="0">
              <a:latin typeface="+mj-ea"/>
              <a:ea typeface="+mj-ea"/>
            </a:rPr>
            <a:t> 관계 회피</a:t>
          </a:r>
          <a:endParaRPr lang="ko-KR" altLang="en-US" dirty="0">
            <a:latin typeface="+mj-ea"/>
            <a:ea typeface="+mj-ea"/>
          </a:endParaRPr>
        </a:p>
      </dgm:t>
    </dgm:pt>
    <dgm:pt modelId="{6F441F50-F66C-4562-AE9F-78739A5A2687}" type="par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E5BD2A41-43E8-47F8-8A42-68AAFFBF69C3}" type="sibTrans" cxnId="{0491BD57-7D69-4DE3-A321-1D6798C70AF0}">
      <dgm:prSet/>
      <dgm:spPr/>
      <dgm:t>
        <a:bodyPr/>
        <a:lstStyle/>
        <a:p>
          <a:pPr latinLnBrk="1"/>
          <a:endParaRPr lang="ko-KR" altLang="en-US"/>
        </a:p>
      </dgm:t>
    </dgm:pt>
    <dgm:pt modelId="{51B0A15F-3A6C-485F-9363-02B6CB7CFA5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dirty="0">
            <a:latin typeface="+mj-ea"/>
            <a:ea typeface="+mj-ea"/>
          </a:endParaRPr>
        </a:p>
      </dgm:t>
    </dgm:pt>
    <dgm:pt modelId="{8296C865-E990-4101-8C2E-14C56F344DF2}" type="par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E5B492DB-AE31-4CE5-84AB-34EC9896ACD0}" type="sibTrans" cxnId="{E1DD2AE0-74C2-41AD-9F86-667AA5288CAE}">
      <dgm:prSet/>
      <dgm:spPr/>
      <dgm:t>
        <a:bodyPr/>
        <a:lstStyle/>
        <a:p>
          <a:pPr latinLnBrk="1"/>
          <a:endParaRPr lang="ko-KR" altLang="en-US"/>
        </a:p>
      </dgm:t>
    </dgm:pt>
    <dgm:pt modelId="{935D71CE-8813-45C9-9998-EA19BA03443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dirty="0">
            <a:latin typeface="+mj-ea"/>
            <a:ea typeface="+mj-ea"/>
          </a:endParaRPr>
        </a:p>
      </dgm:t>
    </dgm:pt>
    <dgm:pt modelId="{3E8DF0BE-3B0A-4003-9694-9B77AA8941E2}" type="par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5F6760CB-5790-43E1-98B2-017E4A870D26}" type="sibTrans" cxnId="{51F9C798-A7FC-4457-AC6F-EC7C01F4842C}">
      <dgm:prSet/>
      <dgm:spPr/>
      <dgm:t>
        <a:bodyPr/>
        <a:lstStyle/>
        <a:p>
          <a:pPr latinLnBrk="1"/>
          <a:endParaRPr lang="ko-KR" altLang="en-US"/>
        </a:p>
      </dgm:t>
    </dgm:pt>
    <dgm:pt modelId="{14E46B0C-1EE5-4A98-9F6D-098B1CE614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비난이나 거절에 집착함</a:t>
          </a:r>
          <a:endParaRPr lang="ko-KR" altLang="en-US" dirty="0">
            <a:latin typeface="+mj-ea"/>
            <a:ea typeface="+mj-ea"/>
          </a:endParaRPr>
        </a:p>
      </dgm:t>
    </dgm:pt>
    <dgm:pt modelId="{10C10562-E5D6-4C2C-9B97-90327DBE43D8}" type="par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70F8F19A-01F8-4DB1-AD36-8048A92314EE}" type="sibTrans" cxnId="{D1EFF7FA-8129-47C2-88E3-0994C8EC67E5}">
      <dgm:prSet/>
      <dgm:spPr/>
      <dgm:t>
        <a:bodyPr/>
        <a:lstStyle/>
        <a:p>
          <a:pPr latinLnBrk="1"/>
          <a:endParaRPr lang="ko-KR" altLang="en-US"/>
        </a:p>
      </dgm:t>
    </dgm:pt>
    <dgm:pt modelId="{5A093251-A1DB-4445-A7FF-AD4697414335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부적절함</a:t>
          </a:r>
          <a:endParaRPr lang="ko-KR" altLang="en-US" dirty="0">
            <a:latin typeface="+mj-ea"/>
            <a:ea typeface="+mj-ea"/>
          </a:endParaRPr>
        </a:p>
      </dgm:t>
    </dgm:pt>
    <dgm:pt modelId="{35E4233E-778C-43FD-9E57-0E5E1A69B82D}" type="par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1C0E1F8A-2FFE-4844-95F4-E28354185735}" type="sibTrans" cxnId="{A918542E-60C1-4A31-9F91-6F8455A1CA1C}">
      <dgm:prSet/>
      <dgm:spPr/>
      <dgm:t>
        <a:bodyPr/>
        <a:lstStyle/>
        <a:p>
          <a:pPr latinLnBrk="1"/>
          <a:endParaRPr lang="ko-KR" altLang="en-US"/>
        </a:p>
      </dgm:t>
    </dgm:pt>
    <dgm:pt modelId="{B7F1DECE-37C3-45EA-BC1B-F3FA7F47FC2F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스스로 무능하고 열등하다고 생각함</a:t>
          </a:r>
          <a:endParaRPr lang="ko-KR" altLang="en-US" dirty="0">
            <a:latin typeface="+mj-ea"/>
            <a:ea typeface="+mj-ea"/>
          </a:endParaRPr>
        </a:p>
      </dgm:t>
    </dgm:pt>
    <dgm:pt modelId="{B7822798-EE3B-42DC-8804-431ADE1DB041}" type="par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18343B47-F528-4BDC-A6A8-3AF2A89A00A4}" type="sibTrans" cxnId="{7EE7CB22-EFA4-4B0F-A3EB-17BBE2D251D3}">
      <dgm:prSet/>
      <dgm:spPr/>
      <dgm:t>
        <a:bodyPr/>
        <a:lstStyle/>
        <a:p>
          <a:pPr latinLnBrk="1"/>
          <a:endParaRPr lang="ko-KR" altLang="en-US"/>
        </a:p>
      </dgm:t>
    </dgm:pt>
    <dgm:pt modelId="{E611FBAF-47A5-419D-985D-04BF4FE3EF8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창피를 </a:t>
          </a:r>
          <a:r>
            <a:rPr lang="ko-KR" altLang="en-US" dirty="0" err="1" smtClean="0">
              <a:latin typeface="+mj-ea"/>
              <a:ea typeface="+mj-ea"/>
            </a:rPr>
            <a:t>당할까봐</a:t>
          </a:r>
          <a:r>
            <a:rPr lang="ko-KR" altLang="en-US" dirty="0" smtClean="0">
              <a:latin typeface="+mj-ea"/>
              <a:ea typeface="+mj-ea"/>
            </a:rPr>
            <a:t>  모험을 하지  못함</a:t>
          </a:r>
          <a:endParaRPr lang="ko-KR" altLang="en-US" dirty="0">
            <a:latin typeface="+mj-ea"/>
            <a:ea typeface="+mj-ea"/>
          </a:endParaRPr>
        </a:p>
      </dgm:t>
    </dgm:pt>
    <dgm:pt modelId="{3DAEC12B-89ED-422C-B200-9860163F0D8D}" type="par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37C488AD-F72D-4D63-AA7B-057FD6FCF5BE}" type="sibTrans" cxnId="{F68E5FB2-9E28-4096-8D4D-BCB6B712078A}">
      <dgm:prSet/>
      <dgm:spPr/>
      <dgm:t>
        <a:bodyPr/>
        <a:lstStyle/>
        <a:p>
          <a:pPr latinLnBrk="1"/>
          <a:endParaRPr lang="ko-KR" altLang="en-US"/>
        </a:p>
      </dgm:t>
    </dgm:pt>
    <dgm:pt modelId="{B8958138-D0C2-4C78-8DE1-8CF30CED7506}">
      <dgm:prSet phldrT="[텍스트]"/>
      <dgm:spPr/>
      <dgm:t>
        <a:bodyPr/>
        <a:lstStyle/>
        <a:p>
          <a:pPr latinLnBrk="1"/>
          <a:r>
            <a:rPr lang="ko-KR" altLang="en-US" dirty="0" err="1" smtClean="0">
              <a:latin typeface="+mj-ea"/>
              <a:ea typeface="+mj-ea"/>
            </a:rPr>
            <a:t>치료자와</a:t>
          </a:r>
          <a:r>
            <a:rPr lang="ko-KR" altLang="en-US" dirty="0" smtClean="0">
              <a:latin typeface="+mj-ea"/>
              <a:ea typeface="+mj-ea"/>
            </a:rPr>
            <a:t> 유대감 형성</a:t>
          </a:r>
          <a:endParaRPr lang="ko-KR" altLang="en-US" dirty="0">
            <a:latin typeface="+mj-ea"/>
            <a:ea typeface="+mj-ea"/>
          </a:endParaRPr>
        </a:p>
      </dgm:t>
    </dgm:pt>
    <dgm:pt modelId="{698F89C0-1F59-4595-8ECF-7291E9C406EA}" type="par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C9FDDD68-B674-44B1-B1F2-F2451592A79A}" type="sibTrans" cxnId="{81946581-0B75-4D8D-B1C1-B88AB46B859B}">
      <dgm:prSet/>
      <dgm:spPr/>
      <dgm:t>
        <a:bodyPr/>
        <a:lstStyle/>
        <a:p>
          <a:pPr latinLnBrk="1"/>
          <a:endParaRPr lang="ko-KR" altLang="en-US"/>
        </a:p>
      </dgm:t>
    </dgm:pt>
    <dgm:pt modelId="{30C5236C-5BA6-4F76-BE94-8C5DB9B4C713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dirty="0">
            <a:latin typeface="+mj-ea"/>
            <a:ea typeface="+mj-ea"/>
          </a:endParaRPr>
        </a:p>
      </dgm:t>
    </dgm:pt>
    <dgm:pt modelId="{552605AE-6D69-4B7C-991B-9D1EB8C467F1}" type="par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97C6E185-FDC9-4BDB-8447-D5F2F44EDC5B}" type="sibTrans" cxnId="{A5E6648D-00E8-4012-A704-BC9AD49006E8}">
      <dgm:prSet/>
      <dgm:spPr/>
      <dgm:t>
        <a:bodyPr/>
        <a:lstStyle/>
        <a:p>
          <a:pPr latinLnBrk="1"/>
          <a:endParaRPr lang="ko-KR" altLang="en-US"/>
        </a:p>
      </dgm:t>
    </dgm:pt>
    <dgm:pt modelId="{E3A29E32-A304-48CE-AA9B-FFEC8CAFC8D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dirty="0">
            <a:latin typeface="+mj-ea"/>
            <a:ea typeface="+mj-ea"/>
          </a:endParaRPr>
        </a:p>
      </dgm:t>
    </dgm:pt>
    <dgm:pt modelId="{208A1C58-A320-435B-910E-C74F8AD64F94}" type="par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864E6547-7978-4A18-B825-5418C8C13FF1}" type="sibTrans" cxnId="{36C6A6D1-79D0-42E1-8C1F-FA651C5EB147}">
      <dgm:prSet/>
      <dgm:spPr/>
      <dgm:t>
        <a:bodyPr/>
        <a:lstStyle/>
        <a:p>
          <a:pPr latinLnBrk="1"/>
          <a:endParaRPr lang="ko-KR" altLang="en-US"/>
        </a:p>
      </dgm:t>
    </dgm:pt>
    <dgm:pt modelId="{29CCE7F1-1E4C-4253-BC12-AAEF6A5BA25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불안이 심한 경우 약물치료를 함</a:t>
          </a:r>
          <a:endParaRPr lang="ko-KR" altLang="en-US" dirty="0">
            <a:latin typeface="+mj-ea"/>
            <a:ea typeface="+mj-ea"/>
          </a:endParaRPr>
        </a:p>
      </dgm:t>
    </dgm:pt>
    <dgm:pt modelId="{81967636-962C-476D-A2D0-F9EC922B1873}" type="par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4BEF9937-CA18-45CC-95C4-6997C33C8C4C}" type="sibTrans" cxnId="{5C6F4350-F3EA-41B1-AA9C-C86713390FAB}">
      <dgm:prSet/>
      <dgm:spPr/>
      <dgm:t>
        <a:bodyPr/>
        <a:lstStyle/>
        <a:p>
          <a:pPr latinLnBrk="1"/>
          <a:endParaRPr lang="ko-KR" altLang="en-US"/>
        </a:p>
      </dgm:t>
    </dgm:pt>
    <dgm:pt modelId="{08F175C6-F9C2-4617-8BD4-A49924FB534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규칙과 절차에 집착함</a:t>
          </a:r>
          <a:endParaRPr lang="ko-KR" altLang="en-US" dirty="0">
            <a:latin typeface="+mj-ea"/>
            <a:ea typeface="+mj-ea"/>
          </a:endParaRPr>
        </a:p>
      </dgm:t>
    </dgm:pt>
    <dgm:pt modelId="{5B85B5A5-3BA5-4017-8C2E-9DCFDF9638D9}" type="par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8651D83F-6D48-4F42-BBDE-3085264601C9}" type="sibTrans" cxnId="{3C635D54-CE01-4AE2-9493-19105F9EA60E}">
      <dgm:prSet/>
      <dgm:spPr/>
      <dgm:t>
        <a:bodyPr/>
        <a:lstStyle/>
        <a:p>
          <a:pPr latinLnBrk="1"/>
          <a:endParaRPr lang="ko-KR" altLang="en-US"/>
        </a:p>
      </dgm:t>
    </dgm:pt>
    <dgm:pt modelId="{E66C33CB-3082-48B7-9813-56E974FFD260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지나치게 양심적</a:t>
          </a:r>
          <a:endParaRPr lang="ko-KR" altLang="en-US" dirty="0">
            <a:latin typeface="+mj-ea"/>
            <a:ea typeface="+mj-ea"/>
          </a:endParaRPr>
        </a:p>
      </dgm:t>
    </dgm:pt>
    <dgm:pt modelId="{D3911525-3953-44C9-8897-846B25A3ECA4}" type="par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D6051E36-7187-4587-93DF-5A3885A7BECE}" type="sibTrans" cxnId="{C9B8CAA8-37AA-4C03-9B38-0F74A6D77C23}">
      <dgm:prSet/>
      <dgm:spPr/>
      <dgm:t>
        <a:bodyPr/>
        <a:lstStyle/>
        <a:p>
          <a:pPr latinLnBrk="1"/>
          <a:endParaRPr lang="ko-KR" altLang="en-US"/>
        </a:p>
      </dgm:t>
    </dgm:pt>
    <dgm:pt modelId="{3B0D1D39-7B6E-431A-B109-B211219FC08A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물건을 모음</a:t>
          </a:r>
          <a:endParaRPr lang="ko-KR" altLang="en-US" dirty="0">
            <a:latin typeface="+mj-ea"/>
            <a:ea typeface="+mj-ea"/>
          </a:endParaRPr>
        </a:p>
      </dgm:t>
    </dgm:pt>
    <dgm:pt modelId="{B4785374-F289-4A9A-A40D-ACFE38983AA1}" type="par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7F8F801A-10D2-4134-8845-38CCCE7D14B6}" type="sibTrans" cxnId="{0FB6AE41-291D-4579-9531-D11C63DD29C3}">
      <dgm:prSet/>
      <dgm:spPr/>
      <dgm:t>
        <a:bodyPr/>
        <a:lstStyle/>
        <a:p>
          <a:pPr latinLnBrk="1"/>
          <a:endParaRPr lang="ko-KR" altLang="en-US"/>
        </a:p>
      </dgm:t>
    </dgm:pt>
    <dgm:pt modelId="{DE743A2E-70CE-435C-8AA3-B17DF3C60DAB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경직되어 있고 고집스러움</a:t>
          </a:r>
          <a:endParaRPr lang="ko-KR" altLang="en-US" dirty="0">
            <a:latin typeface="+mj-ea"/>
            <a:ea typeface="+mj-ea"/>
          </a:endParaRPr>
        </a:p>
      </dgm:t>
    </dgm:pt>
    <dgm:pt modelId="{1F93F428-D36C-406C-92FE-D0934ECBA52B}" type="par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6D6D8773-7858-4A74-AB25-40831DEAC8F5}" type="sibTrans" cxnId="{3EF3F626-D375-42DF-A5A5-34204E1A32E0}">
      <dgm:prSet/>
      <dgm:spPr/>
      <dgm:t>
        <a:bodyPr/>
        <a:lstStyle/>
        <a:p>
          <a:pPr latinLnBrk="1"/>
          <a:endParaRPr lang="ko-KR" altLang="en-US"/>
        </a:p>
      </dgm:t>
    </dgm:pt>
    <dgm:pt modelId="{4C2ACE1A-7753-4E59-A889-894260F5C774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타인에게 일을 맡기지 않음</a:t>
          </a:r>
          <a:endParaRPr lang="ko-KR" altLang="en-US" dirty="0">
            <a:latin typeface="+mj-ea"/>
            <a:ea typeface="+mj-ea"/>
          </a:endParaRPr>
        </a:p>
      </dgm:t>
    </dgm:pt>
    <dgm:pt modelId="{341329B3-561C-4871-BF83-A455C7D29163}" type="par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879A90E3-EFFF-4C0A-B6C6-1E8BFE0F881C}" type="sibTrans" cxnId="{FAFB682B-9724-43A9-8A9B-795EEF6A84FB}">
      <dgm:prSet/>
      <dgm:spPr/>
      <dgm:t>
        <a:bodyPr/>
        <a:lstStyle/>
        <a:p>
          <a:pPr latinLnBrk="1"/>
          <a:endParaRPr lang="ko-KR" altLang="en-US"/>
        </a:p>
      </dgm:t>
    </dgm:pt>
    <dgm:pt modelId="{3A9D5336-DF00-4FA6-9D29-9C7FF8386C56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일상적인 일도 결정하기 어려워함</a:t>
          </a:r>
          <a:endParaRPr lang="ko-KR" altLang="en-US" dirty="0">
            <a:latin typeface="+mj-ea"/>
            <a:ea typeface="+mj-ea"/>
          </a:endParaRPr>
        </a:p>
      </dgm:t>
    </dgm:pt>
    <dgm:pt modelId="{016E4F11-FA69-46C1-A2C7-49ACBEEE682E}" type="par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DC3B2D20-19AD-4382-A992-88009311892D}" type="sibTrans" cxnId="{A8A820B2-7160-4963-8291-0E84F8588DD5}">
      <dgm:prSet/>
      <dgm:spPr/>
      <dgm:t>
        <a:bodyPr/>
        <a:lstStyle/>
        <a:p>
          <a:pPr latinLnBrk="1"/>
          <a:endParaRPr lang="ko-KR" altLang="en-US"/>
        </a:p>
      </dgm:t>
    </dgm:pt>
    <dgm:pt modelId="{A0261576-42BC-4312-9CD7-F14F6FA58B3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자신에 대한 책임을 맡을 누군가를 원함</a:t>
          </a:r>
          <a:endParaRPr lang="ko-KR" altLang="en-US" dirty="0">
            <a:latin typeface="+mj-ea"/>
            <a:ea typeface="+mj-ea"/>
          </a:endParaRPr>
        </a:p>
      </dgm:t>
    </dgm:pt>
    <dgm:pt modelId="{FB695EAB-CB38-40FC-96C1-D1954BE8AD10}" type="par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7CAB474C-E14D-4AD3-9F97-63B16B5E8724}" type="sibTrans" cxnId="{82102871-6A34-41F2-8017-B8C93D9E5C21}">
      <dgm:prSet/>
      <dgm:spPr/>
      <dgm:t>
        <a:bodyPr/>
        <a:lstStyle/>
        <a:p>
          <a:pPr latinLnBrk="1"/>
          <a:endParaRPr lang="ko-KR" altLang="en-US"/>
        </a:p>
      </dgm:t>
    </dgm:pt>
    <dgm:pt modelId="{CDBA8B10-97C2-4000-9263-18C2D4E08738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일을 시작하기 어려움</a:t>
          </a:r>
          <a:endParaRPr lang="ko-KR" altLang="en-US" dirty="0">
            <a:latin typeface="+mj-ea"/>
            <a:ea typeface="+mj-ea"/>
          </a:endParaRPr>
        </a:p>
      </dgm:t>
    </dgm:pt>
    <dgm:pt modelId="{8CD0CB05-DB18-473E-8EE3-947A7E1B7D57}" type="par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D7CB0814-F3D1-4FB0-8016-CE40EDE5EBF1}" type="sibTrans" cxnId="{584B58D3-D129-40DF-AC67-D53FD9AAC1B9}">
      <dgm:prSet/>
      <dgm:spPr/>
      <dgm:t>
        <a:bodyPr/>
        <a:lstStyle/>
        <a:p>
          <a:pPr latinLnBrk="1"/>
          <a:endParaRPr lang="ko-KR" altLang="en-US"/>
        </a:p>
      </dgm:t>
    </dgm:pt>
    <dgm:pt modelId="{9121A4E9-9B86-435E-AF42-2FDEE3B321F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지나칠 정도로 타인의 지지를 얻고자 함</a:t>
          </a:r>
          <a:endParaRPr lang="ko-KR" altLang="en-US" dirty="0">
            <a:latin typeface="+mj-ea"/>
            <a:ea typeface="+mj-ea"/>
          </a:endParaRPr>
        </a:p>
      </dgm:t>
    </dgm:pt>
    <dgm:pt modelId="{D7FF5215-E21F-46E3-BD5E-8C3AA6326EFF}" type="par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6521E890-3ADE-4FB9-A035-63399B635ABA}" type="sibTrans" cxnId="{C4F36704-6854-4461-B784-976F26891DA5}">
      <dgm:prSet/>
      <dgm:spPr/>
      <dgm:t>
        <a:bodyPr/>
        <a:lstStyle/>
        <a:p>
          <a:pPr latinLnBrk="1"/>
          <a:endParaRPr lang="ko-KR" altLang="en-US"/>
        </a:p>
      </dgm:t>
    </dgm:pt>
    <dgm:pt modelId="{AB14EF21-C51E-4B2C-B024-B68B888D4922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불편하거나 무력감을 느낌</a:t>
          </a:r>
          <a:endParaRPr lang="ko-KR" altLang="en-US" dirty="0">
            <a:latin typeface="+mj-ea"/>
            <a:ea typeface="+mj-ea"/>
          </a:endParaRPr>
        </a:p>
      </dgm:t>
    </dgm:pt>
    <dgm:pt modelId="{8E7BA384-1AA2-4229-9480-5A85EB32B1A6}" type="par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4AFA393C-0B0A-4871-A538-6E1B95927490}" type="sibTrans" cxnId="{5CE96621-7461-4C16-B78F-4E0E21A6E381}">
      <dgm:prSet/>
      <dgm:spPr/>
      <dgm:t>
        <a:bodyPr/>
        <a:lstStyle/>
        <a:p>
          <a:pPr latinLnBrk="1"/>
          <a:endParaRPr lang="ko-KR" altLang="en-US"/>
        </a:p>
      </dgm:t>
    </dgm:pt>
    <dgm:pt modelId="{AAF58E03-1B1B-4BDA-B9E4-2F83F85367D1}">
      <dgm:prSet phldrT="[텍스트]"/>
      <dgm:spPr/>
      <dgm:t>
        <a:bodyPr/>
        <a:lstStyle/>
        <a:p>
          <a:pPr latinLnBrk="1"/>
          <a:r>
            <a:rPr lang="ko-KR" altLang="en-US" dirty="0" smtClean="0">
              <a:latin typeface="+mj-ea"/>
              <a:ea typeface="+mj-ea"/>
            </a:rPr>
            <a:t>혼자 남게 되는 것에 대한 두려움이 있음</a:t>
          </a:r>
          <a:endParaRPr lang="ko-KR" altLang="en-US" dirty="0">
            <a:latin typeface="+mj-ea"/>
            <a:ea typeface="+mj-ea"/>
          </a:endParaRPr>
        </a:p>
      </dgm:t>
    </dgm:pt>
    <dgm:pt modelId="{B9787AA8-9BFB-40DF-B7C0-43CC5C18B91C}" type="par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4FF729AB-E56E-4234-B084-6CF61FDDC8D6}" type="sibTrans" cxnId="{63AC4768-36F6-4CCE-8CF3-B1962607E734}">
      <dgm:prSet/>
      <dgm:spPr/>
      <dgm:t>
        <a:bodyPr/>
        <a:lstStyle/>
        <a:p>
          <a:pPr latinLnBrk="1"/>
          <a:endParaRPr lang="ko-KR" altLang="en-US"/>
        </a:p>
      </dgm:t>
    </dgm:pt>
    <dgm:pt modelId="{1A57E1B2-F9CA-4F05-B23B-8A8DFEA08EB7}" type="pres">
      <dgm:prSet presAssocID="{4C951203-1B7A-4C0D-A136-566340EEAB3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64AAE2F-6679-4D79-91ED-D8E9EEFD0A14}" type="pres">
      <dgm:prSet presAssocID="{DB346CAF-1844-478C-9383-EED3EFD50A25}" presName="composite" presStyleCnt="0"/>
      <dgm:spPr/>
    </dgm:pt>
    <dgm:pt modelId="{CBA6D5C0-1BCC-4710-9E1A-A8E747448B81}" type="pres">
      <dgm:prSet presAssocID="{DB346CAF-1844-478C-9383-EED3EFD50A2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BF6B5F2-A7B1-464D-BAE3-9FE7CB604689}" type="pres">
      <dgm:prSet presAssocID="{DB346CAF-1844-478C-9383-EED3EFD50A2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58B157B-401F-4D86-8212-B350DB5136CE}" type="pres">
      <dgm:prSet presAssocID="{E47AFFBC-368A-428E-AF48-4A6303CA5912}" presName="space" presStyleCnt="0"/>
      <dgm:spPr/>
    </dgm:pt>
    <dgm:pt modelId="{F7065559-6899-402B-8CE4-FEF3FD771479}" type="pres">
      <dgm:prSet presAssocID="{D28ED64F-2A58-462E-90B9-AF0C33747CFE}" presName="composite" presStyleCnt="0"/>
      <dgm:spPr/>
    </dgm:pt>
    <dgm:pt modelId="{09D25EC7-B6F7-4974-A1F1-2CE8C52C601B}" type="pres">
      <dgm:prSet presAssocID="{D28ED64F-2A58-462E-90B9-AF0C33747CFE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83A47420-6656-4E47-803E-A19E065A4A79}" type="pres">
      <dgm:prSet presAssocID="{D28ED64F-2A58-462E-90B9-AF0C33747CFE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41DFF9B-1C4C-47CD-8C12-9CDE7B01A8B9}" type="pres">
      <dgm:prSet presAssocID="{BFBECD68-4BDB-4F69-9F24-8B0C50538296}" presName="space" presStyleCnt="0"/>
      <dgm:spPr/>
    </dgm:pt>
    <dgm:pt modelId="{61143D00-B5FB-4B98-B552-4B079BCD2223}" type="pres">
      <dgm:prSet presAssocID="{7070E226-74F9-4B8C-8158-3FAD55A5FF41}" presName="composite" presStyleCnt="0"/>
      <dgm:spPr/>
    </dgm:pt>
    <dgm:pt modelId="{CECA7B6D-2CDA-4DBD-8FD7-5F81DD9088E0}" type="pres">
      <dgm:prSet presAssocID="{7070E226-74F9-4B8C-8158-3FAD55A5FF41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125AF35-CAD8-4A21-99E7-02B68EE7EB11}" type="pres">
      <dgm:prSet presAssocID="{7070E226-74F9-4B8C-8158-3FAD55A5FF41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C312B13A-BF3A-43FA-9D43-3B640633E52A}" type="presOf" srcId="{A0261576-42BC-4312-9CD7-F14F6FA58B32}" destId="{3125AF35-CAD8-4A21-99E7-02B68EE7EB11}" srcOrd="0" destOrd="2" presId="urn:microsoft.com/office/officeart/2005/8/layout/hList1"/>
    <dgm:cxn modelId="{CB674A2B-0554-49C5-80FE-39A8571D15D9}" type="presOf" srcId="{CDBA8B10-97C2-4000-9263-18C2D4E08738}" destId="{3125AF35-CAD8-4A21-99E7-02B68EE7EB11}" srcOrd="0" destOrd="3" presId="urn:microsoft.com/office/officeart/2005/8/layout/hList1"/>
    <dgm:cxn modelId="{5C6F4350-F3EA-41B1-AA9C-C86713390FAB}" srcId="{DB346CAF-1844-478C-9383-EED3EFD50A25}" destId="{29CCE7F1-1E4C-4253-BC12-AAEF6A5BA25B}" srcOrd="4" destOrd="0" parTransId="{81967636-962C-476D-A2D0-F9EC922B1873}" sibTransId="{4BEF9937-CA18-45CC-95C4-6997C33C8C4C}"/>
    <dgm:cxn modelId="{3EF3F626-D375-42DF-A5A5-34204E1A32E0}" srcId="{B90916E8-972E-445B-919A-EBF8E90BF0CE}" destId="{DE743A2E-70CE-435C-8AA3-B17DF3C60DAB}" srcOrd="3" destOrd="0" parTransId="{1F93F428-D36C-406C-92FE-D0934ECBA52B}" sibTransId="{6D6D8773-7858-4A74-AB25-40831DEAC8F5}"/>
    <dgm:cxn modelId="{C2CE04FB-9F19-49CF-A96F-3AE1D2157C38}" type="presOf" srcId="{5A093251-A1DB-4445-A7FF-AD4697414335}" destId="{FBF6B5F2-A7B1-464D-BAE3-9FE7CB604689}" srcOrd="0" destOrd="5" presId="urn:microsoft.com/office/officeart/2005/8/layout/hList1"/>
    <dgm:cxn modelId="{A6D424F6-79F9-40BF-80B2-CFACC77ED37D}" type="presOf" srcId="{AB14EF21-C51E-4B2C-B024-B68B888D4922}" destId="{3125AF35-CAD8-4A21-99E7-02B68EE7EB11}" srcOrd="0" destOrd="5" presId="urn:microsoft.com/office/officeart/2005/8/layout/hList1"/>
    <dgm:cxn modelId="{3CADB6C0-FF3E-43EF-87CA-2C22D04F854C}" type="presOf" srcId="{9121A4E9-9B86-435E-AF42-2FDEE3B321F1}" destId="{3125AF35-CAD8-4A21-99E7-02B68EE7EB11}" srcOrd="0" destOrd="4" presId="urn:microsoft.com/office/officeart/2005/8/layout/hList1"/>
    <dgm:cxn modelId="{7B2B1BE8-B8D0-4A3F-B7B5-973F4C575844}" type="presOf" srcId="{B8958138-D0C2-4C78-8DE1-8CF30CED7506}" destId="{FBF6B5F2-A7B1-464D-BAE3-9FE7CB604689}" srcOrd="0" destOrd="8" presId="urn:microsoft.com/office/officeart/2005/8/layout/hList1"/>
    <dgm:cxn modelId="{82102871-6A34-41F2-8017-B8C93D9E5C21}" srcId="{F62B0705-CABA-4BCB-A830-AC2ECF0065A7}" destId="{A0261576-42BC-4312-9CD7-F14F6FA58B32}" srcOrd="1" destOrd="0" parTransId="{FB695EAB-CB38-40FC-96C1-D1954BE8AD10}" sibTransId="{7CAB474C-E14D-4AD3-9F97-63B16B5E8724}"/>
    <dgm:cxn modelId="{98D32BC9-DCBC-4FFC-8CB1-D3390CE3AA67}" type="presOf" srcId="{B7F1DECE-37C3-45EA-BC1B-F3FA7F47FC2F}" destId="{FBF6B5F2-A7B1-464D-BAE3-9FE7CB604689}" srcOrd="0" destOrd="6" presId="urn:microsoft.com/office/officeart/2005/8/layout/hList1"/>
    <dgm:cxn modelId="{3C635D54-CE01-4AE2-9493-19105F9EA60E}" srcId="{B90916E8-972E-445B-919A-EBF8E90BF0CE}" destId="{08F175C6-F9C2-4617-8BD4-A49924FB534B}" srcOrd="0" destOrd="0" parTransId="{5B85B5A5-3BA5-4017-8C2E-9DCFDF9638D9}" sibTransId="{8651D83F-6D48-4F42-BBDE-3085264601C9}"/>
    <dgm:cxn modelId="{25F06716-03BD-4A99-8ED2-9EA025A1805B}" srcId="{4C951203-1B7A-4C0D-A136-566340EEAB36}" destId="{DB346CAF-1844-478C-9383-EED3EFD50A25}" srcOrd="0" destOrd="0" parTransId="{389ECBA6-2B30-4885-AD28-71614B379D3E}" sibTransId="{E47AFFBC-368A-428E-AF48-4A6303CA5912}"/>
    <dgm:cxn modelId="{05755EE1-F9FD-46DF-981F-722DFB2449EA}" srcId="{4C951203-1B7A-4C0D-A136-566340EEAB36}" destId="{7070E226-74F9-4B8C-8158-3FAD55A5FF41}" srcOrd="2" destOrd="0" parTransId="{BB95C5B3-D462-41D7-87F5-A56E82DA6331}" sibTransId="{F92008C5-8286-4483-BF38-24E158BC081A}"/>
    <dgm:cxn modelId="{64351A27-3E82-4D7A-B43D-A8FDC6BD6C55}" type="presOf" srcId="{DE743A2E-70CE-435C-8AA3-B17DF3C60DAB}" destId="{83A47420-6656-4E47-803E-A19E065A4A79}" srcOrd="0" destOrd="4" presId="urn:microsoft.com/office/officeart/2005/8/layout/hList1"/>
    <dgm:cxn modelId="{FAFB682B-9724-43A9-8A9B-795EEF6A84FB}" srcId="{B90916E8-972E-445B-919A-EBF8E90BF0CE}" destId="{4C2ACE1A-7753-4E59-A889-894260F5C774}" srcOrd="4" destOrd="0" parTransId="{341329B3-561C-4871-BF83-A455C7D29163}" sibTransId="{879A90E3-EFFF-4C0A-B6C6-1E8BFE0F881C}"/>
    <dgm:cxn modelId="{3DE6DCF6-33EC-469C-935A-5D56304A9DA7}" srcId="{D28ED64F-2A58-462E-90B9-AF0C33747CFE}" destId="{B90916E8-972E-445B-919A-EBF8E90BF0CE}" srcOrd="0" destOrd="0" parTransId="{2C782832-5F66-486F-99A9-47C2FEB2DE3D}" sibTransId="{BF2003A5-D14C-43D4-B003-037E6735B839}"/>
    <dgm:cxn modelId="{51F9C798-A7FC-4457-AC6F-EC7C01F4842C}" srcId="{BE2F10DC-0C6F-4253-9441-0578C22FE8E8}" destId="{935D71CE-8813-45C9-9998-EA19BA034431}" srcOrd="2" destOrd="0" parTransId="{3E8DF0BE-3B0A-4003-9694-9B77AA8941E2}" sibTransId="{5F6760CB-5790-43E1-98B2-017E4A870D26}"/>
    <dgm:cxn modelId="{959E85D9-70AE-43C8-B3DE-9282D08E1F28}" type="presOf" srcId="{B90916E8-972E-445B-919A-EBF8E90BF0CE}" destId="{83A47420-6656-4E47-803E-A19E065A4A79}" srcOrd="0" destOrd="0" presId="urn:microsoft.com/office/officeart/2005/8/layout/hList1"/>
    <dgm:cxn modelId="{BC9FE413-2BC7-41C1-8B04-9818F4CF94A7}" type="presOf" srcId="{E3A29E32-A304-48CE-AA9B-FFEC8CAFC8D8}" destId="{FBF6B5F2-A7B1-464D-BAE3-9FE7CB604689}" srcOrd="0" destOrd="10" presId="urn:microsoft.com/office/officeart/2005/8/layout/hList1"/>
    <dgm:cxn modelId="{7D239800-6D4F-4540-BBBC-3A8126887709}" type="presOf" srcId="{DB346CAF-1844-478C-9383-EED3EFD50A25}" destId="{CBA6D5C0-1BCC-4710-9E1A-A8E747448B81}" srcOrd="0" destOrd="0" presId="urn:microsoft.com/office/officeart/2005/8/layout/hList1"/>
    <dgm:cxn modelId="{37671C85-DA6C-42CA-916F-B33F2ADA3CB4}" type="presOf" srcId="{AAF58E03-1B1B-4BDA-B9E4-2F83F85367D1}" destId="{3125AF35-CAD8-4A21-99E7-02B68EE7EB11}" srcOrd="0" destOrd="6" presId="urn:microsoft.com/office/officeart/2005/8/layout/hList1"/>
    <dgm:cxn modelId="{432A4586-1EF3-4A29-AFEE-607FC8768530}" type="presOf" srcId="{30C5236C-5BA6-4F76-BE94-8C5DB9B4C713}" destId="{FBF6B5F2-A7B1-464D-BAE3-9FE7CB604689}" srcOrd="0" destOrd="9" presId="urn:microsoft.com/office/officeart/2005/8/layout/hList1"/>
    <dgm:cxn modelId="{81946581-0B75-4D8D-B1C1-B88AB46B859B}" srcId="{DB346CAF-1844-478C-9383-EED3EFD50A25}" destId="{B8958138-D0C2-4C78-8DE1-8CF30CED7506}" srcOrd="1" destOrd="0" parTransId="{698F89C0-1F59-4595-8ECF-7291E9C406EA}" sibTransId="{C9FDDD68-B674-44B1-B1F2-F2451592A79A}"/>
    <dgm:cxn modelId="{5CE96621-7461-4C16-B78F-4E0E21A6E381}" srcId="{F62B0705-CABA-4BCB-A830-AC2ECF0065A7}" destId="{AB14EF21-C51E-4B2C-B024-B68B888D4922}" srcOrd="4" destOrd="0" parTransId="{8E7BA384-1AA2-4229-9480-5A85EB32B1A6}" sibTransId="{4AFA393C-0B0A-4871-A538-6E1B95927490}"/>
    <dgm:cxn modelId="{B0878CEE-F812-4B59-BCE6-1E85C655228A}" type="presOf" srcId="{BE2F10DC-0C6F-4253-9441-0578C22FE8E8}" destId="{FBF6B5F2-A7B1-464D-BAE3-9FE7CB604689}" srcOrd="0" destOrd="0" presId="urn:microsoft.com/office/officeart/2005/8/layout/hList1"/>
    <dgm:cxn modelId="{F68E5FB2-9E28-4096-8D4D-BCB6B712078A}" srcId="{BE2F10DC-0C6F-4253-9441-0578C22FE8E8}" destId="{E611FBAF-47A5-419D-985D-04BF4FE3EF86}" srcOrd="6" destOrd="0" parTransId="{3DAEC12B-89ED-422C-B200-9860163F0D8D}" sibTransId="{37C488AD-F72D-4D63-AA7B-057FD6FCF5BE}"/>
    <dgm:cxn modelId="{14C12A48-7E0A-415F-9B69-4E465562C02C}" type="presOf" srcId="{3B0D1D39-7B6E-431A-B109-B211219FC08A}" destId="{83A47420-6656-4E47-803E-A19E065A4A79}" srcOrd="0" destOrd="3" presId="urn:microsoft.com/office/officeart/2005/8/layout/hList1"/>
    <dgm:cxn modelId="{9F185B02-2063-4A18-AC61-73351EC522AE}" type="presOf" srcId="{08F175C6-F9C2-4617-8BD4-A49924FB534B}" destId="{83A47420-6656-4E47-803E-A19E065A4A79}" srcOrd="0" destOrd="1" presId="urn:microsoft.com/office/officeart/2005/8/layout/hList1"/>
    <dgm:cxn modelId="{0491BD57-7D69-4DE3-A321-1D6798C70AF0}" srcId="{BE2F10DC-0C6F-4253-9441-0578C22FE8E8}" destId="{58E2D441-2DDE-4E56-9332-62538C0C5FCB}" srcOrd="0" destOrd="0" parTransId="{6F441F50-F66C-4562-AE9F-78739A5A2687}" sibTransId="{E5BD2A41-43E8-47F8-8A42-68AAFFBF69C3}"/>
    <dgm:cxn modelId="{047D52B1-1C25-487A-BA37-2A755BDFA769}" type="presOf" srcId="{F62B0705-CABA-4BCB-A830-AC2ECF0065A7}" destId="{3125AF35-CAD8-4A21-99E7-02B68EE7EB11}" srcOrd="0" destOrd="0" presId="urn:microsoft.com/office/officeart/2005/8/layout/hList1"/>
    <dgm:cxn modelId="{C4F36704-6854-4461-B784-976F26891DA5}" srcId="{F62B0705-CABA-4BCB-A830-AC2ECF0065A7}" destId="{9121A4E9-9B86-435E-AF42-2FDEE3B321F1}" srcOrd="3" destOrd="0" parTransId="{D7FF5215-E21F-46E3-BD5E-8C3AA6326EFF}" sibTransId="{6521E890-3ADE-4FB9-A035-63399B635ABA}"/>
    <dgm:cxn modelId="{15F814AA-C6E2-4922-B40E-9C86CC78E14A}" srcId="{4C951203-1B7A-4C0D-A136-566340EEAB36}" destId="{D28ED64F-2A58-462E-90B9-AF0C33747CFE}" srcOrd="1" destOrd="0" parTransId="{D2DAC891-F749-498C-A503-385472501315}" sibTransId="{BFBECD68-4BDB-4F69-9F24-8B0C50538296}"/>
    <dgm:cxn modelId="{A918542E-60C1-4A31-9F91-6F8455A1CA1C}" srcId="{BE2F10DC-0C6F-4253-9441-0578C22FE8E8}" destId="{5A093251-A1DB-4445-A7FF-AD4697414335}" srcOrd="4" destOrd="0" parTransId="{35E4233E-778C-43FD-9E57-0E5E1A69B82D}" sibTransId="{1C0E1F8A-2FFE-4844-95F4-E28354185735}"/>
    <dgm:cxn modelId="{7EE7CB22-EFA4-4B0F-A3EB-17BBE2D251D3}" srcId="{BE2F10DC-0C6F-4253-9441-0578C22FE8E8}" destId="{B7F1DECE-37C3-45EA-BC1B-F3FA7F47FC2F}" srcOrd="5" destOrd="0" parTransId="{B7822798-EE3B-42DC-8804-431ADE1DB041}" sibTransId="{18343B47-F528-4BDC-A6A8-3AF2A89A00A4}"/>
    <dgm:cxn modelId="{613F332F-2120-417C-9C7B-421E93B57DC3}" type="presOf" srcId="{E66C33CB-3082-48B7-9813-56E974FFD260}" destId="{83A47420-6656-4E47-803E-A19E065A4A79}" srcOrd="0" destOrd="2" presId="urn:microsoft.com/office/officeart/2005/8/layout/hList1"/>
    <dgm:cxn modelId="{51403F1A-325B-4D58-BAE5-5BC047F7750B}" type="presOf" srcId="{4C2ACE1A-7753-4E59-A889-894260F5C774}" destId="{83A47420-6656-4E47-803E-A19E065A4A79}" srcOrd="0" destOrd="5" presId="urn:microsoft.com/office/officeart/2005/8/layout/hList1"/>
    <dgm:cxn modelId="{3E3ED28B-D0DC-4E62-AEE7-5CB466A81C16}" type="presOf" srcId="{14E46B0C-1EE5-4A98-9F6D-098B1CE61486}" destId="{FBF6B5F2-A7B1-464D-BAE3-9FE7CB604689}" srcOrd="0" destOrd="4" presId="urn:microsoft.com/office/officeart/2005/8/layout/hList1"/>
    <dgm:cxn modelId="{A5E6648D-00E8-4012-A704-BC9AD49006E8}" srcId="{DB346CAF-1844-478C-9383-EED3EFD50A25}" destId="{30C5236C-5BA6-4F76-BE94-8C5DB9B4C713}" srcOrd="2" destOrd="0" parTransId="{552605AE-6D69-4B7C-991B-9D1EB8C467F1}" sibTransId="{97C6E185-FDC9-4BDB-8447-D5F2F44EDC5B}"/>
    <dgm:cxn modelId="{B43E19FD-D7E0-42E5-B7CB-42839BB12D54}" type="presOf" srcId="{7070E226-74F9-4B8C-8158-3FAD55A5FF41}" destId="{CECA7B6D-2CDA-4DBD-8FD7-5F81DD9088E0}" srcOrd="0" destOrd="0" presId="urn:microsoft.com/office/officeart/2005/8/layout/hList1"/>
    <dgm:cxn modelId="{D1EFF7FA-8129-47C2-88E3-0994C8EC67E5}" srcId="{BE2F10DC-0C6F-4253-9441-0578C22FE8E8}" destId="{14E46B0C-1EE5-4A98-9F6D-098B1CE61486}" srcOrd="3" destOrd="0" parTransId="{10C10562-E5D6-4C2C-9B97-90327DBE43D8}" sibTransId="{70F8F19A-01F8-4DB1-AD36-8048A92314EE}"/>
    <dgm:cxn modelId="{0FB6AE41-291D-4579-9531-D11C63DD29C3}" srcId="{B90916E8-972E-445B-919A-EBF8E90BF0CE}" destId="{3B0D1D39-7B6E-431A-B109-B211219FC08A}" srcOrd="2" destOrd="0" parTransId="{B4785374-F289-4A9A-A40D-ACFE38983AA1}" sibTransId="{7F8F801A-10D2-4134-8845-38CCCE7D14B6}"/>
    <dgm:cxn modelId="{A9D4D985-B559-4F83-8BAB-4A682C815263}" type="presOf" srcId="{51B0A15F-3A6C-485F-9363-02B6CB7CFA51}" destId="{FBF6B5F2-A7B1-464D-BAE3-9FE7CB604689}" srcOrd="0" destOrd="2" presId="urn:microsoft.com/office/officeart/2005/8/layout/hList1"/>
    <dgm:cxn modelId="{542FB655-F987-44FF-B5D6-797C555CA128}" srcId="{DB346CAF-1844-478C-9383-EED3EFD50A25}" destId="{BE2F10DC-0C6F-4253-9441-0578C22FE8E8}" srcOrd="0" destOrd="0" parTransId="{DD1DEA38-E53A-42EB-A4ED-5D56C138FB69}" sibTransId="{04A80988-8937-4E0D-A59F-1A435AFAAB14}"/>
    <dgm:cxn modelId="{36C6A6D1-79D0-42E1-8C1F-FA651C5EB147}" srcId="{DB346CAF-1844-478C-9383-EED3EFD50A25}" destId="{E3A29E32-A304-48CE-AA9B-FFEC8CAFC8D8}" srcOrd="3" destOrd="0" parTransId="{208A1C58-A320-435B-910E-C74F8AD64F94}" sibTransId="{864E6547-7978-4A18-B825-5418C8C13FF1}"/>
    <dgm:cxn modelId="{0BA53B7C-6618-4141-8131-7C3E829C6950}" type="presOf" srcId="{58E2D441-2DDE-4E56-9332-62538C0C5FCB}" destId="{FBF6B5F2-A7B1-464D-BAE3-9FE7CB604689}" srcOrd="0" destOrd="1" presId="urn:microsoft.com/office/officeart/2005/8/layout/hList1"/>
    <dgm:cxn modelId="{63AC4768-36F6-4CCE-8CF3-B1962607E734}" srcId="{F62B0705-CABA-4BCB-A830-AC2ECF0065A7}" destId="{AAF58E03-1B1B-4BDA-B9E4-2F83F85367D1}" srcOrd="5" destOrd="0" parTransId="{B9787AA8-9BFB-40DF-B7C0-43CC5C18B91C}" sibTransId="{4FF729AB-E56E-4234-B084-6CF61FDDC8D6}"/>
    <dgm:cxn modelId="{032C90D2-11FB-47AE-A445-17DA605FE206}" type="presOf" srcId="{E611FBAF-47A5-419D-985D-04BF4FE3EF86}" destId="{FBF6B5F2-A7B1-464D-BAE3-9FE7CB604689}" srcOrd="0" destOrd="7" presId="urn:microsoft.com/office/officeart/2005/8/layout/hList1"/>
    <dgm:cxn modelId="{3387C0E0-E1A9-4937-A0F6-C445E1FE8077}" type="presOf" srcId="{935D71CE-8813-45C9-9998-EA19BA034431}" destId="{FBF6B5F2-A7B1-464D-BAE3-9FE7CB604689}" srcOrd="0" destOrd="3" presId="urn:microsoft.com/office/officeart/2005/8/layout/hList1"/>
    <dgm:cxn modelId="{A8A820B2-7160-4963-8291-0E84F8588DD5}" srcId="{F62B0705-CABA-4BCB-A830-AC2ECF0065A7}" destId="{3A9D5336-DF00-4FA6-9D29-9C7FF8386C56}" srcOrd="0" destOrd="0" parTransId="{016E4F11-FA69-46C1-A2C7-49ACBEEE682E}" sibTransId="{DC3B2D20-19AD-4382-A992-88009311892D}"/>
    <dgm:cxn modelId="{E423672E-1943-4717-AAA4-149BF84544EE}" srcId="{7070E226-74F9-4B8C-8158-3FAD55A5FF41}" destId="{F62B0705-CABA-4BCB-A830-AC2ECF0065A7}" srcOrd="0" destOrd="0" parTransId="{F8363FA4-CF6C-4EE5-8100-F458A2CACB31}" sibTransId="{A23EC102-CD45-4222-B063-D60B9ECB7C58}"/>
    <dgm:cxn modelId="{C9B8CAA8-37AA-4C03-9B38-0F74A6D77C23}" srcId="{B90916E8-972E-445B-919A-EBF8E90BF0CE}" destId="{E66C33CB-3082-48B7-9813-56E974FFD260}" srcOrd="1" destOrd="0" parTransId="{D3911525-3953-44C9-8897-846B25A3ECA4}" sibTransId="{D6051E36-7187-4587-93DF-5A3885A7BECE}"/>
    <dgm:cxn modelId="{966D50FA-6F80-4255-A7E0-87769D5A54D8}" type="presOf" srcId="{29CCE7F1-1E4C-4253-BC12-AAEF6A5BA25B}" destId="{FBF6B5F2-A7B1-464D-BAE3-9FE7CB604689}" srcOrd="0" destOrd="11" presId="urn:microsoft.com/office/officeart/2005/8/layout/hList1"/>
    <dgm:cxn modelId="{618A0028-2B7F-400D-B28B-5B962A6D732D}" type="presOf" srcId="{4C951203-1B7A-4C0D-A136-566340EEAB36}" destId="{1A57E1B2-F9CA-4F05-B23B-8A8DFEA08EB7}" srcOrd="0" destOrd="0" presId="urn:microsoft.com/office/officeart/2005/8/layout/hList1"/>
    <dgm:cxn modelId="{D29BAC26-5435-42FC-8169-717703490F96}" type="presOf" srcId="{D28ED64F-2A58-462E-90B9-AF0C33747CFE}" destId="{09D25EC7-B6F7-4974-A1F1-2CE8C52C601B}" srcOrd="0" destOrd="0" presId="urn:microsoft.com/office/officeart/2005/8/layout/hList1"/>
    <dgm:cxn modelId="{E1DD2AE0-74C2-41AD-9F86-667AA5288CAE}" srcId="{BE2F10DC-0C6F-4253-9441-0578C22FE8E8}" destId="{51B0A15F-3A6C-485F-9363-02B6CB7CFA51}" srcOrd="1" destOrd="0" parTransId="{8296C865-E990-4101-8C2E-14C56F344DF2}" sibTransId="{E5B492DB-AE31-4CE5-84AB-34EC9896ACD0}"/>
    <dgm:cxn modelId="{584B58D3-D129-40DF-AC67-D53FD9AAC1B9}" srcId="{F62B0705-CABA-4BCB-A830-AC2ECF0065A7}" destId="{CDBA8B10-97C2-4000-9263-18C2D4E08738}" srcOrd="2" destOrd="0" parTransId="{8CD0CB05-DB18-473E-8EE3-947A7E1B7D57}" sibTransId="{D7CB0814-F3D1-4FB0-8016-CE40EDE5EBF1}"/>
    <dgm:cxn modelId="{7517AD9F-60EF-40CC-954C-DD23EA315515}" type="presOf" srcId="{3A9D5336-DF00-4FA6-9D29-9C7FF8386C56}" destId="{3125AF35-CAD8-4A21-99E7-02B68EE7EB11}" srcOrd="0" destOrd="1" presId="urn:microsoft.com/office/officeart/2005/8/layout/hList1"/>
    <dgm:cxn modelId="{6DE59553-ED03-4B5A-9E1E-6AAD51BFD783}" type="presParOf" srcId="{1A57E1B2-F9CA-4F05-B23B-8A8DFEA08EB7}" destId="{364AAE2F-6679-4D79-91ED-D8E9EEFD0A14}" srcOrd="0" destOrd="0" presId="urn:microsoft.com/office/officeart/2005/8/layout/hList1"/>
    <dgm:cxn modelId="{15ECE82E-36FC-49FF-A7F1-C953A5C7B39E}" type="presParOf" srcId="{364AAE2F-6679-4D79-91ED-D8E9EEFD0A14}" destId="{CBA6D5C0-1BCC-4710-9E1A-A8E747448B81}" srcOrd="0" destOrd="0" presId="urn:microsoft.com/office/officeart/2005/8/layout/hList1"/>
    <dgm:cxn modelId="{7B445054-C2E3-4AD9-ADE5-EFC340CB89D6}" type="presParOf" srcId="{364AAE2F-6679-4D79-91ED-D8E9EEFD0A14}" destId="{FBF6B5F2-A7B1-464D-BAE3-9FE7CB604689}" srcOrd="1" destOrd="0" presId="urn:microsoft.com/office/officeart/2005/8/layout/hList1"/>
    <dgm:cxn modelId="{43EAEC52-BD02-49AA-B57A-A4B449B6E010}" type="presParOf" srcId="{1A57E1B2-F9CA-4F05-B23B-8A8DFEA08EB7}" destId="{858B157B-401F-4D86-8212-B350DB5136CE}" srcOrd="1" destOrd="0" presId="urn:microsoft.com/office/officeart/2005/8/layout/hList1"/>
    <dgm:cxn modelId="{CA5EE23B-5A2B-405D-B135-196F7CE4526C}" type="presParOf" srcId="{1A57E1B2-F9CA-4F05-B23B-8A8DFEA08EB7}" destId="{F7065559-6899-402B-8CE4-FEF3FD771479}" srcOrd="2" destOrd="0" presId="urn:microsoft.com/office/officeart/2005/8/layout/hList1"/>
    <dgm:cxn modelId="{BF441A1B-CB2E-48E1-932E-20AD62B1ED16}" type="presParOf" srcId="{F7065559-6899-402B-8CE4-FEF3FD771479}" destId="{09D25EC7-B6F7-4974-A1F1-2CE8C52C601B}" srcOrd="0" destOrd="0" presId="urn:microsoft.com/office/officeart/2005/8/layout/hList1"/>
    <dgm:cxn modelId="{E1F8C4F0-6F09-4FE7-BFFF-7B79619D6E7B}" type="presParOf" srcId="{F7065559-6899-402B-8CE4-FEF3FD771479}" destId="{83A47420-6656-4E47-803E-A19E065A4A79}" srcOrd="1" destOrd="0" presId="urn:microsoft.com/office/officeart/2005/8/layout/hList1"/>
    <dgm:cxn modelId="{EAC3E415-13FE-4FE7-A5B4-E6267A28C277}" type="presParOf" srcId="{1A57E1B2-F9CA-4F05-B23B-8A8DFEA08EB7}" destId="{641DFF9B-1C4C-47CD-8C12-9CDE7B01A8B9}" srcOrd="3" destOrd="0" presId="urn:microsoft.com/office/officeart/2005/8/layout/hList1"/>
    <dgm:cxn modelId="{D45887AF-282D-451A-ACB7-919B1C544E1A}" type="presParOf" srcId="{1A57E1B2-F9CA-4F05-B23B-8A8DFEA08EB7}" destId="{61143D00-B5FB-4B98-B552-4B079BCD2223}" srcOrd="4" destOrd="0" presId="urn:microsoft.com/office/officeart/2005/8/layout/hList1"/>
    <dgm:cxn modelId="{7C53A9EC-3619-4FCE-91CD-438E6854E426}" type="presParOf" srcId="{61143D00-B5FB-4B98-B552-4B079BCD2223}" destId="{CECA7B6D-2CDA-4DBD-8FD7-5F81DD9088E0}" srcOrd="0" destOrd="0" presId="urn:microsoft.com/office/officeart/2005/8/layout/hList1"/>
    <dgm:cxn modelId="{66B5AD90-7DA8-4095-8DBA-5465B45B3B88}" type="presParOf" srcId="{61143D00-B5FB-4B98-B552-4B079BCD2223}" destId="{3125AF35-CAD8-4A21-99E7-02B68EE7EB1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06176C-08E0-44BB-B2E5-4F24BCC6910E}">
      <dsp:nvSpPr>
        <dsp:cNvPr id="0" name=""/>
        <dsp:cNvSpPr/>
      </dsp:nvSpPr>
      <dsp:spPr>
        <a:xfrm>
          <a:off x="1789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A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1789" y="14602"/>
        <a:ext cx="1848445" cy="739378"/>
      </dsp:txXfrm>
    </dsp:sp>
    <dsp:sp modelId="{156FD872-40C2-4685-A37F-BCA2ECD089C3}">
      <dsp:nvSpPr>
        <dsp:cNvPr id="0" name=""/>
        <dsp:cNvSpPr/>
      </dsp:nvSpPr>
      <dsp:spPr>
        <a:xfrm>
          <a:off x="1789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과장되고 별난 경향을 보이는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편집성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분열형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1789" y="753981"/>
        <a:ext cx="1848445" cy="2327760"/>
      </dsp:txXfrm>
    </dsp:sp>
    <dsp:sp modelId="{1AE4A100-4CC1-48E2-AC15-80FF67FA5CF2}">
      <dsp:nvSpPr>
        <dsp:cNvPr id="0" name=""/>
        <dsp:cNvSpPr/>
      </dsp:nvSpPr>
      <dsp:spPr>
        <a:xfrm>
          <a:off x="2078093" y="1848"/>
          <a:ext cx="1877964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B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2078093" y="1848"/>
        <a:ext cx="1877964" cy="739378"/>
      </dsp:txXfrm>
    </dsp:sp>
    <dsp:sp modelId="{5DDB9FB7-9C2B-4D7F-881C-C343CD6B1AFA}">
      <dsp:nvSpPr>
        <dsp:cNvPr id="0" name=""/>
        <dsp:cNvSpPr/>
      </dsp:nvSpPr>
      <dsp:spPr>
        <a:xfrm>
          <a:off x="2123777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지나치게 감정적이고 극적이며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변덕스러운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err="1" smtClean="0">
              <a:latin typeface="+mj-ea"/>
              <a:ea typeface="+mj-ea"/>
            </a:rPr>
            <a:t>반사회성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경계성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연기성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자기애성</a:t>
          </a:r>
          <a:r>
            <a:rPr lang="ko-KR" altLang="en-US" sz="1600" kern="1200" dirty="0" smtClean="0">
              <a:latin typeface="+mj-ea"/>
              <a:ea typeface="+mj-ea"/>
            </a:rPr>
            <a:t>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2123777" y="753981"/>
        <a:ext cx="1848445" cy="2327760"/>
      </dsp:txXfrm>
    </dsp:sp>
    <dsp:sp modelId="{5D2E2659-3792-4A10-AAC7-AC044004F979}">
      <dsp:nvSpPr>
        <dsp:cNvPr id="0" name=""/>
        <dsp:cNvSpPr/>
      </dsp:nvSpPr>
      <dsp:spPr>
        <a:xfrm>
          <a:off x="4245764" y="14602"/>
          <a:ext cx="1848445" cy="7393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000" kern="1200" dirty="0" smtClean="0">
              <a:latin typeface="+mj-ea"/>
              <a:ea typeface="+mj-ea"/>
            </a:rPr>
            <a:t>C</a:t>
          </a:r>
          <a:r>
            <a:rPr lang="ko-KR" altLang="en-US" sz="2000" kern="1200" dirty="0" smtClean="0">
              <a:latin typeface="+mj-ea"/>
              <a:ea typeface="+mj-ea"/>
            </a:rPr>
            <a:t>군 성격장애</a:t>
          </a:r>
          <a:endParaRPr lang="ko-KR" altLang="en-US" sz="2000" kern="1200" dirty="0">
            <a:latin typeface="+mj-ea"/>
            <a:ea typeface="+mj-ea"/>
          </a:endParaRPr>
        </a:p>
      </dsp:txBody>
      <dsp:txXfrm>
        <a:off x="4245764" y="14602"/>
        <a:ext cx="1848445" cy="739378"/>
      </dsp:txXfrm>
    </dsp:sp>
    <dsp:sp modelId="{54D97A37-C41D-409C-86C5-8476C30D4C52}">
      <dsp:nvSpPr>
        <dsp:cNvPr id="0" name=""/>
        <dsp:cNvSpPr/>
      </dsp:nvSpPr>
      <dsp:spPr>
        <a:xfrm>
          <a:off x="4245764" y="753981"/>
          <a:ext cx="1848445" cy="2327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감정이 위축돼 있고 불안하고 근심하는 것이 특징</a:t>
          </a:r>
          <a:endParaRPr lang="ko-KR" altLang="en-US" sz="1600" kern="1200" dirty="0">
            <a:latin typeface="+mj-ea"/>
            <a:ea typeface="+mj-ea"/>
          </a:endParaRPr>
        </a:p>
        <a:p>
          <a:pPr marL="171450" lvl="1" indent="-171450" algn="l" defTabSz="71120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600" kern="1200" dirty="0" smtClean="0">
              <a:latin typeface="+mj-ea"/>
              <a:ea typeface="+mj-ea"/>
            </a:rPr>
            <a:t>회피성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err="1" smtClean="0">
              <a:latin typeface="+mj-ea"/>
              <a:ea typeface="+mj-ea"/>
            </a:rPr>
            <a:t>강박성</a:t>
          </a:r>
          <a:r>
            <a:rPr lang="en-US" altLang="ko-KR" sz="1600" kern="1200" dirty="0" smtClean="0">
              <a:latin typeface="+mj-ea"/>
              <a:ea typeface="+mj-ea"/>
            </a:rPr>
            <a:t>, </a:t>
          </a:r>
          <a:r>
            <a:rPr lang="ko-KR" altLang="en-US" sz="1600" kern="1200" dirty="0" smtClean="0">
              <a:latin typeface="+mj-ea"/>
              <a:ea typeface="+mj-ea"/>
            </a:rPr>
            <a:t>의존성 인격장애가 있음</a:t>
          </a:r>
          <a:endParaRPr lang="ko-KR" altLang="en-US" sz="1600" kern="1200" dirty="0">
            <a:latin typeface="+mj-ea"/>
            <a:ea typeface="+mj-ea"/>
          </a:endParaRPr>
        </a:p>
      </dsp:txBody>
      <dsp:txXfrm>
        <a:off x="4245764" y="753981"/>
        <a:ext cx="1848445" cy="23277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82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편집성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10120"/>
        <a:ext cx="2128173" cy="316800"/>
      </dsp:txXfrm>
    </dsp:sp>
    <dsp:sp modelId="{FBF6B5F2-A7B1-464D-BAE3-9FE7CB604689}">
      <dsp:nvSpPr>
        <dsp:cNvPr id="0" name=""/>
        <dsp:cNvSpPr/>
      </dsp:nvSpPr>
      <dsp:spPr>
        <a:xfrm>
          <a:off x="2182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동기를 악의에 찬 것으로 의심하고 불신함 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다른사람들이</a:t>
          </a:r>
          <a:r>
            <a:rPr lang="ko-KR" altLang="en-US" sz="1100" kern="1200" dirty="0" smtClean="0">
              <a:latin typeface="+mj-ea"/>
              <a:ea typeface="+mj-ea"/>
            </a:rPr>
            <a:t> 자신을 해친다고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타인의 성실성에 대한 부당한 의심에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타인을 신뢰하지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원한을 간직함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반격하거나 화를 내면서 반응함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배우자의 정절을 반복적으로 의심함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주된 문제가 타인에 대한 의심임으로 </a:t>
          </a:r>
          <a:r>
            <a:rPr lang="ko-KR" altLang="en-US" sz="1100" kern="1200" dirty="0" err="1" smtClean="0">
              <a:latin typeface="+mj-ea"/>
              <a:ea typeface="+mj-ea"/>
            </a:rPr>
            <a:t>치료시에</a:t>
          </a:r>
          <a:r>
            <a:rPr lang="ko-KR" altLang="en-US" sz="1100" kern="1200" dirty="0" smtClean="0">
              <a:latin typeface="+mj-ea"/>
              <a:ea typeface="+mj-ea"/>
            </a:rPr>
            <a:t> 일관성 있게 중립적인 태도를 보여야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지나치게 초조하거나 망상적 사고가 있는 경우 약물치료도 병행함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82" y="326920"/>
        <a:ext cx="2128173" cy="4303023"/>
      </dsp:txXfrm>
    </dsp:sp>
    <dsp:sp modelId="{09D25EC7-B6F7-4974-A1F1-2CE8C52C601B}">
      <dsp:nvSpPr>
        <dsp:cNvPr id="0" name=""/>
        <dsp:cNvSpPr/>
      </dsp:nvSpPr>
      <dsp:spPr>
        <a:xfrm>
          <a:off x="2428301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10120"/>
        <a:ext cx="2128173" cy="316800"/>
      </dsp:txXfrm>
    </dsp:sp>
    <dsp:sp modelId="{83A47420-6656-4E47-803E-A19E065A4A79}">
      <dsp:nvSpPr>
        <dsp:cNvPr id="0" name=""/>
        <dsp:cNvSpPr/>
      </dsp:nvSpPr>
      <dsp:spPr>
        <a:xfrm>
          <a:off x="2428301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사회적으로 제한되어 있음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친밀한 관계를 바라지 않음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혼자서 하는 활동을 선택함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성에 대한 관심이 없음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활동하는 데에 거의 즐거움을 갖지 못함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친구가 적음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칭찬이나 비난에 무관심함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냉담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고립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단조로운 정동을 보임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실제로는 친한 친구를 사귀고 싶어하지만 세상이 자신을 받아주지 않는다고 여기기 때문에 위축되고 고립되어 있고 타인을 해하려는 생각도 갖게 됨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이러한 마음을 투사하여 타인이 자신을 해칠 것이라는 두려움을 갖게 되고 스스로 고립되어 자신을 지키려고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개인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집단 치료가 이루어지며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 친밀한 관계가 형성되어야 치료가 가능함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28301" y="326920"/>
        <a:ext cx="2128173" cy="4303023"/>
      </dsp:txXfrm>
    </dsp:sp>
    <dsp:sp modelId="{CECA7B6D-2CDA-4DBD-8FD7-5F81DD9088E0}">
      <dsp:nvSpPr>
        <dsp:cNvPr id="0" name=""/>
        <dsp:cNvSpPr/>
      </dsp:nvSpPr>
      <dsp:spPr>
        <a:xfrm>
          <a:off x="4854419" y="10120"/>
          <a:ext cx="212817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분열형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10120"/>
        <a:ext cx="2128173" cy="316800"/>
      </dsp:txXfrm>
    </dsp:sp>
    <dsp:sp modelId="{3125AF35-CAD8-4A21-99E7-02B68EE7EB11}">
      <dsp:nvSpPr>
        <dsp:cNvPr id="0" name=""/>
        <dsp:cNvSpPr/>
      </dsp:nvSpPr>
      <dsp:spPr>
        <a:xfrm>
          <a:off x="4854419" y="326920"/>
          <a:ext cx="2128173" cy="430302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지각적 장애와 대인관계 결함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관계사고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믿음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유별난 지각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괴이한 사고와 언어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의심이나 편집적인 사고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괴이하고 엉뚱해 보이는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부적절한 정동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현실검증능력이 있음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환자의 관계형성이 중요함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환자가 자신의 불안이나 공상 등을 솔직하게 말할 때 이를 담담하게 받아들이며 환자가 받았을 마음의 상처와 공포를 이해함으로써 환자가 </a:t>
          </a:r>
          <a:r>
            <a:rPr lang="ko-KR" altLang="en-US" sz="1100" kern="1200" dirty="0" err="1" smtClean="0">
              <a:latin typeface="+mj-ea"/>
              <a:ea typeface="+mj-ea"/>
            </a:rPr>
            <a:t>이해받고</a:t>
          </a:r>
          <a:r>
            <a:rPr lang="ko-KR" altLang="en-US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err="1" smtClean="0">
              <a:latin typeface="+mj-ea"/>
              <a:ea typeface="+mj-ea"/>
            </a:rPr>
            <a:t>존중받고</a:t>
          </a:r>
          <a:r>
            <a:rPr lang="ko-KR" altLang="en-US" sz="1100" kern="1200" dirty="0" smtClean="0">
              <a:latin typeface="+mj-ea"/>
              <a:ea typeface="+mj-ea"/>
            </a:rPr>
            <a:t> 있다고 느끼게 해줌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다른 사람들과의 대인관계에서 받은 마음의 상처를 </a:t>
          </a: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대화하며 극복해 나갈 수 있게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54419" y="326920"/>
        <a:ext cx="2128173" cy="43030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4BBE88-942E-4575-A87F-44702FB88F62}">
      <dsp:nvSpPr>
        <dsp:cNvPr id="0" name=""/>
        <dsp:cNvSpPr/>
      </dsp:nvSpPr>
      <dsp:spPr>
        <a:xfrm>
          <a:off x="270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반사회성</a:t>
          </a:r>
          <a:r>
            <a:rPr lang="ko-KR" altLang="en-US" sz="900" kern="1200" dirty="0" smtClean="0">
              <a:latin typeface="+mj-ea"/>
              <a:ea typeface="+mj-ea"/>
            </a:rPr>
            <a:t>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389575"/>
        <a:ext cx="1627915" cy="259200"/>
      </dsp:txXfrm>
    </dsp:sp>
    <dsp:sp modelId="{AC8F8574-56A2-4F54-96B4-D9184CDF419A}">
      <dsp:nvSpPr>
        <dsp:cNvPr id="0" name=""/>
        <dsp:cNvSpPr/>
      </dsp:nvSpPr>
      <dsp:spPr>
        <a:xfrm>
          <a:off x="270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폭력적이고 타인을 뻔뻔스럽게 무시함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사회규범을 잘 지키지 않음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자신의 이익과 목적을 위해서 거짓말을  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과 </a:t>
          </a:r>
          <a:r>
            <a:rPr lang="ko-KR" altLang="en-US" sz="900" kern="1200" dirty="0" err="1" smtClean="0">
              <a:latin typeface="+mj-ea"/>
              <a:ea typeface="+mj-ea"/>
            </a:rPr>
            <a:t>흥분성</a:t>
          </a:r>
          <a:r>
            <a:rPr lang="ko-KR" altLang="en-US" sz="900" kern="1200" dirty="0" smtClean="0">
              <a:latin typeface="+mj-ea"/>
              <a:ea typeface="+mj-ea"/>
            </a:rPr>
            <a:t> 또는 공격성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타인을 무시하고 무례함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무책임성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자책의 결여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치료가 어려움</a:t>
          </a:r>
          <a:r>
            <a:rPr lang="en-US" altLang="ko-KR" sz="900" kern="1200" dirty="0" smtClean="0">
              <a:latin typeface="+mj-ea"/>
              <a:ea typeface="+mj-ea"/>
            </a:rPr>
            <a:t>. </a:t>
          </a:r>
          <a:r>
            <a:rPr lang="ko-KR" altLang="en-US" sz="900" kern="1200" dirty="0" smtClean="0">
              <a:latin typeface="+mj-ea"/>
              <a:ea typeface="+mj-ea"/>
            </a:rPr>
            <a:t>환자의 치료에 대한 동기수준이 낮고 치료의 필요성을 느끼지 못하기 때문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타인을 조종할 가능성이 있기 때문에 </a:t>
          </a: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수용적이면서도 단호하고 일관성 잇는 태도를 </a:t>
          </a:r>
          <a:r>
            <a:rPr lang="ko-KR" altLang="en-US" sz="900" kern="1200" dirty="0" err="1" smtClean="0">
              <a:latin typeface="+mj-ea"/>
              <a:ea typeface="+mj-ea"/>
            </a:rPr>
            <a:t>유지해야함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피해자들의 입장이 되어보게 하여 타인의 입장에 대해 인식하고 충동을 조절할 수 있도록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2707" y="648775"/>
        <a:ext cx="1627915" cy="4002209"/>
      </dsp:txXfrm>
    </dsp:sp>
    <dsp:sp modelId="{BB00D1AA-22A6-4BE0-ACDF-B6F8BE06CC27}">
      <dsp:nvSpPr>
        <dsp:cNvPr id="0" name=""/>
        <dsp:cNvSpPr/>
      </dsp:nvSpPr>
      <dsp:spPr>
        <a:xfrm>
          <a:off x="1858530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>
              <a:latin typeface="+mj-ea"/>
              <a:ea typeface="+mj-ea"/>
            </a:rPr>
            <a:t>경계선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389575"/>
        <a:ext cx="1627915" cy="259200"/>
      </dsp:txXfrm>
    </dsp:sp>
    <dsp:sp modelId="{F32E924B-2487-4849-AD49-1D118898A5DF}">
      <dsp:nvSpPr>
        <dsp:cNvPr id="0" name=""/>
        <dsp:cNvSpPr/>
      </dsp:nvSpPr>
      <dsp:spPr>
        <a:xfrm>
          <a:off x="1858530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불안정한 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빈약한 자기상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심한 충동성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유기되지 않기 위해 필사적으로 노력함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불안정하고 무질서한 관계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충동적인 낭비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성관계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물질남용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자살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공허함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부적절하고 조절하기 어려운 심한 분노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자해의 </a:t>
          </a:r>
          <a:r>
            <a:rPr lang="ko-KR" altLang="en-US" sz="900" kern="1200" dirty="0" err="1" smtClean="0">
              <a:latin typeface="+mj-ea"/>
              <a:ea typeface="+mj-ea"/>
            </a:rPr>
            <a:t>과거력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증상이 일생 동안 지속되는 경향이 있으며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부모의 양가감정이 원인으로 지적됨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치료자는</a:t>
          </a:r>
          <a:r>
            <a:rPr lang="ko-KR" altLang="en-US" sz="900" kern="1200" dirty="0" smtClean="0">
              <a:latin typeface="+mj-ea"/>
              <a:ea typeface="+mj-ea"/>
            </a:rPr>
            <a:t> 환자의 심리적 고통을 이해해주면서 환자가 매일 경험하는 대인관계상의 문제를 어떻게 해결할지에 대해 대화하는 것이 필요함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환자의 자살행동에 대해  평가하고 환자가 자신의 행동의 이면에 있는 고통스러운 감정을 인식하고 대안적인 행동을 선택하여 정서를 조절할 수 있게 도와줌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1858530" y="648775"/>
        <a:ext cx="1627915" cy="4002209"/>
      </dsp:txXfrm>
    </dsp:sp>
    <dsp:sp modelId="{CECA7B6D-2CDA-4DBD-8FD7-5F81DD9088E0}">
      <dsp:nvSpPr>
        <dsp:cNvPr id="0" name=""/>
        <dsp:cNvSpPr/>
      </dsp:nvSpPr>
      <dsp:spPr>
        <a:xfrm>
          <a:off x="3714354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히스테릭성</a:t>
          </a:r>
          <a:r>
            <a:rPr lang="en-US" altLang="ko-KR" sz="900" kern="1200" dirty="0" smtClean="0">
              <a:latin typeface="+mj-ea"/>
              <a:ea typeface="+mj-ea"/>
            </a:rPr>
            <a:t>(</a:t>
          </a:r>
          <a:r>
            <a:rPr lang="ko-KR" altLang="en-US" sz="900" kern="1200" dirty="0" smtClean="0">
              <a:latin typeface="+mj-ea"/>
              <a:ea typeface="+mj-ea"/>
            </a:rPr>
            <a:t>연기성</a:t>
          </a:r>
          <a:r>
            <a:rPr lang="en-US" altLang="ko-KR" sz="900" kern="1200" dirty="0" smtClean="0">
              <a:latin typeface="+mj-ea"/>
              <a:ea typeface="+mj-ea"/>
            </a:rPr>
            <a:t>)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389575"/>
        <a:ext cx="1627915" cy="259200"/>
      </dsp:txXfrm>
    </dsp:sp>
    <dsp:sp modelId="{3125AF35-CAD8-4A21-99E7-02B68EE7EB11}">
      <dsp:nvSpPr>
        <dsp:cNvPr id="0" name=""/>
        <dsp:cNvSpPr/>
      </dsp:nvSpPr>
      <dsp:spPr>
        <a:xfrm>
          <a:off x="3714354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</a:t>
          </a:r>
          <a:r>
            <a:rPr lang="ko-KR" altLang="en-US" sz="900" kern="1200" dirty="0" err="1" smtClean="0">
              <a:latin typeface="+mj-ea"/>
              <a:ea typeface="+mj-ea"/>
            </a:rPr>
            <a:t>정서성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관심을 끄는 행동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관심이 초점이 되지 못하면 불편해짐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자극적인 행동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관심을 끌기 위해 육체적인 매력사용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자기 연극화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감정의 빠른 변화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높은 </a:t>
          </a:r>
          <a:r>
            <a:rPr lang="ko-KR" altLang="en-US" sz="900" kern="1200" dirty="0" err="1" smtClean="0">
              <a:latin typeface="+mj-ea"/>
              <a:ea typeface="+mj-ea"/>
            </a:rPr>
            <a:t>피암시성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환자가 자신의 장점을 발휘하면 적응적으로 살아갈 수 있도록 적절한 대처행동을 학습할 수 있도록 하는 것이 중요함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역기능적인 사고와 자신에 대한 왜곡된  신념을 수정할 수 있도록 인지치료를 시행함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3714354" y="648775"/>
        <a:ext cx="1627915" cy="4002209"/>
      </dsp:txXfrm>
    </dsp:sp>
    <dsp:sp modelId="{BA260C1D-B5C7-4D18-AB2C-B971BFAB127F}">
      <dsp:nvSpPr>
        <dsp:cNvPr id="0" name=""/>
        <dsp:cNvSpPr/>
      </dsp:nvSpPr>
      <dsp:spPr>
        <a:xfrm>
          <a:off x="5570177" y="389575"/>
          <a:ext cx="1627915" cy="2592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36576" rIns="64008" bIns="36576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err="1" smtClean="0">
              <a:latin typeface="+mj-ea"/>
              <a:ea typeface="+mj-ea"/>
            </a:rPr>
            <a:t>자기애성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389575"/>
        <a:ext cx="1627915" cy="259200"/>
      </dsp:txXfrm>
    </dsp:sp>
    <dsp:sp modelId="{6FD7C87D-4986-4633-BDA2-D968543FB24B}">
      <dsp:nvSpPr>
        <dsp:cNvPr id="0" name=""/>
        <dsp:cNvSpPr/>
      </dsp:nvSpPr>
      <dsp:spPr>
        <a:xfrm>
          <a:off x="5570177" y="648775"/>
          <a:ext cx="1627915" cy="40022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지나친 찬사 요구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과장성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끝없는 성공과 권력에 대한 공상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감정이입의 결여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자신은 특별하고 남은 평범하다는 믿음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착취적인 대인관계</a:t>
          </a:r>
          <a:r>
            <a:rPr lang="en-US" altLang="ko-KR" sz="900" kern="1200" dirty="0" smtClean="0">
              <a:latin typeface="+mj-ea"/>
              <a:ea typeface="+mj-ea"/>
            </a:rPr>
            <a:t>:</a:t>
          </a:r>
          <a:r>
            <a:rPr lang="ko-KR" altLang="en-US" sz="900" kern="1200" dirty="0" smtClean="0">
              <a:latin typeface="+mj-ea"/>
              <a:ea typeface="+mj-ea"/>
            </a:rPr>
            <a:t>타인을 이용함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타인을 질투하면서 타인이 자신을 질투한다고 생각함</a:t>
          </a:r>
          <a:endParaRPr lang="ko-KR" altLang="en-US" sz="900" kern="1200" dirty="0">
            <a:latin typeface="+mj-ea"/>
            <a:ea typeface="+mj-ea"/>
          </a:endParaRPr>
        </a:p>
        <a:p>
          <a:pPr marL="114300" lvl="2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smtClean="0">
              <a:latin typeface="+mj-ea"/>
              <a:ea typeface="+mj-ea"/>
            </a:rPr>
            <a:t>거만함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형제자매 없이 자란 사람이나 예술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운동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학문 분야의 전문가들에게 많이 발병하는 경향이 있음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err="1" smtClean="0">
              <a:latin typeface="+mj-ea"/>
              <a:ea typeface="+mj-ea"/>
            </a:rPr>
            <a:t>치료자와</a:t>
          </a:r>
          <a:r>
            <a:rPr lang="ko-KR" altLang="en-US" sz="900" kern="1200" dirty="0" smtClean="0">
              <a:latin typeface="+mj-ea"/>
              <a:ea typeface="+mj-ea"/>
            </a:rPr>
            <a:t> 강한 유대감이 형성되어야 하며 개인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집단 치료 활용함</a:t>
          </a:r>
          <a:endParaRPr lang="ko-KR" altLang="en-US" sz="900" kern="1200" dirty="0">
            <a:latin typeface="+mj-ea"/>
            <a:ea typeface="+mj-ea"/>
          </a:endParaRPr>
        </a:p>
        <a:p>
          <a:pPr marL="57150" lvl="1" indent="-57150" algn="l" defTabSz="4000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900" kern="1200" dirty="0" smtClean="0">
              <a:latin typeface="+mj-ea"/>
              <a:ea typeface="+mj-ea"/>
            </a:rPr>
            <a:t>우울증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강박장애</a:t>
          </a:r>
          <a:r>
            <a:rPr lang="en-US" altLang="ko-KR" sz="900" kern="1200" dirty="0" smtClean="0">
              <a:latin typeface="+mj-ea"/>
              <a:ea typeface="+mj-ea"/>
            </a:rPr>
            <a:t>, </a:t>
          </a:r>
          <a:r>
            <a:rPr lang="ko-KR" altLang="en-US" sz="900" kern="1200" dirty="0" smtClean="0">
              <a:latin typeface="+mj-ea"/>
              <a:ea typeface="+mj-ea"/>
            </a:rPr>
            <a:t>충동장애 등을 동반한 경우에 약물치료가 병행됨  </a:t>
          </a:r>
          <a:endParaRPr lang="ko-KR" altLang="en-US" sz="900" kern="1200" dirty="0">
            <a:latin typeface="+mj-ea"/>
            <a:ea typeface="+mj-ea"/>
          </a:endParaRPr>
        </a:p>
      </dsp:txBody>
      <dsp:txXfrm>
        <a:off x="5570177" y="648775"/>
        <a:ext cx="1627915" cy="40022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A6D5C0-1BCC-4710-9E1A-A8E747448B81}">
      <dsp:nvSpPr>
        <dsp:cNvPr id="0" name=""/>
        <dsp:cNvSpPr/>
      </dsp:nvSpPr>
      <dsp:spPr>
        <a:xfrm>
          <a:off x="2160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회피성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11978"/>
        <a:ext cx="2106233" cy="316800"/>
      </dsp:txXfrm>
    </dsp:sp>
    <dsp:sp modelId="{FBF6B5F2-A7B1-464D-BAE3-9FE7CB604689}">
      <dsp:nvSpPr>
        <dsp:cNvPr id="0" name=""/>
        <dsp:cNvSpPr/>
      </dsp:nvSpPr>
      <dsp:spPr>
        <a:xfrm>
          <a:off x="2160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ko-KR" sz="1100" kern="1200" dirty="0" smtClean="0">
              <a:latin typeface="+mj-ea"/>
              <a:ea typeface="+mj-ea"/>
            </a:rPr>
            <a:t> </a:t>
          </a:r>
          <a:r>
            <a:rPr lang="ko-KR" altLang="en-US" sz="1100" kern="1200" dirty="0" smtClean="0">
              <a:latin typeface="+mj-ea"/>
              <a:ea typeface="+mj-ea"/>
            </a:rPr>
            <a:t>위축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타인과의 </a:t>
          </a:r>
          <a:r>
            <a:rPr lang="ko-KR" altLang="en-US" sz="1100" kern="1200" dirty="0" err="1" smtClean="0">
              <a:latin typeface="+mj-ea"/>
              <a:ea typeface="+mj-ea"/>
            </a:rPr>
            <a:t>의미있는</a:t>
          </a:r>
          <a:r>
            <a:rPr lang="ko-KR" altLang="en-US" sz="1100" kern="1200" dirty="0" smtClean="0">
              <a:latin typeface="+mj-ea"/>
              <a:ea typeface="+mj-ea"/>
            </a:rPr>
            <a:t> 관계 회피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타인이 자기를 좋아할 것이라는 확신이 없는 한 관계를 맺지 않으려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창피나 조롱에 대한 두려움 때문에 행동을 제한함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비난이나 거절에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부적절함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스스로 무능하고 열등하다고 생각함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창피를 </a:t>
          </a:r>
          <a:r>
            <a:rPr lang="ko-KR" altLang="en-US" sz="1100" kern="1200" dirty="0" err="1" smtClean="0">
              <a:latin typeface="+mj-ea"/>
              <a:ea typeface="+mj-ea"/>
            </a:rPr>
            <a:t>당할까봐</a:t>
          </a:r>
          <a:r>
            <a:rPr lang="ko-KR" altLang="en-US" sz="1100" kern="1200" dirty="0" smtClean="0">
              <a:latin typeface="+mj-ea"/>
              <a:ea typeface="+mj-ea"/>
            </a:rPr>
            <a:t>  모험을 하지  못함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err="1" smtClean="0">
              <a:latin typeface="+mj-ea"/>
              <a:ea typeface="+mj-ea"/>
            </a:rPr>
            <a:t>치료자와</a:t>
          </a:r>
          <a:r>
            <a:rPr lang="ko-KR" altLang="en-US" sz="1100" kern="1200" dirty="0" smtClean="0">
              <a:latin typeface="+mj-ea"/>
              <a:ea typeface="+mj-ea"/>
            </a:rPr>
            <a:t> 유대감 형성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집단치료는 사회에 대한 불안을 극복할 수 있게 하고 인간관계에서 신뢰를 형성할 수 있게  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자기주장훈련이나 사회기술훈련도 치료에 도움이 됨</a:t>
          </a:r>
          <a:endParaRPr lang="ko-KR" altLang="en-US" sz="1100" kern="1200" dirty="0">
            <a:latin typeface="+mj-ea"/>
            <a:ea typeface="+mj-ea"/>
          </a:endParaRPr>
        </a:p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불안이 심한 경우 약물치료를 함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160" y="328777"/>
        <a:ext cx="2106233" cy="4227300"/>
      </dsp:txXfrm>
    </dsp:sp>
    <dsp:sp modelId="{09D25EC7-B6F7-4974-A1F1-2CE8C52C601B}">
      <dsp:nvSpPr>
        <dsp:cNvPr id="0" name=""/>
        <dsp:cNvSpPr/>
      </dsp:nvSpPr>
      <dsp:spPr>
        <a:xfrm>
          <a:off x="2403267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err="1" smtClean="0">
              <a:latin typeface="+mj-ea"/>
              <a:ea typeface="+mj-ea"/>
            </a:rPr>
            <a:t>강박성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11978"/>
        <a:ext cx="2106233" cy="316800"/>
      </dsp:txXfrm>
    </dsp:sp>
    <dsp:sp modelId="{83A47420-6656-4E47-803E-A19E065A4A79}">
      <dsp:nvSpPr>
        <dsp:cNvPr id="0" name=""/>
        <dsp:cNvSpPr/>
      </dsp:nvSpPr>
      <dsp:spPr>
        <a:xfrm>
          <a:off x="2403267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질서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완벽주의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완고함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규칙과 절차에 집착함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지나치게 양심적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물건을 모음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경직되어 있고 고집스러움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타인에게 일을 맡기지 않음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2403267" y="328777"/>
        <a:ext cx="2106233" cy="4227300"/>
      </dsp:txXfrm>
    </dsp:sp>
    <dsp:sp modelId="{CECA7B6D-2CDA-4DBD-8FD7-5F81DD9088E0}">
      <dsp:nvSpPr>
        <dsp:cNvPr id="0" name=""/>
        <dsp:cNvSpPr/>
      </dsp:nvSpPr>
      <dsp:spPr>
        <a:xfrm>
          <a:off x="4804373" y="11978"/>
          <a:ext cx="2106233" cy="31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+mj-ea"/>
              <a:ea typeface="+mj-ea"/>
            </a:rPr>
            <a:t>의존성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11978"/>
        <a:ext cx="2106233" cy="316800"/>
      </dsp:txXfrm>
    </dsp:sp>
    <dsp:sp modelId="{3125AF35-CAD8-4A21-99E7-02B68EE7EB11}">
      <dsp:nvSpPr>
        <dsp:cNvPr id="0" name=""/>
        <dsp:cNvSpPr/>
      </dsp:nvSpPr>
      <dsp:spPr>
        <a:xfrm>
          <a:off x="4804373" y="328777"/>
          <a:ext cx="2106233" cy="42273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보호받고 싶은 욕구</a:t>
          </a:r>
          <a:r>
            <a:rPr lang="en-US" altLang="ko-KR" sz="1100" kern="1200" dirty="0" smtClean="0">
              <a:latin typeface="+mj-ea"/>
              <a:ea typeface="+mj-ea"/>
            </a:rPr>
            <a:t>, </a:t>
          </a:r>
          <a:r>
            <a:rPr lang="ko-KR" altLang="en-US" sz="1100" kern="1200" dirty="0" smtClean="0">
              <a:latin typeface="+mj-ea"/>
              <a:ea typeface="+mj-ea"/>
            </a:rPr>
            <a:t>매달리는 행동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일상적인 일도 결정하기 어려워함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자신에 대한 책임을 맡을 누군가를 원함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일을 시작하기 어려움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지나칠 정도로 타인의 지지를 얻고자 함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불편하거나 무력감을 느낌</a:t>
          </a:r>
          <a:endParaRPr lang="ko-KR" altLang="en-US" sz="1100" kern="1200" dirty="0">
            <a:latin typeface="+mj-ea"/>
            <a:ea typeface="+mj-ea"/>
          </a:endParaRPr>
        </a:p>
        <a:p>
          <a:pPr marL="114300" lvl="2" indent="-57150" algn="l" defTabSz="488950" latinLnBrk="1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o-KR" altLang="en-US" sz="1100" kern="1200" dirty="0" smtClean="0">
              <a:latin typeface="+mj-ea"/>
              <a:ea typeface="+mj-ea"/>
            </a:rPr>
            <a:t>혼자 남게 되는 것에 대한 두려움이 있음</a:t>
          </a:r>
          <a:endParaRPr lang="ko-KR" altLang="en-US" sz="1100" kern="1200" dirty="0">
            <a:latin typeface="+mj-ea"/>
            <a:ea typeface="+mj-ea"/>
          </a:endParaRPr>
        </a:p>
      </dsp:txBody>
      <dsp:txXfrm>
        <a:off x="4804373" y="328777"/>
        <a:ext cx="2106233" cy="4227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812AB-3431-4244-8E0E-7F8EA731F6FA}" type="datetimeFigureOut">
              <a:rPr lang="ko-KR" altLang="en-US" smtClean="0"/>
              <a:t>2025-04-15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9D9EBE-94FC-41BA-AE6B-2D49F5D6817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37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D9EBE-94FC-41BA-AE6B-2D49F5D6817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82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2025-04-15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16.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물질 관련 및 중독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및 중독 장애는 술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담배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약물 등과 같이 중독성 물질을 사용하거나 중독성 행위에 지나치게 몰두함으로써 발생하는 다양한 부적응적인 증상을 포함함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여기에는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장애와 비물질 관련 장애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가 있음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1)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관련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물질의 종류에는 알코올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암페타민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카페인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대마계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코카인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환각제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흡입제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니코틴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아편류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펜사이클리딘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진정제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수면제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>
                <a:solidFill>
                  <a:schemeClr val="tx1"/>
                </a:solidFill>
                <a:latin typeface="+mn-ea"/>
              </a:rPr>
              <a:t>항불안제</a:t>
            </a:r>
            <a:r>
              <a:rPr lang="en-US" altLang="ko-KR" sz="20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>
                <a:solidFill>
                  <a:schemeClr val="tx1"/>
                </a:solidFill>
                <a:latin typeface="+mn-ea"/>
              </a:rPr>
              <a:t>복합 물질 등이 있음</a:t>
            </a:r>
            <a:endParaRPr lang="en-US" altLang="ko-KR" sz="20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특정한 물질의 반복적인 사용으로 인하여 그 물질에 종속되어 발생하는 다양한 문제가 있을 때 진단이 내려짐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관련 장애에는 물질 사용 장애</a:t>
            </a:r>
            <a:r>
              <a:rPr lang="en-US" altLang="ko-KR" sz="2000" dirty="0" smtClean="0">
                <a:solidFill>
                  <a:srgbClr val="00B0F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 장애가 있음</a:t>
            </a:r>
            <a:endParaRPr lang="en-US" altLang="ko-KR" sz="2000" dirty="0" smtClean="0">
              <a:solidFill>
                <a:srgbClr val="00B0F0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82587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C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580961375"/>
              </p:ext>
            </p:extLst>
          </p:nvPr>
        </p:nvGraphicFramePr>
        <p:xfrm>
          <a:off x="1259632" y="1340768"/>
          <a:ext cx="6912768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8045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smtClean="0">
                <a:solidFill>
                  <a:schemeClr val="tx1"/>
                </a:solidFill>
                <a:latin typeface="+mn-ea"/>
              </a:rPr>
              <a:t>성도착 장애는</a:t>
            </a:r>
            <a:r>
              <a:rPr lang="en-US" altLang="ko-KR" sz="2000" smtClean="0">
                <a:latin typeface="+mn-ea"/>
              </a:rPr>
              <a:t> </a:t>
            </a:r>
            <a:r>
              <a:rPr lang="ko-KR" altLang="en-US" sz="2000" dirty="0">
                <a:latin typeface="+mn-ea"/>
              </a:rPr>
              <a:t>인간이 아닌 대상을 상대로 성행위를 하거나 인간을 대상으로 하지만 비정상적인 행위를 하거나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상대의 동의를 얻지 않은 비정상적인 상황에서 자신의 성적 흥분을 얻기 위해 성적 환상과 성적 충동 및 성적 행동을 지속적이며 반복적으로 하는 행위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관음장애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다른 사람의 나체나 성기를 보거나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남이 성교하는 장면을 엿봄으로써 성적 만족을 얻는 것이 특징임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엿보기는 자신의 성적 흥분을 얻기 위한 것이지만 관찰되는 사람과의 실제적인 성행위가 발생하는 일은 매우 드묾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관음을 하면서 수음을 통해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절정감을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경험하기도 하고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나중에 목격한 내용을 기억하면서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이들은 사회적으로 고립되어 있고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수줍음이 심하며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분열성격적 특징을 가지고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보통 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13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세 이전에 시작되고 경과는 만성적인 경향이 있음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192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노출장애</a:t>
            </a:r>
            <a:endParaRPr lang="en-US" altLang="ko-KR" sz="2000" dirty="0" smtClean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자신의 성기를 낯선 사람에게 노출시킴으로써 성적 흥분을 느끼는 것이 특징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성기를 노출시키거나 노출시켰다는 상상을 하면서 수음을 하기도 함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이러한 행위는 직접적인 성행위를 하려는 의도가 있는 것이 아니고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사람을 놀라게 하거나 충격을 주려는 욕구가 있으며</a:t>
            </a:r>
            <a:r>
              <a:rPr lang="en-US" altLang="ko-KR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solidFill>
                  <a:srgbClr val="FF0000"/>
                </a:solidFill>
                <a:latin typeface="굴림체" panose="020B0609000101010101" pitchFamily="49" charset="-127"/>
                <a:ea typeface="굴림체" panose="020B0609000101010101" pitchFamily="49" charset="-127"/>
              </a:rPr>
              <a:t>보는 사람이 성적으로 흥분을 일으킬 것이라는 상상을 하기도 함</a:t>
            </a:r>
            <a:endParaRPr lang="en-US" altLang="ko-KR" sz="2000" dirty="0">
              <a:solidFill>
                <a:srgbClr val="FF000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노출증의 충동이 생기면 안절부절 못해지며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심한 불안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두통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발한과 심장 박동의 변화가 옴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충동이 지나간 후에는 우울해지기 쉽고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자신의 행동에 대한 양심의 가책을 느끼기도 함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굴림체" panose="020B0609000101010101" pitchFamily="49" charset="-127"/>
              <a:ea typeface="굴림체" panose="020B0609000101010101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420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접촉마찰장애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동의 하지 않은 상대에게 접촉하거나 성기를 문지르는 행위를 함으로써 자신의 성적 욕망을 충족시키는 것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보통 상대의 허벅지나 엉덩이에 자신의 성기를 비벼대거나 손으로 상대의 성기나 유방을 건드리기도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이러한 행위를 하면서 상대와의 비밀스런 애정관계를 맺게 된다는 상상을 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피학장애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굴림체" panose="020B0609000101010101" pitchFamily="49" charset="-127"/>
                <a:ea typeface="굴림체" panose="020B0609000101010101" pitchFamily="49" charset="-127"/>
              </a:rPr>
              <a:t>상대방으로부터 신체적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고통이나 정신적 고통을 받음으로써 성적 만족을 얻는 경우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성적 피학증 중에 가장 위험한 것이 저 산소  </a:t>
            </a:r>
            <a:r>
              <a:rPr lang="ko-KR" altLang="en-US" sz="2000" dirty="0" err="1">
                <a:latin typeface="굴림체" panose="020B0609000101010101" pitchFamily="49" charset="-127"/>
                <a:ea typeface="굴림체" panose="020B0609000101010101" pitchFamily="49" charset="-127"/>
              </a:rPr>
              <a:t>기호증으로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  올가미</a:t>
            </a:r>
            <a:r>
              <a:rPr lang="en-US" altLang="ko-KR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, </a:t>
            </a:r>
            <a:r>
              <a:rPr lang="ko-KR" altLang="en-US" sz="2000" dirty="0">
                <a:latin typeface="굴림체" panose="020B0609000101010101" pitchFamily="49" charset="-127"/>
                <a:ea typeface="굴림체" panose="020B0609000101010101" pitchFamily="49" charset="-127"/>
              </a:rPr>
              <a:t>노끈 화학 물질 사용 등을 통하여 산소를 박탈하고 성적 쾌감을 느끼는 것으로 사망에 이르기도 함 </a:t>
            </a:r>
            <a:endParaRPr lang="en-US" altLang="ko-KR" sz="2000" dirty="0">
              <a:latin typeface="굴림체" panose="020B0609000101010101" pitchFamily="49" charset="-127"/>
              <a:ea typeface="굴림체" panose="020B0609000101010101" pitchFamily="49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3438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성적가학장애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신체적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정신적 고통을 줌으로써 성적인 환상이나 충동을 느끼며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성적 만족을 얻는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상대에게 수치심을 유발시키고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손찌검을 하거나 채찍질을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꼬집거나 때리기도 함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심한 경우에는 담뱃불로 지지기도 하고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전기충격을 주기도 하며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목을 조르거나 살인까지 하는 사례도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어떤 사람은 성적 </a:t>
            </a:r>
            <a:r>
              <a:rPr lang="ko-KR" altLang="en-US" sz="2000" dirty="0" err="1">
                <a:latin typeface="돋움" pitchFamily="50" charset="-127"/>
                <a:ea typeface="돋움" pitchFamily="50" charset="-127"/>
              </a:rPr>
              <a:t>가학증과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 성적 피학증을 동시에 가지고 있는 경우도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아동성애장애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사춘기인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13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세 이하의 아이들을 보고 성적 흥분과 상상이 반복되며 수음을 하거나 그들과 직접적인 성행위를 하거나 성추행을 하는 경우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여성보다 남성에게 많고 발병연령은 청소년기에 시작되며 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30-40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대에 많고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경과는 만성적임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특히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남자 아이를 지나치게 선호하는 경우 만성적인 가능성이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행동유형에는 귀여워하는 것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구순 성기접촉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성기 삽입 등이 있음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이 장애를 가진 사람은 부끄러움을 많이 타고 수동적이며 내향적임</a:t>
            </a:r>
            <a:r>
              <a:rPr lang="en-US" altLang="ko-KR" sz="2000" dirty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>
                <a:latin typeface="돋움" pitchFamily="50" charset="-127"/>
                <a:ea typeface="돋움" pitchFamily="50" charset="-127"/>
              </a:rPr>
              <a:t>사회적 접촉이 드물고 보수적이며 도덕성 수준이 매우 높음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90386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19.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성도착 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7"/>
            </a:pP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성애물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여성의 속옷과 같이 무생물적인 물건에 대해 성적 </a:t>
            </a:r>
            <a:r>
              <a:rPr lang="ko-KR" altLang="en-US" sz="2000" smtClean="0">
                <a:latin typeface="+mn-ea"/>
              </a:rPr>
              <a:t>흥분을 느끼는 </a:t>
            </a:r>
            <a:r>
              <a:rPr lang="ko-KR" altLang="en-US" sz="2000" dirty="0" smtClean="0">
                <a:latin typeface="+mn-ea"/>
              </a:rPr>
              <a:t>것이 특징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smtClean="0">
                <a:latin typeface="+mn-ea"/>
              </a:rPr>
              <a:t>주로 여성의 속옷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신발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스타킹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부츠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장갑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장신구 등을 지나치게 선호하는 경향이 있음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이런 물건을 만지거나 문지르며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냄새를 맡으면서 수음을 하기도 하고 때로는 성교를 할 때 상대에게 그런 물건을 착용하도록 요구함 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의상전환장애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</a:t>
            </a:r>
            <a:r>
              <a:rPr lang="ko-KR" altLang="en-US" sz="2000" dirty="0" smtClean="0">
                <a:latin typeface="+mn-ea"/>
              </a:rPr>
              <a:t>옷으로 바꿔 입음으로써 </a:t>
            </a:r>
            <a:r>
              <a:rPr lang="ko-KR" altLang="en-US" sz="2000" dirty="0">
                <a:latin typeface="+mn-ea"/>
              </a:rPr>
              <a:t>성적 흥분을 강하게 일으키는 공상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충동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성적 행동이 반복되는 경우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이성의 복장을 착용하고 있는 동안 성적 공상을 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자신을 남자 주인공 또는 여자 주인공으로 상상하면서 주로 수음을 함</a:t>
            </a:r>
            <a:endParaRPr lang="en-US" altLang="ko-KR" sz="2000" dirty="0"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n-ea"/>
              </a:rPr>
              <a:t>선호하는 복장 자체가 하나의 성적 자극물이 되며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처음에는 수음 할 때 주로 사용하나 나중에는 성교할 때 습관적으로 사용함 </a:t>
            </a:r>
            <a:endParaRPr lang="en-US" altLang="ko-KR" sz="2000" dirty="0"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8"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407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20.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기타 정신장애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기타 정신장애에는 개인에게 심각한 사회적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직업적 기능의 저하를 초래하는 문제이지만 앞에서 제시한 정신장애의 진단기준을 충족시키지 못하는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4835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(1)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 사용 장애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이 장애는 물질의 오남용으로 인해 발생하는 문제가 있을 때 해당되고 물질의존과 물질남용이 있음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200" b="1" dirty="0" smtClean="0">
                <a:solidFill>
                  <a:schemeClr val="tx1"/>
                </a:solidFill>
                <a:latin typeface="+mn-ea"/>
              </a:rPr>
              <a:t>물질의존</a:t>
            </a:r>
            <a:endParaRPr lang="en-US" altLang="ko-KR" sz="2200" b="1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물질사용과 관련되어 심각한 문제가 있음을 자각하고 있음에도 불구하고 계속해서 물질을 사용하고 있고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사용량을 줄이려고 노력하지만 성공하지 못하고 그 결과 심리적</a:t>
            </a:r>
            <a:r>
              <a:rPr lang="en-US" altLang="ko-KR" sz="22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신체적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 </a:t>
            </a: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문제가 악화됨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 smtClean="0">
                <a:solidFill>
                  <a:schemeClr val="tx1"/>
                </a:solidFill>
                <a:latin typeface="+mn-ea"/>
              </a:rPr>
              <a:t>물질의존에는 내성과 금단증상이 동반됨</a:t>
            </a: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200" b="1" dirty="0">
                <a:solidFill>
                  <a:schemeClr val="tx1"/>
                </a:solidFill>
                <a:latin typeface="+mn-ea"/>
              </a:rPr>
              <a:t>물질남용</a:t>
            </a:r>
            <a:endParaRPr lang="en-US" altLang="ko-KR" sz="2200" b="1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물질남용은 원래의 목적과 다르게 물질을 의도적으로 반복해서 사용하는 경우로 물질사용과 관련하여 심각한 해로운 결과나 물질 중독이 초래됨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물질의 과도한 섭취로 학업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직업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가정에서의 자신의 역할을 수행하지 못하고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폭력적인 행동을 하거나 법적인 문제를 동반하며</a:t>
            </a:r>
            <a:r>
              <a:rPr lang="en-US" altLang="ko-KR" sz="2200" dirty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200" dirty="0">
                <a:solidFill>
                  <a:schemeClr val="tx1"/>
                </a:solidFill>
                <a:latin typeface="+mn-ea"/>
              </a:rPr>
              <a:t>대인관계에서 다툼이나 갈등이 발생하기도 함</a:t>
            </a:r>
            <a:endParaRPr lang="en-US" altLang="ko-KR" sz="2200" dirty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200" dirty="0" smtClean="0">
              <a:solidFill>
                <a:schemeClr val="tx1"/>
              </a:solidFill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9612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(2)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물질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장애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과도하고 지속적인 물질복용으로 인하여 발생하는 부적응적인 행동의 변화가 특징</a:t>
            </a:r>
            <a:endParaRPr lang="en-US" altLang="ko-KR" sz="2000" dirty="0" smtClean="0">
              <a:solidFill>
                <a:srgbClr val="FF0000"/>
              </a:solidFill>
              <a:latin typeface="+mj-ea"/>
            </a:endParaRPr>
          </a:p>
          <a:p>
            <a:pPr>
              <a:buFont typeface="Wingdings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특정한 물질의 과도한 복용으로 인해 일시적으로 나타나는 부적응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증상군을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뜻하는 물질중독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물질 복용의 중단으로 인해 나타나는 물질금단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그리고 물질의 남용으로 인해 일시적으로 심각한 중추 신경장애를 나타내는 물질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/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약물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유도성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정신장애가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7894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2)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 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관련장애는 행위중독과 관련이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이에는 무형과 유형이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무형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과정중독이라고도하며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종교 중독과 같이 과정 자체를 즐기는 유형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rgbClr val="FF0000"/>
                </a:solidFill>
                <a:latin typeface="+mj-ea"/>
              </a:rPr>
              <a:t>유형 행위중독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은 도박이나 쇼핑처럼 중독행위 자체를 즐기는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비물질 관련장애에는 도박장애가 대표적임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 장애는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12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개월 이상의 지속적인 도박행동으로 인해 심각한 적응문제와 고통을 경험하는 경우에 진단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주된 증상으로는 쾌락을 얻기 위해 점점 더 많은 돈을 거는 도박의 욕구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도박에 대한 집착과 몰두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하지 못하는 경우 안절부절못함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도박을 숨기기 위한 반복적인 거짓말 등이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17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뇌의 손상으로 인해 의식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판단 등의 인지적 기능에 심각한 결손이 나타나는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이전에는 치매라 불리었는데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신경인지장애는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알츠하이머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뇌혈관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파킨슨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질환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충격에 의한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뇌손상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HIV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감염 등 다양한 질환에 의해 유발될 수 있음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경동 신경인지장애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섬망으로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 구분 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주의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실행기능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학습 및 기억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언어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지각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-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운동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사회적 인지를 포함한 인지기능이 과거에 비해 현저하게 저하된 경우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2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경도 신경인지장애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주요 신경인지장애와 유사한 인지기능의 저하가 경미하게 나타남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3415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17.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신경인지장애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 marL="457200" indent="-457200">
              <a:buFont typeface="+mj-ea"/>
              <a:buAutoNum type="circleNumDbPlain" startAt="3"/>
            </a:pPr>
            <a:r>
              <a:rPr lang="ko-KR" altLang="en-US" sz="2000" dirty="0" err="1" smtClean="0">
                <a:solidFill>
                  <a:schemeClr val="tx1"/>
                </a:solidFill>
                <a:latin typeface="+mj-ea"/>
              </a:rPr>
              <a:t>섬</a:t>
            </a:r>
            <a:r>
              <a:rPr lang="ko-KR" altLang="en-US" sz="2000" dirty="0" err="1">
                <a:solidFill>
                  <a:schemeClr val="tx1"/>
                </a:solidFill>
                <a:latin typeface="+mj-ea"/>
              </a:rPr>
              <a:t>망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급성 </a:t>
            </a:r>
            <a:r>
              <a:rPr lang="ko-KR" altLang="en-US" sz="2000" dirty="0" err="1">
                <a:latin typeface="+mj-ea"/>
              </a:rPr>
              <a:t>뇌증후군</a:t>
            </a:r>
            <a:r>
              <a:rPr lang="en-US" altLang="ko-KR" sz="2000" dirty="0">
                <a:latin typeface="+mj-ea"/>
              </a:rPr>
              <a:t>(</a:t>
            </a:r>
            <a:r>
              <a:rPr lang="ko-KR" altLang="en-US" sz="2000" dirty="0">
                <a:latin typeface="+mj-ea"/>
              </a:rPr>
              <a:t>고열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수술 후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산욕기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물질중독 등</a:t>
            </a:r>
            <a:r>
              <a:rPr lang="en-US" altLang="ko-KR" sz="2000" dirty="0">
                <a:latin typeface="+mj-ea"/>
              </a:rPr>
              <a:t>)</a:t>
            </a:r>
            <a:r>
              <a:rPr lang="ko-KR" altLang="en-US" sz="2000" dirty="0">
                <a:latin typeface="+mj-ea"/>
              </a:rPr>
              <a:t>과 같이 광범위한 뇌조직의 기능저하 때문에 단기간에 발생하는 의식장애와 인지변화가 특징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즉</a:t>
            </a:r>
            <a:r>
              <a:rPr lang="en-US" altLang="ko-KR" sz="2000" dirty="0">
                <a:latin typeface="+mj-ea"/>
              </a:rPr>
              <a:t>. </a:t>
            </a:r>
            <a:r>
              <a:rPr lang="ko-KR" altLang="en-US" sz="2000" dirty="0">
                <a:latin typeface="+mj-ea"/>
              </a:rPr>
              <a:t>일시적인 </a:t>
            </a:r>
            <a:r>
              <a:rPr lang="ko-KR" altLang="en-US" sz="2000" dirty="0" err="1">
                <a:latin typeface="+mj-ea"/>
              </a:rPr>
              <a:t>지남력의</a:t>
            </a:r>
            <a:r>
              <a:rPr lang="ko-KR" altLang="en-US" sz="2000" dirty="0">
                <a:latin typeface="+mj-ea"/>
              </a:rPr>
              <a:t> 상실과 뇌 대사의 장애를 말하며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의식 및 인지기능의 손상으로 이상적인 정신기능이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하나의 증후군이며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원인은 다양하고 불명확하지만 그 증상은 비교적 급격히 나타남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안절부절 못함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과잉행동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행동저하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불안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공포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우울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그리고 </a:t>
            </a:r>
            <a:r>
              <a:rPr lang="ko-KR" altLang="en-US" sz="2000" dirty="0" err="1">
                <a:latin typeface="+mj-ea"/>
              </a:rPr>
              <a:t>무감동</a:t>
            </a:r>
            <a:r>
              <a:rPr lang="ko-KR" altLang="en-US" sz="2000" dirty="0">
                <a:latin typeface="+mj-ea"/>
              </a:rPr>
              <a:t> 등의 정신운동장애가 동반됨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증상은 대개 몇 시간에서 며칠 동안에 발전하고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발병은 급격하게 시작될 수 있음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섬망은</a:t>
            </a:r>
            <a:r>
              <a:rPr lang="ko-KR" altLang="en-US" sz="2000" dirty="0">
                <a:latin typeface="+mj-ea"/>
              </a:rPr>
              <a:t> 몇 시간 이내에 회복될 수도 있고 </a:t>
            </a:r>
            <a:r>
              <a:rPr lang="ko-KR" altLang="en-US" sz="2000" dirty="0" err="1">
                <a:latin typeface="+mj-ea"/>
              </a:rPr>
              <a:t>며칠동안</a:t>
            </a:r>
            <a:r>
              <a:rPr lang="ko-KR" altLang="en-US" sz="2000" dirty="0">
                <a:latin typeface="+mj-ea"/>
              </a:rPr>
              <a:t> 지속될 수 있는데 치매가 공존하는 경우 그럴 확률이 높음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>
                <a:latin typeface="+mj-ea"/>
              </a:rPr>
              <a:t>회복한 후에는 그 동안의 일을 기억하지 못하고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마치 꿈같음을 회상하기도 함</a:t>
            </a:r>
            <a:endParaRPr lang="en-US" altLang="ko-KR" sz="2000" dirty="0">
              <a:latin typeface="+mj-ea"/>
            </a:endParaRPr>
          </a:p>
          <a:p>
            <a:pPr>
              <a:buFont typeface="Wingdings" pitchFamily="2" charset="2"/>
              <a:buChar char="§"/>
            </a:pPr>
            <a:r>
              <a:rPr lang="ko-KR" altLang="en-US" sz="2000" dirty="0" err="1">
                <a:latin typeface="+mj-ea"/>
              </a:rPr>
              <a:t>유병율은</a:t>
            </a:r>
            <a:r>
              <a:rPr lang="ko-KR" altLang="en-US" sz="2000" dirty="0">
                <a:latin typeface="+mj-ea"/>
              </a:rPr>
              <a:t> 의학적 상태로 입원한 </a:t>
            </a:r>
            <a:r>
              <a:rPr lang="en-US" altLang="ko-KR" sz="2000" dirty="0">
                <a:latin typeface="+mj-ea"/>
              </a:rPr>
              <a:t>65</a:t>
            </a:r>
            <a:r>
              <a:rPr lang="ko-KR" altLang="en-US" sz="2000" dirty="0">
                <a:latin typeface="+mj-ea"/>
              </a:rPr>
              <a:t>세 이상 노인 중 약</a:t>
            </a:r>
            <a:r>
              <a:rPr lang="en-US" altLang="ko-KR" sz="2000" dirty="0">
                <a:latin typeface="+mj-ea"/>
              </a:rPr>
              <a:t>10%</a:t>
            </a:r>
            <a:r>
              <a:rPr lang="ko-KR" altLang="en-US" sz="2000" dirty="0">
                <a:latin typeface="+mj-ea"/>
              </a:rPr>
              <a:t>가 나타나고</a:t>
            </a:r>
            <a:r>
              <a:rPr lang="en-US" altLang="ko-KR" sz="2000" dirty="0">
                <a:latin typeface="+mj-ea"/>
              </a:rPr>
              <a:t>, </a:t>
            </a:r>
            <a:r>
              <a:rPr lang="ko-KR" altLang="en-US" sz="2000" dirty="0">
                <a:latin typeface="+mj-ea"/>
              </a:rPr>
              <a:t>노령화 될 수록 여자의 발생률이 높게 나타남 </a:t>
            </a:r>
            <a:endParaRPr lang="en-US" altLang="ko-KR" sz="2000" dirty="0"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F0"/>
                </a:solidFill>
                <a:latin typeface="+mj-ea"/>
              </a:rPr>
              <a:t>18. </a:t>
            </a:r>
            <a:r>
              <a:rPr lang="ko-KR" altLang="en-US" sz="2000" dirty="0" smtClean="0">
                <a:solidFill>
                  <a:srgbClr val="00B0F0"/>
                </a:solidFill>
                <a:latin typeface="+mj-ea"/>
              </a:rPr>
              <a:t>성격장애</a:t>
            </a:r>
            <a:endParaRPr lang="en-US" altLang="ko-KR" sz="2000" dirty="0" smtClean="0">
              <a:solidFill>
                <a:srgbClr val="00B0F0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다른 임상적 증후군과는 달리 어린 시절부터 점진적으로 형성된 성격 특성이 사회적 기준에 적응적이지 못한 행동을 지속적으로 나타내는 것이 특징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주로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18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세 이후에 진단되고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10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가지 하위유형이 있고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그 특성에 따라 </a:t>
            </a:r>
            <a:r>
              <a:rPr lang="en-US" altLang="ko-KR" sz="2000" dirty="0" smtClean="0">
                <a:solidFill>
                  <a:schemeClr val="tx1"/>
                </a:solidFill>
                <a:latin typeface="+mj-ea"/>
              </a:rPr>
              <a:t>A,B,C</a:t>
            </a:r>
            <a:r>
              <a:rPr lang="ko-KR" altLang="en-US" sz="2000" dirty="0" smtClean="0">
                <a:solidFill>
                  <a:schemeClr val="tx1"/>
                </a:solidFill>
                <a:latin typeface="+mj-ea"/>
              </a:rPr>
              <a:t>의 세 군집으로 분류함</a:t>
            </a: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latin typeface="+mj-ea"/>
            </a:endParaRPr>
          </a:p>
        </p:txBody>
      </p:sp>
      <p:graphicFrame>
        <p:nvGraphicFramePr>
          <p:cNvPr id="3" name="다이어그램 2"/>
          <p:cNvGraphicFramePr/>
          <p:nvPr>
            <p:extLst>
              <p:ext uri="{D42A27DB-BD31-4B8C-83A1-F6EECF244321}">
                <p14:modId xmlns:p14="http://schemas.microsoft.com/office/powerpoint/2010/main" val="1423982788"/>
              </p:ext>
            </p:extLst>
          </p:nvPr>
        </p:nvGraphicFramePr>
        <p:xfrm>
          <a:off x="1547664" y="2924944"/>
          <a:ext cx="609600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7417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A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2838539425"/>
              </p:ext>
            </p:extLst>
          </p:nvPr>
        </p:nvGraphicFramePr>
        <p:xfrm>
          <a:off x="1259632" y="1412776"/>
          <a:ext cx="6984776" cy="4640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34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836712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1) B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군 성격장애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  <p:graphicFrame>
        <p:nvGraphicFramePr>
          <p:cNvPr id="2" name="다이어그램 1"/>
          <p:cNvGraphicFramePr/>
          <p:nvPr>
            <p:extLst>
              <p:ext uri="{D42A27DB-BD31-4B8C-83A1-F6EECF244321}">
                <p14:modId xmlns:p14="http://schemas.microsoft.com/office/powerpoint/2010/main" val="686927742"/>
              </p:ext>
            </p:extLst>
          </p:nvPr>
        </p:nvGraphicFramePr>
        <p:xfrm>
          <a:off x="1187624" y="1124744"/>
          <a:ext cx="72008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6951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정신보건 3강 정신장애 유형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정신보건 3강 정신장애 유형</Template>
  <TotalTime>788</TotalTime>
  <Words>1791</Words>
  <Application>Microsoft Office PowerPoint</Application>
  <PresentationFormat>화면 슬라이드 쇼(4:3)</PresentationFormat>
  <Paragraphs>217</Paragraphs>
  <Slides>17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4" baseType="lpstr">
      <vt:lpstr>굴림체</vt:lpstr>
      <vt:lpstr>돋움</vt:lpstr>
      <vt:lpstr>맑은 고딕</vt:lpstr>
      <vt:lpstr>Arial</vt:lpstr>
      <vt:lpstr>Georgia</vt:lpstr>
      <vt:lpstr>Wingdings</vt:lpstr>
      <vt:lpstr>정신보건 3강 정신장애 유형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최윤정</dc:creator>
  <cp:lastModifiedBy>USER</cp:lastModifiedBy>
  <cp:revision>29</cp:revision>
  <dcterms:created xsi:type="dcterms:W3CDTF">2011-10-31T09:05:59Z</dcterms:created>
  <dcterms:modified xsi:type="dcterms:W3CDTF">2025-04-15T08:01:00Z</dcterms:modified>
</cp:coreProperties>
</file>