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sldIdLst>
    <p:sldId id="303" r:id="rId2"/>
    <p:sldId id="324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58" r:id="rId12"/>
    <p:sldId id="259" r:id="rId13"/>
    <p:sldId id="296" r:id="rId14"/>
    <p:sldId id="260" r:id="rId15"/>
    <p:sldId id="297" r:id="rId16"/>
    <p:sldId id="298" r:id="rId17"/>
    <p:sldId id="299" r:id="rId18"/>
    <p:sldId id="300" r:id="rId19"/>
    <p:sldId id="301" r:id="rId20"/>
    <p:sldId id="302" r:id="rId21"/>
    <p:sldId id="261" r:id="rId22"/>
    <p:sldId id="304" r:id="rId23"/>
    <p:sldId id="305" r:id="rId24"/>
    <p:sldId id="262" r:id="rId25"/>
    <p:sldId id="306" r:id="rId26"/>
    <p:sldId id="307" r:id="rId27"/>
    <p:sldId id="308" r:id="rId28"/>
    <p:sldId id="309" r:id="rId29"/>
    <p:sldId id="310" r:id="rId30"/>
    <p:sldId id="311" r:id="rId31"/>
    <p:sldId id="312" r:id="rId32"/>
    <p:sldId id="323" r:id="rId33"/>
    <p:sldId id="313" r:id="rId34"/>
    <p:sldId id="314" r:id="rId35"/>
    <p:sldId id="315" r:id="rId36"/>
    <p:sldId id="316" r:id="rId37"/>
    <p:sldId id="317" r:id="rId38"/>
    <p:sldId id="319" r:id="rId39"/>
    <p:sldId id="320" r:id="rId40"/>
    <p:sldId id="318" r:id="rId41"/>
    <p:sldId id="321" r:id="rId42"/>
    <p:sldId id="322" r:id="rId4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4B1156A-380E-4F78-BDF5-A606A8083BF9}" styleName="보통 스타일 4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보통 스타일 3 - 강조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보통 스타일 3 - 강조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어두운 스타일 2 - 강조 5/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어두운 스타일 2 - 강조 3/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어두운 스타일 1 - 강조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어두운 스타일 1 - 강조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어두운 스타일 1 - 강조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어두운 스타일 1 - 강조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어두운 스타일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어두운 스타일 2 - 강조 1/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77" autoAdjust="0"/>
    <p:restoredTop sz="94660"/>
  </p:normalViewPr>
  <p:slideViewPr>
    <p:cSldViewPr>
      <p:cViewPr varScale="1">
        <p:scale>
          <a:sx n="107" d="100"/>
          <a:sy n="107" d="100"/>
        </p:scale>
        <p:origin x="15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1B824F-0E7A-4509-BC21-40C1D11C3AEE}" type="doc">
      <dgm:prSet loTypeId="urn:microsoft.com/office/officeart/2008/layout/VerticalAccentList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D5969776-D09E-407E-9F09-80C39D22DF90}">
      <dgm:prSet/>
      <dgm:spPr/>
      <dgm:t>
        <a:bodyPr/>
        <a:lstStyle/>
        <a:p>
          <a:pPr rtl="0" latinLnBrk="1"/>
          <a:r>
            <a:rPr lang="en-US" smtClean="0">
              <a:latin typeface="HY수평선M" panose="02030600000101010101" pitchFamily="18" charset="-127"/>
              <a:ea typeface="HY수평선M" panose="02030600000101010101" pitchFamily="18" charset="-127"/>
            </a:rPr>
            <a:t>1. </a:t>
          </a:r>
          <a:r>
            <a:rPr lang="ko-KR" smtClean="0">
              <a:latin typeface="HY수평선M" panose="02030600000101010101" pitchFamily="18" charset="-127"/>
              <a:ea typeface="HY수평선M" panose="02030600000101010101" pitchFamily="18" charset="-127"/>
            </a:rPr>
            <a:t>질문지 조사</a:t>
          </a:r>
          <a:endParaRPr lang="ko-KR" dirty="0"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3A9F05B1-0CD2-49A6-93AE-02E155F5AC33}" type="parTrans" cxnId="{EC240479-B288-4EDF-ADD6-D082DF9E7AE5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BF6AF2B5-5A78-45F5-95EB-9379063B06FE}" type="sibTrans" cxnId="{EC240479-B288-4EDF-ADD6-D082DF9E7AE5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150065AA-A4FC-45A5-B432-59EC6FCCE6EE}">
      <dgm:prSet/>
      <dgm:spPr/>
      <dgm:t>
        <a:bodyPr/>
        <a:lstStyle/>
        <a:p>
          <a:pPr rtl="0" latinLnBrk="1"/>
          <a:r>
            <a:rPr lang="en-US" smtClean="0">
              <a:latin typeface="HY수평선M" panose="02030600000101010101" pitchFamily="18" charset="-127"/>
              <a:ea typeface="HY수평선M" panose="02030600000101010101" pitchFamily="18" charset="-127"/>
            </a:rPr>
            <a:t>2.</a:t>
          </a:r>
          <a:r>
            <a:rPr lang="ko-KR" smtClean="0">
              <a:latin typeface="HY수평선M" panose="02030600000101010101" pitchFamily="18" charset="-127"/>
              <a:ea typeface="HY수평선M" panose="02030600000101010101" pitchFamily="18" charset="-127"/>
            </a:rPr>
            <a:t>면접 조사</a:t>
          </a:r>
          <a:endParaRPr lang="ko-KR"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1E97C524-022C-4AD1-9711-74ED0809A1FE}" type="parTrans" cxnId="{19EA1C9B-03D3-4DBF-8B67-1D6BEF127513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21E3704D-7707-479D-A140-698135807599}" type="sibTrans" cxnId="{19EA1C9B-03D3-4DBF-8B67-1D6BEF127513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44A026DB-8E4A-42EB-B1F4-BA754D8908D0}">
      <dgm:prSet/>
      <dgm:spPr/>
      <dgm:t>
        <a:bodyPr/>
        <a:lstStyle/>
        <a:p>
          <a:pPr rtl="0" latinLnBrk="1"/>
          <a:r>
            <a:rPr lang="en-US" smtClean="0">
              <a:latin typeface="HY수평선M" panose="02030600000101010101" pitchFamily="18" charset="-127"/>
              <a:ea typeface="HY수평선M" panose="02030600000101010101" pitchFamily="18" charset="-127"/>
            </a:rPr>
            <a:t>3. </a:t>
          </a:r>
          <a:r>
            <a:rPr lang="ko-KR" smtClean="0">
              <a:latin typeface="HY수평선M" panose="02030600000101010101" pitchFamily="18" charset="-127"/>
              <a:ea typeface="HY수평선M" panose="02030600000101010101" pitchFamily="18" charset="-127"/>
            </a:rPr>
            <a:t>욕구조사</a:t>
          </a:r>
          <a:endParaRPr lang="ko-KR"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D5F302D1-EBCF-4626-9603-3948F19B8178}" type="parTrans" cxnId="{59FF6366-FA85-4AAC-A2C3-1DF5CD0AA268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B4AE1491-19F8-4A65-9CD0-F917813B16FE}" type="sibTrans" cxnId="{59FF6366-FA85-4AAC-A2C3-1DF5CD0AA268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91334FD9-48D1-406B-91D0-DCD90DAEC540}">
      <dgm:prSet/>
      <dgm:spPr/>
      <dgm:t>
        <a:bodyPr/>
        <a:lstStyle/>
        <a:p>
          <a:pPr rtl="0" latinLnBrk="1"/>
          <a:r>
            <a:rPr lang="en-US" smtClean="0">
              <a:latin typeface="HY수평선M" panose="02030600000101010101" pitchFamily="18" charset="-127"/>
              <a:ea typeface="HY수평선M" panose="02030600000101010101" pitchFamily="18" charset="-127"/>
            </a:rPr>
            <a:t>4. </a:t>
          </a:r>
          <a:r>
            <a:rPr lang="ko-KR" smtClean="0">
              <a:latin typeface="HY수평선M" panose="02030600000101010101" pitchFamily="18" charset="-127"/>
              <a:ea typeface="HY수평선M" panose="02030600000101010101" pitchFamily="18" charset="-127"/>
            </a:rPr>
            <a:t>평가조사</a:t>
          </a:r>
          <a:endParaRPr lang="ko-KR"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3698AF0A-2C64-4FE1-A669-6111CA18D5E4}" type="parTrans" cxnId="{4394B650-6E39-499B-911A-CE78BB19731B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610BC16E-0B08-4111-806D-AD6489C1F2C4}" type="sibTrans" cxnId="{4394B650-6E39-499B-911A-CE78BB19731B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3231E1E9-5F16-467C-9615-1323DFAE0891}">
      <dgm:prSet/>
      <dgm:spPr/>
      <dgm:t>
        <a:bodyPr/>
        <a:lstStyle/>
        <a:p>
          <a:pPr rtl="0" latinLnBrk="1"/>
          <a:r>
            <a:rPr lang="en-US" smtClean="0">
              <a:latin typeface="HY수평선M" panose="02030600000101010101" pitchFamily="18" charset="-127"/>
              <a:ea typeface="HY수평선M" panose="02030600000101010101" pitchFamily="18" charset="-127"/>
            </a:rPr>
            <a:t>5. </a:t>
          </a:r>
          <a:r>
            <a:rPr lang="ko-KR" smtClean="0">
              <a:latin typeface="HY수평선M" panose="02030600000101010101" pitchFamily="18" charset="-127"/>
              <a:ea typeface="HY수평선M" panose="02030600000101010101" pitchFamily="18" charset="-127"/>
            </a:rPr>
            <a:t>관찰</a:t>
          </a:r>
          <a:endParaRPr lang="ko-KR"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782B10B6-87F3-4B56-8656-A5B58E8EB7CC}" type="parTrans" cxnId="{D3046E40-D5C6-4171-85DB-081DCFFAC1B9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CDC81E38-B5F2-4878-9F7F-CD2399A0DDD0}" type="sibTrans" cxnId="{D3046E40-D5C6-4171-85DB-081DCFFAC1B9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9E716AFF-5041-413C-94B1-A258465854A2}">
      <dgm:prSet/>
      <dgm:spPr/>
      <dgm:t>
        <a:bodyPr/>
        <a:lstStyle/>
        <a:p>
          <a:pPr rtl="0" latinLnBrk="1"/>
          <a:r>
            <a:rPr lang="en-US" dirty="0" smtClean="0">
              <a:latin typeface="HY수평선M" panose="02030600000101010101" pitchFamily="18" charset="-127"/>
              <a:ea typeface="HY수평선M" panose="02030600000101010101" pitchFamily="18" charset="-127"/>
            </a:rPr>
            <a:t>6. 2</a:t>
          </a:r>
          <a:r>
            <a:rPr lang="ko-KR" dirty="0" smtClean="0">
              <a:latin typeface="HY수평선M" panose="02030600000101010101" pitchFamily="18" charset="-127"/>
              <a:ea typeface="HY수평선M" panose="02030600000101010101" pitchFamily="18" charset="-127"/>
            </a:rPr>
            <a:t>차 자료분석</a:t>
          </a:r>
          <a:endParaRPr lang="ko-KR" dirty="0"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482DE7F9-6E51-4616-A6F0-9A3146C23E50}" type="parTrans" cxnId="{E728B444-4708-402C-8AF9-F65E8A4197A6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D27C9D56-2B07-423E-B976-0925E7EC4BEF}" type="sibTrans" cxnId="{E728B444-4708-402C-8AF9-F65E8A4197A6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93FF0527-7ABB-46F5-A9B2-3F1D03D2C95B}">
      <dgm:prSet/>
      <dgm:spPr/>
      <dgm:t>
        <a:bodyPr/>
        <a:lstStyle/>
        <a:p>
          <a:pPr rtl="0" latinLnBrk="1"/>
          <a:r>
            <a:rPr lang="en-US" dirty="0" smtClean="0">
              <a:latin typeface="HY수평선M" panose="02030600000101010101" pitchFamily="18" charset="-127"/>
              <a:ea typeface="HY수평선M" panose="02030600000101010101" pitchFamily="18" charset="-127"/>
            </a:rPr>
            <a:t>7. </a:t>
          </a:r>
          <a:r>
            <a:rPr lang="ko-KR" altLang="en-US" dirty="0" err="1" smtClean="0">
              <a:latin typeface="HY수평선M" panose="02030600000101010101" pitchFamily="18" charset="-127"/>
              <a:ea typeface="HY수평선M" panose="02030600000101010101" pitchFamily="18" charset="-127"/>
            </a:rPr>
            <a:t>내용분석</a:t>
          </a:r>
          <a:r>
            <a:rPr lang="ko-KR" dirty="0" err="1" smtClean="0">
              <a:latin typeface="HY수평선M" panose="02030600000101010101" pitchFamily="18" charset="-127"/>
              <a:ea typeface="HY수평선M" panose="02030600000101010101" pitchFamily="18" charset="-127"/>
            </a:rPr>
            <a:t>법</a:t>
          </a:r>
          <a:endParaRPr lang="ko-KR" dirty="0"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4EC44CA4-1EF6-42F2-BD8E-773AB12F639A}" type="parTrans" cxnId="{5D500F79-E597-4604-AB26-83DE89393CFF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1977322E-2B03-42CC-B7B3-43905745DB6F}" type="sibTrans" cxnId="{5D500F79-E597-4604-AB26-83DE89393CFF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C494ABEA-A544-4989-9093-6C4DAB991674}">
      <dgm:prSet/>
      <dgm:spPr/>
      <dgm:t>
        <a:bodyPr/>
        <a:lstStyle/>
        <a:p>
          <a:pPr latinLnBrk="1"/>
          <a:r>
            <a:rPr lang="en-US" smtClean="0">
              <a:latin typeface="HY수평선M" panose="02030600000101010101" pitchFamily="18" charset="-127"/>
              <a:ea typeface="HY수평선M" panose="02030600000101010101" pitchFamily="18" charset="-127"/>
            </a:rPr>
            <a:t>8. </a:t>
          </a:r>
          <a:r>
            <a:rPr lang="ko-KR" altLang="en-US" dirty="0" err="1" smtClean="0">
              <a:latin typeface="HY수평선M" panose="02030600000101010101" pitchFamily="18" charset="-127"/>
              <a:ea typeface="HY수평선M" panose="02030600000101010101" pitchFamily="18" charset="-127"/>
            </a:rPr>
            <a:t>질적조사</a:t>
          </a:r>
          <a:endParaRPr lang="ko-KR" altLang="en-US" dirty="0"/>
        </a:p>
      </dgm:t>
    </dgm:pt>
    <dgm:pt modelId="{BA3B8B6F-412A-479C-B773-613D84BD84A5}" type="parTrans" cxnId="{37757505-9D5D-4D59-8DDA-D6801DDBBBE3}">
      <dgm:prSet/>
      <dgm:spPr/>
      <dgm:t>
        <a:bodyPr/>
        <a:lstStyle/>
        <a:p>
          <a:pPr latinLnBrk="1"/>
          <a:endParaRPr lang="ko-KR" altLang="en-US"/>
        </a:p>
      </dgm:t>
    </dgm:pt>
    <dgm:pt modelId="{1CBA6695-967B-47C7-82F8-2813FF8AE260}" type="sibTrans" cxnId="{37757505-9D5D-4D59-8DDA-D6801DDBBBE3}">
      <dgm:prSet/>
      <dgm:spPr/>
      <dgm:t>
        <a:bodyPr/>
        <a:lstStyle/>
        <a:p>
          <a:pPr latinLnBrk="1"/>
          <a:endParaRPr lang="ko-KR" altLang="en-US"/>
        </a:p>
      </dgm:t>
    </dgm:pt>
    <dgm:pt modelId="{E022A007-A420-4954-9123-952390260AB2}" type="pres">
      <dgm:prSet presAssocID="{2C1B824F-0E7A-4509-BC21-40C1D11C3AEE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B0019D8-6F09-421E-BAE4-98205B1C7E27}" type="pres">
      <dgm:prSet presAssocID="{D5969776-D09E-407E-9F09-80C39D22DF90}" presName="parenttextcomposite" presStyleCnt="0"/>
      <dgm:spPr/>
      <dgm:t>
        <a:bodyPr/>
        <a:lstStyle/>
        <a:p>
          <a:pPr latinLnBrk="1"/>
          <a:endParaRPr lang="ko-KR" altLang="en-US"/>
        </a:p>
      </dgm:t>
    </dgm:pt>
    <dgm:pt modelId="{685FC473-29AA-431B-BA56-5BFA593E388B}" type="pres">
      <dgm:prSet presAssocID="{D5969776-D09E-407E-9F09-80C39D22DF90}" presName="parenttext" presStyleLbl="revTx" presStyleIdx="0" presStyleCnt="8">
        <dgm:presLayoutVars>
          <dgm:chMax/>
          <dgm:chPref val="2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720F879-2EB3-4F2A-AFBD-4D8CD7E53D13}" type="pres">
      <dgm:prSet presAssocID="{D5969776-D09E-407E-9F09-80C39D22DF90}" presName="parallelogramComposite" presStyleCnt="0"/>
      <dgm:spPr/>
      <dgm:t>
        <a:bodyPr/>
        <a:lstStyle/>
        <a:p>
          <a:pPr latinLnBrk="1"/>
          <a:endParaRPr lang="ko-KR" altLang="en-US"/>
        </a:p>
      </dgm:t>
    </dgm:pt>
    <dgm:pt modelId="{51E9C845-8DD2-4857-94F0-CA19FFD7ADF5}" type="pres">
      <dgm:prSet presAssocID="{D5969776-D09E-407E-9F09-80C39D22DF90}" presName="parallelogram1" presStyleLbl="alignNode1" presStyleIdx="0" presStyleCnt="56"/>
      <dgm:spPr/>
      <dgm:t>
        <a:bodyPr/>
        <a:lstStyle/>
        <a:p>
          <a:pPr latinLnBrk="1"/>
          <a:endParaRPr lang="ko-KR" altLang="en-US"/>
        </a:p>
      </dgm:t>
    </dgm:pt>
    <dgm:pt modelId="{280AC6F2-CCDB-4CAC-8FBF-5AE8822523DE}" type="pres">
      <dgm:prSet presAssocID="{D5969776-D09E-407E-9F09-80C39D22DF90}" presName="parallelogram2" presStyleLbl="alignNode1" presStyleIdx="1" presStyleCnt="56"/>
      <dgm:spPr/>
      <dgm:t>
        <a:bodyPr/>
        <a:lstStyle/>
        <a:p>
          <a:pPr latinLnBrk="1"/>
          <a:endParaRPr lang="ko-KR" altLang="en-US"/>
        </a:p>
      </dgm:t>
    </dgm:pt>
    <dgm:pt modelId="{863709F1-2F1A-4AA8-804C-E44BD9996C8F}" type="pres">
      <dgm:prSet presAssocID="{D5969776-D09E-407E-9F09-80C39D22DF90}" presName="parallelogram3" presStyleLbl="alignNode1" presStyleIdx="2" presStyleCnt="56"/>
      <dgm:spPr/>
      <dgm:t>
        <a:bodyPr/>
        <a:lstStyle/>
        <a:p>
          <a:pPr latinLnBrk="1"/>
          <a:endParaRPr lang="ko-KR" altLang="en-US"/>
        </a:p>
      </dgm:t>
    </dgm:pt>
    <dgm:pt modelId="{90E5F70F-7FA9-4B8A-BDE2-07C5703F989D}" type="pres">
      <dgm:prSet presAssocID="{D5969776-D09E-407E-9F09-80C39D22DF90}" presName="parallelogram4" presStyleLbl="alignNode1" presStyleIdx="3" presStyleCnt="56"/>
      <dgm:spPr/>
      <dgm:t>
        <a:bodyPr/>
        <a:lstStyle/>
        <a:p>
          <a:pPr latinLnBrk="1"/>
          <a:endParaRPr lang="ko-KR" altLang="en-US"/>
        </a:p>
      </dgm:t>
    </dgm:pt>
    <dgm:pt modelId="{E1D14A1E-3520-4E01-A34B-282F58731FE7}" type="pres">
      <dgm:prSet presAssocID="{D5969776-D09E-407E-9F09-80C39D22DF90}" presName="parallelogram5" presStyleLbl="alignNode1" presStyleIdx="4" presStyleCnt="56"/>
      <dgm:spPr/>
      <dgm:t>
        <a:bodyPr/>
        <a:lstStyle/>
        <a:p>
          <a:pPr latinLnBrk="1"/>
          <a:endParaRPr lang="ko-KR" altLang="en-US"/>
        </a:p>
      </dgm:t>
    </dgm:pt>
    <dgm:pt modelId="{BA64DAA5-396A-4B64-9654-C1A799396C26}" type="pres">
      <dgm:prSet presAssocID="{D5969776-D09E-407E-9F09-80C39D22DF90}" presName="parallelogram6" presStyleLbl="alignNode1" presStyleIdx="5" presStyleCnt="56"/>
      <dgm:spPr/>
      <dgm:t>
        <a:bodyPr/>
        <a:lstStyle/>
        <a:p>
          <a:pPr latinLnBrk="1"/>
          <a:endParaRPr lang="ko-KR" altLang="en-US"/>
        </a:p>
      </dgm:t>
    </dgm:pt>
    <dgm:pt modelId="{48196C9B-ECFA-45F0-919E-FA70300C5786}" type="pres">
      <dgm:prSet presAssocID="{D5969776-D09E-407E-9F09-80C39D22DF90}" presName="parallelogram7" presStyleLbl="alignNode1" presStyleIdx="6" presStyleCnt="56"/>
      <dgm:spPr/>
      <dgm:t>
        <a:bodyPr/>
        <a:lstStyle/>
        <a:p>
          <a:pPr latinLnBrk="1"/>
          <a:endParaRPr lang="ko-KR" altLang="en-US"/>
        </a:p>
      </dgm:t>
    </dgm:pt>
    <dgm:pt modelId="{52C7E81A-A5D0-4AF7-A8E3-62C879E366DA}" type="pres">
      <dgm:prSet presAssocID="{BF6AF2B5-5A78-45F5-95EB-9379063B06FE}" presName="sibTrans" presStyleCnt="0"/>
      <dgm:spPr/>
      <dgm:t>
        <a:bodyPr/>
        <a:lstStyle/>
        <a:p>
          <a:pPr latinLnBrk="1"/>
          <a:endParaRPr lang="ko-KR" altLang="en-US"/>
        </a:p>
      </dgm:t>
    </dgm:pt>
    <dgm:pt modelId="{45C20631-202C-4E05-9B99-58CB7D630B56}" type="pres">
      <dgm:prSet presAssocID="{150065AA-A4FC-45A5-B432-59EC6FCCE6EE}" presName="parenttextcomposite" presStyleCnt="0"/>
      <dgm:spPr/>
      <dgm:t>
        <a:bodyPr/>
        <a:lstStyle/>
        <a:p>
          <a:pPr latinLnBrk="1"/>
          <a:endParaRPr lang="ko-KR" altLang="en-US"/>
        </a:p>
      </dgm:t>
    </dgm:pt>
    <dgm:pt modelId="{1F55594E-6918-40EB-B474-F082E28CB6FE}" type="pres">
      <dgm:prSet presAssocID="{150065AA-A4FC-45A5-B432-59EC6FCCE6EE}" presName="parenttext" presStyleLbl="revTx" presStyleIdx="1" presStyleCnt="8">
        <dgm:presLayoutVars>
          <dgm:chMax/>
          <dgm:chPref val="2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2F157F9-2580-4C97-8F4A-73FCFF443A01}" type="pres">
      <dgm:prSet presAssocID="{150065AA-A4FC-45A5-B432-59EC6FCCE6EE}" presName="parallelogramComposite" presStyleCnt="0"/>
      <dgm:spPr/>
      <dgm:t>
        <a:bodyPr/>
        <a:lstStyle/>
        <a:p>
          <a:pPr latinLnBrk="1"/>
          <a:endParaRPr lang="ko-KR" altLang="en-US"/>
        </a:p>
      </dgm:t>
    </dgm:pt>
    <dgm:pt modelId="{8208453D-F54C-40F9-AC5B-3B541E29752D}" type="pres">
      <dgm:prSet presAssocID="{150065AA-A4FC-45A5-B432-59EC6FCCE6EE}" presName="parallelogram1" presStyleLbl="alignNode1" presStyleIdx="7" presStyleCnt="56"/>
      <dgm:spPr/>
      <dgm:t>
        <a:bodyPr/>
        <a:lstStyle/>
        <a:p>
          <a:pPr latinLnBrk="1"/>
          <a:endParaRPr lang="ko-KR" altLang="en-US"/>
        </a:p>
      </dgm:t>
    </dgm:pt>
    <dgm:pt modelId="{3C66BA62-E441-416E-A96F-B4CF262601A2}" type="pres">
      <dgm:prSet presAssocID="{150065AA-A4FC-45A5-B432-59EC6FCCE6EE}" presName="parallelogram2" presStyleLbl="alignNode1" presStyleIdx="8" presStyleCnt="56"/>
      <dgm:spPr/>
      <dgm:t>
        <a:bodyPr/>
        <a:lstStyle/>
        <a:p>
          <a:pPr latinLnBrk="1"/>
          <a:endParaRPr lang="ko-KR" altLang="en-US"/>
        </a:p>
      </dgm:t>
    </dgm:pt>
    <dgm:pt modelId="{9A7E9650-E2C2-4B4E-B5E1-000283066BF4}" type="pres">
      <dgm:prSet presAssocID="{150065AA-A4FC-45A5-B432-59EC6FCCE6EE}" presName="parallelogram3" presStyleLbl="alignNode1" presStyleIdx="9" presStyleCnt="56"/>
      <dgm:spPr/>
      <dgm:t>
        <a:bodyPr/>
        <a:lstStyle/>
        <a:p>
          <a:pPr latinLnBrk="1"/>
          <a:endParaRPr lang="ko-KR" altLang="en-US"/>
        </a:p>
      </dgm:t>
    </dgm:pt>
    <dgm:pt modelId="{90E3BB48-5F68-4B91-965C-0F19D5256600}" type="pres">
      <dgm:prSet presAssocID="{150065AA-A4FC-45A5-B432-59EC6FCCE6EE}" presName="parallelogram4" presStyleLbl="alignNode1" presStyleIdx="10" presStyleCnt="56"/>
      <dgm:spPr/>
      <dgm:t>
        <a:bodyPr/>
        <a:lstStyle/>
        <a:p>
          <a:pPr latinLnBrk="1"/>
          <a:endParaRPr lang="ko-KR" altLang="en-US"/>
        </a:p>
      </dgm:t>
    </dgm:pt>
    <dgm:pt modelId="{6B28D18F-7980-4BD8-90B6-283B40F56B05}" type="pres">
      <dgm:prSet presAssocID="{150065AA-A4FC-45A5-B432-59EC6FCCE6EE}" presName="parallelogram5" presStyleLbl="alignNode1" presStyleIdx="11" presStyleCnt="56"/>
      <dgm:spPr/>
      <dgm:t>
        <a:bodyPr/>
        <a:lstStyle/>
        <a:p>
          <a:pPr latinLnBrk="1"/>
          <a:endParaRPr lang="ko-KR" altLang="en-US"/>
        </a:p>
      </dgm:t>
    </dgm:pt>
    <dgm:pt modelId="{2AE7DE93-0771-4BCE-B26E-40B83829E088}" type="pres">
      <dgm:prSet presAssocID="{150065AA-A4FC-45A5-B432-59EC6FCCE6EE}" presName="parallelogram6" presStyleLbl="alignNode1" presStyleIdx="12" presStyleCnt="56"/>
      <dgm:spPr/>
      <dgm:t>
        <a:bodyPr/>
        <a:lstStyle/>
        <a:p>
          <a:pPr latinLnBrk="1"/>
          <a:endParaRPr lang="ko-KR" altLang="en-US"/>
        </a:p>
      </dgm:t>
    </dgm:pt>
    <dgm:pt modelId="{041A5F29-36A9-4E73-98A9-5D1F519A5910}" type="pres">
      <dgm:prSet presAssocID="{150065AA-A4FC-45A5-B432-59EC6FCCE6EE}" presName="parallelogram7" presStyleLbl="alignNode1" presStyleIdx="13" presStyleCnt="56"/>
      <dgm:spPr/>
      <dgm:t>
        <a:bodyPr/>
        <a:lstStyle/>
        <a:p>
          <a:pPr latinLnBrk="1"/>
          <a:endParaRPr lang="ko-KR" altLang="en-US"/>
        </a:p>
      </dgm:t>
    </dgm:pt>
    <dgm:pt modelId="{5A38876B-A503-4980-9DD4-9F01B733F4F5}" type="pres">
      <dgm:prSet presAssocID="{21E3704D-7707-479D-A140-698135807599}" presName="sibTrans" presStyleCnt="0"/>
      <dgm:spPr/>
      <dgm:t>
        <a:bodyPr/>
        <a:lstStyle/>
        <a:p>
          <a:pPr latinLnBrk="1"/>
          <a:endParaRPr lang="ko-KR" altLang="en-US"/>
        </a:p>
      </dgm:t>
    </dgm:pt>
    <dgm:pt modelId="{45330601-F0D4-4600-87CE-C209956F54FE}" type="pres">
      <dgm:prSet presAssocID="{44A026DB-8E4A-42EB-B1F4-BA754D8908D0}" presName="parenttextcomposite" presStyleCnt="0"/>
      <dgm:spPr/>
      <dgm:t>
        <a:bodyPr/>
        <a:lstStyle/>
        <a:p>
          <a:pPr latinLnBrk="1"/>
          <a:endParaRPr lang="ko-KR" altLang="en-US"/>
        </a:p>
      </dgm:t>
    </dgm:pt>
    <dgm:pt modelId="{879A80F0-3C75-4154-80AF-6FE524F5A2F7}" type="pres">
      <dgm:prSet presAssocID="{44A026DB-8E4A-42EB-B1F4-BA754D8908D0}" presName="parenttext" presStyleLbl="revTx" presStyleIdx="2" presStyleCnt="8">
        <dgm:presLayoutVars>
          <dgm:chMax/>
          <dgm:chPref val="2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F2DF6E7-D269-472A-B086-FA1241246DDB}" type="pres">
      <dgm:prSet presAssocID="{44A026DB-8E4A-42EB-B1F4-BA754D8908D0}" presName="parallelogramComposite" presStyleCnt="0"/>
      <dgm:spPr/>
      <dgm:t>
        <a:bodyPr/>
        <a:lstStyle/>
        <a:p>
          <a:pPr latinLnBrk="1"/>
          <a:endParaRPr lang="ko-KR" altLang="en-US"/>
        </a:p>
      </dgm:t>
    </dgm:pt>
    <dgm:pt modelId="{C61E7556-3708-47FF-B338-CA2C57537648}" type="pres">
      <dgm:prSet presAssocID="{44A026DB-8E4A-42EB-B1F4-BA754D8908D0}" presName="parallelogram1" presStyleLbl="alignNode1" presStyleIdx="14" presStyleCnt="56"/>
      <dgm:spPr/>
      <dgm:t>
        <a:bodyPr/>
        <a:lstStyle/>
        <a:p>
          <a:pPr latinLnBrk="1"/>
          <a:endParaRPr lang="ko-KR" altLang="en-US"/>
        </a:p>
      </dgm:t>
    </dgm:pt>
    <dgm:pt modelId="{E3C288FE-FE7B-46AF-8215-8EFFBB58DA26}" type="pres">
      <dgm:prSet presAssocID="{44A026DB-8E4A-42EB-B1F4-BA754D8908D0}" presName="parallelogram2" presStyleLbl="alignNode1" presStyleIdx="15" presStyleCnt="56"/>
      <dgm:spPr/>
      <dgm:t>
        <a:bodyPr/>
        <a:lstStyle/>
        <a:p>
          <a:pPr latinLnBrk="1"/>
          <a:endParaRPr lang="ko-KR" altLang="en-US"/>
        </a:p>
      </dgm:t>
    </dgm:pt>
    <dgm:pt modelId="{81F11DD5-ACB6-4D35-A116-74A105B5B5BE}" type="pres">
      <dgm:prSet presAssocID="{44A026DB-8E4A-42EB-B1F4-BA754D8908D0}" presName="parallelogram3" presStyleLbl="alignNode1" presStyleIdx="16" presStyleCnt="56"/>
      <dgm:spPr/>
      <dgm:t>
        <a:bodyPr/>
        <a:lstStyle/>
        <a:p>
          <a:pPr latinLnBrk="1"/>
          <a:endParaRPr lang="ko-KR" altLang="en-US"/>
        </a:p>
      </dgm:t>
    </dgm:pt>
    <dgm:pt modelId="{EEAAF1C2-D781-426C-A571-FF1E891C1359}" type="pres">
      <dgm:prSet presAssocID="{44A026DB-8E4A-42EB-B1F4-BA754D8908D0}" presName="parallelogram4" presStyleLbl="alignNode1" presStyleIdx="17" presStyleCnt="56"/>
      <dgm:spPr/>
      <dgm:t>
        <a:bodyPr/>
        <a:lstStyle/>
        <a:p>
          <a:pPr latinLnBrk="1"/>
          <a:endParaRPr lang="ko-KR" altLang="en-US"/>
        </a:p>
      </dgm:t>
    </dgm:pt>
    <dgm:pt modelId="{20DA979C-9772-40D8-B0F1-41214CF37C7E}" type="pres">
      <dgm:prSet presAssocID="{44A026DB-8E4A-42EB-B1F4-BA754D8908D0}" presName="parallelogram5" presStyleLbl="alignNode1" presStyleIdx="18" presStyleCnt="56"/>
      <dgm:spPr/>
      <dgm:t>
        <a:bodyPr/>
        <a:lstStyle/>
        <a:p>
          <a:pPr latinLnBrk="1"/>
          <a:endParaRPr lang="ko-KR" altLang="en-US"/>
        </a:p>
      </dgm:t>
    </dgm:pt>
    <dgm:pt modelId="{D7B050CA-717D-43F3-8216-6338FF196DFF}" type="pres">
      <dgm:prSet presAssocID="{44A026DB-8E4A-42EB-B1F4-BA754D8908D0}" presName="parallelogram6" presStyleLbl="alignNode1" presStyleIdx="19" presStyleCnt="56"/>
      <dgm:spPr/>
      <dgm:t>
        <a:bodyPr/>
        <a:lstStyle/>
        <a:p>
          <a:pPr latinLnBrk="1"/>
          <a:endParaRPr lang="ko-KR" altLang="en-US"/>
        </a:p>
      </dgm:t>
    </dgm:pt>
    <dgm:pt modelId="{AF59C98E-9554-4D0F-A2FF-09D3919E9610}" type="pres">
      <dgm:prSet presAssocID="{44A026DB-8E4A-42EB-B1F4-BA754D8908D0}" presName="parallelogram7" presStyleLbl="alignNode1" presStyleIdx="20" presStyleCnt="56"/>
      <dgm:spPr/>
      <dgm:t>
        <a:bodyPr/>
        <a:lstStyle/>
        <a:p>
          <a:pPr latinLnBrk="1"/>
          <a:endParaRPr lang="ko-KR" altLang="en-US"/>
        </a:p>
      </dgm:t>
    </dgm:pt>
    <dgm:pt modelId="{24DBBDA1-6D18-48D3-B2F3-7866D4EE4B2C}" type="pres">
      <dgm:prSet presAssocID="{B4AE1491-19F8-4A65-9CD0-F917813B16FE}" presName="sibTrans" presStyleCnt="0"/>
      <dgm:spPr/>
      <dgm:t>
        <a:bodyPr/>
        <a:lstStyle/>
        <a:p>
          <a:pPr latinLnBrk="1"/>
          <a:endParaRPr lang="ko-KR" altLang="en-US"/>
        </a:p>
      </dgm:t>
    </dgm:pt>
    <dgm:pt modelId="{78E90BF1-5F18-433C-87E3-08CC85ED84EB}" type="pres">
      <dgm:prSet presAssocID="{91334FD9-48D1-406B-91D0-DCD90DAEC540}" presName="parenttextcomposite" presStyleCnt="0"/>
      <dgm:spPr/>
      <dgm:t>
        <a:bodyPr/>
        <a:lstStyle/>
        <a:p>
          <a:pPr latinLnBrk="1"/>
          <a:endParaRPr lang="ko-KR" altLang="en-US"/>
        </a:p>
      </dgm:t>
    </dgm:pt>
    <dgm:pt modelId="{980021F4-D4CB-46ED-ACEB-03AF8AA258C1}" type="pres">
      <dgm:prSet presAssocID="{91334FD9-48D1-406B-91D0-DCD90DAEC540}" presName="parenttext" presStyleLbl="revTx" presStyleIdx="3" presStyleCnt="8">
        <dgm:presLayoutVars>
          <dgm:chMax/>
          <dgm:chPref val="2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2A86AF2-F84C-4DFB-A8F4-0E6F0464DF97}" type="pres">
      <dgm:prSet presAssocID="{91334FD9-48D1-406B-91D0-DCD90DAEC540}" presName="parallelogramComposite" presStyleCnt="0"/>
      <dgm:spPr/>
      <dgm:t>
        <a:bodyPr/>
        <a:lstStyle/>
        <a:p>
          <a:pPr latinLnBrk="1"/>
          <a:endParaRPr lang="ko-KR" altLang="en-US"/>
        </a:p>
      </dgm:t>
    </dgm:pt>
    <dgm:pt modelId="{EEDA7B16-96F9-4EDC-A135-A2C466FA0A3D}" type="pres">
      <dgm:prSet presAssocID="{91334FD9-48D1-406B-91D0-DCD90DAEC540}" presName="parallelogram1" presStyleLbl="alignNode1" presStyleIdx="21" presStyleCnt="56"/>
      <dgm:spPr/>
      <dgm:t>
        <a:bodyPr/>
        <a:lstStyle/>
        <a:p>
          <a:pPr latinLnBrk="1"/>
          <a:endParaRPr lang="ko-KR" altLang="en-US"/>
        </a:p>
      </dgm:t>
    </dgm:pt>
    <dgm:pt modelId="{94937D53-2ADE-4B22-82E0-62DB795DD5FE}" type="pres">
      <dgm:prSet presAssocID="{91334FD9-48D1-406B-91D0-DCD90DAEC540}" presName="parallelogram2" presStyleLbl="alignNode1" presStyleIdx="22" presStyleCnt="56"/>
      <dgm:spPr/>
      <dgm:t>
        <a:bodyPr/>
        <a:lstStyle/>
        <a:p>
          <a:pPr latinLnBrk="1"/>
          <a:endParaRPr lang="ko-KR" altLang="en-US"/>
        </a:p>
      </dgm:t>
    </dgm:pt>
    <dgm:pt modelId="{E8FD1306-C195-4E41-84E9-ACABE1D50275}" type="pres">
      <dgm:prSet presAssocID="{91334FD9-48D1-406B-91D0-DCD90DAEC540}" presName="parallelogram3" presStyleLbl="alignNode1" presStyleIdx="23" presStyleCnt="56"/>
      <dgm:spPr/>
      <dgm:t>
        <a:bodyPr/>
        <a:lstStyle/>
        <a:p>
          <a:pPr latinLnBrk="1"/>
          <a:endParaRPr lang="ko-KR" altLang="en-US"/>
        </a:p>
      </dgm:t>
    </dgm:pt>
    <dgm:pt modelId="{7499C50E-A910-4B3E-BFF5-F007AA50EF5B}" type="pres">
      <dgm:prSet presAssocID="{91334FD9-48D1-406B-91D0-DCD90DAEC540}" presName="parallelogram4" presStyleLbl="alignNode1" presStyleIdx="24" presStyleCnt="56"/>
      <dgm:spPr/>
      <dgm:t>
        <a:bodyPr/>
        <a:lstStyle/>
        <a:p>
          <a:pPr latinLnBrk="1"/>
          <a:endParaRPr lang="ko-KR" altLang="en-US"/>
        </a:p>
      </dgm:t>
    </dgm:pt>
    <dgm:pt modelId="{7397A33F-D43D-4762-902D-4D8CF58A0D80}" type="pres">
      <dgm:prSet presAssocID="{91334FD9-48D1-406B-91D0-DCD90DAEC540}" presName="parallelogram5" presStyleLbl="alignNode1" presStyleIdx="25" presStyleCnt="56"/>
      <dgm:spPr/>
      <dgm:t>
        <a:bodyPr/>
        <a:lstStyle/>
        <a:p>
          <a:pPr latinLnBrk="1"/>
          <a:endParaRPr lang="ko-KR" altLang="en-US"/>
        </a:p>
      </dgm:t>
    </dgm:pt>
    <dgm:pt modelId="{665B4910-C86E-407F-AD7D-BB3D693A2D97}" type="pres">
      <dgm:prSet presAssocID="{91334FD9-48D1-406B-91D0-DCD90DAEC540}" presName="parallelogram6" presStyleLbl="alignNode1" presStyleIdx="26" presStyleCnt="56"/>
      <dgm:spPr/>
      <dgm:t>
        <a:bodyPr/>
        <a:lstStyle/>
        <a:p>
          <a:pPr latinLnBrk="1"/>
          <a:endParaRPr lang="ko-KR" altLang="en-US"/>
        </a:p>
      </dgm:t>
    </dgm:pt>
    <dgm:pt modelId="{6DFAAA84-4F4A-48CE-91E9-A92ADEC36260}" type="pres">
      <dgm:prSet presAssocID="{91334FD9-48D1-406B-91D0-DCD90DAEC540}" presName="parallelogram7" presStyleLbl="alignNode1" presStyleIdx="27" presStyleCnt="56"/>
      <dgm:spPr/>
      <dgm:t>
        <a:bodyPr/>
        <a:lstStyle/>
        <a:p>
          <a:pPr latinLnBrk="1"/>
          <a:endParaRPr lang="ko-KR" altLang="en-US"/>
        </a:p>
      </dgm:t>
    </dgm:pt>
    <dgm:pt modelId="{78A23307-7914-4A69-BC33-D53C8F88DE96}" type="pres">
      <dgm:prSet presAssocID="{610BC16E-0B08-4111-806D-AD6489C1F2C4}" presName="sibTrans" presStyleCnt="0"/>
      <dgm:spPr/>
      <dgm:t>
        <a:bodyPr/>
        <a:lstStyle/>
        <a:p>
          <a:pPr latinLnBrk="1"/>
          <a:endParaRPr lang="ko-KR" altLang="en-US"/>
        </a:p>
      </dgm:t>
    </dgm:pt>
    <dgm:pt modelId="{BC602892-F48F-4DDD-8E27-E79A785EE1BF}" type="pres">
      <dgm:prSet presAssocID="{3231E1E9-5F16-467C-9615-1323DFAE0891}" presName="parenttextcomposite" presStyleCnt="0"/>
      <dgm:spPr/>
      <dgm:t>
        <a:bodyPr/>
        <a:lstStyle/>
        <a:p>
          <a:pPr latinLnBrk="1"/>
          <a:endParaRPr lang="ko-KR" altLang="en-US"/>
        </a:p>
      </dgm:t>
    </dgm:pt>
    <dgm:pt modelId="{B21AD35A-B716-4101-BFA1-7826462F3900}" type="pres">
      <dgm:prSet presAssocID="{3231E1E9-5F16-467C-9615-1323DFAE0891}" presName="parenttext" presStyleLbl="revTx" presStyleIdx="4" presStyleCnt="8">
        <dgm:presLayoutVars>
          <dgm:chMax/>
          <dgm:chPref val="2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29162DB-92CA-47FD-92C8-DCFCF48CD080}" type="pres">
      <dgm:prSet presAssocID="{3231E1E9-5F16-467C-9615-1323DFAE0891}" presName="parallelogramComposite" presStyleCnt="0"/>
      <dgm:spPr/>
      <dgm:t>
        <a:bodyPr/>
        <a:lstStyle/>
        <a:p>
          <a:pPr latinLnBrk="1"/>
          <a:endParaRPr lang="ko-KR" altLang="en-US"/>
        </a:p>
      </dgm:t>
    </dgm:pt>
    <dgm:pt modelId="{6363B765-388D-4374-8632-40DBCB9C43F1}" type="pres">
      <dgm:prSet presAssocID="{3231E1E9-5F16-467C-9615-1323DFAE0891}" presName="parallelogram1" presStyleLbl="alignNode1" presStyleIdx="28" presStyleCnt="56"/>
      <dgm:spPr/>
      <dgm:t>
        <a:bodyPr/>
        <a:lstStyle/>
        <a:p>
          <a:pPr latinLnBrk="1"/>
          <a:endParaRPr lang="ko-KR" altLang="en-US"/>
        </a:p>
      </dgm:t>
    </dgm:pt>
    <dgm:pt modelId="{7B2EBD69-E92A-449D-9A58-778EA744D1CB}" type="pres">
      <dgm:prSet presAssocID="{3231E1E9-5F16-467C-9615-1323DFAE0891}" presName="parallelogram2" presStyleLbl="alignNode1" presStyleIdx="29" presStyleCnt="56"/>
      <dgm:spPr/>
      <dgm:t>
        <a:bodyPr/>
        <a:lstStyle/>
        <a:p>
          <a:pPr latinLnBrk="1"/>
          <a:endParaRPr lang="ko-KR" altLang="en-US"/>
        </a:p>
      </dgm:t>
    </dgm:pt>
    <dgm:pt modelId="{6BC80BDC-4B66-4C89-BC20-C67291A95DC7}" type="pres">
      <dgm:prSet presAssocID="{3231E1E9-5F16-467C-9615-1323DFAE0891}" presName="parallelogram3" presStyleLbl="alignNode1" presStyleIdx="30" presStyleCnt="56"/>
      <dgm:spPr/>
      <dgm:t>
        <a:bodyPr/>
        <a:lstStyle/>
        <a:p>
          <a:pPr latinLnBrk="1"/>
          <a:endParaRPr lang="ko-KR" altLang="en-US"/>
        </a:p>
      </dgm:t>
    </dgm:pt>
    <dgm:pt modelId="{0E09EE93-8CD3-45EB-962F-1C60F27EF96E}" type="pres">
      <dgm:prSet presAssocID="{3231E1E9-5F16-467C-9615-1323DFAE0891}" presName="parallelogram4" presStyleLbl="alignNode1" presStyleIdx="31" presStyleCnt="56"/>
      <dgm:spPr/>
      <dgm:t>
        <a:bodyPr/>
        <a:lstStyle/>
        <a:p>
          <a:pPr latinLnBrk="1"/>
          <a:endParaRPr lang="ko-KR" altLang="en-US"/>
        </a:p>
      </dgm:t>
    </dgm:pt>
    <dgm:pt modelId="{C6F2929F-1F4E-47EF-B379-A619B2B91985}" type="pres">
      <dgm:prSet presAssocID="{3231E1E9-5F16-467C-9615-1323DFAE0891}" presName="parallelogram5" presStyleLbl="alignNode1" presStyleIdx="32" presStyleCnt="56"/>
      <dgm:spPr/>
      <dgm:t>
        <a:bodyPr/>
        <a:lstStyle/>
        <a:p>
          <a:pPr latinLnBrk="1"/>
          <a:endParaRPr lang="ko-KR" altLang="en-US"/>
        </a:p>
      </dgm:t>
    </dgm:pt>
    <dgm:pt modelId="{3CB55A21-FF77-4A05-8DCA-7BCFD7250FA9}" type="pres">
      <dgm:prSet presAssocID="{3231E1E9-5F16-467C-9615-1323DFAE0891}" presName="parallelogram6" presStyleLbl="alignNode1" presStyleIdx="33" presStyleCnt="56"/>
      <dgm:spPr/>
      <dgm:t>
        <a:bodyPr/>
        <a:lstStyle/>
        <a:p>
          <a:pPr latinLnBrk="1"/>
          <a:endParaRPr lang="ko-KR" altLang="en-US"/>
        </a:p>
      </dgm:t>
    </dgm:pt>
    <dgm:pt modelId="{DB220B64-0825-49ED-A3AE-B1B23B6A3B75}" type="pres">
      <dgm:prSet presAssocID="{3231E1E9-5F16-467C-9615-1323DFAE0891}" presName="parallelogram7" presStyleLbl="alignNode1" presStyleIdx="34" presStyleCnt="56"/>
      <dgm:spPr/>
      <dgm:t>
        <a:bodyPr/>
        <a:lstStyle/>
        <a:p>
          <a:pPr latinLnBrk="1"/>
          <a:endParaRPr lang="ko-KR" altLang="en-US"/>
        </a:p>
      </dgm:t>
    </dgm:pt>
    <dgm:pt modelId="{1EE88A7D-5C2A-430D-AF3B-1360DAE3150A}" type="pres">
      <dgm:prSet presAssocID="{CDC81E38-B5F2-4878-9F7F-CD2399A0DDD0}" presName="sibTrans" presStyleCnt="0"/>
      <dgm:spPr/>
      <dgm:t>
        <a:bodyPr/>
        <a:lstStyle/>
        <a:p>
          <a:pPr latinLnBrk="1"/>
          <a:endParaRPr lang="ko-KR" altLang="en-US"/>
        </a:p>
      </dgm:t>
    </dgm:pt>
    <dgm:pt modelId="{A65D1B2C-97CE-459E-9DC7-4AFE13A2E817}" type="pres">
      <dgm:prSet presAssocID="{9E716AFF-5041-413C-94B1-A258465854A2}" presName="parenttextcomposite" presStyleCnt="0"/>
      <dgm:spPr/>
      <dgm:t>
        <a:bodyPr/>
        <a:lstStyle/>
        <a:p>
          <a:pPr latinLnBrk="1"/>
          <a:endParaRPr lang="ko-KR" altLang="en-US"/>
        </a:p>
      </dgm:t>
    </dgm:pt>
    <dgm:pt modelId="{1878D3AC-BC16-4669-BE6B-1FFC2248135C}" type="pres">
      <dgm:prSet presAssocID="{9E716AFF-5041-413C-94B1-A258465854A2}" presName="parenttext" presStyleLbl="revTx" presStyleIdx="5" presStyleCnt="8">
        <dgm:presLayoutVars>
          <dgm:chMax/>
          <dgm:chPref val="2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7CCF27B-CA84-44B7-8CA1-223311510478}" type="pres">
      <dgm:prSet presAssocID="{9E716AFF-5041-413C-94B1-A258465854A2}" presName="parallelogramComposite" presStyleCnt="0"/>
      <dgm:spPr/>
      <dgm:t>
        <a:bodyPr/>
        <a:lstStyle/>
        <a:p>
          <a:pPr latinLnBrk="1"/>
          <a:endParaRPr lang="ko-KR" altLang="en-US"/>
        </a:p>
      </dgm:t>
    </dgm:pt>
    <dgm:pt modelId="{CD207F91-A555-4BFC-8CCB-224D56CBAD58}" type="pres">
      <dgm:prSet presAssocID="{9E716AFF-5041-413C-94B1-A258465854A2}" presName="parallelogram1" presStyleLbl="alignNode1" presStyleIdx="35" presStyleCnt="56"/>
      <dgm:spPr/>
      <dgm:t>
        <a:bodyPr/>
        <a:lstStyle/>
        <a:p>
          <a:pPr latinLnBrk="1"/>
          <a:endParaRPr lang="ko-KR" altLang="en-US"/>
        </a:p>
      </dgm:t>
    </dgm:pt>
    <dgm:pt modelId="{F5474BEB-8C30-4F75-9CC3-156A64962D03}" type="pres">
      <dgm:prSet presAssocID="{9E716AFF-5041-413C-94B1-A258465854A2}" presName="parallelogram2" presStyleLbl="alignNode1" presStyleIdx="36" presStyleCnt="56"/>
      <dgm:spPr/>
      <dgm:t>
        <a:bodyPr/>
        <a:lstStyle/>
        <a:p>
          <a:pPr latinLnBrk="1"/>
          <a:endParaRPr lang="ko-KR" altLang="en-US"/>
        </a:p>
      </dgm:t>
    </dgm:pt>
    <dgm:pt modelId="{82B2590F-FE33-4DAF-A9AA-7D55CBF4B8D5}" type="pres">
      <dgm:prSet presAssocID="{9E716AFF-5041-413C-94B1-A258465854A2}" presName="parallelogram3" presStyleLbl="alignNode1" presStyleIdx="37" presStyleCnt="56"/>
      <dgm:spPr/>
      <dgm:t>
        <a:bodyPr/>
        <a:lstStyle/>
        <a:p>
          <a:pPr latinLnBrk="1"/>
          <a:endParaRPr lang="ko-KR" altLang="en-US"/>
        </a:p>
      </dgm:t>
    </dgm:pt>
    <dgm:pt modelId="{DD287A7A-0861-4310-8AAF-4B76B4E49447}" type="pres">
      <dgm:prSet presAssocID="{9E716AFF-5041-413C-94B1-A258465854A2}" presName="parallelogram4" presStyleLbl="alignNode1" presStyleIdx="38" presStyleCnt="56"/>
      <dgm:spPr/>
      <dgm:t>
        <a:bodyPr/>
        <a:lstStyle/>
        <a:p>
          <a:pPr latinLnBrk="1"/>
          <a:endParaRPr lang="ko-KR" altLang="en-US"/>
        </a:p>
      </dgm:t>
    </dgm:pt>
    <dgm:pt modelId="{50D40BCE-8D83-4D5C-9063-E0DC93E3353C}" type="pres">
      <dgm:prSet presAssocID="{9E716AFF-5041-413C-94B1-A258465854A2}" presName="parallelogram5" presStyleLbl="alignNode1" presStyleIdx="39" presStyleCnt="56"/>
      <dgm:spPr/>
      <dgm:t>
        <a:bodyPr/>
        <a:lstStyle/>
        <a:p>
          <a:pPr latinLnBrk="1"/>
          <a:endParaRPr lang="ko-KR" altLang="en-US"/>
        </a:p>
      </dgm:t>
    </dgm:pt>
    <dgm:pt modelId="{BB00502C-6F98-4C81-A77B-DF14374355BB}" type="pres">
      <dgm:prSet presAssocID="{9E716AFF-5041-413C-94B1-A258465854A2}" presName="parallelogram6" presStyleLbl="alignNode1" presStyleIdx="40" presStyleCnt="56"/>
      <dgm:spPr/>
      <dgm:t>
        <a:bodyPr/>
        <a:lstStyle/>
        <a:p>
          <a:pPr latinLnBrk="1"/>
          <a:endParaRPr lang="ko-KR" altLang="en-US"/>
        </a:p>
      </dgm:t>
    </dgm:pt>
    <dgm:pt modelId="{87645290-BE24-437E-B21B-22BAB86F9D63}" type="pres">
      <dgm:prSet presAssocID="{9E716AFF-5041-413C-94B1-A258465854A2}" presName="parallelogram7" presStyleLbl="alignNode1" presStyleIdx="41" presStyleCnt="56"/>
      <dgm:spPr/>
      <dgm:t>
        <a:bodyPr/>
        <a:lstStyle/>
        <a:p>
          <a:pPr latinLnBrk="1"/>
          <a:endParaRPr lang="ko-KR" altLang="en-US"/>
        </a:p>
      </dgm:t>
    </dgm:pt>
    <dgm:pt modelId="{64FAF46F-D3EE-4EE5-B13B-00307103E7CE}" type="pres">
      <dgm:prSet presAssocID="{D27C9D56-2B07-423E-B976-0925E7EC4BEF}" presName="sibTrans" presStyleCnt="0"/>
      <dgm:spPr/>
      <dgm:t>
        <a:bodyPr/>
        <a:lstStyle/>
        <a:p>
          <a:pPr latinLnBrk="1"/>
          <a:endParaRPr lang="ko-KR" altLang="en-US"/>
        </a:p>
      </dgm:t>
    </dgm:pt>
    <dgm:pt modelId="{B36F0C20-2C6B-4697-9A27-A20FFDAD749C}" type="pres">
      <dgm:prSet presAssocID="{93FF0527-7ABB-46F5-A9B2-3F1D03D2C95B}" presName="parenttextcomposite" presStyleCnt="0"/>
      <dgm:spPr/>
      <dgm:t>
        <a:bodyPr/>
        <a:lstStyle/>
        <a:p>
          <a:pPr latinLnBrk="1"/>
          <a:endParaRPr lang="ko-KR" altLang="en-US"/>
        </a:p>
      </dgm:t>
    </dgm:pt>
    <dgm:pt modelId="{E3789F45-81C3-400B-BDA0-065F192760F4}" type="pres">
      <dgm:prSet presAssocID="{93FF0527-7ABB-46F5-A9B2-3F1D03D2C95B}" presName="parenttext" presStyleLbl="revTx" presStyleIdx="6" presStyleCnt="8">
        <dgm:presLayoutVars>
          <dgm:chMax/>
          <dgm:chPref val="2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2B97578-EB71-4CD6-ABCC-3A1CEB85A595}" type="pres">
      <dgm:prSet presAssocID="{93FF0527-7ABB-46F5-A9B2-3F1D03D2C95B}" presName="parallelogramComposite" presStyleCnt="0"/>
      <dgm:spPr/>
      <dgm:t>
        <a:bodyPr/>
        <a:lstStyle/>
        <a:p>
          <a:pPr latinLnBrk="1"/>
          <a:endParaRPr lang="ko-KR" altLang="en-US"/>
        </a:p>
      </dgm:t>
    </dgm:pt>
    <dgm:pt modelId="{4D926E4A-66B2-42B3-B3B2-28FC755585D6}" type="pres">
      <dgm:prSet presAssocID="{93FF0527-7ABB-46F5-A9B2-3F1D03D2C95B}" presName="parallelogram1" presStyleLbl="alignNode1" presStyleIdx="42" presStyleCnt="56"/>
      <dgm:spPr/>
      <dgm:t>
        <a:bodyPr/>
        <a:lstStyle/>
        <a:p>
          <a:pPr latinLnBrk="1"/>
          <a:endParaRPr lang="ko-KR" altLang="en-US"/>
        </a:p>
      </dgm:t>
    </dgm:pt>
    <dgm:pt modelId="{C57FD762-A3C7-4121-9F9F-C04B27F4DF3A}" type="pres">
      <dgm:prSet presAssocID="{93FF0527-7ABB-46F5-A9B2-3F1D03D2C95B}" presName="parallelogram2" presStyleLbl="alignNode1" presStyleIdx="43" presStyleCnt="56"/>
      <dgm:spPr/>
      <dgm:t>
        <a:bodyPr/>
        <a:lstStyle/>
        <a:p>
          <a:pPr latinLnBrk="1"/>
          <a:endParaRPr lang="ko-KR" altLang="en-US"/>
        </a:p>
      </dgm:t>
    </dgm:pt>
    <dgm:pt modelId="{3BB2FE3F-D481-47D9-A909-31124579AF47}" type="pres">
      <dgm:prSet presAssocID="{93FF0527-7ABB-46F5-A9B2-3F1D03D2C95B}" presName="parallelogram3" presStyleLbl="alignNode1" presStyleIdx="44" presStyleCnt="56"/>
      <dgm:spPr/>
      <dgm:t>
        <a:bodyPr/>
        <a:lstStyle/>
        <a:p>
          <a:pPr latinLnBrk="1"/>
          <a:endParaRPr lang="ko-KR" altLang="en-US"/>
        </a:p>
      </dgm:t>
    </dgm:pt>
    <dgm:pt modelId="{93E0829D-3E5F-4543-9A65-F40438B1C4EB}" type="pres">
      <dgm:prSet presAssocID="{93FF0527-7ABB-46F5-A9B2-3F1D03D2C95B}" presName="parallelogram4" presStyleLbl="alignNode1" presStyleIdx="45" presStyleCnt="56"/>
      <dgm:spPr/>
      <dgm:t>
        <a:bodyPr/>
        <a:lstStyle/>
        <a:p>
          <a:pPr latinLnBrk="1"/>
          <a:endParaRPr lang="ko-KR" altLang="en-US"/>
        </a:p>
      </dgm:t>
    </dgm:pt>
    <dgm:pt modelId="{0F542E2B-F92E-46B6-A15A-9AA37BE8F3ED}" type="pres">
      <dgm:prSet presAssocID="{93FF0527-7ABB-46F5-A9B2-3F1D03D2C95B}" presName="parallelogram5" presStyleLbl="alignNode1" presStyleIdx="46" presStyleCnt="56"/>
      <dgm:spPr/>
      <dgm:t>
        <a:bodyPr/>
        <a:lstStyle/>
        <a:p>
          <a:pPr latinLnBrk="1"/>
          <a:endParaRPr lang="ko-KR" altLang="en-US"/>
        </a:p>
      </dgm:t>
    </dgm:pt>
    <dgm:pt modelId="{0A3817AF-6D20-4993-9599-3B58F66CDF18}" type="pres">
      <dgm:prSet presAssocID="{93FF0527-7ABB-46F5-A9B2-3F1D03D2C95B}" presName="parallelogram6" presStyleLbl="alignNode1" presStyleIdx="47" presStyleCnt="56"/>
      <dgm:spPr/>
      <dgm:t>
        <a:bodyPr/>
        <a:lstStyle/>
        <a:p>
          <a:pPr latinLnBrk="1"/>
          <a:endParaRPr lang="ko-KR" altLang="en-US"/>
        </a:p>
      </dgm:t>
    </dgm:pt>
    <dgm:pt modelId="{D2AFF8C0-2867-4B3A-B070-923E5CB36B05}" type="pres">
      <dgm:prSet presAssocID="{93FF0527-7ABB-46F5-A9B2-3F1D03D2C95B}" presName="parallelogram7" presStyleLbl="alignNode1" presStyleIdx="48" presStyleCnt="56"/>
      <dgm:spPr/>
      <dgm:t>
        <a:bodyPr/>
        <a:lstStyle/>
        <a:p>
          <a:pPr latinLnBrk="1"/>
          <a:endParaRPr lang="ko-KR" altLang="en-US"/>
        </a:p>
      </dgm:t>
    </dgm:pt>
    <dgm:pt modelId="{6BA55F01-FE9F-4AEB-9640-95B3085F9A38}" type="pres">
      <dgm:prSet presAssocID="{1977322E-2B03-42CC-B7B3-43905745DB6F}" presName="sibTrans" presStyleCnt="0"/>
      <dgm:spPr/>
    </dgm:pt>
    <dgm:pt modelId="{B706985B-9E77-4EB3-BC5A-3DD7DE525A12}" type="pres">
      <dgm:prSet presAssocID="{C494ABEA-A544-4989-9093-6C4DAB991674}" presName="parenttextcomposite" presStyleCnt="0"/>
      <dgm:spPr/>
    </dgm:pt>
    <dgm:pt modelId="{5C6582F4-4814-4483-8D6E-2FAD67724A4D}" type="pres">
      <dgm:prSet presAssocID="{C494ABEA-A544-4989-9093-6C4DAB991674}" presName="parenttext" presStyleLbl="revTx" presStyleIdx="7" presStyleCnt="8">
        <dgm:presLayoutVars>
          <dgm:chMax/>
          <dgm:chPref val="2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B9F3824-7AEA-4BC7-A0CE-3FFD05D2EB3E}" type="pres">
      <dgm:prSet presAssocID="{C494ABEA-A544-4989-9093-6C4DAB991674}" presName="parallelogramComposite" presStyleCnt="0"/>
      <dgm:spPr/>
    </dgm:pt>
    <dgm:pt modelId="{5F2B15F0-17F6-42EA-A113-4AA19DA78EFF}" type="pres">
      <dgm:prSet presAssocID="{C494ABEA-A544-4989-9093-6C4DAB991674}" presName="parallelogram1" presStyleLbl="alignNode1" presStyleIdx="49" presStyleCnt="56"/>
      <dgm:spPr/>
    </dgm:pt>
    <dgm:pt modelId="{4B5DB3CE-8F9E-4DC3-BE76-C70955675B17}" type="pres">
      <dgm:prSet presAssocID="{C494ABEA-A544-4989-9093-6C4DAB991674}" presName="parallelogram2" presStyleLbl="alignNode1" presStyleIdx="50" presStyleCnt="56"/>
      <dgm:spPr/>
    </dgm:pt>
    <dgm:pt modelId="{EC38C646-D4CE-43F7-AC04-110B16B68E5B}" type="pres">
      <dgm:prSet presAssocID="{C494ABEA-A544-4989-9093-6C4DAB991674}" presName="parallelogram3" presStyleLbl="alignNode1" presStyleIdx="51" presStyleCnt="56"/>
      <dgm:spPr/>
    </dgm:pt>
    <dgm:pt modelId="{1500A11A-DA0A-4EEC-BF14-B164A4B11201}" type="pres">
      <dgm:prSet presAssocID="{C494ABEA-A544-4989-9093-6C4DAB991674}" presName="parallelogram4" presStyleLbl="alignNode1" presStyleIdx="52" presStyleCnt="56"/>
      <dgm:spPr/>
    </dgm:pt>
    <dgm:pt modelId="{9E66406D-7B9E-4D83-B829-572D40C3FDD0}" type="pres">
      <dgm:prSet presAssocID="{C494ABEA-A544-4989-9093-6C4DAB991674}" presName="parallelogram5" presStyleLbl="alignNode1" presStyleIdx="53" presStyleCnt="56"/>
      <dgm:spPr/>
    </dgm:pt>
    <dgm:pt modelId="{531A50CE-33DD-4C26-B22A-EF554F69971B}" type="pres">
      <dgm:prSet presAssocID="{C494ABEA-A544-4989-9093-6C4DAB991674}" presName="parallelogram6" presStyleLbl="alignNode1" presStyleIdx="54" presStyleCnt="56"/>
      <dgm:spPr/>
    </dgm:pt>
    <dgm:pt modelId="{1698F5F9-66E4-4287-BF99-52D88951CB4F}" type="pres">
      <dgm:prSet presAssocID="{C494ABEA-A544-4989-9093-6C4DAB991674}" presName="parallelogram7" presStyleLbl="alignNode1" presStyleIdx="55" presStyleCnt="56"/>
      <dgm:spPr/>
    </dgm:pt>
  </dgm:ptLst>
  <dgm:cxnLst>
    <dgm:cxn modelId="{8BFFFF0E-D6AC-4E75-B371-2CC3D8C48F2A}" type="presOf" srcId="{3231E1E9-5F16-467C-9615-1323DFAE0891}" destId="{B21AD35A-B716-4101-BFA1-7826462F3900}" srcOrd="0" destOrd="0" presId="urn:microsoft.com/office/officeart/2008/layout/VerticalAccentList"/>
    <dgm:cxn modelId="{C6717681-6972-42D0-99F8-7A90066505A1}" type="presOf" srcId="{150065AA-A4FC-45A5-B432-59EC6FCCE6EE}" destId="{1F55594E-6918-40EB-B474-F082E28CB6FE}" srcOrd="0" destOrd="0" presId="urn:microsoft.com/office/officeart/2008/layout/VerticalAccentList"/>
    <dgm:cxn modelId="{EC240479-B288-4EDF-ADD6-D082DF9E7AE5}" srcId="{2C1B824F-0E7A-4509-BC21-40C1D11C3AEE}" destId="{D5969776-D09E-407E-9F09-80C39D22DF90}" srcOrd="0" destOrd="0" parTransId="{3A9F05B1-0CD2-49A6-93AE-02E155F5AC33}" sibTransId="{BF6AF2B5-5A78-45F5-95EB-9379063B06FE}"/>
    <dgm:cxn modelId="{5F0B42F3-9EC2-48DC-89B4-31F4A60F4B23}" type="presOf" srcId="{44A026DB-8E4A-42EB-B1F4-BA754D8908D0}" destId="{879A80F0-3C75-4154-80AF-6FE524F5A2F7}" srcOrd="0" destOrd="0" presId="urn:microsoft.com/office/officeart/2008/layout/VerticalAccentList"/>
    <dgm:cxn modelId="{2711D647-0796-4362-B33E-C1F804CBF7F7}" type="presOf" srcId="{2C1B824F-0E7A-4509-BC21-40C1D11C3AEE}" destId="{E022A007-A420-4954-9123-952390260AB2}" srcOrd="0" destOrd="0" presId="urn:microsoft.com/office/officeart/2008/layout/VerticalAccentList"/>
    <dgm:cxn modelId="{5D500F79-E597-4604-AB26-83DE89393CFF}" srcId="{2C1B824F-0E7A-4509-BC21-40C1D11C3AEE}" destId="{93FF0527-7ABB-46F5-A9B2-3F1D03D2C95B}" srcOrd="6" destOrd="0" parTransId="{4EC44CA4-1EF6-42F2-BD8E-773AB12F639A}" sibTransId="{1977322E-2B03-42CC-B7B3-43905745DB6F}"/>
    <dgm:cxn modelId="{369688E8-B05D-4E01-A3DA-80DC777182E1}" type="presOf" srcId="{93FF0527-7ABB-46F5-A9B2-3F1D03D2C95B}" destId="{E3789F45-81C3-400B-BDA0-065F192760F4}" srcOrd="0" destOrd="0" presId="urn:microsoft.com/office/officeart/2008/layout/VerticalAccentList"/>
    <dgm:cxn modelId="{37757505-9D5D-4D59-8DDA-D6801DDBBBE3}" srcId="{2C1B824F-0E7A-4509-BC21-40C1D11C3AEE}" destId="{C494ABEA-A544-4989-9093-6C4DAB991674}" srcOrd="7" destOrd="0" parTransId="{BA3B8B6F-412A-479C-B773-613D84BD84A5}" sibTransId="{1CBA6695-967B-47C7-82F8-2813FF8AE260}"/>
    <dgm:cxn modelId="{D3046E40-D5C6-4171-85DB-081DCFFAC1B9}" srcId="{2C1B824F-0E7A-4509-BC21-40C1D11C3AEE}" destId="{3231E1E9-5F16-467C-9615-1323DFAE0891}" srcOrd="4" destOrd="0" parTransId="{782B10B6-87F3-4B56-8656-A5B58E8EB7CC}" sibTransId="{CDC81E38-B5F2-4878-9F7F-CD2399A0DDD0}"/>
    <dgm:cxn modelId="{6351F4CD-05B3-4763-9F00-C8CFF6874F34}" type="presOf" srcId="{91334FD9-48D1-406B-91D0-DCD90DAEC540}" destId="{980021F4-D4CB-46ED-ACEB-03AF8AA258C1}" srcOrd="0" destOrd="0" presId="urn:microsoft.com/office/officeart/2008/layout/VerticalAccentList"/>
    <dgm:cxn modelId="{4394B650-6E39-499B-911A-CE78BB19731B}" srcId="{2C1B824F-0E7A-4509-BC21-40C1D11C3AEE}" destId="{91334FD9-48D1-406B-91D0-DCD90DAEC540}" srcOrd="3" destOrd="0" parTransId="{3698AF0A-2C64-4FE1-A669-6111CA18D5E4}" sibTransId="{610BC16E-0B08-4111-806D-AD6489C1F2C4}"/>
    <dgm:cxn modelId="{59FF6366-FA85-4AAC-A2C3-1DF5CD0AA268}" srcId="{2C1B824F-0E7A-4509-BC21-40C1D11C3AEE}" destId="{44A026DB-8E4A-42EB-B1F4-BA754D8908D0}" srcOrd="2" destOrd="0" parTransId="{D5F302D1-EBCF-4626-9603-3948F19B8178}" sibTransId="{B4AE1491-19F8-4A65-9CD0-F917813B16FE}"/>
    <dgm:cxn modelId="{E728B444-4708-402C-8AF9-F65E8A4197A6}" srcId="{2C1B824F-0E7A-4509-BC21-40C1D11C3AEE}" destId="{9E716AFF-5041-413C-94B1-A258465854A2}" srcOrd="5" destOrd="0" parTransId="{482DE7F9-6E51-4616-A6F0-9A3146C23E50}" sibTransId="{D27C9D56-2B07-423E-B976-0925E7EC4BEF}"/>
    <dgm:cxn modelId="{E30E6685-A8A7-403D-BBE0-4C3B69A14CB9}" type="presOf" srcId="{D5969776-D09E-407E-9F09-80C39D22DF90}" destId="{685FC473-29AA-431B-BA56-5BFA593E388B}" srcOrd="0" destOrd="0" presId="urn:microsoft.com/office/officeart/2008/layout/VerticalAccentList"/>
    <dgm:cxn modelId="{4A5BF627-3CBB-45DB-8EBF-A2ABED9069A2}" type="presOf" srcId="{9E716AFF-5041-413C-94B1-A258465854A2}" destId="{1878D3AC-BC16-4669-BE6B-1FFC2248135C}" srcOrd="0" destOrd="0" presId="urn:microsoft.com/office/officeart/2008/layout/VerticalAccentList"/>
    <dgm:cxn modelId="{13917BB5-4B5D-4B39-842A-B046A44A4672}" type="presOf" srcId="{C494ABEA-A544-4989-9093-6C4DAB991674}" destId="{5C6582F4-4814-4483-8D6E-2FAD67724A4D}" srcOrd="0" destOrd="0" presId="urn:microsoft.com/office/officeart/2008/layout/VerticalAccentList"/>
    <dgm:cxn modelId="{19EA1C9B-03D3-4DBF-8B67-1D6BEF127513}" srcId="{2C1B824F-0E7A-4509-BC21-40C1D11C3AEE}" destId="{150065AA-A4FC-45A5-B432-59EC6FCCE6EE}" srcOrd="1" destOrd="0" parTransId="{1E97C524-022C-4AD1-9711-74ED0809A1FE}" sibTransId="{21E3704D-7707-479D-A140-698135807599}"/>
    <dgm:cxn modelId="{D68FD0BF-3021-4555-88CD-A07162C4CFEA}" type="presParOf" srcId="{E022A007-A420-4954-9123-952390260AB2}" destId="{CB0019D8-6F09-421E-BAE4-98205B1C7E27}" srcOrd="0" destOrd="0" presId="urn:microsoft.com/office/officeart/2008/layout/VerticalAccentList"/>
    <dgm:cxn modelId="{37FEE5CF-385A-4007-9136-D4C2DCC005BF}" type="presParOf" srcId="{CB0019D8-6F09-421E-BAE4-98205B1C7E27}" destId="{685FC473-29AA-431B-BA56-5BFA593E388B}" srcOrd="0" destOrd="0" presId="urn:microsoft.com/office/officeart/2008/layout/VerticalAccentList"/>
    <dgm:cxn modelId="{9E0A46CA-ED32-4364-A490-5C0DF79DC718}" type="presParOf" srcId="{E022A007-A420-4954-9123-952390260AB2}" destId="{9720F879-2EB3-4F2A-AFBD-4D8CD7E53D13}" srcOrd="1" destOrd="0" presId="urn:microsoft.com/office/officeart/2008/layout/VerticalAccentList"/>
    <dgm:cxn modelId="{306E57E5-3B54-4D6C-9BD6-953B9968B138}" type="presParOf" srcId="{9720F879-2EB3-4F2A-AFBD-4D8CD7E53D13}" destId="{51E9C845-8DD2-4857-94F0-CA19FFD7ADF5}" srcOrd="0" destOrd="0" presId="urn:microsoft.com/office/officeart/2008/layout/VerticalAccentList"/>
    <dgm:cxn modelId="{2601B861-FE6B-4813-89CE-791BA1DC8A78}" type="presParOf" srcId="{9720F879-2EB3-4F2A-AFBD-4D8CD7E53D13}" destId="{280AC6F2-CCDB-4CAC-8FBF-5AE8822523DE}" srcOrd="1" destOrd="0" presId="urn:microsoft.com/office/officeart/2008/layout/VerticalAccentList"/>
    <dgm:cxn modelId="{949BFE8C-3D78-4259-B465-EB6A1C1DCAD4}" type="presParOf" srcId="{9720F879-2EB3-4F2A-AFBD-4D8CD7E53D13}" destId="{863709F1-2F1A-4AA8-804C-E44BD9996C8F}" srcOrd="2" destOrd="0" presId="urn:microsoft.com/office/officeart/2008/layout/VerticalAccentList"/>
    <dgm:cxn modelId="{2F690DC7-010A-47BE-9626-826705369382}" type="presParOf" srcId="{9720F879-2EB3-4F2A-AFBD-4D8CD7E53D13}" destId="{90E5F70F-7FA9-4B8A-BDE2-07C5703F989D}" srcOrd="3" destOrd="0" presId="urn:microsoft.com/office/officeart/2008/layout/VerticalAccentList"/>
    <dgm:cxn modelId="{F192CC23-5E07-4FB7-BF0C-EE9E79024D08}" type="presParOf" srcId="{9720F879-2EB3-4F2A-AFBD-4D8CD7E53D13}" destId="{E1D14A1E-3520-4E01-A34B-282F58731FE7}" srcOrd="4" destOrd="0" presId="urn:microsoft.com/office/officeart/2008/layout/VerticalAccentList"/>
    <dgm:cxn modelId="{B68A14A8-08DE-4DD2-BAC0-1ACECEF67F3D}" type="presParOf" srcId="{9720F879-2EB3-4F2A-AFBD-4D8CD7E53D13}" destId="{BA64DAA5-396A-4B64-9654-C1A799396C26}" srcOrd="5" destOrd="0" presId="urn:microsoft.com/office/officeart/2008/layout/VerticalAccentList"/>
    <dgm:cxn modelId="{877E7ED0-C65C-46D8-A645-EB747EC04F64}" type="presParOf" srcId="{9720F879-2EB3-4F2A-AFBD-4D8CD7E53D13}" destId="{48196C9B-ECFA-45F0-919E-FA70300C5786}" srcOrd="6" destOrd="0" presId="urn:microsoft.com/office/officeart/2008/layout/VerticalAccentList"/>
    <dgm:cxn modelId="{7BA0E6BD-EF08-43DA-8310-47E58236E2A4}" type="presParOf" srcId="{E022A007-A420-4954-9123-952390260AB2}" destId="{52C7E81A-A5D0-4AF7-A8E3-62C879E366DA}" srcOrd="2" destOrd="0" presId="urn:microsoft.com/office/officeart/2008/layout/VerticalAccentList"/>
    <dgm:cxn modelId="{A3668135-367E-4A6A-B383-76EDD8DF76C2}" type="presParOf" srcId="{E022A007-A420-4954-9123-952390260AB2}" destId="{45C20631-202C-4E05-9B99-58CB7D630B56}" srcOrd="3" destOrd="0" presId="urn:microsoft.com/office/officeart/2008/layout/VerticalAccentList"/>
    <dgm:cxn modelId="{4107F926-30E0-4950-B4B6-B4D1A5348E77}" type="presParOf" srcId="{45C20631-202C-4E05-9B99-58CB7D630B56}" destId="{1F55594E-6918-40EB-B474-F082E28CB6FE}" srcOrd="0" destOrd="0" presId="urn:microsoft.com/office/officeart/2008/layout/VerticalAccentList"/>
    <dgm:cxn modelId="{F8B7088F-DCA0-465B-8483-EF5D47D37D98}" type="presParOf" srcId="{E022A007-A420-4954-9123-952390260AB2}" destId="{D2F157F9-2580-4C97-8F4A-73FCFF443A01}" srcOrd="4" destOrd="0" presId="urn:microsoft.com/office/officeart/2008/layout/VerticalAccentList"/>
    <dgm:cxn modelId="{39FBEAB8-DC51-45F6-85F6-70A1227167D1}" type="presParOf" srcId="{D2F157F9-2580-4C97-8F4A-73FCFF443A01}" destId="{8208453D-F54C-40F9-AC5B-3B541E29752D}" srcOrd="0" destOrd="0" presId="urn:microsoft.com/office/officeart/2008/layout/VerticalAccentList"/>
    <dgm:cxn modelId="{5D638207-72C8-4364-B732-E62EC9AF8906}" type="presParOf" srcId="{D2F157F9-2580-4C97-8F4A-73FCFF443A01}" destId="{3C66BA62-E441-416E-A96F-B4CF262601A2}" srcOrd="1" destOrd="0" presId="urn:microsoft.com/office/officeart/2008/layout/VerticalAccentList"/>
    <dgm:cxn modelId="{D2CA5014-E989-48A6-812E-0C9169FCD573}" type="presParOf" srcId="{D2F157F9-2580-4C97-8F4A-73FCFF443A01}" destId="{9A7E9650-E2C2-4B4E-B5E1-000283066BF4}" srcOrd="2" destOrd="0" presId="urn:microsoft.com/office/officeart/2008/layout/VerticalAccentList"/>
    <dgm:cxn modelId="{AE4428DC-6A50-488F-8D50-605AF0DE3384}" type="presParOf" srcId="{D2F157F9-2580-4C97-8F4A-73FCFF443A01}" destId="{90E3BB48-5F68-4B91-965C-0F19D5256600}" srcOrd="3" destOrd="0" presId="urn:microsoft.com/office/officeart/2008/layout/VerticalAccentList"/>
    <dgm:cxn modelId="{6E597D18-0788-485A-8EFF-7B708B6DEB5A}" type="presParOf" srcId="{D2F157F9-2580-4C97-8F4A-73FCFF443A01}" destId="{6B28D18F-7980-4BD8-90B6-283B40F56B05}" srcOrd="4" destOrd="0" presId="urn:microsoft.com/office/officeart/2008/layout/VerticalAccentList"/>
    <dgm:cxn modelId="{111CE928-9D70-4145-AF8F-B902EB411770}" type="presParOf" srcId="{D2F157F9-2580-4C97-8F4A-73FCFF443A01}" destId="{2AE7DE93-0771-4BCE-B26E-40B83829E088}" srcOrd="5" destOrd="0" presId="urn:microsoft.com/office/officeart/2008/layout/VerticalAccentList"/>
    <dgm:cxn modelId="{53FABF28-BE87-461A-8EC0-D3D5C556ACE7}" type="presParOf" srcId="{D2F157F9-2580-4C97-8F4A-73FCFF443A01}" destId="{041A5F29-36A9-4E73-98A9-5D1F519A5910}" srcOrd="6" destOrd="0" presId="urn:microsoft.com/office/officeart/2008/layout/VerticalAccentList"/>
    <dgm:cxn modelId="{930BA8DD-FFE7-4DDF-9D10-C020D2EFED1E}" type="presParOf" srcId="{E022A007-A420-4954-9123-952390260AB2}" destId="{5A38876B-A503-4980-9DD4-9F01B733F4F5}" srcOrd="5" destOrd="0" presId="urn:microsoft.com/office/officeart/2008/layout/VerticalAccentList"/>
    <dgm:cxn modelId="{5AE65C2E-877C-44D5-B41F-7A0371CC5BC2}" type="presParOf" srcId="{E022A007-A420-4954-9123-952390260AB2}" destId="{45330601-F0D4-4600-87CE-C209956F54FE}" srcOrd="6" destOrd="0" presId="urn:microsoft.com/office/officeart/2008/layout/VerticalAccentList"/>
    <dgm:cxn modelId="{CA67F571-ECE1-4BF4-8518-6FDD4FDD47DF}" type="presParOf" srcId="{45330601-F0D4-4600-87CE-C209956F54FE}" destId="{879A80F0-3C75-4154-80AF-6FE524F5A2F7}" srcOrd="0" destOrd="0" presId="urn:microsoft.com/office/officeart/2008/layout/VerticalAccentList"/>
    <dgm:cxn modelId="{002535EA-CE25-47B0-BF0C-EBE790C6A8FE}" type="presParOf" srcId="{E022A007-A420-4954-9123-952390260AB2}" destId="{1F2DF6E7-D269-472A-B086-FA1241246DDB}" srcOrd="7" destOrd="0" presId="urn:microsoft.com/office/officeart/2008/layout/VerticalAccentList"/>
    <dgm:cxn modelId="{E584519B-811E-4D77-8694-73B004237C01}" type="presParOf" srcId="{1F2DF6E7-D269-472A-B086-FA1241246DDB}" destId="{C61E7556-3708-47FF-B338-CA2C57537648}" srcOrd="0" destOrd="0" presId="urn:microsoft.com/office/officeart/2008/layout/VerticalAccentList"/>
    <dgm:cxn modelId="{27AD4FE6-9C84-433F-AC1D-4C8BEFBF2E00}" type="presParOf" srcId="{1F2DF6E7-D269-472A-B086-FA1241246DDB}" destId="{E3C288FE-FE7B-46AF-8215-8EFFBB58DA26}" srcOrd="1" destOrd="0" presId="urn:microsoft.com/office/officeart/2008/layout/VerticalAccentList"/>
    <dgm:cxn modelId="{F1F1E698-AA5F-4F84-AB25-4D267FD4F3BD}" type="presParOf" srcId="{1F2DF6E7-D269-472A-B086-FA1241246DDB}" destId="{81F11DD5-ACB6-4D35-A116-74A105B5B5BE}" srcOrd="2" destOrd="0" presId="urn:microsoft.com/office/officeart/2008/layout/VerticalAccentList"/>
    <dgm:cxn modelId="{F377C18C-7634-42EC-B191-B113088BEE5D}" type="presParOf" srcId="{1F2DF6E7-D269-472A-B086-FA1241246DDB}" destId="{EEAAF1C2-D781-426C-A571-FF1E891C1359}" srcOrd="3" destOrd="0" presId="urn:microsoft.com/office/officeart/2008/layout/VerticalAccentList"/>
    <dgm:cxn modelId="{84A4B823-4182-49C5-819C-545E1EA0246A}" type="presParOf" srcId="{1F2DF6E7-D269-472A-B086-FA1241246DDB}" destId="{20DA979C-9772-40D8-B0F1-41214CF37C7E}" srcOrd="4" destOrd="0" presId="urn:microsoft.com/office/officeart/2008/layout/VerticalAccentList"/>
    <dgm:cxn modelId="{53CE70C0-136E-40EC-B721-179EC7D3595F}" type="presParOf" srcId="{1F2DF6E7-D269-472A-B086-FA1241246DDB}" destId="{D7B050CA-717D-43F3-8216-6338FF196DFF}" srcOrd="5" destOrd="0" presId="urn:microsoft.com/office/officeart/2008/layout/VerticalAccentList"/>
    <dgm:cxn modelId="{6CE16FC3-098E-4A9A-9587-146D7F3F34A7}" type="presParOf" srcId="{1F2DF6E7-D269-472A-B086-FA1241246DDB}" destId="{AF59C98E-9554-4D0F-A2FF-09D3919E9610}" srcOrd="6" destOrd="0" presId="urn:microsoft.com/office/officeart/2008/layout/VerticalAccentList"/>
    <dgm:cxn modelId="{756CB9A2-DA11-4952-9B0B-D98C66CEAE1D}" type="presParOf" srcId="{E022A007-A420-4954-9123-952390260AB2}" destId="{24DBBDA1-6D18-48D3-B2F3-7866D4EE4B2C}" srcOrd="8" destOrd="0" presId="urn:microsoft.com/office/officeart/2008/layout/VerticalAccentList"/>
    <dgm:cxn modelId="{FFC607E4-DC78-4DDA-A9DB-93DD056BF8EE}" type="presParOf" srcId="{E022A007-A420-4954-9123-952390260AB2}" destId="{78E90BF1-5F18-433C-87E3-08CC85ED84EB}" srcOrd="9" destOrd="0" presId="urn:microsoft.com/office/officeart/2008/layout/VerticalAccentList"/>
    <dgm:cxn modelId="{48EE9D0B-2541-4C56-84ED-A90D13ECEC95}" type="presParOf" srcId="{78E90BF1-5F18-433C-87E3-08CC85ED84EB}" destId="{980021F4-D4CB-46ED-ACEB-03AF8AA258C1}" srcOrd="0" destOrd="0" presId="urn:microsoft.com/office/officeart/2008/layout/VerticalAccentList"/>
    <dgm:cxn modelId="{FAC11481-3F6C-4601-BF1F-6F5C1D0970A1}" type="presParOf" srcId="{E022A007-A420-4954-9123-952390260AB2}" destId="{D2A86AF2-F84C-4DFB-A8F4-0E6F0464DF97}" srcOrd="10" destOrd="0" presId="urn:microsoft.com/office/officeart/2008/layout/VerticalAccentList"/>
    <dgm:cxn modelId="{A316FF8C-727B-452F-AA7B-81DE482C3FF1}" type="presParOf" srcId="{D2A86AF2-F84C-4DFB-A8F4-0E6F0464DF97}" destId="{EEDA7B16-96F9-4EDC-A135-A2C466FA0A3D}" srcOrd="0" destOrd="0" presId="urn:microsoft.com/office/officeart/2008/layout/VerticalAccentList"/>
    <dgm:cxn modelId="{E3FC6225-7236-4308-BCAA-7AA4456DA643}" type="presParOf" srcId="{D2A86AF2-F84C-4DFB-A8F4-0E6F0464DF97}" destId="{94937D53-2ADE-4B22-82E0-62DB795DD5FE}" srcOrd="1" destOrd="0" presId="urn:microsoft.com/office/officeart/2008/layout/VerticalAccentList"/>
    <dgm:cxn modelId="{9206BE63-5FC0-40B0-82CB-4ADF999ABA20}" type="presParOf" srcId="{D2A86AF2-F84C-4DFB-A8F4-0E6F0464DF97}" destId="{E8FD1306-C195-4E41-84E9-ACABE1D50275}" srcOrd="2" destOrd="0" presId="urn:microsoft.com/office/officeart/2008/layout/VerticalAccentList"/>
    <dgm:cxn modelId="{6AD9AB3A-4D7B-4E53-A68A-2047BDC16FE8}" type="presParOf" srcId="{D2A86AF2-F84C-4DFB-A8F4-0E6F0464DF97}" destId="{7499C50E-A910-4B3E-BFF5-F007AA50EF5B}" srcOrd="3" destOrd="0" presId="urn:microsoft.com/office/officeart/2008/layout/VerticalAccentList"/>
    <dgm:cxn modelId="{8E887D87-1212-4A05-8A40-72975B5E8A01}" type="presParOf" srcId="{D2A86AF2-F84C-4DFB-A8F4-0E6F0464DF97}" destId="{7397A33F-D43D-4762-902D-4D8CF58A0D80}" srcOrd="4" destOrd="0" presId="urn:microsoft.com/office/officeart/2008/layout/VerticalAccentList"/>
    <dgm:cxn modelId="{DB9D4DE2-5333-4AEF-816F-8EBE56C08E64}" type="presParOf" srcId="{D2A86AF2-F84C-4DFB-A8F4-0E6F0464DF97}" destId="{665B4910-C86E-407F-AD7D-BB3D693A2D97}" srcOrd="5" destOrd="0" presId="urn:microsoft.com/office/officeart/2008/layout/VerticalAccentList"/>
    <dgm:cxn modelId="{8C464A64-D3C5-438B-B6F1-6D4F8BE25B9C}" type="presParOf" srcId="{D2A86AF2-F84C-4DFB-A8F4-0E6F0464DF97}" destId="{6DFAAA84-4F4A-48CE-91E9-A92ADEC36260}" srcOrd="6" destOrd="0" presId="urn:microsoft.com/office/officeart/2008/layout/VerticalAccentList"/>
    <dgm:cxn modelId="{95AE2D6F-F751-46D3-9D85-50725A281374}" type="presParOf" srcId="{E022A007-A420-4954-9123-952390260AB2}" destId="{78A23307-7914-4A69-BC33-D53C8F88DE96}" srcOrd="11" destOrd="0" presId="urn:microsoft.com/office/officeart/2008/layout/VerticalAccentList"/>
    <dgm:cxn modelId="{86A97342-F485-4D82-BD9E-FEC5E84667C9}" type="presParOf" srcId="{E022A007-A420-4954-9123-952390260AB2}" destId="{BC602892-F48F-4DDD-8E27-E79A785EE1BF}" srcOrd="12" destOrd="0" presId="urn:microsoft.com/office/officeart/2008/layout/VerticalAccentList"/>
    <dgm:cxn modelId="{3C4DE947-E96B-4194-8E8E-F6A172FC07ED}" type="presParOf" srcId="{BC602892-F48F-4DDD-8E27-E79A785EE1BF}" destId="{B21AD35A-B716-4101-BFA1-7826462F3900}" srcOrd="0" destOrd="0" presId="urn:microsoft.com/office/officeart/2008/layout/VerticalAccentList"/>
    <dgm:cxn modelId="{1B8F2A38-63E9-467A-B013-562A22E02F7A}" type="presParOf" srcId="{E022A007-A420-4954-9123-952390260AB2}" destId="{029162DB-92CA-47FD-92C8-DCFCF48CD080}" srcOrd="13" destOrd="0" presId="urn:microsoft.com/office/officeart/2008/layout/VerticalAccentList"/>
    <dgm:cxn modelId="{4417549F-EE9B-4F36-A762-7B38E1CE2ED9}" type="presParOf" srcId="{029162DB-92CA-47FD-92C8-DCFCF48CD080}" destId="{6363B765-388D-4374-8632-40DBCB9C43F1}" srcOrd="0" destOrd="0" presId="urn:microsoft.com/office/officeart/2008/layout/VerticalAccentList"/>
    <dgm:cxn modelId="{984B1CA1-4352-4A24-9CBE-241382D0F0DA}" type="presParOf" srcId="{029162DB-92CA-47FD-92C8-DCFCF48CD080}" destId="{7B2EBD69-E92A-449D-9A58-778EA744D1CB}" srcOrd="1" destOrd="0" presId="urn:microsoft.com/office/officeart/2008/layout/VerticalAccentList"/>
    <dgm:cxn modelId="{962C70BC-2016-43E6-A8F8-F1CBD572B9A7}" type="presParOf" srcId="{029162DB-92CA-47FD-92C8-DCFCF48CD080}" destId="{6BC80BDC-4B66-4C89-BC20-C67291A95DC7}" srcOrd="2" destOrd="0" presId="urn:microsoft.com/office/officeart/2008/layout/VerticalAccentList"/>
    <dgm:cxn modelId="{857A7F73-9135-4EA4-8FD5-AC6332BB89F5}" type="presParOf" srcId="{029162DB-92CA-47FD-92C8-DCFCF48CD080}" destId="{0E09EE93-8CD3-45EB-962F-1C60F27EF96E}" srcOrd="3" destOrd="0" presId="urn:microsoft.com/office/officeart/2008/layout/VerticalAccentList"/>
    <dgm:cxn modelId="{AC35AF8C-0FD9-4E67-8A89-65CEAD5C3D70}" type="presParOf" srcId="{029162DB-92CA-47FD-92C8-DCFCF48CD080}" destId="{C6F2929F-1F4E-47EF-B379-A619B2B91985}" srcOrd="4" destOrd="0" presId="urn:microsoft.com/office/officeart/2008/layout/VerticalAccentList"/>
    <dgm:cxn modelId="{73E90824-E418-40F6-9512-1B6A556A42F7}" type="presParOf" srcId="{029162DB-92CA-47FD-92C8-DCFCF48CD080}" destId="{3CB55A21-FF77-4A05-8DCA-7BCFD7250FA9}" srcOrd="5" destOrd="0" presId="urn:microsoft.com/office/officeart/2008/layout/VerticalAccentList"/>
    <dgm:cxn modelId="{5FAE3DE2-11D3-4572-898E-05E167B1F437}" type="presParOf" srcId="{029162DB-92CA-47FD-92C8-DCFCF48CD080}" destId="{DB220B64-0825-49ED-A3AE-B1B23B6A3B75}" srcOrd="6" destOrd="0" presId="urn:microsoft.com/office/officeart/2008/layout/VerticalAccentList"/>
    <dgm:cxn modelId="{F845931F-9B12-4D1B-9FB9-E0967D182532}" type="presParOf" srcId="{E022A007-A420-4954-9123-952390260AB2}" destId="{1EE88A7D-5C2A-430D-AF3B-1360DAE3150A}" srcOrd="14" destOrd="0" presId="urn:microsoft.com/office/officeart/2008/layout/VerticalAccentList"/>
    <dgm:cxn modelId="{64B10C60-C8E2-41CA-B850-5CC0B51158AE}" type="presParOf" srcId="{E022A007-A420-4954-9123-952390260AB2}" destId="{A65D1B2C-97CE-459E-9DC7-4AFE13A2E817}" srcOrd="15" destOrd="0" presId="urn:microsoft.com/office/officeart/2008/layout/VerticalAccentList"/>
    <dgm:cxn modelId="{34D41FFA-7A33-4DFC-B12C-B9AA146BE01A}" type="presParOf" srcId="{A65D1B2C-97CE-459E-9DC7-4AFE13A2E817}" destId="{1878D3AC-BC16-4669-BE6B-1FFC2248135C}" srcOrd="0" destOrd="0" presId="urn:microsoft.com/office/officeart/2008/layout/VerticalAccentList"/>
    <dgm:cxn modelId="{83243EED-E3BD-4016-B64B-BCCD18CF568D}" type="presParOf" srcId="{E022A007-A420-4954-9123-952390260AB2}" destId="{C7CCF27B-CA84-44B7-8CA1-223311510478}" srcOrd="16" destOrd="0" presId="urn:microsoft.com/office/officeart/2008/layout/VerticalAccentList"/>
    <dgm:cxn modelId="{E1B19122-590E-4610-885B-751BA8B001EF}" type="presParOf" srcId="{C7CCF27B-CA84-44B7-8CA1-223311510478}" destId="{CD207F91-A555-4BFC-8CCB-224D56CBAD58}" srcOrd="0" destOrd="0" presId="urn:microsoft.com/office/officeart/2008/layout/VerticalAccentList"/>
    <dgm:cxn modelId="{4D412748-3ABB-4EEA-AAA3-C6510F5BF6A0}" type="presParOf" srcId="{C7CCF27B-CA84-44B7-8CA1-223311510478}" destId="{F5474BEB-8C30-4F75-9CC3-156A64962D03}" srcOrd="1" destOrd="0" presId="urn:microsoft.com/office/officeart/2008/layout/VerticalAccentList"/>
    <dgm:cxn modelId="{2FFB01B3-CD67-46E3-9A41-486538F50C88}" type="presParOf" srcId="{C7CCF27B-CA84-44B7-8CA1-223311510478}" destId="{82B2590F-FE33-4DAF-A9AA-7D55CBF4B8D5}" srcOrd="2" destOrd="0" presId="urn:microsoft.com/office/officeart/2008/layout/VerticalAccentList"/>
    <dgm:cxn modelId="{2852CEE3-A347-4C5F-9AC0-727488C93B76}" type="presParOf" srcId="{C7CCF27B-CA84-44B7-8CA1-223311510478}" destId="{DD287A7A-0861-4310-8AAF-4B76B4E49447}" srcOrd="3" destOrd="0" presId="urn:microsoft.com/office/officeart/2008/layout/VerticalAccentList"/>
    <dgm:cxn modelId="{2366CF11-7CCA-4F3F-AF2E-9B20EFF57909}" type="presParOf" srcId="{C7CCF27B-CA84-44B7-8CA1-223311510478}" destId="{50D40BCE-8D83-4D5C-9063-E0DC93E3353C}" srcOrd="4" destOrd="0" presId="urn:microsoft.com/office/officeart/2008/layout/VerticalAccentList"/>
    <dgm:cxn modelId="{2ADC2BD5-F34B-453E-9553-9F2BFBD93C45}" type="presParOf" srcId="{C7CCF27B-CA84-44B7-8CA1-223311510478}" destId="{BB00502C-6F98-4C81-A77B-DF14374355BB}" srcOrd="5" destOrd="0" presId="urn:microsoft.com/office/officeart/2008/layout/VerticalAccentList"/>
    <dgm:cxn modelId="{AF216A45-536C-4BA4-84E0-AECD3F3D52E6}" type="presParOf" srcId="{C7CCF27B-CA84-44B7-8CA1-223311510478}" destId="{87645290-BE24-437E-B21B-22BAB86F9D63}" srcOrd="6" destOrd="0" presId="urn:microsoft.com/office/officeart/2008/layout/VerticalAccentList"/>
    <dgm:cxn modelId="{A3C9FA0C-6F99-4510-A10C-374DCB375F9B}" type="presParOf" srcId="{E022A007-A420-4954-9123-952390260AB2}" destId="{64FAF46F-D3EE-4EE5-B13B-00307103E7CE}" srcOrd="17" destOrd="0" presId="urn:microsoft.com/office/officeart/2008/layout/VerticalAccentList"/>
    <dgm:cxn modelId="{29BB7749-CF4F-449C-89D2-5DD344313CE1}" type="presParOf" srcId="{E022A007-A420-4954-9123-952390260AB2}" destId="{B36F0C20-2C6B-4697-9A27-A20FFDAD749C}" srcOrd="18" destOrd="0" presId="urn:microsoft.com/office/officeart/2008/layout/VerticalAccentList"/>
    <dgm:cxn modelId="{56A4668D-1D55-4C46-ACD4-CED0656C8542}" type="presParOf" srcId="{B36F0C20-2C6B-4697-9A27-A20FFDAD749C}" destId="{E3789F45-81C3-400B-BDA0-065F192760F4}" srcOrd="0" destOrd="0" presId="urn:microsoft.com/office/officeart/2008/layout/VerticalAccentList"/>
    <dgm:cxn modelId="{0CD7EE80-9000-4324-BDE6-7984AE419478}" type="presParOf" srcId="{E022A007-A420-4954-9123-952390260AB2}" destId="{12B97578-EB71-4CD6-ABCC-3A1CEB85A595}" srcOrd="19" destOrd="0" presId="urn:microsoft.com/office/officeart/2008/layout/VerticalAccentList"/>
    <dgm:cxn modelId="{1949A4E0-B3CC-4A13-827E-231E53E43F3F}" type="presParOf" srcId="{12B97578-EB71-4CD6-ABCC-3A1CEB85A595}" destId="{4D926E4A-66B2-42B3-B3B2-28FC755585D6}" srcOrd="0" destOrd="0" presId="urn:microsoft.com/office/officeart/2008/layout/VerticalAccentList"/>
    <dgm:cxn modelId="{044FB9C4-6668-495C-AFE5-01054DDA24EB}" type="presParOf" srcId="{12B97578-EB71-4CD6-ABCC-3A1CEB85A595}" destId="{C57FD762-A3C7-4121-9F9F-C04B27F4DF3A}" srcOrd="1" destOrd="0" presId="urn:microsoft.com/office/officeart/2008/layout/VerticalAccentList"/>
    <dgm:cxn modelId="{64919F54-D88C-4DC4-92CC-C29C2F4452D3}" type="presParOf" srcId="{12B97578-EB71-4CD6-ABCC-3A1CEB85A595}" destId="{3BB2FE3F-D481-47D9-A909-31124579AF47}" srcOrd="2" destOrd="0" presId="urn:microsoft.com/office/officeart/2008/layout/VerticalAccentList"/>
    <dgm:cxn modelId="{5C17ADE6-345F-4294-A65F-D81C7846974C}" type="presParOf" srcId="{12B97578-EB71-4CD6-ABCC-3A1CEB85A595}" destId="{93E0829D-3E5F-4543-9A65-F40438B1C4EB}" srcOrd="3" destOrd="0" presId="urn:microsoft.com/office/officeart/2008/layout/VerticalAccentList"/>
    <dgm:cxn modelId="{C8B6A094-75EF-4199-B93C-1A83C32077C0}" type="presParOf" srcId="{12B97578-EB71-4CD6-ABCC-3A1CEB85A595}" destId="{0F542E2B-F92E-46B6-A15A-9AA37BE8F3ED}" srcOrd="4" destOrd="0" presId="urn:microsoft.com/office/officeart/2008/layout/VerticalAccentList"/>
    <dgm:cxn modelId="{1ECE6F72-F115-49D6-A1C7-DB201E886D06}" type="presParOf" srcId="{12B97578-EB71-4CD6-ABCC-3A1CEB85A595}" destId="{0A3817AF-6D20-4993-9599-3B58F66CDF18}" srcOrd="5" destOrd="0" presId="urn:microsoft.com/office/officeart/2008/layout/VerticalAccentList"/>
    <dgm:cxn modelId="{B52E704B-B569-4721-ACA3-1FF98BA953EE}" type="presParOf" srcId="{12B97578-EB71-4CD6-ABCC-3A1CEB85A595}" destId="{D2AFF8C0-2867-4B3A-B070-923E5CB36B05}" srcOrd="6" destOrd="0" presId="urn:microsoft.com/office/officeart/2008/layout/VerticalAccentList"/>
    <dgm:cxn modelId="{8B967B95-A50B-4E78-8005-45F11CD0D9EA}" type="presParOf" srcId="{E022A007-A420-4954-9123-952390260AB2}" destId="{6BA55F01-FE9F-4AEB-9640-95B3085F9A38}" srcOrd="20" destOrd="0" presId="urn:microsoft.com/office/officeart/2008/layout/VerticalAccentList"/>
    <dgm:cxn modelId="{54B5B8CF-CBA5-4967-BD29-97B5F50BF1A9}" type="presParOf" srcId="{E022A007-A420-4954-9123-952390260AB2}" destId="{B706985B-9E77-4EB3-BC5A-3DD7DE525A12}" srcOrd="21" destOrd="0" presId="urn:microsoft.com/office/officeart/2008/layout/VerticalAccentList"/>
    <dgm:cxn modelId="{C09AACF7-1C79-4674-BB31-44FB0ED52F5D}" type="presParOf" srcId="{B706985B-9E77-4EB3-BC5A-3DD7DE525A12}" destId="{5C6582F4-4814-4483-8D6E-2FAD67724A4D}" srcOrd="0" destOrd="0" presId="urn:microsoft.com/office/officeart/2008/layout/VerticalAccentList"/>
    <dgm:cxn modelId="{CAC9B745-1CC4-41C3-A7D4-44D81ED6D1E7}" type="presParOf" srcId="{E022A007-A420-4954-9123-952390260AB2}" destId="{1B9F3824-7AEA-4BC7-A0CE-3FFD05D2EB3E}" srcOrd="22" destOrd="0" presId="urn:microsoft.com/office/officeart/2008/layout/VerticalAccentList"/>
    <dgm:cxn modelId="{4E5DC0DA-C9FC-4A64-AC1A-9ED0521D57C9}" type="presParOf" srcId="{1B9F3824-7AEA-4BC7-A0CE-3FFD05D2EB3E}" destId="{5F2B15F0-17F6-42EA-A113-4AA19DA78EFF}" srcOrd="0" destOrd="0" presId="urn:microsoft.com/office/officeart/2008/layout/VerticalAccentList"/>
    <dgm:cxn modelId="{86E0BDFC-8066-4252-815F-4D08E5373571}" type="presParOf" srcId="{1B9F3824-7AEA-4BC7-A0CE-3FFD05D2EB3E}" destId="{4B5DB3CE-8F9E-4DC3-BE76-C70955675B17}" srcOrd="1" destOrd="0" presId="urn:microsoft.com/office/officeart/2008/layout/VerticalAccentList"/>
    <dgm:cxn modelId="{415A60B1-2F3F-4F37-8F08-EC61B388E4C1}" type="presParOf" srcId="{1B9F3824-7AEA-4BC7-A0CE-3FFD05D2EB3E}" destId="{EC38C646-D4CE-43F7-AC04-110B16B68E5B}" srcOrd="2" destOrd="0" presId="urn:microsoft.com/office/officeart/2008/layout/VerticalAccentList"/>
    <dgm:cxn modelId="{FBEA29E5-2957-482C-8677-DF860AACE32F}" type="presParOf" srcId="{1B9F3824-7AEA-4BC7-A0CE-3FFD05D2EB3E}" destId="{1500A11A-DA0A-4EEC-BF14-B164A4B11201}" srcOrd="3" destOrd="0" presId="urn:microsoft.com/office/officeart/2008/layout/VerticalAccentList"/>
    <dgm:cxn modelId="{DE218DB7-35F8-4662-BA63-CC6B8A275591}" type="presParOf" srcId="{1B9F3824-7AEA-4BC7-A0CE-3FFD05D2EB3E}" destId="{9E66406D-7B9E-4D83-B829-572D40C3FDD0}" srcOrd="4" destOrd="0" presId="urn:microsoft.com/office/officeart/2008/layout/VerticalAccentList"/>
    <dgm:cxn modelId="{F6506556-D10E-4DD4-9B7E-FF8CB96DD610}" type="presParOf" srcId="{1B9F3824-7AEA-4BC7-A0CE-3FFD05D2EB3E}" destId="{531A50CE-33DD-4C26-B22A-EF554F69971B}" srcOrd="5" destOrd="0" presId="urn:microsoft.com/office/officeart/2008/layout/VerticalAccentList"/>
    <dgm:cxn modelId="{9FA15516-2E6E-4747-A373-BE568154AF2F}" type="presParOf" srcId="{1B9F3824-7AEA-4BC7-A0CE-3FFD05D2EB3E}" destId="{1698F5F9-66E4-4287-BF99-52D88951CB4F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A9ECA2-1417-4CF7-9D51-41F551295658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pPr latinLnBrk="1"/>
          <a:endParaRPr lang="ko-KR" altLang="en-US"/>
        </a:p>
      </dgm:t>
    </dgm:pt>
    <dgm:pt modelId="{5B163360-14DA-45CE-ADEE-51DE96C9D763}">
      <dgm:prSet/>
      <dgm:spPr/>
      <dgm:t>
        <a:bodyPr/>
        <a:lstStyle/>
        <a:p>
          <a:pPr rtl="0" latinLnBrk="1"/>
          <a:r>
            <a:rPr lang="ko-KR" smtClean="0">
              <a:latin typeface="HY견고딕" panose="02030600000101010101" pitchFamily="18" charset="-127"/>
              <a:ea typeface="HY견고딕" panose="02030600000101010101" pitchFamily="18" charset="-127"/>
            </a:rPr>
            <a:t>개별 조사법</a:t>
          </a:r>
          <a:endParaRPr lang="ko-KR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A77ABE20-74FD-42BF-892A-BC213F43E0B3}" type="parTrans" cxnId="{C999C2D0-117A-4AB0-921F-695BD6E04FB5}">
      <dgm:prSet/>
      <dgm:spPr/>
      <dgm:t>
        <a:bodyPr/>
        <a:lstStyle/>
        <a:p>
          <a:pPr latinLnBrk="1"/>
          <a:endParaRPr lang="ko-KR" altLang="en-US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B6F82BAB-E469-4ACB-9E74-5DC27B2FB580}" type="sibTrans" cxnId="{C999C2D0-117A-4AB0-921F-695BD6E04FB5}">
      <dgm:prSet/>
      <dgm:spPr/>
      <dgm:t>
        <a:bodyPr/>
        <a:lstStyle/>
        <a:p>
          <a:pPr latinLnBrk="1"/>
          <a:endParaRPr lang="ko-KR" altLang="en-US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6D3E3DB4-E9E6-48C9-ADE6-3A4F0DCC6622}">
      <dgm:prSet/>
      <dgm:spPr/>
      <dgm:t>
        <a:bodyPr/>
        <a:lstStyle/>
        <a:p>
          <a:pPr rtl="0" latinLnBrk="1"/>
          <a:r>
            <a:rPr lang="ko-KR" smtClean="0">
              <a:latin typeface="HY견고딕" panose="02030600000101010101" pitchFamily="18" charset="-127"/>
              <a:ea typeface="HY견고딕" panose="02030600000101010101" pitchFamily="18" charset="-127"/>
            </a:rPr>
            <a:t>집단조사법</a:t>
          </a:r>
          <a:endParaRPr lang="ko-KR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E88E6C7C-2A41-4DC5-BBF8-7CC56EE0FA9E}" type="parTrans" cxnId="{E1EA7DE2-FDF7-466D-BAEF-603F7D336531}">
      <dgm:prSet/>
      <dgm:spPr/>
      <dgm:t>
        <a:bodyPr/>
        <a:lstStyle/>
        <a:p>
          <a:pPr latinLnBrk="1"/>
          <a:endParaRPr lang="ko-KR" altLang="en-US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E9B4E388-E15A-4D2A-AB5B-FE257E429D7F}" type="sibTrans" cxnId="{E1EA7DE2-FDF7-466D-BAEF-603F7D336531}">
      <dgm:prSet/>
      <dgm:spPr/>
      <dgm:t>
        <a:bodyPr/>
        <a:lstStyle/>
        <a:p>
          <a:pPr latinLnBrk="1"/>
          <a:endParaRPr lang="ko-KR" altLang="en-US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3FCE2F6E-6C81-470A-8F96-278274519AF6}">
      <dgm:prSet/>
      <dgm:spPr/>
      <dgm:t>
        <a:bodyPr/>
        <a:lstStyle/>
        <a:p>
          <a:pPr rtl="0" latinLnBrk="1"/>
          <a:r>
            <a:rPr lang="ko-KR" smtClean="0">
              <a:latin typeface="HY견고딕" panose="02030600000101010101" pitchFamily="18" charset="-127"/>
              <a:ea typeface="HY견고딕" panose="02030600000101010101" pitchFamily="18" charset="-127"/>
            </a:rPr>
            <a:t>전화 조사법</a:t>
          </a:r>
          <a:endParaRPr lang="ko-KR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E2E87F4D-8588-4351-BDF3-06B0B4CF7AEB}" type="parTrans" cxnId="{A27439CD-7D16-44DA-98CF-AD2EEC7E219D}">
      <dgm:prSet/>
      <dgm:spPr/>
      <dgm:t>
        <a:bodyPr/>
        <a:lstStyle/>
        <a:p>
          <a:pPr latinLnBrk="1"/>
          <a:endParaRPr lang="ko-KR" altLang="en-US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BEF6A99E-9BBE-43D7-A4AE-FE2D9FA903CB}" type="sibTrans" cxnId="{A27439CD-7D16-44DA-98CF-AD2EEC7E219D}">
      <dgm:prSet/>
      <dgm:spPr/>
      <dgm:t>
        <a:bodyPr/>
        <a:lstStyle/>
        <a:p>
          <a:pPr latinLnBrk="1"/>
          <a:endParaRPr lang="ko-KR" altLang="en-US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1C297B9D-FC4A-40F3-B613-9EC802FC7106}">
      <dgm:prSet/>
      <dgm:spPr/>
      <dgm:t>
        <a:bodyPr/>
        <a:lstStyle/>
        <a:p>
          <a:pPr rtl="0" latinLnBrk="1"/>
          <a:r>
            <a:rPr lang="ko-KR" smtClean="0">
              <a:latin typeface="HY견고딕" panose="02030600000101010101" pitchFamily="18" charset="-127"/>
              <a:ea typeface="HY견고딕" panose="02030600000101010101" pitchFamily="18" charset="-127"/>
            </a:rPr>
            <a:t>우편 조사법</a:t>
          </a:r>
          <a:endParaRPr lang="ko-KR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DCB53633-25C3-4609-8B33-9EE5B24B4777}" type="parTrans" cxnId="{53AC95DC-965E-4599-B33E-967FB6C24878}">
      <dgm:prSet/>
      <dgm:spPr/>
      <dgm:t>
        <a:bodyPr/>
        <a:lstStyle/>
        <a:p>
          <a:pPr latinLnBrk="1"/>
          <a:endParaRPr lang="ko-KR" altLang="en-US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76E8DB16-1CC0-4B3B-9CEC-106F49401B67}" type="sibTrans" cxnId="{53AC95DC-965E-4599-B33E-967FB6C24878}">
      <dgm:prSet/>
      <dgm:spPr/>
      <dgm:t>
        <a:bodyPr/>
        <a:lstStyle/>
        <a:p>
          <a:pPr latinLnBrk="1"/>
          <a:endParaRPr lang="ko-KR" altLang="en-US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2DE5DA49-1EAD-4890-BD0C-7080CD8914D3}">
      <dgm:prSet/>
      <dgm:spPr/>
      <dgm:t>
        <a:bodyPr/>
        <a:lstStyle/>
        <a:p>
          <a:pPr rtl="0" latinLnBrk="1"/>
          <a:r>
            <a:rPr lang="ko-KR" smtClean="0">
              <a:latin typeface="HY견고딕" panose="02030600000101010101" pitchFamily="18" charset="-127"/>
              <a:ea typeface="HY견고딕" panose="02030600000101010101" pitchFamily="18" charset="-127"/>
            </a:rPr>
            <a:t>인터넷 조사법</a:t>
          </a:r>
          <a:endParaRPr lang="ko-KR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64126D8B-B9C3-420F-8B98-6A6EE5BE870A}" type="parTrans" cxnId="{CDCCCF1F-05F9-4397-8CA3-A45EAAA9230D}">
      <dgm:prSet/>
      <dgm:spPr/>
      <dgm:t>
        <a:bodyPr/>
        <a:lstStyle/>
        <a:p>
          <a:pPr latinLnBrk="1"/>
          <a:endParaRPr lang="ko-KR" altLang="en-US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38C9F1AB-2A57-42EC-80DC-0DD52BB7B214}" type="sibTrans" cxnId="{CDCCCF1F-05F9-4397-8CA3-A45EAAA9230D}">
      <dgm:prSet/>
      <dgm:spPr/>
      <dgm:t>
        <a:bodyPr/>
        <a:lstStyle/>
        <a:p>
          <a:pPr latinLnBrk="1"/>
          <a:endParaRPr lang="ko-KR" altLang="en-US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1D116507-BF4E-4E70-A67E-23FAD3F01293}">
      <dgm:prSet/>
      <dgm:spPr/>
      <dgm:t>
        <a:bodyPr/>
        <a:lstStyle/>
        <a:p>
          <a:pPr rtl="0" latinLnBrk="1"/>
          <a:r>
            <a:rPr lang="en-US" smtClean="0">
              <a:latin typeface="HY견고딕" panose="02030600000101010101" pitchFamily="18" charset="-127"/>
              <a:ea typeface="HY견고딕" panose="02030600000101010101" pitchFamily="18" charset="-127"/>
            </a:rPr>
            <a:t>ARS</a:t>
          </a:r>
          <a:r>
            <a:rPr lang="ko-KR" smtClean="0">
              <a:latin typeface="HY견고딕" panose="02030600000101010101" pitchFamily="18" charset="-127"/>
              <a:ea typeface="HY견고딕" panose="02030600000101010101" pitchFamily="18" charset="-127"/>
            </a:rPr>
            <a:t>조사법</a:t>
          </a:r>
          <a:endParaRPr lang="ko-KR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35F38E35-D5BA-481B-8F79-E87E4D117BD0}" type="parTrans" cxnId="{53F087FF-2BEC-49D8-8471-894C06606544}">
      <dgm:prSet/>
      <dgm:spPr/>
      <dgm:t>
        <a:bodyPr/>
        <a:lstStyle/>
        <a:p>
          <a:pPr latinLnBrk="1"/>
          <a:endParaRPr lang="ko-KR" altLang="en-US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5F00C28E-6458-44C4-A81E-DD5992776FE4}" type="sibTrans" cxnId="{53F087FF-2BEC-49D8-8471-894C06606544}">
      <dgm:prSet/>
      <dgm:spPr/>
      <dgm:t>
        <a:bodyPr/>
        <a:lstStyle/>
        <a:p>
          <a:pPr latinLnBrk="1"/>
          <a:endParaRPr lang="ko-KR" altLang="en-US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A991707B-4DF4-4AB7-B771-485632521DED}" type="pres">
      <dgm:prSet presAssocID="{1DA9ECA2-1417-4CF7-9D51-41F551295658}" presName="compositeShape" presStyleCnt="0">
        <dgm:presLayoutVars>
          <dgm:dir/>
          <dgm:resizeHandles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47A9995-4349-4B42-A0E6-038AF7C8C6FA}" type="pres">
      <dgm:prSet presAssocID="{1DA9ECA2-1417-4CF7-9D51-41F551295658}" presName="pyramid" presStyleLbl="node1" presStyleIdx="0" presStyleCnt="1"/>
      <dgm:spPr/>
    </dgm:pt>
    <dgm:pt modelId="{4D192D25-D821-467C-B63F-0CB0AECFCB91}" type="pres">
      <dgm:prSet presAssocID="{1DA9ECA2-1417-4CF7-9D51-41F551295658}" presName="theList" presStyleCnt="0"/>
      <dgm:spPr/>
    </dgm:pt>
    <dgm:pt modelId="{A6ADA1E4-CD71-4899-BE4A-1CF0011EB453}" type="pres">
      <dgm:prSet presAssocID="{5B163360-14DA-45CE-ADEE-51DE96C9D763}" presName="aNode" presStyleLbl="fgAcc1" presStyleIdx="0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7FAE13C-0863-4CE3-A27A-2217BB001475}" type="pres">
      <dgm:prSet presAssocID="{5B163360-14DA-45CE-ADEE-51DE96C9D763}" presName="aSpace" presStyleCnt="0"/>
      <dgm:spPr/>
    </dgm:pt>
    <dgm:pt modelId="{1D13761E-F7E2-45C8-B8E9-F943766646FF}" type="pres">
      <dgm:prSet presAssocID="{6D3E3DB4-E9E6-48C9-ADE6-3A4F0DCC6622}" presName="aNode" presStyleLbl="fgAcc1" presStyleIdx="1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50E63AA-626B-4C40-A42E-5906917E65F8}" type="pres">
      <dgm:prSet presAssocID="{6D3E3DB4-E9E6-48C9-ADE6-3A4F0DCC6622}" presName="aSpace" presStyleCnt="0"/>
      <dgm:spPr/>
    </dgm:pt>
    <dgm:pt modelId="{2DC912E8-2FA2-4A95-81E3-A5A68B46DDDB}" type="pres">
      <dgm:prSet presAssocID="{3FCE2F6E-6C81-470A-8F96-278274519AF6}" presName="aNode" presStyleLbl="fgAcc1" presStyleIdx="2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04EDBFF-299E-46CE-9174-FD63B6720CDF}" type="pres">
      <dgm:prSet presAssocID="{3FCE2F6E-6C81-470A-8F96-278274519AF6}" presName="aSpace" presStyleCnt="0"/>
      <dgm:spPr/>
    </dgm:pt>
    <dgm:pt modelId="{7809B348-6AB0-4C6A-A4D9-01E5419CB29B}" type="pres">
      <dgm:prSet presAssocID="{1C297B9D-FC4A-40F3-B613-9EC802FC7106}" presName="aNode" presStyleLbl="fgAcc1" presStyleIdx="3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128A02A-92B1-4130-ABB7-0BA511C7CAD3}" type="pres">
      <dgm:prSet presAssocID="{1C297B9D-FC4A-40F3-B613-9EC802FC7106}" presName="aSpace" presStyleCnt="0"/>
      <dgm:spPr/>
    </dgm:pt>
    <dgm:pt modelId="{A5229D10-9BCB-43F1-A1C1-65A5D7A11FC8}" type="pres">
      <dgm:prSet presAssocID="{2DE5DA49-1EAD-4890-BD0C-7080CD8914D3}" presName="aNode" presStyleLbl="fgAcc1" presStyleIdx="4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4B0997B-D87C-4B91-BF44-347008E03671}" type="pres">
      <dgm:prSet presAssocID="{2DE5DA49-1EAD-4890-BD0C-7080CD8914D3}" presName="aSpace" presStyleCnt="0"/>
      <dgm:spPr/>
    </dgm:pt>
    <dgm:pt modelId="{DBA6172E-519E-4394-9A8A-E1A6A2E65727}" type="pres">
      <dgm:prSet presAssocID="{1D116507-BF4E-4E70-A67E-23FAD3F01293}" presName="aNode" presStyleLbl="fgAcc1" presStyleIdx="5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B60A0A3-3BD2-4E7D-9772-26C4A26E582D}" type="pres">
      <dgm:prSet presAssocID="{1D116507-BF4E-4E70-A67E-23FAD3F01293}" presName="aSpace" presStyleCnt="0"/>
      <dgm:spPr/>
    </dgm:pt>
  </dgm:ptLst>
  <dgm:cxnLst>
    <dgm:cxn modelId="{B9748D6F-1E3F-439D-AAA6-AB17480962B7}" type="presOf" srcId="{3FCE2F6E-6C81-470A-8F96-278274519AF6}" destId="{2DC912E8-2FA2-4A95-81E3-A5A68B46DDDB}" srcOrd="0" destOrd="0" presId="urn:microsoft.com/office/officeart/2005/8/layout/pyramid2"/>
    <dgm:cxn modelId="{EA355A84-6C04-48BC-87CF-CA2C4E3EA599}" type="presOf" srcId="{6D3E3DB4-E9E6-48C9-ADE6-3A4F0DCC6622}" destId="{1D13761E-F7E2-45C8-B8E9-F943766646FF}" srcOrd="0" destOrd="0" presId="urn:microsoft.com/office/officeart/2005/8/layout/pyramid2"/>
    <dgm:cxn modelId="{ADAD4340-2A6F-44A1-8FBB-94E20601F74C}" type="presOf" srcId="{1C297B9D-FC4A-40F3-B613-9EC802FC7106}" destId="{7809B348-6AB0-4C6A-A4D9-01E5419CB29B}" srcOrd="0" destOrd="0" presId="urn:microsoft.com/office/officeart/2005/8/layout/pyramid2"/>
    <dgm:cxn modelId="{7727E4A6-AC93-4826-986E-56E8F894816D}" type="presOf" srcId="{2DE5DA49-1EAD-4890-BD0C-7080CD8914D3}" destId="{A5229D10-9BCB-43F1-A1C1-65A5D7A11FC8}" srcOrd="0" destOrd="0" presId="urn:microsoft.com/office/officeart/2005/8/layout/pyramid2"/>
    <dgm:cxn modelId="{E1EA7DE2-FDF7-466D-BAEF-603F7D336531}" srcId="{1DA9ECA2-1417-4CF7-9D51-41F551295658}" destId="{6D3E3DB4-E9E6-48C9-ADE6-3A4F0DCC6622}" srcOrd="1" destOrd="0" parTransId="{E88E6C7C-2A41-4DC5-BBF8-7CC56EE0FA9E}" sibTransId="{E9B4E388-E15A-4D2A-AB5B-FE257E429D7F}"/>
    <dgm:cxn modelId="{C999C2D0-117A-4AB0-921F-695BD6E04FB5}" srcId="{1DA9ECA2-1417-4CF7-9D51-41F551295658}" destId="{5B163360-14DA-45CE-ADEE-51DE96C9D763}" srcOrd="0" destOrd="0" parTransId="{A77ABE20-74FD-42BF-892A-BC213F43E0B3}" sibTransId="{B6F82BAB-E469-4ACB-9E74-5DC27B2FB580}"/>
    <dgm:cxn modelId="{F1B0872F-3537-4A7A-8DD6-637389BBB005}" type="presOf" srcId="{5B163360-14DA-45CE-ADEE-51DE96C9D763}" destId="{A6ADA1E4-CD71-4899-BE4A-1CF0011EB453}" srcOrd="0" destOrd="0" presId="urn:microsoft.com/office/officeart/2005/8/layout/pyramid2"/>
    <dgm:cxn modelId="{53AC95DC-965E-4599-B33E-967FB6C24878}" srcId="{1DA9ECA2-1417-4CF7-9D51-41F551295658}" destId="{1C297B9D-FC4A-40F3-B613-9EC802FC7106}" srcOrd="3" destOrd="0" parTransId="{DCB53633-25C3-4609-8B33-9EE5B24B4777}" sibTransId="{76E8DB16-1CC0-4B3B-9CEC-106F49401B67}"/>
    <dgm:cxn modelId="{7DE0A3B4-DCB8-428B-B0E7-992BB61908CD}" type="presOf" srcId="{1DA9ECA2-1417-4CF7-9D51-41F551295658}" destId="{A991707B-4DF4-4AB7-B771-485632521DED}" srcOrd="0" destOrd="0" presId="urn:microsoft.com/office/officeart/2005/8/layout/pyramid2"/>
    <dgm:cxn modelId="{CDCCCF1F-05F9-4397-8CA3-A45EAAA9230D}" srcId="{1DA9ECA2-1417-4CF7-9D51-41F551295658}" destId="{2DE5DA49-1EAD-4890-BD0C-7080CD8914D3}" srcOrd="4" destOrd="0" parTransId="{64126D8B-B9C3-420F-8B98-6A6EE5BE870A}" sibTransId="{38C9F1AB-2A57-42EC-80DC-0DD52BB7B214}"/>
    <dgm:cxn modelId="{53F087FF-2BEC-49D8-8471-894C06606544}" srcId="{1DA9ECA2-1417-4CF7-9D51-41F551295658}" destId="{1D116507-BF4E-4E70-A67E-23FAD3F01293}" srcOrd="5" destOrd="0" parTransId="{35F38E35-D5BA-481B-8F79-E87E4D117BD0}" sibTransId="{5F00C28E-6458-44C4-A81E-DD5992776FE4}"/>
    <dgm:cxn modelId="{191BEE23-2059-4C7A-A83B-E59349D450BA}" type="presOf" srcId="{1D116507-BF4E-4E70-A67E-23FAD3F01293}" destId="{DBA6172E-519E-4394-9A8A-E1A6A2E65727}" srcOrd="0" destOrd="0" presId="urn:microsoft.com/office/officeart/2005/8/layout/pyramid2"/>
    <dgm:cxn modelId="{A27439CD-7D16-44DA-98CF-AD2EEC7E219D}" srcId="{1DA9ECA2-1417-4CF7-9D51-41F551295658}" destId="{3FCE2F6E-6C81-470A-8F96-278274519AF6}" srcOrd="2" destOrd="0" parTransId="{E2E87F4D-8588-4351-BDF3-06B0B4CF7AEB}" sibTransId="{BEF6A99E-9BBE-43D7-A4AE-FE2D9FA903CB}"/>
    <dgm:cxn modelId="{930FCF99-E021-4E5F-B619-4382004F6055}" type="presParOf" srcId="{A991707B-4DF4-4AB7-B771-485632521DED}" destId="{247A9995-4349-4B42-A0E6-038AF7C8C6FA}" srcOrd="0" destOrd="0" presId="urn:microsoft.com/office/officeart/2005/8/layout/pyramid2"/>
    <dgm:cxn modelId="{427C00EB-BC4F-449E-BFB4-188852076A87}" type="presParOf" srcId="{A991707B-4DF4-4AB7-B771-485632521DED}" destId="{4D192D25-D821-467C-B63F-0CB0AECFCB91}" srcOrd="1" destOrd="0" presId="urn:microsoft.com/office/officeart/2005/8/layout/pyramid2"/>
    <dgm:cxn modelId="{C9C1C400-35F2-45CB-835B-51820D7422A0}" type="presParOf" srcId="{4D192D25-D821-467C-B63F-0CB0AECFCB91}" destId="{A6ADA1E4-CD71-4899-BE4A-1CF0011EB453}" srcOrd="0" destOrd="0" presId="urn:microsoft.com/office/officeart/2005/8/layout/pyramid2"/>
    <dgm:cxn modelId="{1D3AC249-EAB1-44DA-B789-7D35E337E6DD}" type="presParOf" srcId="{4D192D25-D821-467C-B63F-0CB0AECFCB91}" destId="{07FAE13C-0863-4CE3-A27A-2217BB001475}" srcOrd="1" destOrd="0" presId="urn:microsoft.com/office/officeart/2005/8/layout/pyramid2"/>
    <dgm:cxn modelId="{3654327D-DF37-4856-A15E-9935268C2F84}" type="presParOf" srcId="{4D192D25-D821-467C-B63F-0CB0AECFCB91}" destId="{1D13761E-F7E2-45C8-B8E9-F943766646FF}" srcOrd="2" destOrd="0" presId="urn:microsoft.com/office/officeart/2005/8/layout/pyramid2"/>
    <dgm:cxn modelId="{AB6AD434-01B5-4239-B025-85BD789EC652}" type="presParOf" srcId="{4D192D25-D821-467C-B63F-0CB0AECFCB91}" destId="{F50E63AA-626B-4C40-A42E-5906917E65F8}" srcOrd="3" destOrd="0" presId="urn:microsoft.com/office/officeart/2005/8/layout/pyramid2"/>
    <dgm:cxn modelId="{569B5A76-7A5C-4F5D-BD85-584CFB6ACDAE}" type="presParOf" srcId="{4D192D25-D821-467C-B63F-0CB0AECFCB91}" destId="{2DC912E8-2FA2-4A95-81E3-A5A68B46DDDB}" srcOrd="4" destOrd="0" presId="urn:microsoft.com/office/officeart/2005/8/layout/pyramid2"/>
    <dgm:cxn modelId="{A106A72C-8251-4AA1-B6F1-AC0C7647532D}" type="presParOf" srcId="{4D192D25-D821-467C-B63F-0CB0AECFCB91}" destId="{C04EDBFF-299E-46CE-9174-FD63B6720CDF}" srcOrd="5" destOrd="0" presId="urn:microsoft.com/office/officeart/2005/8/layout/pyramid2"/>
    <dgm:cxn modelId="{8A3D59C6-5192-4B6D-9B4F-C7F8895857A3}" type="presParOf" srcId="{4D192D25-D821-467C-B63F-0CB0AECFCB91}" destId="{7809B348-6AB0-4C6A-A4D9-01E5419CB29B}" srcOrd="6" destOrd="0" presId="urn:microsoft.com/office/officeart/2005/8/layout/pyramid2"/>
    <dgm:cxn modelId="{0E13EBAE-8E87-4BF0-8AF0-F4565D4A8D60}" type="presParOf" srcId="{4D192D25-D821-467C-B63F-0CB0AECFCB91}" destId="{A128A02A-92B1-4130-ABB7-0BA511C7CAD3}" srcOrd="7" destOrd="0" presId="urn:microsoft.com/office/officeart/2005/8/layout/pyramid2"/>
    <dgm:cxn modelId="{69CC00E0-8E3A-463A-B106-2BDB3DE44C33}" type="presParOf" srcId="{4D192D25-D821-467C-B63F-0CB0AECFCB91}" destId="{A5229D10-9BCB-43F1-A1C1-65A5D7A11FC8}" srcOrd="8" destOrd="0" presId="urn:microsoft.com/office/officeart/2005/8/layout/pyramid2"/>
    <dgm:cxn modelId="{BB8CA46A-7F6E-4C77-A1E9-F0DE48199E47}" type="presParOf" srcId="{4D192D25-D821-467C-B63F-0CB0AECFCB91}" destId="{B4B0997B-D87C-4B91-BF44-347008E03671}" srcOrd="9" destOrd="0" presId="urn:microsoft.com/office/officeart/2005/8/layout/pyramid2"/>
    <dgm:cxn modelId="{DE7EBFF1-92E6-4097-9EB1-DEDD258A7897}" type="presParOf" srcId="{4D192D25-D821-467C-B63F-0CB0AECFCB91}" destId="{DBA6172E-519E-4394-9A8A-E1A6A2E65727}" srcOrd="10" destOrd="0" presId="urn:microsoft.com/office/officeart/2005/8/layout/pyramid2"/>
    <dgm:cxn modelId="{E9E510B9-ABC6-4981-BEA5-00821377CB91}" type="presParOf" srcId="{4D192D25-D821-467C-B63F-0CB0AECFCB91}" destId="{7B60A0A3-3BD2-4E7D-9772-26C4A26E582D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225DE04-578C-444E-800F-1E3AA49D77BC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7F5FEAB3-FA43-4A42-B9A0-2DC7A6A5CDA5}">
      <dgm:prSet custT="1"/>
      <dgm:spPr/>
      <dgm:t>
        <a:bodyPr/>
        <a:lstStyle/>
        <a:p>
          <a:pPr rtl="0" latinLnBrk="1"/>
          <a:r>
            <a:rPr lang="ko-KR" altLang="en-US" sz="1800" dirty="0" smtClean="0">
              <a:latin typeface="굴림체" panose="020B0609000101010101" pitchFamily="49" charset="-127"/>
              <a:ea typeface="굴림체" panose="020B0609000101010101" pitchFamily="49" charset="-127"/>
            </a:rPr>
            <a:t>응답자확보</a:t>
          </a:r>
          <a:endParaRPr lang="ko-KR" altLang="en-US" sz="1800" dirty="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68152D81-70B2-425E-B3B0-6E279AAD3D14}" type="parTrans" cxnId="{7591F264-08D2-4496-8939-02A954922809}">
      <dgm:prSet/>
      <dgm:spPr/>
      <dgm:t>
        <a:bodyPr/>
        <a:lstStyle/>
        <a:p>
          <a:pPr latinLnBrk="1"/>
          <a:endParaRPr lang="ko-KR" altLang="en-US" sz="180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938E35F0-F7DE-4B88-811F-6C1FB4D03F55}" type="sibTrans" cxnId="{7591F264-08D2-4496-8939-02A954922809}">
      <dgm:prSet/>
      <dgm:spPr/>
      <dgm:t>
        <a:bodyPr/>
        <a:lstStyle/>
        <a:p>
          <a:pPr latinLnBrk="1"/>
          <a:endParaRPr lang="ko-KR" altLang="en-US" sz="180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CB613050-80AD-4589-AEAC-613D54B8585B}">
      <dgm:prSet custT="1"/>
      <dgm:spPr/>
      <dgm:t>
        <a:bodyPr/>
        <a:lstStyle/>
        <a:p>
          <a:pPr rtl="0" latinLnBrk="1"/>
          <a:r>
            <a:rPr lang="ko-KR" altLang="en-US" sz="1800" dirty="0" smtClean="0">
              <a:latin typeface="굴림체" panose="020B0609000101010101" pitchFamily="49" charset="-127"/>
              <a:ea typeface="굴림체" panose="020B0609000101010101" pitchFamily="49" charset="-127"/>
            </a:rPr>
            <a:t>면접 </a:t>
          </a:r>
          <a:endParaRPr lang="en-US" altLang="ko-KR" sz="1800" dirty="0" smtClean="0">
            <a:latin typeface="굴림체" panose="020B0609000101010101" pitchFamily="49" charset="-127"/>
            <a:ea typeface="굴림체" panose="020B0609000101010101" pitchFamily="49" charset="-127"/>
          </a:endParaRPr>
        </a:p>
        <a:p>
          <a:pPr rtl="0" latinLnBrk="1"/>
          <a:r>
            <a:rPr lang="ko-KR" altLang="en-US" sz="1800" dirty="0" smtClean="0">
              <a:latin typeface="굴림체" panose="020B0609000101010101" pitchFamily="49" charset="-127"/>
              <a:ea typeface="굴림체" panose="020B0609000101010101" pitchFamily="49" charset="-127"/>
            </a:rPr>
            <a:t>개시</a:t>
          </a:r>
          <a:endParaRPr lang="ko-KR" altLang="en-US" sz="1800" dirty="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6B851536-D502-4EF2-98DC-B782581EF233}" type="parTrans" cxnId="{D9D98B63-A239-403C-BE18-E2502D12733A}">
      <dgm:prSet/>
      <dgm:spPr/>
      <dgm:t>
        <a:bodyPr/>
        <a:lstStyle/>
        <a:p>
          <a:pPr latinLnBrk="1"/>
          <a:endParaRPr lang="ko-KR" altLang="en-US" sz="180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95EB3ED6-165D-4A6B-AB5B-8E5D7CBB79B9}" type="sibTrans" cxnId="{D9D98B63-A239-403C-BE18-E2502D12733A}">
      <dgm:prSet/>
      <dgm:spPr/>
      <dgm:t>
        <a:bodyPr/>
        <a:lstStyle/>
        <a:p>
          <a:pPr latinLnBrk="1"/>
          <a:endParaRPr lang="ko-KR" altLang="en-US" sz="180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19B65907-94E3-4636-8AF9-A0729E1CF665}">
      <dgm:prSet custT="1"/>
      <dgm:spPr/>
      <dgm:t>
        <a:bodyPr/>
        <a:lstStyle/>
        <a:p>
          <a:pPr rtl="0" latinLnBrk="1"/>
          <a:r>
            <a:rPr lang="ko-KR" altLang="en-US" sz="1800" dirty="0" smtClean="0">
              <a:latin typeface="굴림체" panose="020B0609000101010101" pitchFamily="49" charset="-127"/>
              <a:ea typeface="굴림체" panose="020B0609000101010101" pitchFamily="49" charset="-127"/>
            </a:rPr>
            <a:t>면접</a:t>
          </a:r>
          <a:endParaRPr lang="en-US" altLang="ko-KR" sz="1800" dirty="0" smtClean="0">
            <a:latin typeface="굴림체" panose="020B0609000101010101" pitchFamily="49" charset="-127"/>
            <a:ea typeface="굴림체" panose="020B0609000101010101" pitchFamily="49" charset="-127"/>
          </a:endParaRPr>
        </a:p>
        <a:p>
          <a:pPr rtl="0" latinLnBrk="1"/>
          <a:r>
            <a:rPr lang="ko-KR" altLang="en-US" sz="1800" dirty="0" smtClean="0">
              <a:latin typeface="굴림체" panose="020B0609000101010101" pitchFamily="49" charset="-127"/>
              <a:ea typeface="굴림체" panose="020B0609000101010101" pitchFamily="49" charset="-127"/>
            </a:rPr>
            <a:t> 진행</a:t>
          </a:r>
          <a:endParaRPr lang="ko-KR" altLang="en-US" sz="1800" dirty="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40FB4686-234D-41EE-8FA6-019B1B15F588}" type="parTrans" cxnId="{0AEE9603-063A-4DF8-B6E3-9B14633385D0}">
      <dgm:prSet/>
      <dgm:spPr/>
      <dgm:t>
        <a:bodyPr/>
        <a:lstStyle/>
        <a:p>
          <a:pPr latinLnBrk="1"/>
          <a:endParaRPr lang="ko-KR" altLang="en-US" sz="180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32EEC6AD-2F6B-4DAD-80AB-2CB1CFDEEF18}" type="sibTrans" cxnId="{0AEE9603-063A-4DF8-B6E3-9B14633385D0}">
      <dgm:prSet/>
      <dgm:spPr/>
      <dgm:t>
        <a:bodyPr/>
        <a:lstStyle/>
        <a:p>
          <a:pPr latinLnBrk="1"/>
          <a:endParaRPr lang="ko-KR" altLang="en-US" sz="180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CE87A341-7555-467E-9F64-616B631173ED}">
      <dgm:prSet custT="1"/>
      <dgm:spPr/>
      <dgm:t>
        <a:bodyPr/>
        <a:lstStyle/>
        <a:p>
          <a:pPr rtl="0" latinLnBrk="1"/>
          <a:r>
            <a:rPr lang="ko-KR" altLang="en-US" sz="1800" smtClean="0">
              <a:latin typeface="굴림체" panose="020B0609000101010101" pitchFamily="49" charset="-127"/>
              <a:ea typeface="굴림체" panose="020B0609000101010101" pitchFamily="49" charset="-127"/>
            </a:rPr>
            <a:t>프로빙 기법 사용</a:t>
          </a:r>
          <a:endParaRPr lang="ko-KR" altLang="en-US" sz="180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F96E96EA-F168-4823-B8B9-F1A7D15FB866}" type="parTrans" cxnId="{EE75A56C-3DD4-4CC3-BFCE-38D1F7982323}">
      <dgm:prSet/>
      <dgm:spPr/>
      <dgm:t>
        <a:bodyPr/>
        <a:lstStyle/>
        <a:p>
          <a:pPr latinLnBrk="1"/>
          <a:endParaRPr lang="ko-KR" altLang="en-US" sz="180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CE0069E8-403C-42E2-BFE4-6292476C67B1}" type="sibTrans" cxnId="{EE75A56C-3DD4-4CC3-BFCE-38D1F7982323}">
      <dgm:prSet/>
      <dgm:spPr/>
      <dgm:t>
        <a:bodyPr/>
        <a:lstStyle/>
        <a:p>
          <a:pPr latinLnBrk="1"/>
          <a:endParaRPr lang="ko-KR" altLang="en-US" sz="180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6EAF57FC-4266-46F6-B8DC-7BA3D4E2F505}">
      <dgm:prSet custT="1"/>
      <dgm:spPr/>
      <dgm:t>
        <a:bodyPr/>
        <a:lstStyle/>
        <a:p>
          <a:pPr rtl="0" latinLnBrk="1"/>
          <a:r>
            <a:rPr lang="ko-KR" altLang="en-US" sz="1800" smtClean="0">
              <a:latin typeface="굴림체" panose="020B0609000101010101" pitchFamily="49" charset="-127"/>
              <a:ea typeface="굴림체" panose="020B0609000101010101" pitchFamily="49" charset="-127"/>
            </a:rPr>
            <a:t>응답의 기록</a:t>
          </a:r>
          <a:endParaRPr lang="ko-KR" altLang="en-US" sz="180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828F0E95-A05B-4C3E-9F57-11128F997254}" type="parTrans" cxnId="{18D7A3D3-6644-484C-8F63-25807EDE5870}">
      <dgm:prSet/>
      <dgm:spPr/>
      <dgm:t>
        <a:bodyPr/>
        <a:lstStyle/>
        <a:p>
          <a:pPr latinLnBrk="1"/>
          <a:endParaRPr lang="ko-KR" altLang="en-US" sz="180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AF2A67DE-B151-42A7-B7D7-A827FFD2ED48}" type="sibTrans" cxnId="{18D7A3D3-6644-484C-8F63-25807EDE5870}">
      <dgm:prSet/>
      <dgm:spPr/>
      <dgm:t>
        <a:bodyPr/>
        <a:lstStyle/>
        <a:p>
          <a:pPr latinLnBrk="1"/>
          <a:endParaRPr lang="ko-KR" altLang="en-US" sz="180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015D5EC3-C793-439D-A2A6-903B2DDC47A0}">
      <dgm:prSet custT="1"/>
      <dgm:spPr/>
      <dgm:t>
        <a:bodyPr/>
        <a:lstStyle/>
        <a:p>
          <a:pPr rtl="0" latinLnBrk="1"/>
          <a:r>
            <a:rPr lang="ko-KR" altLang="en-US" sz="1800" dirty="0" smtClean="0">
              <a:latin typeface="굴림체" panose="020B0609000101010101" pitchFamily="49" charset="-127"/>
              <a:ea typeface="굴림체" panose="020B0609000101010101" pitchFamily="49" charset="-127"/>
            </a:rPr>
            <a:t>면접의 종료</a:t>
          </a:r>
          <a:endParaRPr lang="ko-KR" altLang="en-US" sz="1800" dirty="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EBC2906E-9295-48B2-B85D-F93FB92DD285}" type="parTrans" cxnId="{79400FC7-2CC3-4413-850E-F40F750C7125}">
      <dgm:prSet/>
      <dgm:spPr/>
      <dgm:t>
        <a:bodyPr/>
        <a:lstStyle/>
        <a:p>
          <a:pPr latinLnBrk="1"/>
          <a:endParaRPr lang="ko-KR" altLang="en-US" sz="180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EFFC9907-1B79-477B-AFBB-0732753EF54D}" type="sibTrans" cxnId="{79400FC7-2CC3-4413-850E-F40F750C7125}">
      <dgm:prSet/>
      <dgm:spPr/>
      <dgm:t>
        <a:bodyPr/>
        <a:lstStyle/>
        <a:p>
          <a:pPr latinLnBrk="1"/>
          <a:endParaRPr lang="ko-KR" altLang="en-US" sz="180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C907D55E-B3A3-4F23-8E3D-0E12D588580E}" type="pres">
      <dgm:prSet presAssocID="{C225DE04-578C-444E-800F-1E3AA49D77BC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7E406B1-6685-441A-BC3F-FB77286B7CE7}" type="pres">
      <dgm:prSet presAssocID="{C225DE04-578C-444E-800F-1E3AA49D77BC}" presName="arrow" presStyleLbl="bgShp" presStyleIdx="0" presStyleCnt="1"/>
      <dgm:spPr/>
    </dgm:pt>
    <dgm:pt modelId="{6C1A53AB-BA41-4FBF-8F56-2513D437F12D}" type="pres">
      <dgm:prSet presAssocID="{C225DE04-578C-444E-800F-1E3AA49D77BC}" presName="linearProcess" presStyleCnt="0"/>
      <dgm:spPr/>
    </dgm:pt>
    <dgm:pt modelId="{43B0D002-8276-4A51-8FF9-771AEE6D6BAB}" type="pres">
      <dgm:prSet presAssocID="{7F5FEAB3-FA43-4A42-B9A0-2DC7A6A5CDA5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2D95954-7091-4382-8369-368EDC929606}" type="pres">
      <dgm:prSet presAssocID="{938E35F0-F7DE-4B88-811F-6C1FB4D03F55}" presName="sibTrans" presStyleCnt="0"/>
      <dgm:spPr/>
    </dgm:pt>
    <dgm:pt modelId="{4BF87702-D02C-451B-BA3C-F1AF28F7C71C}" type="pres">
      <dgm:prSet presAssocID="{CB613050-80AD-4589-AEAC-613D54B8585B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96FACE2-B432-4F21-9764-8A7AA03AA3D0}" type="pres">
      <dgm:prSet presAssocID="{95EB3ED6-165D-4A6B-AB5B-8E5D7CBB79B9}" presName="sibTrans" presStyleCnt="0"/>
      <dgm:spPr/>
    </dgm:pt>
    <dgm:pt modelId="{CD114621-D207-4965-A4E3-13B376449BAF}" type="pres">
      <dgm:prSet presAssocID="{19B65907-94E3-4636-8AF9-A0729E1CF665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D3E0863-C390-4D3C-9D18-0A10A360E3E4}" type="pres">
      <dgm:prSet presAssocID="{32EEC6AD-2F6B-4DAD-80AB-2CB1CFDEEF18}" presName="sibTrans" presStyleCnt="0"/>
      <dgm:spPr/>
    </dgm:pt>
    <dgm:pt modelId="{8764A0AB-8941-4315-A50D-B9A4180D0C15}" type="pres">
      <dgm:prSet presAssocID="{CE87A341-7555-467E-9F64-616B631173ED}" presName="textNode" presStyleLbl="node1" presStyleIdx="3" presStyleCnt="6" custScaleX="11726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F638CD1-1747-448C-8F3D-DE63AB573552}" type="pres">
      <dgm:prSet presAssocID="{CE0069E8-403C-42E2-BFE4-6292476C67B1}" presName="sibTrans" presStyleCnt="0"/>
      <dgm:spPr/>
    </dgm:pt>
    <dgm:pt modelId="{CF7AC5B5-4EF6-4B0E-952A-FDB798AE309D}" type="pres">
      <dgm:prSet presAssocID="{6EAF57FC-4266-46F6-B8DC-7BA3D4E2F505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4C5B32F-2482-4DF7-A71A-CDC0F4FC0ACB}" type="pres">
      <dgm:prSet presAssocID="{AF2A67DE-B151-42A7-B7D7-A827FFD2ED48}" presName="sibTrans" presStyleCnt="0"/>
      <dgm:spPr/>
    </dgm:pt>
    <dgm:pt modelId="{37A66312-33A3-4AA4-8AFD-ACCAB133A87B}" type="pres">
      <dgm:prSet presAssocID="{015D5EC3-C793-439D-A2A6-903B2DDC47A0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70369B05-0EE3-45B9-81FB-9B1B9400B7C9}" type="presOf" srcId="{19B65907-94E3-4636-8AF9-A0729E1CF665}" destId="{CD114621-D207-4965-A4E3-13B376449BAF}" srcOrd="0" destOrd="0" presId="urn:microsoft.com/office/officeart/2005/8/layout/hProcess9"/>
    <dgm:cxn modelId="{CD75D68F-6886-4523-A685-1C3BCDD621C9}" type="presOf" srcId="{CE87A341-7555-467E-9F64-616B631173ED}" destId="{8764A0AB-8941-4315-A50D-B9A4180D0C15}" srcOrd="0" destOrd="0" presId="urn:microsoft.com/office/officeart/2005/8/layout/hProcess9"/>
    <dgm:cxn modelId="{46BFEAB7-2BC0-420B-BFFC-389ADAFB30AE}" type="presOf" srcId="{C225DE04-578C-444E-800F-1E3AA49D77BC}" destId="{C907D55E-B3A3-4F23-8E3D-0E12D588580E}" srcOrd="0" destOrd="0" presId="urn:microsoft.com/office/officeart/2005/8/layout/hProcess9"/>
    <dgm:cxn modelId="{3B56588C-9B8C-4FD6-BFF3-C18F522A9A7E}" type="presOf" srcId="{6EAF57FC-4266-46F6-B8DC-7BA3D4E2F505}" destId="{CF7AC5B5-4EF6-4B0E-952A-FDB798AE309D}" srcOrd="0" destOrd="0" presId="urn:microsoft.com/office/officeart/2005/8/layout/hProcess9"/>
    <dgm:cxn modelId="{0AEE9603-063A-4DF8-B6E3-9B14633385D0}" srcId="{C225DE04-578C-444E-800F-1E3AA49D77BC}" destId="{19B65907-94E3-4636-8AF9-A0729E1CF665}" srcOrd="2" destOrd="0" parTransId="{40FB4686-234D-41EE-8FA6-019B1B15F588}" sibTransId="{32EEC6AD-2F6B-4DAD-80AB-2CB1CFDEEF18}"/>
    <dgm:cxn modelId="{79400FC7-2CC3-4413-850E-F40F750C7125}" srcId="{C225DE04-578C-444E-800F-1E3AA49D77BC}" destId="{015D5EC3-C793-439D-A2A6-903B2DDC47A0}" srcOrd="5" destOrd="0" parTransId="{EBC2906E-9295-48B2-B85D-F93FB92DD285}" sibTransId="{EFFC9907-1B79-477B-AFBB-0732753EF54D}"/>
    <dgm:cxn modelId="{EE75A56C-3DD4-4CC3-BFCE-38D1F7982323}" srcId="{C225DE04-578C-444E-800F-1E3AA49D77BC}" destId="{CE87A341-7555-467E-9F64-616B631173ED}" srcOrd="3" destOrd="0" parTransId="{F96E96EA-F168-4823-B8B9-F1A7D15FB866}" sibTransId="{CE0069E8-403C-42E2-BFE4-6292476C67B1}"/>
    <dgm:cxn modelId="{35F8F1EE-9AE2-4CAA-BE0F-877A77C73E6B}" type="presOf" srcId="{CB613050-80AD-4589-AEAC-613D54B8585B}" destId="{4BF87702-D02C-451B-BA3C-F1AF28F7C71C}" srcOrd="0" destOrd="0" presId="urn:microsoft.com/office/officeart/2005/8/layout/hProcess9"/>
    <dgm:cxn modelId="{64DADFBA-F713-423B-A908-0FED7763ED58}" type="presOf" srcId="{015D5EC3-C793-439D-A2A6-903B2DDC47A0}" destId="{37A66312-33A3-4AA4-8AFD-ACCAB133A87B}" srcOrd="0" destOrd="0" presId="urn:microsoft.com/office/officeart/2005/8/layout/hProcess9"/>
    <dgm:cxn modelId="{D9D98B63-A239-403C-BE18-E2502D12733A}" srcId="{C225DE04-578C-444E-800F-1E3AA49D77BC}" destId="{CB613050-80AD-4589-AEAC-613D54B8585B}" srcOrd="1" destOrd="0" parTransId="{6B851536-D502-4EF2-98DC-B782581EF233}" sibTransId="{95EB3ED6-165D-4A6B-AB5B-8E5D7CBB79B9}"/>
    <dgm:cxn modelId="{948ECD99-97BD-466C-A23A-A746417565E7}" type="presOf" srcId="{7F5FEAB3-FA43-4A42-B9A0-2DC7A6A5CDA5}" destId="{43B0D002-8276-4A51-8FF9-771AEE6D6BAB}" srcOrd="0" destOrd="0" presId="urn:microsoft.com/office/officeart/2005/8/layout/hProcess9"/>
    <dgm:cxn modelId="{7591F264-08D2-4496-8939-02A954922809}" srcId="{C225DE04-578C-444E-800F-1E3AA49D77BC}" destId="{7F5FEAB3-FA43-4A42-B9A0-2DC7A6A5CDA5}" srcOrd="0" destOrd="0" parTransId="{68152D81-70B2-425E-B3B0-6E279AAD3D14}" sibTransId="{938E35F0-F7DE-4B88-811F-6C1FB4D03F55}"/>
    <dgm:cxn modelId="{18D7A3D3-6644-484C-8F63-25807EDE5870}" srcId="{C225DE04-578C-444E-800F-1E3AA49D77BC}" destId="{6EAF57FC-4266-46F6-B8DC-7BA3D4E2F505}" srcOrd="4" destOrd="0" parTransId="{828F0E95-A05B-4C3E-9F57-11128F997254}" sibTransId="{AF2A67DE-B151-42A7-B7D7-A827FFD2ED48}"/>
    <dgm:cxn modelId="{69785D02-8F84-4F0A-99FF-024EEF226D7D}" type="presParOf" srcId="{C907D55E-B3A3-4F23-8E3D-0E12D588580E}" destId="{37E406B1-6685-441A-BC3F-FB77286B7CE7}" srcOrd="0" destOrd="0" presId="urn:microsoft.com/office/officeart/2005/8/layout/hProcess9"/>
    <dgm:cxn modelId="{71511B70-8A65-4527-9ED7-078C454ADAC9}" type="presParOf" srcId="{C907D55E-B3A3-4F23-8E3D-0E12D588580E}" destId="{6C1A53AB-BA41-4FBF-8F56-2513D437F12D}" srcOrd="1" destOrd="0" presId="urn:microsoft.com/office/officeart/2005/8/layout/hProcess9"/>
    <dgm:cxn modelId="{80B4969F-0965-42CB-BA85-C833661A13FA}" type="presParOf" srcId="{6C1A53AB-BA41-4FBF-8F56-2513D437F12D}" destId="{43B0D002-8276-4A51-8FF9-771AEE6D6BAB}" srcOrd="0" destOrd="0" presId="urn:microsoft.com/office/officeart/2005/8/layout/hProcess9"/>
    <dgm:cxn modelId="{2F029A9F-4249-492D-A34B-74DA9354358F}" type="presParOf" srcId="{6C1A53AB-BA41-4FBF-8F56-2513D437F12D}" destId="{72D95954-7091-4382-8369-368EDC929606}" srcOrd="1" destOrd="0" presId="urn:microsoft.com/office/officeart/2005/8/layout/hProcess9"/>
    <dgm:cxn modelId="{94932315-FE56-49F7-AA13-A5EF84D8D199}" type="presParOf" srcId="{6C1A53AB-BA41-4FBF-8F56-2513D437F12D}" destId="{4BF87702-D02C-451B-BA3C-F1AF28F7C71C}" srcOrd="2" destOrd="0" presId="urn:microsoft.com/office/officeart/2005/8/layout/hProcess9"/>
    <dgm:cxn modelId="{327E4CD3-F81D-409D-A152-CCD005CEF937}" type="presParOf" srcId="{6C1A53AB-BA41-4FBF-8F56-2513D437F12D}" destId="{196FACE2-B432-4F21-9764-8A7AA03AA3D0}" srcOrd="3" destOrd="0" presId="urn:microsoft.com/office/officeart/2005/8/layout/hProcess9"/>
    <dgm:cxn modelId="{AE60C1E8-91CF-463A-8464-88E707366090}" type="presParOf" srcId="{6C1A53AB-BA41-4FBF-8F56-2513D437F12D}" destId="{CD114621-D207-4965-A4E3-13B376449BAF}" srcOrd="4" destOrd="0" presId="urn:microsoft.com/office/officeart/2005/8/layout/hProcess9"/>
    <dgm:cxn modelId="{E5DD4652-5D53-49CA-8B98-71C2C1788444}" type="presParOf" srcId="{6C1A53AB-BA41-4FBF-8F56-2513D437F12D}" destId="{8D3E0863-C390-4D3C-9D18-0A10A360E3E4}" srcOrd="5" destOrd="0" presId="urn:microsoft.com/office/officeart/2005/8/layout/hProcess9"/>
    <dgm:cxn modelId="{7A3CD1B1-FF48-4DA1-BF52-8A4FE39F6A70}" type="presParOf" srcId="{6C1A53AB-BA41-4FBF-8F56-2513D437F12D}" destId="{8764A0AB-8941-4315-A50D-B9A4180D0C15}" srcOrd="6" destOrd="0" presId="urn:microsoft.com/office/officeart/2005/8/layout/hProcess9"/>
    <dgm:cxn modelId="{5D7EE0CC-1BD1-47A6-A1E1-51917F50A884}" type="presParOf" srcId="{6C1A53AB-BA41-4FBF-8F56-2513D437F12D}" destId="{DF638CD1-1747-448C-8F3D-DE63AB573552}" srcOrd="7" destOrd="0" presId="urn:microsoft.com/office/officeart/2005/8/layout/hProcess9"/>
    <dgm:cxn modelId="{E38EDE0A-1DF1-451C-A29C-986BB07A6997}" type="presParOf" srcId="{6C1A53AB-BA41-4FBF-8F56-2513D437F12D}" destId="{CF7AC5B5-4EF6-4B0E-952A-FDB798AE309D}" srcOrd="8" destOrd="0" presId="urn:microsoft.com/office/officeart/2005/8/layout/hProcess9"/>
    <dgm:cxn modelId="{748CB477-84B6-479C-938B-91607D03A8D0}" type="presParOf" srcId="{6C1A53AB-BA41-4FBF-8F56-2513D437F12D}" destId="{64C5B32F-2482-4DF7-A71A-CDC0F4FC0ACB}" srcOrd="9" destOrd="0" presId="urn:microsoft.com/office/officeart/2005/8/layout/hProcess9"/>
    <dgm:cxn modelId="{3354C733-10C8-456B-8DE5-6E790FEA5675}" type="presParOf" srcId="{6C1A53AB-BA41-4FBF-8F56-2513D437F12D}" destId="{37A66312-33A3-4AA4-8AFD-ACCAB133A87B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9CC3CE5-1AE8-4192-BDCE-F8E822C51BAE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pPr latinLnBrk="1"/>
          <a:endParaRPr lang="ko-KR" altLang="en-US"/>
        </a:p>
      </dgm:t>
    </dgm:pt>
    <dgm:pt modelId="{15895775-D399-4F1B-A750-0D5B6591932B}">
      <dgm:prSet custT="1"/>
      <dgm:spPr/>
      <dgm:t>
        <a:bodyPr/>
        <a:lstStyle/>
        <a:p>
          <a:pPr rtl="0" latinLnBrk="1"/>
          <a:r>
            <a:rPr lang="ko-KR" altLang="en-US" sz="1400" smtClean="0">
              <a:latin typeface="HY견고딕" panose="02030600000101010101" pitchFamily="18" charset="-127"/>
              <a:ea typeface="HY견고딕" panose="02030600000101010101" pitchFamily="18" charset="-127"/>
            </a:rPr>
            <a:t>면접요원의 자기소개</a:t>
          </a:r>
          <a:endParaRPr lang="ko-KR" altLang="en-US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EB90F03B-6324-4A86-8C23-A64503FEE1C4}" type="parTrans" cxnId="{3785367C-5262-4228-81CA-788870AA0B58}">
      <dgm:prSet/>
      <dgm:spPr/>
      <dgm:t>
        <a:bodyPr/>
        <a:lstStyle/>
        <a:p>
          <a:pPr latinLnBrk="1"/>
          <a:endParaRPr lang="ko-KR" altLang="en-US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E3E527B1-44A4-416E-B564-05142C56510F}" type="sibTrans" cxnId="{3785367C-5262-4228-81CA-788870AA0B58}">
      <dgm:prSet custT="1"/>
      <dgm:spPr/>
      <dgm:t>
        <a:bodyPr/>
        <a:lstStyle/>
        <a:p>
          <a:pPr latinLnBrk="1"/>
          <a:endParaRPr lang="ko-KR" altLang="en-US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F77EE124-28AA-47A6-9D97-F7368CA3F111}">
      <dgm:prSet custT="1"/>
      <dgm:spPr/>
      <dgm:t>
        <a:bodyPr/>
        <a:lstStyle/>
        <a:p>
          <a:pPr rtl="0" latinLnBrk="1"/>
          <a:r>
            <a:rPr lang="ko-KR" sz="14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연구의 주관</a:t>
          </a:r>
          <a:r>
            <a:rPr lang="en-US" sz="14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, </a:t>
          </a:r>
          <a:r>
            <a:rPr lang="ko-KR" sz="14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기관</a:t>
          </a:r>
          <a:r>
            <a:rPr lang="en-US" sz="14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, </a:t>
          </a:r>
          <a:r>
            <a:rPr lang="ko-KR" sz="14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단체에 대해 소개</a:t>
          </a:r>
          <a:endParaRPr lang="ko-KR" sz="1400" dirty="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644B0C96-72EF-4479-91DF-EA665ACEFE0F}" type="parTrans" cxnId="{57B56A29-71EB-4A85-9CCE-4AA56BC68AF4}">
      <dgm:prSet/>
      <dgm:spPr/>
      <dgm:t>
        <a:bodyPr/>
        <a:lstStyle/>
        <a:p>
          <a:pPr latinLnBrk="1"/>
          <a:endParaRPr lang="ko-KR" altLang="en-US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AF0D42AD-0640-426E-8DA7-A4C9D0508CAE}" type="sibTrans" cxnId="{57B56A29-71EB-4A85-9CCE-4AA56BC68AF4}">
      <dgm:prSet custT="1"/>
      <dgm:spPr/>
      <dgm:t>
        <a:bodyPr/>
        <a:lstStyle/>
        <a:p>
          <a:pPr latinLnBrk="1"/>
          <a:endParaRPr lang="ko-KR" altLang="en-US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3CC603CB-0005-48AB-9B20-30F501A75383}">
      <dgm:prSet custT="1"/>
      <dgm:spPr/>
      <dgm:t>
        <a:bodyPr/>
        <a:lstStyle/>
        <a:p>
          <a:pPr rtl="0" latinLnBrk="1"/>
          <a:r>
            <a:rPr lang="ko-KR" sz="14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연구의 목적에 대한 설명</a:t>
          </a:r>
          <a:r>
            <a:rPr lang="en-US" sz="14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, </a:t>
          </a:r>
          <a:r>
            <a:rPr lang="ko-KR" sz="14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연구의 중요성 강조</a:t>
          </a:r>
          <a:endParaRPr lang="ko-KR" sz="1400" dirty="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F565D6EC-05DF-4070-A2EE-35F08DF270F5}" type="parTrans" cxnId="{FEB2E0B8-B45B-4C60-A315-81243630DE1F}">
      <dgm:prSet/>
      <dgm:spPr/>
      <dgm:t>
        <a:bodyPr/>
        <a:lstStyle/>
        <a:p>
          <a:pPr latinLnBrk="1"/>
          <a:endParaRPr lang="ko-KR" altLang="en-US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B150E218-DB1B-419D-BBA9-5009F89A3664}" type="sibTrans" cxnId="{FEB2E0B8-B45B-4C60-A315-81243630DE1F}">
      <dgm:prSet custT="1"/>
      <dgm:spPr/>
      <dgm:t>
        <a:bodyPr/>
        <a:lstStyle/>
        <a:p>
          <a:pPr latinLnBrk="1"/>
          <a:endParaRPr lang="ko-KR" altLang="en-US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548A0982-9CAD-4D7B-9589-3B56D8DC0260}">
      <dgm:prSet custT="1"/>
      <dgm:spPr/>
      <dgm:t>
        <a:bodyPr/>
        <a:lstStyle/>
        <a:p>
          <a:pPr rtl="0" latinLnBrk="1"/>
          <a:r>
            <a:rPr lang="ko-KR" sz="1400" smtClean="0">
              <a:latin typeface="HY견고딕" panose="02030600000101010101" pitchFamily="18" charset="-127"/>
              <a:ea typeface="HY견고딕" panose="02030600000101010101" pitchFamily="18" charset="-127"/>
            </a:rPr>
            <a:t>표집절차 설명</a:t>
          </a:r>
          <a:r>
            <a:rPr lang="en-US" sz="1400" smtClean="0">
              <a:latin typeface="HY견고딕" panose="02030600000101010101" pitchFamily="18" charset="-127"/>
              <a:ea typeface="HY견고딕" panose="02030600000101010101" pitchFamily="18" charset="-127"/>
            </a:rPr>
            <a:t>(</a:t>
          </a:r>
          <a:r>
            <a:rPr lang="ko-KR" sz="1400" smtClean="0">
              <a:latin typeface="HY견고딕" panose="02030600000101010101" pitchFamily="18" charset="-127"/>
              <a:ea typeface="HY견고딕" panose="02030600000101010101" pitchFamily="18" charset="-127"/>
            </a:rPr>
            <a:t>대상자 선정 과정에 대한 설명</a:t>
          </a:r>
          <a:r>
            <a:rPr lang="en-US" sz="1400" smtClean="0">
              <a:latin typeface="HY견고딕" panose="02030600000101010101" pitchFamily="18" charset="-127"/>
              <a:ea typeface="HY견고딕" panose="02030600000101010101" pitchFamily="18" charset="-127"/>
            </a:rPr>
            <a:t>)</a:t>
          </a:r>
          <a:endParaRPr lang="ko-KR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4DB0CDC5-34F3-47BF-82EC-A3C4D2BF2893}" type="parTrans" cxnId="{EB01CD2F-DD84-4294-84DE-6EF08BCF78F2}">
      <dgm:prSet/>
      <dgm:spPr/>
      <dgm:t>
        <a:bodyPr/>
        <a:lstStyle/>
        <a:p>
          <a:pPr latinLnBrk="1"/>
          <a:endParaRPr lang="ko-KR" altLang="en-US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087F2044-7473-4E15-B122-562B76E205AA}" type="sibTrans" cxnId="{EB01CD2F-DD84-4294-84DE-6EF08BCF78F2}">
      <dgm:prSet custT="1"/>
      <dgm:spPr/>
      <dgm:t>
        <a:bodyPr/>
        <a:lstStyle/>
        <a:p>
          <a:pPr latinLnBrk="1"/>
          <a:endParaRPr lang="ko-KR" altLang="en-US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8ED0F0BB-B9C3-451A-AB01-C45E9FDEA859}">
      <dgm:prSet custT="1"/>
      <dgm:spPr/>
      <dgm:t>
        <a:bodyPr/>
        <a:lstStyle/>
        <a:p>
          <a:pPr rtl="0" latinLnBrk="1"/>
          <a:r>
            <a:rPr lang="ko-KR" altLang="en-US" sz="1400" smtClean="0">
              <a:latin typeface="HY견고딕" panose="02030600000101010101" pitchFamily="18" charset="-127"/>
              <a:ea typeface="HY견고딕" panose="02030600000101010101" pitchFamily="18" charset="-127"/>
            </a:rPr>
            <a:t>응답 내용의 익명성 보장</a:t>
          </a:r>
          <a:endParaRPr lang="ko-KR" altLang="en-US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1B0A9850-9EBD-4F90-AF59-C5D82E86FBBF}" type="parTrans" cxnId="{A2C2BAAC-7A46-4289-AF16-211051A2B0AA}">
      <dgm:prSet/>
      <dgm:spPr/>
      <dgm:t>
        <a:bodyPr/>
        <a:lstStyle/>
        <a:p>
          <a:pPr latinLnBrk="1"/>
          <a:endParaRPr lang="ko-KR" altLang="en-US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03D5396F-C4FC-4A25-82AB-E18835260E1D}" type="sibTrans" cxnId="{A2C2BAAC-7A46-4289-AF16-211051A2B0AA}">
      <dgm:prSet custT="1"/>
      <dgm:spPr/>
      <dgm:t>
        <a:bodyPr/>
        <a:lstStyle/>
        <a:p>
          <a:pPr latinLnBrk="1"/>
          <a:endParaRPr lang="ko-KR" altLang="en-US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71BC7A1A-579F-4243-9351-474F4DDE4174}">
      <dgm:prSet custT="1"/>
      <dgm:spPr/>
      <dgm:t>
        <a:bodyPr/>
        <a:lstStyle/>
        <a:p>
          <a:pPr rtl="0" latinLnBrk="1"/>
          <a:r>
            <a:rPr lang="ko-KR" sz="1400" smtClean="0">
              <a:latin typeface="HY견고딕" panose="02030600000101010101" pitchFamily="18" charset="-127"/>
              <a:ea typeface="HY견고딕" panose="02030600000101010101" pitchFamily="18" charset="-127"/>
            </a:rPr>
            <a:t>인사</a:t>
          </a:r>
          <a:r>
            <a:rPr lang="en-US" sz="1400" smtClean="0">
              <a:latin typeface="HY견고딕" panose="02030600000101010101" pitchFamily="18" charset="-127"/>
              <a:ea typeface="HY견고딕" panose="02030600000101010101" pitchFamily="18" charset="-127"/>
            </a:rPr>
            <a:t> </a:t>
          </a:r>
          <a:endParaRPr lang="ko-KR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04ACA519-B116-4B3C-BB5F-8BC494917689}" type="parTrans" cxnId="{79FD9594-63D8-4436-9E89-3B0C9074C805}">
      <dgm:prSet/>
      <dgm:spPr/>
      <dgm:t>
        <a:bodyPr/>
        <a:lstStyle/>
        <a:p>
          <a:pPr latinLnBrk="1"/>
          <a:endParaRPr lang="ko-KR" altLang="en-US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54A110F5-E5E1-4475-AAFA-B039A0BFEC57}" type="sibTrans" cxnId="{79FD9594-63D8-4436-9E89-3B0C9074C805}">
      <dgm:prSet/>
      <dgm:spPr/>
      <dgm:t>
        <a:bodyPr/>
        <a:lstStyle/>
        <a:p>
          <a:pPr latinLnBrk="1"/>
          <a:endParaRPr lang="ko-KR" altLang="en-US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0AC4A1E6-0B19-4F46-8DC0-F5F47371BDDB}" type="pres">
      <dgm:prSet presAssocID="{99CC3CE5-1AE8-4192-BDCE-F8E822C51BA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3596652-88E2-4767-B3BB-CB9B2C5664F0}" type="pres">
      <dgm:prSet presAssocID="{15895775-D399-4F1B-A750-0D5B6591932B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F03A6B7-23F3-4F3C-8B93-52C6D22C295A}" type="pres">
      <dgm:prSet presAssocID="{E3E527B1-44A4-416E-B564-05142C56510F}" presName="sibTrans" presStyleLbl="sibTrans2D1" presStyleIdx="0" presStyleCnt="5"/>
      <dgm:spPr/>
      <dgm:t>
        <a:bodyPr/>
        <a:lstStyle/>
        <a:p>
          <a:pPr latinLnBrk="1"/>
          <a:endParaRPr lang="ko-KR" altLang="en-US"/>
        </a:p>
      </dgm:t>
    </dgm:pt>
    <dgm:pt modelId="{B8C6A24B-27C4-4D13-BFA7-AE48E5CA32BD}" type="pres">
      <dgm:prSet presAssocID="{E3E527B1-44A4-416E-B564-05142C56510F}" presName="connectorText" presStyleLbl="sibTrans2D1" presStyleIdx="0" presStyleCnt="5"/>
      <dgm:spPr/>
      <dgm:t>
        <a:bodyPr/>
        <a:lstStyle/>
        <a:p>
          <a:pPr latinLnBrk="1"/>
          <a:endParaRPr lang="ko-KR" altLang="en-US"/>
        </a:p>
      </dgm:t>
    </dgm:pt>
    <dgm:pt modelId="{13E66C48-4AF1-42DC-9F45-770F27FBB9B3}" type="pres">
      <dgm:prSet presAssocID="{F77EE124-28AA-47A6-9D97-F7368CA3F11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65A91F-F475-49E0-AAFD-845F6992FE7F}" type="pres">
      <dgm:prSet presAssocID="{AF0D42AD-0640-426E-8DA7-A4C9D0508CAE}" presName="sibTrans" presStyleLbl="sibTrans2D1" presStyleIdx="1" presStyleCnt="5"/>
      <dgm:spPr/>
      <dgm:t>
        <a:bodyPr/>
        <a:lstStyle/>
        <a:p>
          <a:pPr latinLnBrk="1"/>
          <a:endParaRPr lang="ko-KR" altLang="en-US"/>
        </a:p>
      </dgm:t>
    </dgm:pt>
    <dgm:pt modelId="{7CCE2A95-A928-42EB-956E-EC5EFA6EC566}" type="pres">
      <dgm:prSet presAssocID="{AF0D42AD-0640-426E-8DA7-A4C9D0508CAE}" presName="connectorText" presStyleLbl="sibTrans2D1" presStyleIdx="1" presStyleCnt="5"/>
      <dgm:spPr/>
      <dgm:t>
        <a:bodyPr/>
        <a:lstStyle/>
        <a:p>
          <a:pPr latinLnBrk="1"/>
          <a:endParaRPr lang="ko-KR" altLang="en-US"/>
        </a:p>
      </dgm:t>
    </dgm:pt>
    <dgm:pt modelId="{2C1AFE3A-BEBA-415D-BCAB-F82F509E97DE}" type="pres">
      <dgm:prSet presAssocID="{3CC603CB-0005-48AB-9B20-30F501A75383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2C31DE3-DB4D-4470-8D80-2D836C8D29C9}" type="pres">
      <dgm:prSet presAssocID="{B150E218-DB1B-419D-BBA9-5009F89A3664}" presName="sibTrans" presStyleLbl="sibTrans2D1" presStyleIdx="2" presStyleCnt="5"/>
      <dgm:spPr/>
      <dgm:t>
        <a:bodyPr/>
        <a:lstStyle/>
        <a:p>
          <a:pPr latinLnBrk="1"/>
          <a:endParaRPr lang="ko-KR" altLang="en-US"/>
        </a:p>
      </dgm:t>
    </dgm:pt>
    <dgm:pt modelId="{8B3FE777-E837-491B-A0AA-229427FE21B2}" type="pres">
      <dgm:prSet presAssocID="{B150E218-DB1B-419D-BBA9-5009F89A3664}" presName="connectorText" presStyleLbl="sibTrans2D1" presStyleIdx="2" presStyleCnt="5"/>
      <dgm:spPr/>
      <dgm:t>
        <a:bodyPr/>
        <a:lstStyle/>
        <a:p>
          <a:pPr latinLnBrk="1"/>
          <a:endParaRPr lang="ko-KR" altLang="en-US"/>
        </a:p>
      </dgm:t>
    </dgm:pt>
    <dgm:pt modelId="{829FCAD7-3446-4017-B298-CF6CAC6D74F6}" type="pres">
      <dgm:prSet presAssocID="{548A0982-9CAD-4D7B-9589-3B56D8DC0260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19FA155-B86C-4E91-BBC7-9D8907E05A25}" type="pres">
      <dgm:prSet presAssocID="{087F2044-7473-4E15-B122-562B76E205AA}" presName="sibTrans" presStyleLbl="sibTrans2D1" presStyleIdx="3" presStyleCnt="5"/>
      <dgm:spPr/>
      <dgm:t>
        <a:bodyPr/>
        <a:lstStyle/>
        <a:p>
          <a:pPr latinLnBrk="1"/>
          <a:endParaRPr lang="ko-KR" altLang="en-US"/>
        </a:p>
      </dgm:t>
    </dgm:pt>
    <dgm:pt modelId="{9CCC50E3-7ED6-4328-854D-BDC307C7F6D9}" type="pres">
      <dgm:prSet presAssocID="{087F2044-7473-4E15-B122-562B76E205AA}" presName="connectorText" presStyleLbl="sibTrans2D1" presStyleIdx="3" presStyleCnt="5"/>
      <dgm:spPr/>
      <dgm:t>
        <a:bodyPr/>
        <a:lstStyle/>
        <a:p>
          <a:pPr latinLnBrk="1"/>
          <a:endParaRPr lang="ko-KR" altLang="en-US"/>
        </a:p>
      </dgm:t>
    </dgm:pt>
    <dgm:pt modelId="{F6EC4083-12E1-4055-B857-F22AC5E0BF34}" type="pres">
      <dgm:prSet presAssocID="{8ED0F0BB-B9C3-451A-AB01-C45E9FDEA859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61362DF-5674-4451-91BF-76C0800D832D}" type="pres">
      <dgm:prSet presAssocID="{03D5396F-C4FC-4A25-82AB-E18835260E1D}" presName="sibTrans" presStyleLbl="sibTrans2D1" presStyleIdx="4" presStyleCnt="5"/>
      <dgm:spPr/>
      <dgm:t>
        <a:bodyPr/>
        <a:lstStyle/>
        <a:p>
          <a:pPr latinLnBrk="1"/>
          <a:endParaRPr lang="ko-KR" altLang="en-US"/>
        </a:p>
      </dgm:t>
    </dgm:pt>
    <dgm:pt modelId="{86DE2127-559F-4037-BE6C-E36F93C394DB}" type="pres">
      <dgm:prSet presAssocID="{03D5396F-C4FC-4A25-82AB-E18835260E1D}" presName="connectorText" presStyleLbl="sibTrans2D1" presStyleIdx="4" presStyleCnt="5"/>
      <dgm:spPr/>
      <dgm:t>
        <a:bodyPr/>
        <a:lstStyle/>
        <a:p>
          <a:pPr latinLnBrk="1"/>
          <a:endParaRPr lang="ko-KR" altLang="en-US"/>
        </a:p>
      </dgm:t>
    </dgm:pt>
    <dgm:pt modelId="{50B88FF5-21DC-4C3A-B9CD-85FB498E6696}" type="pres">
      <dgm:prSet presAssocID="{71BC7A1A-579F-4243-9351-474F4DDE417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5A223E6B-35F4-45AD-8AF5-07B07909B027}" type="presOf" srcId="{15895775-D399-4F1B-A750-0D5B6591932B}" destId="{B3596652-88E2-4767-B3BB-CB9B2C5664F0}" srcOrd="0" destOrd="0" presId="urn:microsoft.com/office/officeart/2005/8/layout/process5"/>
    <dgm:cxn modelId="{05A16675-DACF-4AFF-8B15-895D679195C2}" type="presOf" srcId="{AF0D42AD-0640-426E-8DA7-A4C9D0508CAE}" destId="{6865A91F-F475-49E0-AAFD-845F6992FE7F}" srcOrd="0" destOrd="0" presId="urn:microsoft.com/office/officeart/2005/8/layout/process5"/>
    <dgm:cxn modelId="{EC53FB7D-8B00-4C49-B9B5-27D92F72B790}" type="presOf" srcId="{99CC3CE5-1AE8-4192-BDCE-F8E822C51BAE}" destId="{0AC4A1E6-0B19-4F46-8DC0-F5F47371BDDB}" srcOrd="0" destOrd="0" presId="urn:microsoft.com/office/officeart/2005/8/layout/process5"/>
    <dgm:cxn modelId="{FEB2E0B8-B45B-4C60-A315-81243630DE1F}" srcId="{99CC3CE5-1AE8-4192-BDCE-F8E822C51BAE}" destId="{3CC603CB-0005-48AB-9B20-30F501A75383}" srcOrd="2" destOrd="0" parTransId="{F565D6EC-05DF-4070-A2EE-35F08DF270F5}" sibTransId="{B150E218-DB1B-419D-BBA9-5009F89A3664}"/>
    <dgm:cxn modelId="{9A2FD794-E7DD-49DF-AE1C-EE3E797CEF53}" type="presOf" srcId="{AF0D42AD-0640-426E-8DA7-A4C9D0508CAE}" destId="{7CCE2A95-A928-42EB-956E-EC5EFA6EC566}" srcOrd="1" destOrd="0" presId="urn:microsoft.com/office/officeart/2005/8/layout/process5"/>
    <dgm:cxn modelId="{EF13E193-BB39-4E66-8F91-D962E86BC5B6}" type="presOf" srcId="{087F2044-7473-4E15-B122-562B76E205AA}" destId="{9CCC50E3-7ED6-4328-854D-BDC307C7F6D9}" srcOrd="1" destOrd="0" presId="urn:microsoft.com/office/officeart/2005/8/layout/process5"/>
    <dgm:cxn modelId="{A2C2BAAC-7A46-4289-AF16-211051A2B0AA}" srcId="{99CC3CE5-1AE8-4192-BDCE-F8E822C51BAE}" destId="{8ED0F0BB-B9C3-451A-AB01-C45E9FDEA859}" srcOrd="4" destOrd="0" parTransId="{1B0A9850-9EBD-4F90-AF59-C5D82E86FBBF}" sibTransId="{03D5396F-C4FC-4A25-82AB-E18835260E1D}"/>
    <dgm:cxn modelId="{49851F53-C669-4533-BA13-5B9D5CFA503C}" type="presOf" srcId="{3CC603CB-0005-48AB-9B20-30F501A75383}" destId="{2C1AFE3A-BEBA-415D-BCAB-F82F509E97DE}" srcOrd="0" destOrd="0" presId="urn:microsoft.com/office/officeart/2005/8/layout/process5"/>
    <dgm:cxn modelId="{5DF10A46-B316-4FDD-9937-E455F5CAC5B1}" type="presOf" srcId="{087F2044-7473-4E15-B122-562B76E205AA}" destId="{719FA155-B86C-4E91-BBC7-9D8907E05A25}" srcOrd="0" destOrd="0" presId="urn:microsoft.com/office/officeart/2005/8/layout/process5"/>
    <dgm:cxn modelId="{2465C4F6-965A-407A-80A5-8E7439F212AA}" type="presOf" srcId="{8ED0F0BB-B9C3-451A-AB01-C45E9FDEA859}" destId="{F6EC4083-12E1-4055-B857-F22AC5E0BF34}" srcOrd="0" destOrd="0" presId="urn:microsoft.com/office/officeart/2005/8/layout/process5"/>
    <dgm:cxn modelId="{BC9E638B-4354-4C8F-8858-3FF369D4608B}" type="presOf" srcId="{B150E218-DB1B-419D-BBA9-5009F89A3664}" destId="{8B3FE777-E837-491B-A0AA-229427FE21B2}" srcOrd="1" destOrd="0" presId="urn:microsoft.com/office/officeart/2005/8/layout/process5"/>
    <dgm:cxn modelId="{C5460F90-10FA-473B-90A4-802922609298}" type="presOf" srcId="{E3E527B1-44A4-416E-B564-05142C56510F}" destId="{CF03A6B7-23F3-4F3C-8B93-52C6D22C295A}" srcOrd="0" destOrd="0" presId="urn:microsoft.com/office/officeart/2005/8/layout/process5"/>
    <dgm:cxn modelId="{3785367C-5262-4228-81CA-788870AA0B58}" srcId="{99CC3CE5-1AE8-4192-BDCE-F8E822C51BAE}" destId="{15895775-D399-4F1B-A750-0D5B6591932B}" srcOrd="0" destOrd="0" parTransId="{EB90F03B-6324-4A86-8C23-A64503FEE1C4}" sibTransId="{E3E527B1-44A4-416E-B564-05142C56510F}"/>
    <dgm:cxn modelId="{79FD9594-63D8-4436-9E89-3B0C9074C805}" srcId="{99CC3CE5-1AE8-4192-BDCE-F8E822C51BAE}" destId="{71BC7A1A-579F-4243-9351-474F4DDE4174}" srcOrd="5" destOrd="0" parTransId="{04ACA519-B116-4B3C-BB5F-8BC494917689}" sibTransId="{54A110F5-E5E1-4475-AAFA-B039A0BFEC57}"/>
    <dgm:cxn modelId="{CED30ED4-213E-43AD-803B-9435B23CD207}" type="presOf" srcId="{03D5396F-C4FC-4A25-82AB-E18835260E1D}" destId="{F61362DF-5674-4451-91BF-76C0800D832D}" srcOrd="0" destOrd="0" presId="urn:microsoft.com/office/officeart/2005/8/layout/process5"/>
    <dgm:cxn modelId="{9F3A1B84-35CD-47A5-8DBC-25DE523C430D}" type="presOf" srcId="{71BC7A1A-579F-4243-9351-474F4DDE4174}" destId="{50B88FF5-21DC-4C3A-B9CD-85FB498E6696}" srcOrd="0" destOrd="0" presId="urn:microsoft.com/office/officeart/2005/8/layout/process5"/>
    <dgm:cxn modelId="{57B56A29-71EB-4A85-9CCE-4AA56BC68AF4}" srcId="{99CC3CE5-1AE8-4192-BDCE-F8E822C51BAE}" destId="{F77EE124-28AA-47A6-9D97-F7368CA3F111}" srcOrd="1" destOrd="0" parTransId="{644B0C96-72EF-4479-91DF-EA665ACEFE0F}" sibTransId="{AF0D42AD-0640-426E-8DA7-A4C9D0508CAE}"/>
    <dgm:cxn modelId="{1AEF6021-BF61-481C-9EF4-F7967A3397B8}" type="presOf" srcId="{548A0982-9CAD-4D7B-9589-3B56D8DC0260}" destId="{829FCAD7-3446-4017-B298-CF6CAC6D74F6}" srcOrd="0" destOrd="0" presId="urn:microsoft.com/office/officeart/2005/8/layout/process5"/>
    <dgm:cxn modelId="{86A18047-31FA-4E29-9F31-112E7714EA1A}" type="presOf" srcId="{03D5396F-C4FC-4A25-82AB-E18835260E1D}" destId="{86DE2127-559F-4037-BE6C-E36F93C394DB}" srcOrd="1" destOrd="0" presId="urn:microsoft.com/office/officeart/2005/8/layout/process5"/>
    <dgm:cxn modelId="{1064E0D2-DE2B-4E02-96EF-C31A71FAFCA3}" type="presOf" srcId="{F77EE124-28AA-47A6-9D97-F7368CA3F111}" destId="{13E66C48-4AF1-42DC-9F45-770F27FBB9B3}" srcOrd="0" destOrd="0" presId="urn:microsoft.com/office/officeart/2005/8/layout/process5"/>
    <dgm:cxn modelId="{9CAC5DB5-A78F-4A0D-95A6-F704E29B6F1D}" type="presOf" srcId="{E3E527B1-44A4-416E-B564-05142C56510F}" destId="{B8C6A24B-27C4-4D13-BFA7-AE48E5CA32BD}" srcOrd="1" destOrd="0" presId="urn:microsoft.com/office/officeart/2005/8/layout/process5"/>
    <dgm:cxn modelId="{EB01CD2F-DD84-4294-84DE-6EF08BCF78F2}" srcId="{99CC3CE5-1AE8-4192-BDCE-F8E822C51BAE}" destId="{548A0982-9CAD-4D7B-9589-3B56D8DC0260}" srcOrd="3" destOrd="0" parTransId="{4DB0CDC5-34F3-47BF-82EC-A3C4D2BF2893}" sibTransId="{087F2044-7473-4E15-B122-562B76E205AA}"/>
    <dgm:cxn modelId="{D1EBE26B-8C70-4646-923E-CF0218131B91}" type="presOf" srcId="{B150E218-DB1B-419D-BBA9-5009F89A3664}" destId="{A2C31DE3-DB4D-4470-8D80-2D836C8D29C9}" srcOrd="0" destOrd="0" presId="urn:microsoft.com/office/officeart/2005/8/layout/process5"/>
    <dgm:cxn modelId="{A73E07B7-623B-4DCD-8448-F0F35A00F094}" type="presParOf" srcId="{0AC4A1E6-0B19-4F46-8DC0-F5F47371BDDB}" destId="{B3596652-88E2-4767-B3BB-CB9B2C5664F0}" srcOrd="0" destOrd="0" presId="urn:microsoft.com/office/officeart/2005/8/layout/process5"/>
    <dgm:cxn modelId="{19A9EF17-3D87-412C-8057-47E4A36108D4}" type="presParOf" srcId="{0AC4A1E6-0B19-4F46-8DC0-F5F47371BDDB}" destId="{CF03A6B7-23F3-4F3C-8B93-52C6D22C295A}" srcOrd="1" destOrd="0" presId="urn:microsoft.com/office/officeart/2005/8/layout/process5"/>
    <dgm:cxn modelId="{DC77E194-59B8-4DAD-9861-DD8A0A888C43}" type="presParOf" srcId="{CF03A6B7-23F3-4F3C-8B93-52C6D22C295A}" destId="{B8C6A24B-27C4-4D13-BFA7-AE48E5CA32BD}" srcOrd="0" destOrd="0" presId="urn:microsoft.com/office/officeart/2005/8/layout/process5"/>
    <dgm:cxn modelId="{B963BC67-66C7-42C6-B44D-2D7A53A9F165}" type="presParOf" srcId="{0AC4A1E6-0B19-4F46-8DC0-F5F47371BDDB}" destId="{13E66C48-4AF1-42DC-9F45-770F27FBB9B3}" srcOrd="2" destOrd="0" presId="urn:microsoft.com/office/officeart/2005/8/layout/process5"/>
    <dgm:cxn modelId="{423BA492-D24C-4A90-B384-69C8664B81A4}" type="presParOf" srcId="{0AC4A1E6-0B19-4F46-8DC0-F5F47371BDDB}" destId="{6865A91F-F475-49E0-AAFD-845F6992FE7F}" srcOrd="3" destOrd="0" presId="urn:microsoft.com/office/officeart/2005/8/layout/process5"/>
    <dgm:cxn modelId="{2FAC9101-3FBE-4A5F-ABC7-113F5DDDAE7E}" type="presParOf" srcId="{6865A91F-F475-49E0-AAFD-845F6992FE7F}" destId="{7CCE2A95-A928-42EB-956E-EC5EFA6EC566}" srcOrd="0" destOrd="0" presId="urn:microsoft.com/office/officeart/2005/8/layout/process5"/>
    <dgm:cxn modelId="{A2F3AD5B-488D-4F7B-ADF7-304EDC7C1CD2}" type="presParOf" srcId="{0AC4A1E6-0B19-4F46-8DC0-F5F47371BDDB}" destId="{2C1AFE3A-BEBA-415D-BCAB-F82F509E97DE}" srcOrd="4" destOrd="0" presId="urn:microsoft.com/office/officeart/2005/8/layout/process5"/>
    <dgm:cxn modelId="{3C9796CC-9A65-44F6-A72A-093E8EF2D11C}" type="presParOf" srcId="{0AC4A1E6-0B19-4F46-8DC0-F5F47371BDDB}" destId="{A2C31DE3-DB4D-4470-8D80-2D836C8D29C9}" srcOrd="5" destOrd="0" presId="urn:microsoft.com/office/officeart/2005/8/layout/process5"/>
    <dgm:cxn modelId="{09BF69C2-47CC-4467-A032-C6454D509CD5}" type="presParOf" srcId="{A2C31DE3-DB4D-4470-8D80-2D836C8D29C9}" destId="{8B3FE777-E837-491B-A0AA-229427FE21B2}" srcOrd="0" destOrd="0" presId="urn:microsoft.com/office/officeart/2005/8/layout/process5"/>
    <dgm:cxn modelId="{49D6FEF1-CFCC-43B5-94B3-3E2C89A024EB}" type="presParOf" srcId="{0AC4A1E6-0B19-4F46-8DC0-F5F47371BDDB}" destId="{829FCAD7-3446-4017-B298-CF6CAC6D74F6}" srcOrd="6" destOrd="0" presId="urn:microsoft.com/office/officeart/2005/8/layout/process5"/>
    <dgm:cxn modelId="{32C1189A-DE8F-4037-9C24-BB639D9B4CC2}" type="presParOf" srcId="{0AC4A1E6-0B19-4F46-8DC0-F5F47371BDDB}" destId="{719FA155-B86C-4E91-BBC7-9D8907E05A25}" srcOrd="7" destOrd="0" presId="urn:microsoft.com/office/officeart/2005/8/layout/process5"/>
    <dgm:cxn modelId="{1A416AF2-CB4C-4F10-9DD4-AB9990C12E2D}" type="presParOf" srcId="{719FA155-B86C-4E91-BBC7-9D8907E05A25}" destId="{9CCC50E3-7ED6-4328-854D-BDC307C7F6D9}" srcOrd="0" destOrd="0" presId="urn:microsoft.com/office/officeart/2005/8/layout/process5"/>
    <dgm:cxn modelId="{E8AE5757-FF70-46CE-A73C-96A82B4FDB9F}" type="presParOf" srcId="{0AC4A1E6-0B19-4F46-8DC0-F5F47371BDDB}" destId="{F6EC4083-12E1-4055-B857-F22AC5E0BF34}" srcOrd="8" destOrd="0" presId="urn:microsoft.com/office/officeart/2005/8/layout/process5"/>
    <dgm:cxn modelId="{65C08D41-8D1E-48C8-A6C1-C7A9642E966A}" type="presParOf" srcId="{0AC4A1E6-0B19-4F46-8DC0-F5F47371BDDB}" destId="{F61362DF-5674-4451-91BF-76C0800D832D}" srcOrd="9" destOrd="0" presId="urn:microsoft.com/office/officeart/2005/8/layout/process5"/>
    <dgm:cxn modelId="{5C5171E2-A538-4B8A-BBB2-00DD649EA74A}" type="presParOf" srcId="{F61362DF-5674-4451-91BF-76C0800D832D}" destId="{86DE2127-559F-4037-BE6C-E36F93C394DB}" srcOrd="0" destOrd="0" presId="urn:microsoft.com/office/officeart/2005/8/layout/process5"/>
    <dgm:cxn modelId="{C0A12B0F-9ED7-44D4-8B6F-6FC2937A38C5}" type="presParOf" srcId="{0AC4A1E6-0B19-4F46-8DC0-F5F47371BDDB}" destId="{50B88FF5-21DC-4C3A-B9CD-85FB498E6696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5FC473-29AA-431B-BA56-5BFA593E388B}">
      <dsp:nvSpPr>
        <dsp:cNvPr id="0" name=""/>
        <dsp:cNvSpPr/>
      </dsp:nvSpPr>
      <dsp:spPr>
        <a:xfrm>
          <a:off x="1372652" y="1170"/>
          <a:ext cx="4455494" cy="405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b" anchorCtr="0">
          <a:noAutofit/>
        </a:bodyPr>
        <a:lstStyle/>
        <a:p>
          <a:pPr lvl="0" algn="l" defTabSz="6667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HY수평선M" panose="02030600000101010101" pitchFamily="18" charset="-127"/>
              <a:ea typeface="HY수평선M" panose="02030600000101010101" pitchFamily="18" charset="-127"/>
            </a:rPr>
            <a:t>1. </a:t>
          </a:r>
          <a:r>
            <a:rPr lang="ko-KR" sz="1500" kern="1200" smtClean="0">
              <a:latin typeface="HY수평선M" panose="02030600000101010101" pitchFamily="18" charset="-127"/>
              <a:ea typeface="HY수평선M" panose="02030600000101010101" pitchFamily="18" charset="-127"/>
            </a:rPr>
            <a:t>질문지 조사</a:t>
          </a:r>
          <a:endParaRPr lang="ko-KR" sz="1500" kern="1200" dirty="0">
            <a:latin typeface="HY수평선M" panose="02030600000101010101" pitchFamily="18" charset="-127"/>
            <a:ea typeface="HY수평선M" panose="02030600000101010101" pitchFamily="18" charset="-127"/>
          </a:endParaRPr>
        </a:p>
      </dsp:txBody>
      <dsp:txXfrm>
        <a:off x="1372652" y="1170"/>
        <a:ext cx="4455494" cy="405044"/>
      </dsp:txXfrm>
    </dsp:sp>
    <dsp:sp modelId="{51E9C845-8DD2-4857-94F0-CA19FFD7ADF5}">
      <dsp:nvSpPr>
        <dsp:cNvPr id="0" name=""/>
        <dsp:cNvSpPr/>
      </dsp:nvSpPr>
      <dsp:spPr>
        <a:xfrm>
          <a:off x="1372652" y="406215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80AC6F2-CCDB-4CAC-8FBF-5AE8822523DE}">
      <dsp:nvSpPr>
        <dsp:cNvPr id="0" name=""/>
        <dsp:cNvSpPr/>
      </dsp:nvSpPr>
      <dsp:spPr>
        <a:xfrm>
          <a:off x="2001372" y="406215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63709F1-2F1A-4AA8-804C-E44BD9996C8F}">
      <dsp:nvSpPr>
        <dsp:cNvPr id="0" name=""/>
        <dsp:cNvSpPr/>
      </dsp:nvSpPr>
      <dsp:spPr>
        <a:xfrm>
          <a:off x="2630092" y="406215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0E5F70F-7FA9-4B8A-BDE2-07C5703F989D}">
      <dsp:nvSpPr>
        <dsp:cNvPr id="0" name=""/>
        <dsp:cNvSpPr/>
      </dsp:nvSpPr>
      <dsp:spPr>
        <a:xfrm>
          <a:off x="3258812" y="406215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1D14A1E-3520-4E01-A34B-282F58731FE7}">
      <dsp:nvSpPr>
        <dsp:cNvPr id="0" name=""/>
        <dsp:cNvSpPr/>
      </dsp:nvSpPr>
      <dsp:spPr>
        <a:xfrm>
          <a:off x="3887531" y="406215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A64DAA5-396A-4B64-9654-C1A799396C26}">
      <dsp:nvSpPr>
        <dsp:cNvPr id="0" name=""/>
        <dsp:cNvSpPr/>
      </dsp:nvSpPr>
      <dsp:spPr>
        <a:xfrm>
          <a:off x="4516251" y="406215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8196C9B-ECFA-45F0-919E-FA70300C5786}">
      <dsp:nvSpPr>
        <dsp:cNvPr id="0" name=""/>
        <dsp:cNvSpPr/>
      </dsp:nvSpPr>
      <dsp:spPr>
        <a:xfrm>
          <a:off x="5144971" y="406215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F55594E-6918-40EB-B474-F082E28CB6FE}">
      <dsp:nvSpPr>
        <dsp:cNvPr id="0" name=""/>
        <dsp:cNvSpPr/>
      </dsp:nvSpPr>
      <dsp:spPr>
        <a:xfrm>
          <a:off x="1372652" y="566612"/>
          <a:ext cx="4455494" cy="405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b" anchorCtr="0">
          <a:noAutofit/>
        </a:bodyPr>
        <a:lstStyle/>
        <a:p>
          <a:pPr lvl="0" algn="l" defTabSz="6667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HY수평선M" panose="02030600000101010101" pitchFamily="18" charset="-127"/>
              <a:ea typeface="HY수평선M" panose="02030600000101010101" pitchFamily="18" charset="-127"/>
            </a:rPr>
            <a:t>2.</a:t>
          </a:r>
          <a:r>
            <a:rPr lang="ko-KR" sz="1500" kern="1200" smtClean="0">
              <a:latin typeface="HY수평선M" panose="02030600000101010101" pitchFamily="18" charset="-127"/>
              <a:ea typeface="HY수평선M" panose="02030600000101010101" pitchFamily="18" charset="-127"/>
            </a:rPr>
            <a:t>면접 조사</a:t>
          </a:r>
          <a:endParaRPr lang="ko-KR" sz="1500" kern="1200">
            <a:latin typeface="HY수평선M" panose="02030600000101010101" pitchFamily="18" charset="-127"/>
            <a:ea typeface="HY수평선M" panose="02030600000101010101" pitchFamily="18" charset="-127"/>
          </a:endParaRPr>
        </a:p>
      </dsp:txBody>
      <dsp:txXfrm>
        <a:off x="1372652" y="566612"/>
        <a:ext cx="4455494" cy="405044"/>
      </dsp:txXfrm>
    </dsp:sp>
    <dsp:sp modelId="{8208453D-F54C-40F9-AC5B-3B541E29752D}">
      <dsp:nvSpPr>
        <dsp:cNvPr id="0" name=""/>
        <dsp:cNvSpPr/>
      </dsp:nvSpPr>
      <dsp:spPr>
        <a:xfrm>
          <a:off x="1372652" y="971657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C66BA62-E441-416E-A96F-B4CF262601A2}">
      <dsp:nvSpPr>
        <dsp:cNvPr id="0" name=""/>
        <dsp:cNvSpPr/>
      </dsp:nvSpPr>
      <dsp:spPr>
        <a:xfrm>
          <a:off x="2001372" y="971657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A7E9650-E2C2-4B4E-B5E1-000283066BF4}">
      <dsp:nvSpPr>
        <dsp:cNvPr id="0" name=""/>
        <dsp:cNvSpPr/>
      </dsp:nvSpPr>
      <dsp:spPr>
        <a:xfrm>
          <a:off x="2630092" y="971657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0E3BB48-5F68-4B91-965C-0F19D5256600}">
      <dsp:nvSpPr>
        <dsp:cNvPr id="0" name=""/>
        <dsp:cNvSpPr/>
      </dsp:nvSpPr>
      <dsp:spPr>
        <a:xfrm>
          <a:off x="3258812" y="971657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B28D18F-7980-4BD8-90B6-283B40F56B05}">
      <dsp:nvSpPr>
        <dsp:cNvPr id="0" name=""/>
        <dsp:cNvSpPr/>
      </dsp:nvSpPr>
      <dsp:spPr>
        <a:xfrm>
          <a:off x="3887531" y="971657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AE7DE93-0771-4BCE-B26E-40B83829E088}">
      <dsp:nvSpPr>
        <dsp:cNvPr id="0" name=""/>
        <dsp:cNvSpPr/>
      </dsp:nvSpPr>
      <dsp:spPr>
        <a:xfrm>
          <a:off x="4516251" y="971657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41A5F29-36A9-4E73-98A9-5D1F519A5910}">
      <dsp:nvSpPr>
        <dsp:cNvPr id="0" name=""/>
        <dsp:cNvSpPr/>
      </dsp:nvSpPr>
      <dsp:spPr>
        <a:xfrm>
          <a:off x="5144971" y="971657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79A80F0-3C75-4154-80AF-6FE524F5A2F7}">
      <dsp:nvSpPr>
        <dsp:cNvPr id="0" name=""/>
        <dsp:cNvSpPr/>
      </dsp:nvSpPr>
      <dsp:spPr>
        <a:xfrm>
          <a:off x="1372652" y="1132055"/>
          <a:ext cx="4455494" cy="405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b" anchorCtr="0">
          <a:noAutofit/>
        </a:bodyPr>
        <a:lstStyle/>
        <a:p>
          <a:pPr lvl="0" algn="l" defTabSz="6667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HY수평선M" panose="02030600000101010101" pitchFamily="18" charset="-127"/>
              <a:ea typeface="HY수평선M" panose="02030600000101010101" pitchFamily="18" charset="-127"/>
            </a:rPr>
            <a:t>3. </a:t>
          </a:r>
          <a:r>
            <a:rPr lang="ko-KR" sz="1500" kern="1200" smtClean="0">
              <a:latin typeface="HY수평선M" panose="02030600000101010101" pitchFamily="18" charset="-127"/>
              <a:ea typeface="HY수평선M" panose="02030600000101010101" pitchFamily="18" charset="-127"/>
            </a:rPr>
            <a:t>욕구조사</a:t>
          </a:r>
          <a:endParaRPr lang="ko-KR" sz="1500" kern="1200">
            <a:latin typeface="HY수평선M" panose="02030600000101010101" pitchFamily="18" charset="-127"/>
            <a:ea typeface="HY수평선M" panose="02030600000101010101" pitchFamily="18" charset="-127"/>
          </a:endParaRPr>
        </a:p>
      </dsp:txBody>
      <dsp:txXfrm>
        <a:off x="1372652" y="1132055"/>
        <a:ext cx="4455494" cy="405044"/>
      </dsp:txXfrm>
    </dsp:sp>
    <dsp:sp modelId="{C61E7556-3708-47FF-B338-CA2C57537648}">
      <dsp:nvSpPr>
        <dsp:cNvPr id="0" name=""/>
        <dsp:cNvSpPr/>
      </dsp:nvSpPr>
      <dsp:spPr>
        <a:xfrm>
          <a:off x="1372652" y="1537100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3C288FE-FE7B-46AF-8215-8EFFBB58DA26}">
      <dsp:nvSpPr>
        <dsp:cNvPr id="0" name=""/>
        <dsp:cNvSpPr/>
      </dsp:nvSpPr>
      <dsp:spPr>
        <a:xfrm>
          <a:off x="2001372" y="1537100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1F11DD5-ACB6-4D35-A116-74A105B5B5BE}">
      <dsp:nvSpPr>
        <dsp:cNvPr id="0" name=""/>
        <dsp:cNvSpPr/>
      </dsp:nvSpPr>
      <dsp:spPr>
        <a:xfrm>
          <a:off x="2630092" y="1537100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EAAF1C2-D781-426C-A571-FF1E891C1359}">
      <dsp:nvSpPr>
        <dsp:cNvPr id="0" name=""/>
        <dsp:cNvSpPr/>
      </dsp:nvSpPr>
      <dsp:spPr>
        <a:xfrm>
          <a:off x="3258812" y="1537100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0DA979C-9772-40D8-B0F1-41214CF37C7E}">
      <dsp:nvSpPr>
        <dsp:cNvPr id="0" name=""/>
        <dsp:cNvSpPr/>
      </dsp:nvSpPr>
      <dsp:spPr>
        <a:xfrm>
          <a:off x="3887531" y="1537100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7B050CA-717D-43F3-8216-6338FF196DFF}">
      <dsp:nvSpPr>
        <dsp:cNvPr id="0" name=""/>
        <dsp:cNvSpPr/>
      </dsp:nvSpPr>
      <dsp:spPr>
        <a:xfrm>
          <a:off x="4516251" y="1537100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F59C98E-9554-4D0F-A2FF-09D3919E9610}">
      <dsp:nvSpPr>
        <dsp:cNvPr id="0" name=""/>
        <dsp:cNvSpPr/>
      </dsp:nvSpPr>
      <dsp:spPr>
        <a:xfrm>
          <a:off x="5144971" y="1537100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80021F4-D4CB-46ED-ACEB-03AF8AA258C1}">
      <dsp:nvSpPr>
        <dsp:cNvPr id="0" name=""/>
        <dsp:cNvSpPr/>
      </dsp:nvSpPr>
      <dsp:spPr>
        <a:xfrm>
          <a:off x="1372652" y="1697498"/>
          <a:ext cx="4455494" cy="405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b" anchorCtr="0">
          <a:noAutofit/>
        </a:bodyPr>
        <a:lstStyle/>
        <a:p>
          <a:pPr lvl="0" algn="l" defTabSz="6667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HY수평선M" panose="02030600000101010101" pitchFamily="18" charset="-127"/>
              <a:ea typeface="HY수평선M" panose="02030600000101010101" pitchFamily="18" charset="-127"/>
            </a:rPr>
            <a:t>4. </a:t>
          </a:r>
          <a:r>
            <a:rPr lang="ko-KR" sz="1500" kern="1200" smtClean="0">
              <a:latin typeface="HY수평선M" panose="02030600000101010101" pitchFamily="18" charset="-127"/>
              <a:ea typeface="HY수평선M" panose="02030600000101010101" pitchFamily="18" charset="-127"/>
            </a:rPr>
            <a:t>평가조사</a:t>
          </a:r>
          <a:endParaRPr lang="ko-KR" sz="1500" kern="1200">
            <a:latin typeface="HY수평선M" panose="02030600000101010101" pitchFamily="18" charset="-127"/>
            <a:ea typeface="HY수평선M" panose="02030600000101010101" pitchFamily="18" charset="-127"/>
          </a:endParaRPr>
        </a:p>
      </dsp:txBody>
      <dsp:txXfrm>
        <a:off x="1372652" y="1697498"/>
        <a:ext cx="4455494" cy="405044"/>
      </dsp:txXfrm>
    </dsp:sp>
    <dsp:sp modelId="{EEDA7B16-96F9-4EDC-A135-A2C466FA0A3D}">
      <dsp:nvSpPr>
        <dsp:cNvPr id="0" name=""/>
        <dsp:cNvSpPr/>
      </dsp:nvSpPr>
      <dsp:spPr>
        <a:xfrm>
          <a:off x="1372652" y="2102543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4937D53-2ADE-4B22-82E0-62DB795DD5FE}">
      <dsp:nvSpPr>
        <dsp:cNvPr id="0" name=""/>
        <dsp:cNvSpPr/>
      </dsp:nvSpPr>
      <dsp:spPr>
        <a:xfrm>
          <a:off x="2001372" y="2102543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8FD1306-C195-4E41-84E9-ACABE1D50275}">
      <dsp:nvSpPr>
        <dsp:cNvPr id="0" name=""/>
        <dsp:cNvSpPr/>
      </dsp:nvSpPr>
      <dsp:spPr>
        <a:xfrm>
          <a:off x="2630092" y="2102543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499C50E-A910-4B3E-BFF5-F007AA50EF5B}">
      <dsp:nvSpPr>
        <dsp:cNvPr id="0" name=""/>
        <dsp:cNvSpPr/>
      </dsp:nvSpPr>
      <dsp:spPr>
        <a:xfrm>
          <a:off x="3258812" y="2102543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397A33F-D43D-4762-902D-4D8CF58A0D80}">
      <dsp:nvSpPr>
        <dsp:cNvPr id="0" name=""/>
        <dsp:cNvSpPr/>
      </dsp:nvSpPr>
      <dsp:spPr>
        <a:xfrm>
          <a:off x="3887531" y="2102543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65B4910-C86E-407F-AD7D-BB3D693A2D97}">
      <dsp:nvSpPr>
        <dsp:cNvPr id="0" name=""/>
        <dsp:cNvSpPr/>
      </dsp:nvSpPr>
      <dsp:spPr>
        <a:xfrm>
          <a:off x="4516251" y="2102543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DFAAA84-4F4A-48CE-91E9-A92ADEC36260}">
      <dsp:nvSpPr>
        <dsp:cNvPr id="0" name=""/>
        <dsp:cNvSpPr/>
      </dsp:nvSpPr>
      <dsp:spPr>
        <a:xfrm>
          <a:off x="5144971" y="2102543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21AD35A-B716-4101-BFA1-7826462F3900}">
      <dsp:nvSpPr>
        <dsp:cNvPr id="0" name=""/>
        <dsp:cNvSpPr/>
      </dsp:nvSpPr>
      <dsp:spPr>
        <a:xfrm>
          <a:off x="1372652" y="2262941"/>
          <a:ext cx="4455494" cy="405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b" anchorCtr="0">
          <a:noAutofit/>
        </a:bodyPr>
        <a:lstStyle/>
        <a:p>
          <a:pPr lvl="0" algn="l" defTabSz="6667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HY수평선M" panose="02030600000101010101" pitchFamily="18" charset="-127"/>
              <a:ea typeface="HY수평선M" panose="02030600000101010101" pitchFamily="18" charset="-127"/>
            </a:rPr>
            <a:t>5. </a:t>
          </a:r>
          <a:r>
            <a:rPr lang="ko-KR" sz="1500" kern="1200" smtClean="0">
              <a:latin typeface="HY수평선M" panose="02030600000101010101" pitchFamily="18" charset="-127"/>
              <a:ea typeface="HY수평선M" panose="02030600000101010101" pitchFamily="18" charset="-127"/>
            </a:rPr>
            <a:t>관찰</a:t>
          </a:r>
          <a:endParaRPr lang="ko-KR" sz="1500" kern="1200">
            <a:latin typeface="HY수평선M" panose="02030600000101010101" pitchFamily="18" charset="-127"/>
            <a:ea typeface="HY수평선M" panose="02030600000101010101" pitchFamily="18" charset="-127"/>
          </a:endParaRPr>
        </a:p>
      </dsp:txBody>
      <dsp:txXfrm>
        <a:off x="1372652" y="2262941"/>
        <a:ext cx="4455494" cy="405044"/>
      </dsp:txXfrm>
    </dsp:sp>
    <dsp:sp modelId="{6363B765-388D-4374-8632-40DBCB9C43F1}">
      <dsp:nvSpPr>
        <dsp:cNvPr id="0" name=""/>
        <dsp:cNvSpPr/>
      </dsp:nvSpPr>
      <dsp:spPr>
        <a:xfrm>
          <a:off x="1372652" y="2667986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B2EBD69-E92A-449D-9A58-778EA744D1CB}">
      <dsp:nvSpPr>
        <dsp:cNvPr id="0" name=""/>
        <dsp:cNvSpPr/>
      </dsp:nvSpPr>
      <dsp:spPr>
        <a:xfrm>
          <a:off x="2001372" y="2667986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BC80BDC-4B66-4C89-BC20-C67291A95DC7}">
      <dsp:nvSpPr>
        <dsp:cNvPr id="0" name=""/>
        <dsp:cNvSpPr/>
      </dsp:nvSpPr>
      <dsp:spPr>
        <a:xfrm>
          <a:off x="2630092" y="2667986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E09EE93-8CD3-45EB-962F-1C60F27EF96E}">
      <dsp:nvSpPr>
        <dsp:cNvPr id="0" name=""/>
        <dsp:cNvSpPr/>
      </dsp:nvSpPr>
      <dsp:spPr>
        <a:xfrm>
          <a:off x="3258812" y="2667986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6F2929F-1F4E-47EF-B379-A619B2B91985}">
      <dsp:nvSpPr>
        <dsp:cNvPr id="0" name=""/>
        <dsp:cNvSpPr/>
      </dsp:nvSpPr>
      <dsp:spPr>
        <a:xfrm>
          <a:off x="3887531" y="2667986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CB55A21-FF77-4A05-8DCA-7BCFD7250FA9}">
      <dsp:nvSpPr>
        <dsp:cNvPr id="0" name=""/>
        <dsp:cNvSpPr/>
      </dsp:nvSpPr>
      <dsp:spPr>
        <a:xfrm>
          <a:off x="4516251" y="2667986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B220B64-0825-49ED-A3AE-B1B23B6A3B75}">
      <dsp:nvSpPr>
        <dsp:cNvPr id="0" name=""/>
        <dsp:cNvSpPr/>
      </dsp:nvSpPr>
      <dsp:spPr>
        <a:xfrm>
          <a:off x="5144971" y="2667986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878D3AC-BC16-4669-BE6B-1FFC2248135C}">
      <dsp:nvSpPr>
        <dsp:cNvPr id="0" name=""/>
        <dsp:cNvSpPr/>
      </dsp:nvSpPr>
      <dsp:spPr>
        <a:xfrm>
          <a:off x="1372652" y="2828384"/>
          <a:ext cx="4455494" cy="405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b" anchorCtr="0">
          <a:noAutofit/>
        </a:bodyPr>
        <a:lstStyle/>
        <a:p>
          <a:pPr lvl="0" algn="l" defTabSz="6667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latin typeface="HY수평선M" panose="02030600000101010101" pitchFamily="18" charset="-127"/>
              <a:ea typeface="HY수평선M" panose="02030600000101010101" pitchFamily="18" charset="-127"/>
            </a:rPr>
            <a:t>6. 2</a:t>
          </a:r>
          <a:r>
            <a:rPr lang="ko-KR" sz="1500" kern="1200" dirty="0" smtClean="0">
              <a:latin typeface="HY수평선M" panose="02030600000101010101" pitchFamily="18" charset="-127"/>
              <a:ea typeface="HY수평선M" panose="02030600000101010101" pitchFamily="18" charset="-127"/>
            </a:rPr>
            <a:t>차 자료분석</a:t>
          </a:r>
          <a:endParaRPr lang="ko-KR" sz="1500" kern="1200" dirty="0">
            <a:latin typeface="HY수평선M" panose="02030600000101010101" pitchFamily="18" charset="-127"/>
            <a:ea typeface="HY수평선M" panose="02030600000101010101" pitchFamily="18" charset="-127"/>
          </a:endParaRPr>
        </a:p>
      </dsp:txBody>
      <dsp:txXfrm>
        <a:off x="1372652" y="2828384"/>
        <a:ext cx="4455494" cy="405044"/>
      </dsp:txXfrm>
    </dsp:sp>
    <dsp:sp modelId="{CD207F91-A555-4BFC-8CCB-224D56CBAD58}">
      <dsp:nvSpPr>
        <dsp:cNvPr id="0" name=""/>
        <dsp:cNvSpPr/>
      </dsp:nvSpPr>
      <dsp:spPr>
        <a:xfrm>
          <a:off x="1372652" y="3233429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5474BEB-8C30-4F75-9CC3-156A64962D03}">
      <dsp:nvSpPr>
        <dsp:cNvPr id="0" name=""/>
        <dsp:cNvSpPr/>
      </dsp:nvSpPr>
      <dsp:spPr>
        <a:xfrm>
          <a:off x="2001372" y="3233429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2B2590F-FE33-4DAF-A9AA-7D55CBF4B8D5}">
      <dsp:nvSpPr>
        <dsp:cNvPr id="0" name=""/>
        <dsp:cNvSpPr/>
      </dsp:nvSpPr>
      <dsp:spPr>
        <a:xfrm>
          <a:off x="2630092" y="3233429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D287A7A-0861-4310-8AAF-4B76B4E49447}">
      <dsp:nvSpPr>
        <dsp:cNvPr id="0" name=""/>
        <dsp:cNvSpPr/>
      </dsp:nvSpPr>
      <dsp:spPr>
        <a:xfrm>
          <a:off x="3258812" y="3233429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0D40BCE-8D83-4D5C-9063-E0DC93E3353C}">
      <dsp:nvSpPr>
        <dsp:cNvPr id="0" name=""/>
        <dsp:cNvSpPr/>
      </dsp:nvSpPr>
      <dsp:spPr>
        <a:xfrm>
          <a:off x="3887531" y="3233429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B00502C-6F98-4C81-A77B-DF14374355BB}">
      <dsp:nvSpPr>
        <dsp:cNvPr id="0" name=""/>
        <dsp:cNvSpPr/>
      </dsp:nvSpPr>
      <dsp:spPr>
        <a:xfrm>
          <a:off x="4516251" y="3233429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7645290-BE24-437E-B21B-22BAB86F9D63}">
      <dsp:nvSpPr>
        <dsp:cNvPr id="0" name=""/>
        <dsp:cNvSpPr/>
      </dsp:nvSpPr>
      <dsp:spPr>
        <a:xfrm>
          <a:off x="5144971" y="3233429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3789F45-81C3-400B-BDA0-065F192760F4}">
      <dsp:nvSpPr>
        <dsp:cNvPr id="0" name=""/>
        <dsp:cNvSpPr/>
      </dsp:nvSpPr>
      <dsp:spPr>
        <a:xfrm>
          <a:off x="1372652" y="3393827"/>
          <a:ext cx="4455494" cy="405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b" anchorCtr="0">
          <a:noAutofit/>
        </a:bodyPr>
        <a:lstStyle/>
        <a:p>
          <a:pPr lvl="0" algn="l" defTabSz="6667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latin typeface="HY수평선M" panose="02030600000101010101" pitchFamily="18" charset="-127"/>
              <a:ea typeface="HY수평선M" panose="02030600000101010101" pitchFamily="18" charset="-127"/>
            </a:rPr>
            <a:t>7. </a:t>
          </a:r>
          <a:r>
            <a:rPr lang="ko-KR" altLang="en-US" sz="1500" kern="1200" dirty="0" err="1" smtClean="0">
              <a:latin typeface="HY수평선M" panose="02030600000101010101" pitchFamily="18" charset="-127"/>
              <a:ea typeface="HY수평선M" panose="02030600000101010101" pitchFamily="18" charset="-127"/>
            </a:rPr>
            <a:t>내용분석</a:t>
          </a:r>
          <a:r>
            <a:rPr lang="ko-KR" sz="1500" kern="1200" dirty="0" err="1" smtClean="0">
              <a:latin typeface="HY수평선M" panose="02030600000101010101" pitchFamily="18" charset="-127"/>
              <a:ea typeface="HY수평선M" panose="02030600000101010101" pitchFamily="18" charset="-127"/>
            </a:rPr>
            <a:t>법</a:t>
          </a:r>
          <a:endParaRPr lang="ko-KR" sz="1500" kern="1200" dirty="0">
            <a:latin typeface="HY수평선M" panose="02030600000101010101" pitchFamily="18" charset="-127"/>
            <a:ea typeface="HY수평선M" panose="02030600000101010101" pitchFamily="18" charset="-127"/>
          </a:endParaRPr>
        </a:p>
      </dsp:txBody>
      <dsp:txXfrm>
        <a:off x="1372652" y="3393827"/>
        <a:ext cx="4455494" cy="405044"/>
      </dsp:txXfrm>
    </dsp:sp>
    <dsp:sp modelId="{4D926E4A-66B2-42B3-B3B2-28FC755585D6}">
      <dsp:nvSpPr>
        <dsp:cNvPr id="0" name=""/>
        <dsp:cNvSpPr/>
      </dsp:nvSpPr>
      <dsp:spPr>
        <a:xfrm>
          <a:off x="1372652" y="3798872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57FD762-A3C7-4121-9F9F-C04B27F4DF3A}">
      <dsp:nvSpPr>
        <dsp:cNvPr id="0" name=""/>
        <dsp:cNvSpPr/>
      </dsp:nvSpPr>
      <dsp:spPr>
        <a:xfrm>
          <a:off x="2001372" y="3798872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BB2FE3F-D481-47D9-A909-31124579AF47}">
      <dsp:nvSpPr>
        <dsp:cNvPr id="0" name=""/>
        <dsp:cNvSpPr/>
      </dsp:nvSpPr>
      <dsp:spPr>
        <a:xfrm>
          <a:off x="2630092" y="3798872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3E0829D-3E5F-4543-9A65-F40438B1C4EB}">
      <dsp:nvSpPr>
        <dsp:cNvPr id="0" name=""/>
        <dsp:cNvSpPr/>
      </dsp:nvSpPr>
      <dsp:spPr>
        <a:xfrm>
          <a:off x="3258812" y="3798872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F542E2B-F92E-46B6-A15A-9AA37BE8F3ED}">
      <dsp:nvSpPr>
        <dsp:cNvPr id="0" name=""/>
        <dsp:cNvSpPr/>
      </dsp:nvSpPr>
      <dsp:spPr>
        <a:xfrm>
          <a:off x="3887531" y="3798872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A3817AF-6D20-4993-9599-3B58F66CDF18}">
      <dsp:nvSpPr>
        <dsp:cNvPr id="0" name=""/>
        <dsp:cNvSpPr/>
      </dsp:nvSpPr>
      <dsp:spPr>
        <a:xfrm>
          <a:off x="4516251" y="3798872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2AFF8C0-2867-4B3A-B070-923E5CB36B05}">
      <dsp:nvSpPr>
        <dsp:cNvPr id="0" name=""/>
        <dsp:cNvSpPr/>
      </dsp:nvSpPr>
      <dsp:spPr>
        <a:xfrm>
          <a:off x="5144971" y="3798872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C6582F4-4814-4483-8D6E-2FAD67724A4D}">
      <dsp:nvSpPr>
        <dsp:cNvPr id="0" name=""/>
        <dsp:cNvSpPr/>
      </dsp:nvSpPr>
      <dsp:spPr>
        <a:xfrm>
          <a:off x="1372652" y="3959269"/>
          <a:ext cx="4455494" cy="405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b" anchorCtr="0">
          <a:noAutofit/>
        </a:bodyPr>
        <a:lstStyle/>
        <a:p>
          <a:pPr lvl="0" algn="l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HY수평선M" panose="02030600000101010101" pitchFamily="18" charset="-127"/>
              <a:ea typeface="HY수평선M" panose="02030600000101010101" pitchFamily="18" charset="-127"/>
            </a:rPr>
            <a:t>8. </a:t>
          </a:r>
          <a:r>
            <a:rPr lang="ko-KR" altLang="en-US" sz="1500" kern="1200" dirty="0" err="1" smtClean="0">
              <a:latin typeface="HY수평선M" panose="02030600000101010101" pitchFamily="18" charset="-127"/>
              <a:ea typeface="HY수평선M" panose="02030600000101010101" pitchFamily="18" charset="-127"/>
            </a:rPr>
            <a:t>질적조사</a:t>
          </a:r>
          <a:endParaRPr lang="ko-KR" altLang="en-US" sz="1500" kern="1200" dirty="0"/>
        </a:p>
      </dsp:txBody>
      <dsp:txXfrm>
        <a:off x="1372652" y="3959269"/>
        <a:ext cx="4455494" cy="405044"/>
      </dsp:txXfrm>
    </dsp:sp>
    <dsp:sp modelId="{5F2B15F0-17F6-42EA-A113-4AA19DA78EFF}">
      <dsp:nvSpPr>
        <dsp:cNvPr id="0" name=""/>
        <dsp:cNvSpPr/>
      </dsp:nvSpPr>
      <dsp:spPr>
        <a:xfrm>
          <a:off x="1372652" y="4364314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B5DB3CE-8F9E-4DC3-BE76-C70955675B17}">
      <dsp:nvSpPr>
        <dsp:cNvPr id="0" name=""/>
        <dsp:cNvSpPr/>
      </dsp:nvSpPr>
      <dsp:spPr>
        <a:xfrm>
          <a:off x="2001372" y="4364314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C38C646-D4CE-43F7-AC04-110B16B68E5B}">
      <dsp:nvSpPr>
        <dsp:cNvPr id="0" name=""/>
        <dsp:cNvSpPr/>
      </dsp:nvSpPr>
      <dsp:spPr>
        <a:xfrm>
          <a:off x="2630092" y="4364314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500A11A-DA0A-4EEC-BF14-B164A4B11201}">
      <dsp:nvSpPr>
        <dsp:cNvPr id="0" name=""/>
        <dsp:cNvSpPr/>
      </dsp:nvSpPr>
      <dsp:spPr>
        <a:xfrm>
          <a:off x="3258812" y="4364314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E66406D-7B9E-4D83-B829-572D40C3FDD0}">
      <dsp:nvSpPr>
        <dsp:cNvPr id="0" name=""/>
        <dsp:cNvSpPr/>
      </dsp:nvSpPr>
      <dsp:spPr>
        <a:xfrm>
          <a:off x="3887531" y="4364314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31A50CE-33DD-4C26-B22A-EF554F69971B}">
      <dsp:nvSpPr>
        <dsp:cNvPr id="0" name=""/>
        <dsp:cNvSpPr/>
      </dsp:nvSpPr>
      <dsp:spPr>
        <a:xfrm>
          <a:off x="4516251" y="4364314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698F5F9-66E4-4287-BF99-52D88951CB4F}">
      <dsp:nvSpPr>
        <dsp:cNvPr id="0" name=""/>
        <dsp:cNvSpPr/>
      </dsp:nvSpPr>
      <dsp:spPr>
        <a:xfrm>
          <a:off x="5144971" y="4364314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7A9995-4349-4B42-A0E6-038AF7C8C6FA}">
      <dsp:nvSpPr>
        <dsp:cNvPr id="0" name=""/>
        <dsp:cNvSpPr/>
      </dsp:nvSpPr>
      <dsp:spPr>
        <a:xfrm>
          <a:off x="1029829" y="0"/>
          <a:ext cx="4483113" cy="448311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ADA1E4-CD71-4899-BE4A-1CF0011EB453}">
      <dsp:nvSpPr>
        <dsp:cNvPr id="0" name=""/>
        <dsp:cNvSpPr/>
      </dsp:nvSpPr>
      <dsp:spPr>
        <a:xfrm>
          <a:off x="3271385" y="450719"/>
          <a:ext cx="2914023" cy="53061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100" kern="1200" smtClean="0">
              <a:latin typeface="HY견고딕" panose="02030600000101010101" pitchFamily="18" charset="-127"/>
              <a:ea typeface="HY견고딕" panose="02030600000101010101" pitchFamily="18" charset="-127"/>
            </a:rPr>
            <a:t>개별 조사법</a:t>
          </a:r>
          <a:endParaRPr lang="ko-KR" sz="2100" kern="120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>
        <a:off x="3297288" y="476622"/>
        <a:ext cx="2862217" cy="478812"/>
      </dsp:txXfrm>
    </dsp:sp>
    <dsp:sp modelId="{1D13761E-F7E2-45C8-B8E9-F943766646FF}">
      <dsp:nvSpPr>
        <dsp:cNvPr id="0" name=""/>
        <dsp:cNvSpPr/>
      </dsp:nvSpPr>
      <dsp:spPr>
        <a:xfrm>
          <a:off x="3271385" y="1047664"/>
          <a:ext cx="2914023" cy="53061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100" kern="1200" smtClean="0">
              <a:latin typeface="HY견고딕" panose="02030600000101010101" pitchFamily="18" charset="-127"/>
              <a:ea typeface="HY견고딕" panose="02030600000101010101" pitchFamily="18" charset="-127"/>
            </a:rPr>
            <a:t>집단조사법</a:t>
          </a:r>
          <a:endParaRPr lang="ko-KR" sz="2100" kern="120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>
        <a:off x="3297288" y="1073567"/>
        <a:ext cx="2862217" cy="478812"/>
      </dsp:txXfrm>
    </dsp:sp>
    <dsp:sp modelId="{2DC912E8-2FA2-4A95-81E3-A5A68B46DDDB}">
      <dsp:nvSpPr>
        <dsp:cNvPr id="0" name=""/>
        <dsp:cNvSpPr/>
      </dsp:nvSpPr>
      <dsp:spPr>
        <a:xfrm>
          <a:off x="3271385" y="1644610"/>
          <a:ext cx="2914023" cy="53061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100" kern="1200" smtClean="0">
              <a:latin typeface="HY견고딕" panose="02030600000101010101" pitchFamily="18" charset="-127"/>
              <a:ea typeface="HY견고딕" panose="02030600000101010101" pitchFamily="18" charset="-127"/>
            </a:rPr>
            <a:t>전화 조사법</a:t>
          </a:r>
          <a:endParaRPr lang="ko-KR" sz="2100" kern="120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>
        <a:off x="3297288" y="1670513"/>
        <a:ext cx="2862217" cy="478812"/>
      </dsp:txXfrm>
    </dsp:sp>
    <dsp:sp modelId="{7809B348-6AB0-4C6A-A4D9-01E5419CB29B}">
      <dsp:nvSpPr>
        <dsp:cNvPr id="0" name=""/>
        <dsp:cNvSpPr/>
      </dsp:nvSpPr>
      <dsp:spPr>
        <a:xfrm>
          <a:off x="3271385" y="2241556"/>
          <a:ext cx="2914023" cy="53061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100" kern="1200" smtClean="0">
              <a:latin typeface="HY견고딕" panose="02030600000101010101" pitchFamily="18" charset="-127"/>
              <a:ea typeface="HY견고딕" panose="02030600000101010101" pitchFamily="18" charset="-127"/>
            </a:rPr>
            <a:t>우편 조사법</a:t>
          </a:r>
          <a:endParaRPr lang="ko-KR" sz="2100" kern="120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>
        <a:off x="3297288" y="2267459"/>
        <a:ext cx="2862217" cy="478812"/>
      </dsp:txXfrm>
    </dsp:sp>
    <dsp:sp modelId="{A5229D10-9BCB-43F1-A1C1-65A5D7A11FC8}">
      <dsp:nvSpPr>
        <dsp:cNvPr id="0" name=""/>
        <dsp:cNvSpPr/>
      </dsp:nvSpPr>
      <dsp:spPr>
        <a:xfrm>
          <a:off x="3271385" y="2838502"/>
          <a:ext cx="2914023" cy="53061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100" kern="1200" smtClean="0">
              <a:latin typeface="HY견고딕" panose="02030600000101010101" pitchFamily="18" charset="-127"/>
              <a:ea typeface="HY견고딕" panose="02030600000101010101" pitchFamily="18" charset="-127"/>
            </a:rPr>
            <a:t>인터넷 조사법</a:t>
          </a:r>
          <a:endParaRPr lang="ko-KR" sz="2100" kern="120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>
        <a:off x="3297288" y="2864405"/>
        <a:ext cx="2862217" cy="478812"/>
      </dsp:txXfrm>
    </dsp:sp>
    <dsp:sp modelId="{DBA6172E-519E-4394-9A8A-E1A6A2E65727}">
      <dsp:nvSpPr>
        <dsp:cNvPr id="0" name=""/>
        <dsp:cNvSpPr/>
      </dsp:nvSpPr>
      <dsp:spPr>
        <a:xfrm>
          <a:off x="3271385" y="3435448"/>
          <a:ext cx="2914023" cy="53061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>
              <a:latin typeface="HY견고딕" panose="02030600000101010101" pitchFamily="18" charset="-127"/>
              <a:ea typeface="HY견고딕" panose="02030600000101010101" pitchFamily="18" charset="-127"/>
            </a:rPr>
            <a:t>ARS</a:t>
          </a:r>
          <a:r>
            <a:rPr lang="ko-KR" sz="2100" kern="1200" smtClean="0">
              <a:latin typeface="HY견고딕" panose="02030600000101010101" pitchFamily="18" charset="-127"/>
              <a:ea typeface="HY견고딕" panose="02030600000101010101" pitchFamily="18" charset="-127"/>
            </a:rPr>
            <a:t>조사법</a:t>
          </a:r>
          <a:endParaRPr lang="ko-KR" sz="2100" kern="120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>
        <a:off x="3297288" y="3461351"/>
        <a:ext cx="2862217" cy="4788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E406B1-6685-441A-BC3F-FB77286B7CE7}">
      <dsp:nvSpPr>
        <dsp:cNvPr id="0" name=""/>
        <dsp:cNvSpPr/>
      </dsp:nvSpPr>
      <dsp:spPr>
        <a:xfrm>
          <a:off x="583264" y="0"/>
          <a:ext cx="6610334" cy="466627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B0D002-8276-4A51-8FF9-771AEE6D6BAB}">
      <dsp:nvSpPr>
        <dsp:cNvPr id="0" name=""/>
        <dsp:cNvSpPr/>
      </dsp:nvSpPr>
      <dsp:spPr>
        <a:xfrm>
          <a:off x="1617" y="1399880"/>
          <a:ext cx="1109570" cy="18665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>
              <a:latin typeface="굴림체" panose="020B0609000101010101" pitchFamily="49" charset="-127"/>
              <a:ea typeface="굴림체" panose="020B0609000101010101" pitchFamily="49" charset="-127"/>
            </a:rPr>
            <a:t>응답자확보</a:t>
          </a:r>
          <a:endParaRPr lang="ko-KR" altLang="en-US" sz="1800" kern="1200" dirty="0">
            <a:latin typeface="굴림체" panose="020B0609000101010101" pitchFamily="49" charset="-127"/>
            <a:ea typeface="굴림체" panose="020B0609000101010101" pitchFamily="49" charset="-127"/>
          </a:endParaRPr>
        </a:p>
      </dsp:txBody>
      <dsp:txXfrm>
        <a:off x="55782" y="1454045"/>
        <a:ext cx="1001240" cy="1758178"/>
      </dsp:txXfrm>
    </dsp:sp>
    <dsp:sp modelId="{4BF87702-D02C-451B-BA3C-F1AF28F7C71C}">
      <dsp:nvSpPr>
        <dsp:cNvPr id="0" name=""/>
        <dsp:cNvSpPr/>
      </dsp:nvSpPr>
      <dsp:spPr>
        <a:xfrm>
          <a:off x="1296115" y="1399880"/>
          <a:ext cx="1109570" cy="18665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>
              <a:latin typeface="굴림체" panose="020B0609000101010101" pitchFamily="49" charset="-127"/>
              <a:ea typeface="굴림체" panose="020B0609000101010101" pitchFamily="49" charset="-127"/>
            </a:rPr>
            <a:t>면접 </a:t>
          </a:r>
          <a:endParaRPr lang="en-US" altLang="ko-KR" sz="1800" kern="1200" dirty="0" smtClean="0">
            <a:latin typeface="굴림체" panose="020B0609000101010101" pitchFamily="49" charset="-127"/>
            <a:ea typeface="굴림체" panose="020B0609000101010101" pitchFamily="49" charset="-127"/>
          </a:endParaRPr>
        </a:p>
        <a:p>
          <a:pPr lvl="0" algn="ctr" defTabSz="8001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>
              <a:latin typeface="굴림체" panose="020B0609000101010101" pitchFamily="49" charset="-127"/>
              <a:ea typeface="굴림체" panose="020B0609000101010101" pitchFamily="49" charset="-127"/>
            </a:rPr>
            <a:t>개시</a:t>
          </a:r>
          <a:endParaRPr lang="ko-KR" altLang="en-US" sz="1800" kern="1200" dirty="0">
            <a:latin typeface="굴림체" panose="020B0609000101010101" pitchFamily="49" charset="-127"/>
            <a:ea typeface="굴림체" panose="020B0609000101010101" pitchFamily="49" charset="-127"/>
          </a:endParaRPr>
        </a:p>
      </dsp:txBody>
      <dsp:txXfrm>
        <a:off x="1350280" y="1454045"/>
        <a:ext cx="1001240" cy="1758178"/>
      </dsp:txXfrm>
    </dsp:sp>
    <dsp:sp modelId="{CD114621-D207-4965-A4E3-13B376449BAF}">
      <dsp:nvSpPr>
        <dsp:cNvPr id="0" name=""/>
        <dsp:cNvSpPr/>
      </dsp:nvSpPr>
      <dsp:spPr>
        <a:xfrm>
          <a:off x="2590614" y="1399880"/>
          <a:ext cx="1109570" cy="18665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>
              <a:latin typeface="굴림체" panose="020B0609000101010101" pitchFamily="49" charset="-127"/>
              <a:ea typeface="굴림체" panose="020B0609000101010101" pitchFamily="49" charset="-127"/>
            </a:rPr>
            <a:t>면접</a:t>
          </a:r>
          <a:endParaRPr lang="en-US" altLang="ko-KR" sz="1800" kern="1200" dirty="0" smtClean="0">
            <a:latin typeface="굴림체" panose="020B0609000101010101" pitchFamily="49" charset="-127"/>
            <a:ea typeface="굴림체" panose="020B0609000101010101" pitchFamily="49" charset="-127"/>
          </a:endParaRPr>
        </a:p>
        <a:p>
          <a:pPr lvl="0" algn="ctr" defTabSz="8001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>
              <a:latin typeface="굴림체" panose="020B0609000101010101" pitchFamily="49" charset="-127"/>
              <a:ea typeface="굴림체" panose="020B0609000101010101" pitchFamily="49" charset="-127"/>
            </a:rPr>
            <a:t> 진행</a:t>
          </a:r>
          <a:endParaRPr lang="ko-KR" altLang="en-US" sz="1800" kern="1200" dirty="0">
            <a:latin typeface="굴림체" panose="020B0609000101010101" pitchFamily="49" charset="-127"/>
            <a:ea typeface="굴림체" panose="020B0609000101010101" pitchFamily="49" charset="-127"/>
          </a:endParaRPr>
        </a:p>
      </dsp:txBody>
      <dsp:txXfrm>
        <a:off x="2644779" y="1454045"/>
        <a:ext cx="1001240" cy="1758178"/>
      </dsp:txXfrm>
    </dsp:sp>
    <dsp:sp modelId="{8764A0AB-8941-4315-A50D-B9A4180D0C15}">
      <dsp:nvSpPr>
        <dsp:cNvPr id="0" name=""/>
        <dsp:cNvSpPr/>
      </dsp:nvSpPr>
      <dsp:spPr>
        <a:xfrm>
          <a:off x="3885112" y="1399880"/>
          <a:ext cx="1301137" cy="18665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smtClean="0">
              <a:latin typeface="굴림체" panose="020B0609000101010101" pitchFamily="49" charset="-127"/>
              <a:ea typeface="굴림체" panose="020B0609000101010101" pitchFamily="49" charset="-127"/>
            </a:rPr>
            <a:t>프로빙 기법 사용</a:t>
          </a:r>
          <a:endParaRPr lang="ko-KR" altLang="en-US" sz="1800" kern="1200">
            <a:latin typeface="굴림체" panose="020B0609000101010101" pitchFamily="49" charset="-127"/>
            <a:ea typeface="굴림체" panose="020B0609000101010101" pitchFamily="49" charset="-127"/>
          </a:endParaRPr>
        </a:p>
      </dsp:txBody>
      <dsp:txXfrm>
        <a:off x="3948628" y="1463396"/>
        <a:ext cx="1174105" cy="1739476"/>
      </dsp:txXfrm>
    </dsp:sp>
    <dsp:sp modelId="{CF7AC5B5-4EF6-4B0E-952A-FDB798AE309D}">
      <dsp:nvSpPr>
        <dsp:cNvPr id="0" name=""/>
        <dsp:cNvSpPr/>
      </dsp:nvSpPr>
      <dsp:spPr>
        <a:xfrm>
          <a:off x="5371178" y="1399880"/>
          <a:ext cx="1109570" cy="18665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smtClean="0">
              <a:latin typeface="굴림체" panose="020B0609000101010101" pitchFamily="49" charset="-127"/>
              <a:ea typeface="굴림체" panose="020B0609000101010101" pitchFamily="49" charset="-127"/>
            </a:rPr>
            <a:t>응답의 기록</a:t>
          </a:r>
          <a:endParaRPr lang="ko-KR" altLang="en-US" sz="1800" kern="1200">
            <a:latin typeface="굴림체" panose="020B0609000101010101" pitchFamily="49" charset="-127"/>
            <a:ea typeface="굴림체" panose="020B0609000101010101" pitchFamily="49" charset="-127"/>
          </a:endParaRPr>
        </a:p>
      </dsp:txBody>
      <dsp:txXfrm>
        <a:off x="5425343" y="1454045"/>
        <a:ext cx="1001240" cy="1758178"/>
      </dsp:txXfrm>
    </dsp:sp>
    <dsp:sp modelId="{37A66312-33A3-4AA4-8AFD-ACCAB133A87B}">
      <dsp:nvSpPr>
        <dsp:cNvPr id="0" name=""/>
        <dsp:cNvSpPr/>
      </dsp:nvSpPr>
      <dsp:spPr>
        <a:xfrm>
          <a:off x="6665676" y="1399880"/>
          <a:ext cx="1109570" cy="18665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>
              <a:latin typeface="굴림체" panose="020B0609000101010101" pitchFamily="49" charset="-127"/>
              <a:ea typeface="굴림체" panose="020B0609000101010101" pitchFamily="49" charset="-127"/>
            </a:rPr>
            <a:t>면접의 종료</a:t>
          </a:r>
          <a:endParaRPr lang="ko-KR" altLang="en-US" sz="1800" kern="1200" dirty="0">
            <a:latin typeface="굴림체" panose="020B0609000101010101" pitchFamily="49" charset="-127"/>
            <a:ea typeface="굴림체" panose="020B0609000101010101" pitchFamily="49" charset="-127"/>
          </a:endParaRPr>
        </a:p>
      </dsp:txBody>
      <dsp:txXfrm>
        <a:off x="6719841" y="1454045"/>
        <a:ext cx="1001240" cy="17581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596652-88E2-4767-B3BB-CB9B2C5664F0}">
      <dsp:nvSpPr>
        <dsp:cNvPr id="0" name=""/>
        <dsp:cNvSpPr/>
      </dsp:nvSpPr>
      <dsp:spPr>
        <a:xfrm>
          <a:off x="7562" y="605341"/>
          <a:ext cx="2260348" cy="1356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smtClean="0">
              <a:latin typeface="HY견고딕" panose="02030600000101010101" pitchFamily="18" charset="-127"/>
              <a:ea typeface="HY견고딕" panose="02030600000101010101" pitchFamily="18" charset="-127"/>
            </a:rPr>
            <a:t>면접요원의 자기소개</a:t>
          </a:r>
          <a:endParaRPr lang="ko-KR" altLang="en-US" sz="1400" kern="120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>
        <a:off x="47284" y="645063"/>
        <a:ext cx="2180904" cy="1276764"/>
      </dsp:txXfrm>
    </dsp:sp>
    <dsp:sp modelId="{CF03A6B7-23F3-4F3C-8B93-52C6D22C295A}">
      <dsp:nvSpPr>
        <dsp:cNvPr id="0" name=""/>
        <dsp:cNvSpPr/>
      </dsp:nvSpPr>
      <dsp:spPr>
        <a:xfrm>
          <a:off x="2466821" y="1003162"/>
          <a:ext cx="479193" cy="5605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400" kern="120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>
        <a:off x="2466821" y="1115275"/>
        <a:ext cx="335435" cy="336340"/>
      </dsp:txXfrm>
    </dsp:sp>
    <dsp:sp modelId="{13E66C48-4AF1-42DC-9F45-770F27FBB9B3}">
      <dsp:nvSpPr>
        <dsp:cNvPr id="0" name=""/>
        <dsp:cNvSpPr/>
      </dsp:nvSpPr>
      <dsp:spPr>
        <a:xfrm>
          <a:off x="3172049" y="605341"/>
          <a:ext cx="2260348" cy="1356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400" kern="12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연구의 주관</a:t>
          </a:r>
          <a:r>
            <a:rPr lang="en-US" sz="1400" kern="12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, </a:t>
          </a:r>
          <a:r>
            <a:rPr lang="ko-KR" sz="1400" kern="12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기관</a:t>
          </a:r>
          <a:r>
            <a:rPr lang="en-US" sz="1400" kern="12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, </a:t>
          </a:r>
          <a:r>
            <a:rPr lang="ko-KR" sz="1400" kern="12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단체에 대해 소개</a:t>
          </a:r>
          <a:endParaRPr lang="ko-KR" sz="1400" kern="1200" dirty="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>
        <a:off x="3211771" y="645063"/>
        <a:ext cx="2180904" cy="1276764"/>
      </dsp:txXfrm>
    </dsp:sp>
    <dsp:sp modelId="{6865A91F-F475-49E0-AAFD-845F6992FE7F}">
      <dsp:nvSpPr>
        <dsp:cNvPr id="0" name=""/>
        <dsp:cNvSpPr/>
      </dsp:nvSpPr>
      <dsp:spPr>
        <a:xfrm>
          <a:off x="5631308" y="1003162"/>
          <a:ext cx="479193" cy="5605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400" kern="120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>
        <a:off x="5631308" y="1115275"/>
        <a:ext cx="335435" cy="336340"/>
      </dsp:txXfrm>
    </dsp:sp>
    <dsp:sp modelId="{2C1AFE3A-BEBA-415D-BCAB-F82F509E97DE}">
      <dsp:nvSpPr>
        <dsp:cNvPr id="0" name=""/>
        <dsp:cNvSpPr/>
      </dsp:nvSpPr>
      <dsp:spPr>
        <a:xfrm>
          <a:off x="6336537" y="605341"/>
          <a:ext cx="2260348" cy="1356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400" kern="12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연구의 목적에 대한 설명</a:t>
          </a:r>
          <a:r>
            <a:rPr lang="en-US" sz="1400" kern="12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, </a:t>
          </a:r>
          <a:r>
            <a:rPr lang="ko-KR" sz="1400" kern="12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연구의 중요성 강조</a:t>
          </a:r>
          <a:endParaRPr lang="ko-KR" sz="1400" kern="1200" dirty="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>
        <a:off x="6376259" y="645063"/>
        <a:ext cx="2180904" cy="1276764"/>
      </dsp:txXfrm>
    </dsp:sp>
    <dsp:sp modelId="{A2C31DE3-DB4D-4470-8D80-2D836C8D29C9}">
      <dsp:nvSpPr>
        <dsp:cNvPr id="0" name=""/>
        <dsp:cNvSpPr/>
      </dsp:nvSpPr>
      <dsp:spPr>
        <a:xfrm rot="5400000">
          <a:off x="7227114" y="2119774"/>
          <a:ext cx="479193" cy="5605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400" kern="120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 rot="-5400000">
        <a:off x="7298541" y="2160460"/>
        <a:ext cx="336340" cy="335435"/>
      </dsp:txXfrm>
    </dsp:sp>
    <dsp:sp modelId="{829FCAD7-3446-4017-B298-CF6CAC6D74F6}">
      <dsp:nvSpPr>
        <dsp:cNvPr id="0" name=""/>
        <dsp:cNvSpPr/>
      </dsp:nvSpPr>
      <dsp:spPr>
        <a:xfrm>
          <a:off x="6336537" y="2865689"/>
          <a:ext cx="2260348" cy="1356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400" kern="1200" smtClean="0">
              <a:latin typeface="HY견고딕" panose="02030600000101010101" pitchFamily="18" charset="-127"/>
              <a:ea typeface="HY견고딕" panose="02030600000101010101" pitchFamily="18" charset="-127"/>
            </a:rPr>
            <a:t>표집절차 설명</a:t>
          </a:r>
          <a:r>
            <a:rPr lang="en-US" sz="1400" kern="1200" smtClean="0">
              <a:latin typeface="HY견고딕" panose="02030600000101010101" pitchFamily="18" charset="-127"/>
              <a:ea typeface="HY견고딕" panose="02030600000101010101" pitchFamily="18" charset="-127"/>
            </a:rPr>
            <a:t>(</a:t>
          </a:r>
          <a:r>
            <a:rPr lang="ko-KR" sz="1400" kern="1200" smtClean="0">
              <a:latin typeface="HY견고딕" panose="02030600000101010101" pitchFamily="18" charset="-127"/>
              <a:ea typeface="HY견고딕" panose="02030600000101010101" pitchFamily="18" charset="-127"/>
            </a:rPr>
            <a:t>대상자 선정 과정에 대한 설명</a:t>
          </a:r>
          <a:r>
            <a:rPr lang="en-US" sz="1400" kern="1200" smtClean="0">
              <a:latin typeface="HY견고딕" panose="02030600000101010101" pitchFamily="18" charset="-127"/>
              <a:ea typeface="HY견고딕" panose="02030600000101010101" pitchFamily="18" charset="-127"/>
            </a:rPr>
            <a:t>)</a:t>
          </a:r>
          <a:endParaRPr lang="ko-KR" sz="1400" kern="120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>
        <a:off x="6376259" y="2905411"/>
        <a:ext cx="2180904" cy="1276764"/>
      </dsp:txXfrm>
    </dsp:sp>
    <dsp:sp modelId="{719FA155-B86C-4E91-BBC7-9D8907E05A25}">
      <dsp:nvSpPr>
        <dsp:cNvPr id="0" name=""/>
        <dsp:cNvSpPr/>
      </dsp:nvSpPr>
      <dsp:spPr>
        <a:xfrm rot="10800000">
          <a:off x="5658432" y="3263510"/>
          <a:ext cx="479193" cy="5605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400" kern="120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 rot="10800000">
        <a:off x="5802190" y="3375623"/>
        <a:ext cx="335435" cy="336340"/>
      </dsp:txXfrm>
    </dsp:sp>
    <dsp:sp modelId="{F6EC4083-12E1-4055-B857-F22AC5E0BF34}">
      <dsp:nvSpPr>
        <dsp:cNvPr id="0" name=""/>
        <dsp:cNvSpPr/>
      </dsp:nvSpPr>
      <dsp:spPr>
        <a:xfrm>
          <a:off x="3172049" y="2865689"/>
          <a:ext cx="2260348" cy="1356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smtClean="0">
              <a:latin typeface="HY견고딕" panose="02030600000101010101" pitchFamily="18" charset="-127"/>
              <a:ea typeface="HY견고딕" panose="02030600000101010101" pitchFamily="18" charset="-127"/>
            </a:rPr>
            <a:t>응답 내용의 익명성 보장</a:t>
          </a:r>
          <a:endParaRPr lang="ko-KR" altLang="en-US" sz="1400" kern="120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>
        <a:off x="3211771" y="2905411"/>
        <a:ext cx="2180904" cy="1276764"/>
      </dsp:txXfrm>
    </dsp:sp>
    <dsp:sp modelId="{F61362DF-5674-4451-91BF-76C0800D832D}">
      <dsp:nvSpPr>
        <dsp:cNvPr id="0" name=""/>
        <dsp:cNvSpPr/>
      </dsp:nvSpPr>
      <dsp:spPr>
        <a:xfrm rot="10800000">
          <a:off x="2493945" y="3263510"/>
          <a:ext cx="479193" cy="5605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400" kern="120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 rot="10800000">
        <a:off x="2637703" y="3375623"/>
        <a:ext cx="335435" cy="336340"/>
      </dsp:txXfrm>
    </dsp:sp>
    <dsp:sp modelId="{50B88FF5-21DC-4C3A-B9CD-85FB498E6696}">
      <dsp:nvSpPr>
        <dsp:cNvPr id="0" name=""/>
        <dsp:cNvSpPr/>
      </dsp:nvSpPr>
      <dsp:spPr>
        <a:xfrm>
          <a:off x="7562" y="2865689"/>
          <a:ext cx="2260348" cy="1356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400" kern="1200" smtClean="0">
              <a:latin typeface="HY견고딕" panose="02030600000101010101" pitchFamily="18" charset="-127"/>
              <a:ea typeface="HY견고딕" panose="02030600000101010101" pitchFamily="18" charset="-127"/>
            </a:rPr>
            <a:t>인사</a:t>
          </a:r>
          <a:r>
            <a:rPr lang="en-US" sz="1400" kern="1200" smtClean="0">
              <a:latin typeface="HY견고딕" panose="02030600000101010101" pitchFamily="18" charset="-127"/>
              <a:ea typeface="HY견고딕" panose="02030600000101010101" pitchFamily="18" charset="-127"/>
            </a:rPr>
            <a:t> </a:t>
          </a:r>
          <a:endParaRPr lang="ko-KR" sz="1400" kern="120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>
        <a:off x="47284" y="2905411"/>
        <a:ext cx="2180904" cy="12767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579BEC-0BAC-40B9-88BD-889322F22F0A}" type="datetimeFigureOut">
              <a:rPr lang="ko-KR" altLang="en-US" smtClean="0"/>
              <a:pPr/>
              <a:t>2023-10-31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0CF9EB-4CF5-4166-B004-7E429362770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2221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40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41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42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50418D6-5B52-4067-ABFE-14F6C5588C50}" type="datetimeFigureOut">
              <a:rPr lang="ko-KR" altLang="en-US" smtClean="0"/>
              <a:pPr/>
              <a:t>2023-10-31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2023-10-31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2023-10-31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2023-10-31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직사각형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2023-10-31</a:t>
            </a:fld>
            <a:endParaRPr lang="ko-KR" alt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50418D6-5B52-4067-ABFE-14F6C5588C50}" type="datetimeFigureOut">
              <a:rPr lang="ko-KR" altLang="en-US" smtClean="0"/>
              <a:pPr/>
              <a:t>2023-10-31</a:t>
            </a:fld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2" name="바닥글 개체 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50418D6-5B52-4067-ABFE-14F6C5588C50}" type="datetimeFigureOut">
              <a:rPr lang="ko-KR" altLang="en-US" smtClean="0"/>
              <a:pPr/>
              <a:t>2023-10-31</a:t>
            </a:fld>
            <a:endParaRPr lang="ko-KR" altLang="en-US"/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ko-KR" altLang="en-US"/>
          </a:p>
        </p:txBody>
      </p:sp>
      <p:sp>
        <p:nvSpPr>
          <p:cNvPr id="16" name="텍스트 개체 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5" name="텍스트 개체 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2023-10-31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2023-10-31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2023-10-31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사각형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직사각형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50418D6-5B52-4067-ABFE-14F6C5588C50}" type="datetimeFigureOut">
              <a:rPr lang="ko-KR" altLang="en-US" smtClean="0"/>
              <a:pPr/>
              <a:t>2023-10-31</a:t>
            </a:fld>
            <a:endParaRPr lang="ko-KR" alt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50418D6-5B52-4067-ABFE-14F6C5588C50}" type="datetimeFigureOut">
              <a:rPr lang="ko-KR" altLang="en-US" smtClean="0"/>
              <a:pPr/>
              <a:t>2023-10-31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1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1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1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1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1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1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1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1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내용 개체 틀 1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09963781"/>
              </p:ext>
            </p:extLst>
          </p:nvPr>
        </p:nvGraphicFramePr>
        <p:xfrm>
          <a:off x="827584" y="1772816"/>
          <a:ext cx="720080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03848" y="404664"/>
            <a:ext cx="26642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조사 유형</a:t>
            </a:r>
            <a:endParaRPr lang="ko-KR" altLang="en-US" sz="440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7086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보다 좋은 전화설문조사를 위해</a:t>
            </a:r>
            <a:r>
              <a:rPr lang="en-US" altLang="ko-KR" sz="2000" dirty="0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전화면접자는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설문내용에 대해 충분히 이해하고 숙지해야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간결한 입문서를 활용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사전에 역할연습으로 자연스러운 설문이 이루어 지도록 함 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6540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4) 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우편설문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우편을 통해 설문지를 전달하여 대상자가 응답하도록 하는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조사자와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응답자가 비대면적 관계를 통해 자료를 수집하는 것이 특징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우편설문 방식의 자료수집을 계획할 때 낮은 응답률을 예상해야 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어떤 경우에도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50%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미만의 회수율을 가지고 연구의 일반화를 논하기는 어려움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73827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우편설문 장점</a:t>
            </a:r>
            <a:r>
              <a:rPr lang="en-US" altLang="ko-KR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저렴한 비용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조사자로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인한 편향성 감소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조사자간의 성향 차이로 인한 자료의 편향성 문제는 없음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익명성의 보장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사려깊은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응답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접근성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증대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738278"/>
          </a:xfrm>
        </p:spPr>
        <p:txBody>
          <a:bodyPr>
            <a:noAutofit/>
          </a:bodyPr>
          <a:lstStyle/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우편설문 단점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 통제 어려움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응답이 최적이 아닌 상태에서 이루어질 수 있으며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조사자가 원한 응답자가 아닌 다른 사람이 응답했는지를 구별할 방법이 없음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낮은 회수율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대면면접의 경우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95%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까지 응답을 얻을 수 있으나 우편조사의 경우 후속조치가 없으면 보통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20-40%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응답율을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보임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문제의 제한성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이해하기 어려운 까다로운 질문을 담은 우편설문은 응답률이 낮음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심층규명의 어려움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추가적인 질문이나 불확실한 응답에 대한 질문이 어려움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비언어적 행동에 대한 정보수집 불가능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376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81028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우편조사시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 회수율에 영향을 미치는 요인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설문 조사 기관의 신뢰성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국가기관이나 대학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언론사 같은 공신력 있는 기관에서 조사를 시행하는 경우 응답률이 높음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유인책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선의에 호소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선물이나 현금 같은 보상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연구의 중요성 확신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설문지 양식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설문지 양식과 모양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고급용지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내용의 배치와 활자의 크기와 서체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짧은 설문지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설문지 두께는 가능한 얇아야 함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표지글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우편설문의 응답률을 좌우하는 결정적인 요인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공식적이기 보다는 친근하게 연구의 성격을 소개하는 것이 더 효과적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81028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우편조사시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 회수율에 영향을 미치는 요인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우편의 유형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수신자의 우표가 붙은 반송봉투 첨부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후속독촉 방법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가장 효과적인 응답률 높이는 방법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20%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가량에 머무는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회수율을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70%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까지 끌어 올릴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설문지 발송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주일 후 확인엽서 발송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3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주 뒤에는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미응답자에게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안내문과 함께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두번째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설문지 발송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7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주 뒤에 안내문과 더불어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세번째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설문지를 등기로 발송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2950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altLang="ko-KR" sz="2000" dirty="0" smtClean="0">
                <a:solidFill>
                  <a:schemeClr val="accent4">
                    <a:lumMod val="75000"/>
                  </a:schemeClr>
                </a:solidFill>
                <a:latin typeface="굴림체" pitchFamily="49" charset="-127"/>
                <a:ea typeface="굴림체" pitchFamily="49" charset="-127"/>
              </a:rPr>
              <a:t>5) </a:t>
            </a:r>
            <a:r>
              <a:rPr lang="ko-KR" altLang="en-US" sz="2000" dirty="0" smtClean="0">
                <a:solidFill>
                  <a:schemeClr val="accent4">
                    <a:lumMod val="75000"/>
                  </a:schemeClr>
                </a:solidFill>
                <a:latin typeface="굴림체" pitchFamily="49" charset="-127"/>
                <a:ea typeface="굴림체" pitchFamily="49" charset="-127"/>
              </a:rPr>
              <a:t>인터넷 조사법</a:t>
            </a:r>
            <a:endParaRPr lang="en-US" altLang="ko-KR" sz="2000" dirty="0" smtClean="0">
              <a:solidFill>
                <a:schemeClr val="accent4">
                  <a:lumMod val="75000"/>
                </a:schemeClr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이메일을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이용한 설문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특정 사이트의 회원데이터베이스를 활용하는 회원 조사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홈페이지를 활용하는 조사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전문조사기관의 사이트를 이용하는 방법이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chemeClr val="bg2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인터넷 조사법 장점</a:t>
            </a:r>
            <a:endParaRPr lang="en-US" altLang="ko-KR" sz="2000" dirty="0" smtClean="0">
              <a:solidFill>
                <a:schemeClr val="bg2">
                  <a:lumMod val="50000"/>
                </a:schemeClr>
              </a:solidFill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경제성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신속성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자료입력의 편리성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전자메일보다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웹방식이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편리성이 증대됨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후속독촉의 용이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응답여부가 자동으로 체크됨으로 후속독촉에 여부에 대한 판단과 시행 역시 자동으로 수행될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개연성 질문의 용이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응답하기 민감한 질문에 대해서도 다른 조사방법에 비해 조사가 용이함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조사자로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인한 응답오류가 없음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실시간으로 분석이 가능하고 연속적인 조사가 가능함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0518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chemeClr val="bg2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인터넷 조사법 단점</a:t>
            </a:r>
            <a:endParaRPr lang="en-US" altLang="ko-KR" sz="2000" dirty="0" smtClean="0">
              <a:solidFill>
                <a:schemeClr val="bg2">
                  <a:lumMod val="50000"/>
                </a:schemeClr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한계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이메일이나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인터넷 사용자로 대상자가 한정되어 일반화 한계가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표적집단 확인의 어려움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응답자가 설문 대상자와 일치하는지 확인 어려움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전자설문의 경우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스팸메일로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처리될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응답자의 기록이 인터넷상에 남기 때문에 응답자의 익명성 보장이 어려움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복잡하거나 질문의 분량이 많은 경우 조사를 진행하기 어려움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응답자의 신분을 확인하는 방법이 제한적이라 중복응답에 대한 통제가 힘듦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0609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/>
          </a:bodyPr>
          <a:lstStyle/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chemeClr val="bg2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인터넷 조사법의 주의점</a:t>
            </a:r>
            <a:endParaRPr lang="en-US" altLang="ko-KR" sz="2000" dirty="0" smtClean="0">
              <a:solidFill>
                <a:schemeClr val="bg2">
                  <a:lumMod val="50000"/>
                </a:schemeClr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한 개의 화면에는 한 개의 질문만 가능하도록 하는 것이 좋음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특정 시간대에만 한정하여 조사하지 않도록 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동일인이 여러 차례 응답하지 않도록 하는 중복제한 조치가 필요함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8438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chemeClr val="bg2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6) ARS </a:t>
            </a:r>
            <a:r>
              <a:rPr lang="ko-KR" altLang="en-US" sz="2000" dirty="0" smtClean="0">
                <a:solidFill>
                  <a:schemeClr val="bg2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조사법</a:t>
            </a:r>
            <a:endParaRPr lang="en-US" altLang="ko-KR" sz="2000" dirty="0" smtClean="0">
              <a:solidFill>
                <a:schemeClr val="bg2">
                  <a:lumMod val="50000"/>
                </a:schemeClr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조사대상장의 전화에 자동으로 전화를 걸어 녹음한 내용을 들려주고 응답자가 누른 번호를 자동으로 집계하는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>
                <a:solidFill>
                  <a:schemeClr val="bg2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ARS </a:t>
            </a:r>
            <a:r>
              <a:rPr lang="ko-KR" altLang="en-US" sz="2000" dirty="0" smtClean="0">
                <a:solidFill>
                  <a:schemeClr val="bg2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조사법의 장점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ARS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기기를 사용함으로써 조사장소나 설비를 간단하게 해결할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ARS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기기를 통해 간단히 조사가 가능함으로 비용이 적게 듦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8215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내용 개체 틀 2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91379864"/>
              </p:ext>
            </p:extLst>
          </p:nvPr>
        </p:nvGraphicFramePr>
        <p:xfrm>
          <a:off x="1142976" y="1643050"/>
          <a:ext cx="7215238" cy="4483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115616" y="692696"/>
            <a:ext cx="309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체" panose="020B0609000101010101" pitchFamily="49" charset="-127"/>
                <a:ea typeface="굴림체" panose="020B0609000101010101" pitchFamily="49" charset="-127"/>
              </a:rPr>
              <a:t>1. </a:t>
            </a:r>
            <a:r>
              <a:rPr lang="ko-KR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체" panose="020B0609000101010101" pitchFamily="49" charset="-127"/>
                <a:ea typeface="굴림체" panose="020B0609000101010101" pitchFamily="49" charset="-127"/>
              </a:rPr>
              <a:t>질문지 조사</a:t>
            </a:r>
            <a:endParaRPr lang="ko-KR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7325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solidFill>
                  <a:schemeClr val="bg2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ARS </a:t>
            </a:r>
            <a:r>
              <a:rPr lang="ko-KR" altLang="en-US" sz="2000" dirty="0" smtClean="0">
                <a:solidFill>
                  <a:schemeClr val="bg2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조사법의 단점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질문에 관심이 있거나 이해관계가 있는 사람만 응답할 가능성이 높음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조사를 실패하거나 응답을 거부할 가능성이 높음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대표성을 확보하기가 어려움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거부율이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높고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관심층만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집중해서 응답하는 등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표집오차가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높아짐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임의표집이면서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단방향으로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조사가 진행되므로 비과학적이며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 결과에 대한 설득력이 떨어짐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9416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8102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92D050"/>
                </a:solidFill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solidFill>
                  <a:srgbClr val="92D050"/>
                </a:solidFill>
                <a:latin typeface="굴림체" pitchFamily="49" charset="-127"/>
                <a:ea typeface="굴림체" pitchFamily="49" charset="-127"/>
              </a:rPr>
              <a:t>면접 조사란</a:t>
            </a:r>
            <a:r>
              <a:rPr lang="en-US" altLang="ko-KR" sz="2000" dirty="0" smtClean="0">
                <a:solidFill>
                  <a:srgbClr val="92D050"/>
                </a:solidFill>
                <a:latin typeface="굴림체" pitchFamily="49" charset="-127"/>
                <a:ea typeface="굴림체" pitchFamily="49" charset="-127"/>
              </a:rPr>
              <a:t>? 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 조사법은 설문조사의 한 형태로 조사대상자에게 질문을 하고 응답 내용을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기록하는 양식의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면접조사법은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조사대상자와 상호작용을 하기 때문에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역할이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매우중요함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면접자는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조사대상자와 접촉하고 조사에 참여하도록 독려하고 질문을 하고 그 결과를 기록하는 역할을 수행함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면접자의 역할에 따라 왜곡된 정보를 얻을 수 있으며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조사결과의 신뢰도와 타당도 및 응답률 등에 영향을 미치게 되어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역할이 매우 중요함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면접자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선발 및 훈련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 과정에 대한 이해가 필수적이며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면접자가 엄격한 감정 중립의 자세를 가지는 것이 필요함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87624" y="692696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체" panose="020B0609000101010101" pitchFamily="49" charset="-127"/>
                <a:ea typeface="굴림체" panose="020B0609000101010101" pitchFamily="49" charset="-127"/>
              </a:rPr>
              <a:t>2. </a:t>
            </a:r>
            <a:r>
              <a:rPr lang="ko-KR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체" panose="020B0609000101010101" pitchFamily="49" charset="-127"/>
                <a:ea typeface="굴림체" panose="020B0609000101010101" pitchFamily="49" charset="-127"/>
              </a:rPr>
              <a:t>면접 조사</a:t>
            </a:r>
            <a:endParaRPr lang="ko-KR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8102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면접 조사 장점</a:t>
            </a:r>
            <a:endParaRPr lang="en-US" altLang="ko-KR" sz="2000" dirty="0" smtClean="0">
              <a:solidFill>
                <a:srgbClr val="00B0F0"/>
              </a:solidFill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유연성 증대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불명확한 응답을 확인할 수 있고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심층규명을 가능하게 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복잡한 대답을 요구하는 질문도 가능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면접조사 상황의 통제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우편이나 전화설문보다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조사자에게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통제권이 더 많음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조사자가 특정한 상황을 조성하고 조사를 실시할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모든 개별조사 상황을 유사하게 만들어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환경의 차이에 따른 질문과 응답의 무작위적 오류를 줄일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응답장소와 시간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상황을 통일할 수 있고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 대상자 본인이 응답하는지가 확인됨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높은 응답률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2841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810286"/>
          </a:xfrm>
        </p:spPr>
        <p:txBody>
          <a:bodyPr>
            <a:noAutofit/>
          </a:bodyPr>
          <a:lstStyle/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보충적인 정보의 수집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면접조사 환경이나 응답자의 성격 등을 조사자가 보충적으로 기록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수집하는 것이 가능하고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우발적인 반응이나 사건들에 대한 정보도 수집되어 자료분석에 쓰일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대상자의 옷차림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말투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 중 걸려온 전화 통화를 통해 의사소통 방식 수집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범위를 넓힐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질문지법으로 조사가 불가능한 문맹자나 어린이 등 질문지에 대답할 능력이 없는 사람들까지 조사대상으로 삼을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개방형 질문의 응답률과 정확성을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높힐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누락자료를 최소화할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4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6349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면접조사 단점</a:t>
            </a:r>
            <a:endParaRPr lang="en-US" altLang="ko-KR" sz="2000" dirty="0" smtClean="0">
              <a:solidFill>
                <a:srgbClr val="00B0F0"/>
              </a:solidFill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높은 비용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여비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선발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훈련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감독 비용 등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 조사 요원의 편향성 문제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면접자의 안전문제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응답자의 익명성의 부재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민감한 사항에 대해 응답을 거부하거나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진솔성이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보장되기 어려움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면접과정에 대한 지도감독이 어려움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응답에 필요한 충분한 시간을 배려할 수 없어 즉각적으로 응답해야 하는 압박을 받게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4) 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면접조사 수행의 원칙</a:t>
            </a:r>
            <a:endParaRPr lang="en-US" altLang="ko-KR" sz="2000" dirty="0" smtClean="0">
              <a:solidFill>
                <a:srgbClr val="00B0F0"/>
              </a:solidFill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응답자가 편안한 느낌을 갖도록 배려해야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조사자는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대화가 쉽고 편안하게 이루어질 수 있도록 사전 준비해야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응답자가 생각하기에 연구 주제가 가치 있다고 여기도록 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조사자는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연구의 목적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응답자의 선발방법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 내용의 비밀보장 등에 대해서 자세히 설명해서 응답자가 조사에 임할 때 부딪치는 장벽들을 극복할 수 있게 해 주어야 함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6699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5) 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면접 조사의 종류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표준화 면접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표준화된 형식적 면접으로서 수량적 처리를 전제로 한 정보수집이 목적이며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사전에 면접의 목적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질문의 종류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질문의 순서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 시간 등을 계획하여 시행하는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사전에 모든 것이 계획되어 있기 때문에 단 기간에 많은 사람을 대상으로 면접을 할 수 있다는 점에서 효율이 높음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구조화된 또는 계획된 면접이라고도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모든 질문을 조사표에 담고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면접자는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중립적인 태도를 취하면서 거의 기계적으로 질문하기 때문에 구조화된 면접이라고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7877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(1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)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표준화 면접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가끔씩 개방형 질문이 사용되기도 하나 대부분의 문항을 폐쇄형 질문을 사용하여 응답자가 직접 기입하지 않고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기록한다는 측면에서만 차이가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표준화 면접은 면접자가 숙련도가 덜하여도 큰 문제가 되지 않아 대규모 조사에서 선호되는 경향이 있음 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5886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(2)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반표준화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면접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상황에 따라 일정 정도 표준화되어 구체적인 지침이 주어지는 것이 아니라 </a:t>
            </a:r>
            <a:r>
              <a:rPr lang="ko-KR" altLang="en-US" sz="2000" dirty="0" err="1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면접원이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 질문을 수정하거나 문항을 순서를 바꾸는 정도의 자율권이 주어지는 방법</a:t>
            </a:r>
            <a:endParaRPr lang="en-US" altLang="ko-KR" sz="2000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면접자에게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캐어묻기 등에 대한 재량을 주는 대신 </a:t>
            </a:r>
            <a:r>
              <a:rPr lang="ko-KR" altLang="en-US" sz="2000" dirty="0" err="1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면접자는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 주제와 내용을 표준화하는 일에 주의를 기울여야 함</a:t>
            </a:r>
            <a:endParaRPr lang="en-US" altLang="ko-KR" sz="2000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표준화 면접에 비해 숙련된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고용해야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반표준화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면접의 종류로는 초점 면접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임상 면접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비지시적 면접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전화 면접이 있음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0938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(2)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반표준화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면접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초점면접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면접의 목적과 관련하여 경험이 풍부한 응답자를 대상으로 집중적으로 질문하여 연구의 목적을 달성 하는 것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임상면접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개별사회사업이 이루어지는 임상 현장에서 자주 사용하는 방법으로 그 과정이 유연하고 덜 구조화되어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면접의 전반적인 목적이나 계획을 구상하나 구체적인 면접의 강도나 방향은 클라이언트에 의해서 결정됨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당신의 부모님에 대해 이야기 해 주시겠습니까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2761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altLang="ko-KR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개별 조사법</a:t>
            </a:r>
            <a:endParaRPr lang="en-US" altLang="ko-KR" sz="2000" dirty="0" smtClean="0">
              <a:solidFill>
                <a:srgbClr val="7030A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응답자에게 직접 질문지를 배포하고 즉시 응답하게 하는 방법으로 전화 조사나 우편조사의 방법으로 조사하기 힘든 대상을 조사할 때 많이 사용됨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특히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문맹이거나 글을 쓰는 것이 불편한 사람을 조사할 때 활용되며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질문조사 방법과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면접법을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절충한 조사방법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표집방법이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적절하면 모집단을 대표하는 좋은 표본을 얻을 수도 있지만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 대상자를 직접 방문해야 한다는 점에서 기간과 비용이 많이 소모되는 단점이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15616" y="692696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체" panose="020B0609000101010101" pitchFamily="49" charset="-127"/>
                <a:ea typeface="굴림체" panose="020B0609000101010101" pitchFamily="49" charset="-127"/>
              </a:rPr>
              <a:t>1. </a:t>
            </a:r>
            <a:r>
              <a:rPr lang="ko-KR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체" panose="020B0609000101010101" pitchFamily="49" charset="-127"/>
                <a:ea typeface="굴림체" panose="020B0609000101010101" pitchFamily="49" charset="-127"/>
              </a:rPr>
              <a:t>질문지 조사</a:t>
            </a:r>
            <a:endParaRPr lang="ko-KR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3930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(2)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반표준화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면접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비지시적 면접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가장 덜 구조화된 면접조사로 표준화 면접과 반대되는 개념으로 사례의 자세한 기술과 분석이 필요할 때 사용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자유로운 분위기 속에서 어떤 주제에 대해 대화를 하여 이 가운데서 원하는 정보를 얻음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면접원에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따라 질문의 내용과 대답을 이끌어내는 기술이 다르기 때문에 면접자의 면접능력이 매우 중요하며 조사해야 할 항목을 정리한 면접지침을 준비해야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면접자가 상황에 맞게 질문의 내용과 순서를 조정할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6921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(2)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반표준화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면접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전화 면접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간단한 내용의 사회조사에 적합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장점은 비용이 적게 들고 많은 양의 조사를 할 수 있으며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자료의 정확성이 대인 면접에 비해 크게 떨어지지 않고 조사원을 관리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통제 하는 것이 수월하며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조사에 걸리는 시간이 비교적 짧은 점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단점은 조사 요청에 대해 거부하는 비율이 비교적 높고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응답자가 통화도중 전화를 끊는 등 면접 상황을 통제하기 어려움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또한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조사내용의 분량이 비교적 짧게 구성되어야 하기 때문에 상세한 정보 획득은 불가능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4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834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내용 개체 틀 1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05581788"/>
              </p:ext>
            </p:extLst>
          </p:nvPr>
        </p:nvGraphicFramePr>
        <p:xfrm>
          <a:off x="539552" y="1700808"/>
          <a:ext cx="7776864" cy="46662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27584" y="1556792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solidFill>
                  <a:srgbClr val="7030A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6) </a:t>
            </a:r>
            <a:r>
              <a:rPr lang="ko-KR" altLang="en-US" sz="2000" dirty="0" smtClean="0">
                <a:solidFill>
                  <a:srgbClr val="7030A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면접 조사의 절차</a:t>
            </a:r>
            <a:endParaRPr lang="ko-KR" altLang="en-US" sz="2000" dirty="0">
              <a:solidFill>
                <a:srgbClr val="7030A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7027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87624" y="162880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응답자의 확보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응답자의 면접 수락이 없으면 조사가 불가능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먼저 응답자를 확보하기 위해 누구를 면접할 것인지 선정하고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사람들을 만날 수 있는 시간에 방문하는 것이 중요하고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사람을 도저히 못 만날 경우를 대비해 예비표본을 준비하는 것이 필요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응답자의 면접거부에 적절히 대응해야 함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3124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75855996"/>
              </p:ext>
            </p:extLst>
          </p:nvPr>
        </p:nvGraphicFramePr>
        <p:xfrm>
          <a:off x="467544" y="1412776"/>
          <a:ext cx="8604448" cy="4827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1556792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(2) </a:t>
            </a:r>
            <a:r>
              <a:rPr lang="ko-KR" altLang="en-US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면접 개시</a:t>
            </a:r>
            <a:endParaRPr lang="ko-KR" altLang="en-US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4242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(2)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 개시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조사대상자와의 첫 만남에서 좋은 인상을 주고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편안한 면접 분위기를 제공해야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항상 복장이나 태도에 주의를 기울여야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 대상자에 대한 정보를 가지고 있으면 조사 대상자와 유사한 옷차림을 하는 것이 바람직함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4242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(3)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 진행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면접은 가급적 비공식적인 분위기에서 편안하게 진행되어야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이를 위해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질문지를 철저히 숙지하여 응답자가 편안함을 느끼도록 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면접지침을 충실하게 따라야 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질문지의 순서대로 질문해야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 지침은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편향을 줄이기 위한 것이며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질문지의 순서는 조사목적에 맞게 설계되어 있음으로 임의로 바꾸지 않아야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질문지의 문항은 적혀 있는 대로 질문해야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면접의 순탄한 흐름을 위해 단계적으로 진행되어야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특정 응답을 유도하거나 시사해서는 안 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답을 재촉하거나 유도하는 보충질문을 하는 것은 바람직하지 않음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938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(4)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프로빙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기법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 과정에서 원하는 답이 나오지 않을 경우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프로빙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(probing)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기법을 사용하여 불충분한 답변을 보충하거나 불확실한 답변을 수정하여 올바른 답변을 얻어낼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프로빙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기법은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두가지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형태로 제시됨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err="1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첫번째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질문지에 인쇄된 형태로 일반적인 사항을 묻는 질문에 이어서 보다 구체적인 정보를 원할 경우 이루어지며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두번째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면접과정에서 면접자가 행하는 형태로 면접하는 과정에서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보다 많은 정보를 얻기 위해 추가적인 질문을 하는 경우 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938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(4)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프로빙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기법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구체적인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프로빙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기법은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완성형 질문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“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 밖에 더 하실 말씀은 없으신가요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?”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와 같은 질문으로 응답자로 하여금 내용을 더 보완하거나 종결을 유도하는 질문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명료화 질문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:”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좀 더 자세히 설명해 주시겠습니까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?” 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정확하게 언제 있었던 일인가요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?”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와 같이 모호하거나 모순된 내용의 응답을 보다 자세하고 명확하게 하는 것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경로형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질문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:”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어디서 들었던 내용이다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””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누가 그런 소리를 하더라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”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등과 같이 내용의 출처가 불분명한 응답의 근거나 출처를 밝히기 위해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누구는 구체적으로 어떤 사람을 지칭합니까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?” 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어디서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누구로부터 이야기를 들으셨습니까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?”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와 같은 질문을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7891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87624" y="1556792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(4) </a:t>
            </a:r>
            <a:r>
              <a:rPr lang="ko-KR" altLang="en-US" sz="1800" dirty="0" err="1" smtClean="0">
                <a:latin typeface="굴림체" pitchFamily="49" charset="-127"/>
                <a:ea typeface="굴림체" pitchFamily="49" charset="-127"/>
              </a:rPr>
              <a:t>프로빙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 기법</a:t>
            </a:r>
            <a:endParaRPr lang="en-US" altLang="ko-KR" sz="18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구체적인 </a:t>
            </a:r>
            <a:r>
              <a:rPr lang="ko-KR" altLang="en-US" sz="1800" dirty="0" err="1" smtClean="0">
                <a:latin typeface="굴림체" pitchFamily="49" charset="-127"/>
                <a:ea typeface="굴림체" pitchFamily="49" charset="-127"/>
              </a:rPr>
              <a:t>프로빙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 기법은</a:t>
            </a:r>
            <a:endParaRPr lang="en-US" altLang="ko-KR" sz="18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침묵이나 무언의 암시기법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: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좀 더 자세한 정보를 원할 경우 응답자로 하여금 어색한 느낌을 받도록 면접자가 아무 말도 하지 않거나 응답자의 눈을 주시하는 기법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응답자는 면접자의 이러한 태도에 뭔가 이야기를 더 해야 할 것 같은 압박감을 느껴 추가적인 설명이나 정보를 제공함</a:t>
            </a:r>
            <a:endParaRPr lang="en-US" altLang="ko-KR" sz="18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반복 질문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한 번 더 질문하여 보다 분명한 대답을 요구함</a:t>
            </a:r>
            <a:endParaRPr lang="en-US" altLang="ko-KR" sz="18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18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1800" dirty="0" err="1" smtClean="0">
                <a:latin typeface="굴림체" pitchFamily="49" charset="-127"/>
                <a:ea typeface="굴림체" pitchFamily="49" charset="-127"/>
              </a:rPr>
              <a:t>프로빙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 기법은 </a:t>
            </a:r>
            <a:r>
              <a:rPr lang="ko-KR" altLang="en-US" sz="18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중립적으로 사용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되어야 하며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한 가지 질문에 대한 심층적인 정보를 얻기 위해 사용되어야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하고 </a:t>
            </a:r>
            <a:r>
              <a:rPr lang="ko-KR" altLang="en-US" sz="18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다른 질문에 영향을 미치지 않아야 함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또한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 err="1" smtClean="0">
                <a:latin typeface="굴림체" pitchFamily="49" charset="-127"/>
                <a:ea typeface="굴림체" pitchFamily="49" charset="-127"/>
              </a:rPr>
              <a:t>프로빙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 기법을 사용할 때는 이를 기록하여 </a:t>
            </a:r>
            <a:r>
              <a:rPr lang="ko-KR" altLang="en-US" sz="18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모든 응답자에게 동일한 </a:t>
            </a:r>
            <a:r>
              <a:rPr lang="ko-KR" altLang="en-US" sz="1800" dirty="0" err="1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프로빙</a:t>
            </a:r>
            <a:r>
              <a:rPr lang="ko-KR" altLang="en-US" sz="18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 기법을 사용함으로써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기법 자체가 응답에 미치는 영향을 최소화하도록 해야 함 </a:t>
            </a:r>
            <a:endParaRPr lang="en-US" altLang="ko-KR" sz="18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7162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altLang="ko-KR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집단 조사법</a:t>
            </a:r>
            <a:endParaRPr lang="en-US" altLang="ko-KR" sz="2000" dirty="0" smtClean="0">
              <a:solidFill>
                <a:srgbClr val="7030A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 대상자를 특정한 장소에 모아 놓고 질문지를 배포하여 자기보고식으로 응답하게 하는 조사방법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중학생의 학교폭력이나 정신건강 실태를 조사하기 위해 수업시간을 이용하여 학생에게 설명하고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질문지를 배포한 후 응답하게 하는 것 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8751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(5)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응답의 기록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응답의 기록은 주로 다음의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가지 방법으로 이루어 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응답을 미리 정해진 범주로 분류하는 방법으로 특별한 기술이 필요하지 않음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대부분 표준화 면접은 폐쇄형 질문으로 구성되어 있어 주로 사용됨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 내용을 요약하는 방법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비 표준화 면접에서는 개방형 질문이 많고 응답이 길게 이어지는 경우가 많아 이를 요약하여 기록해야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응답의 내용을 정확하게 기록할 수 있게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면접원에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대한 교육이 필요함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938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(5)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응답의 기록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응답의 기록은 주로 다음의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가지 방법으로 이루어 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 내용을 그대로 옮겨 적는 방법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응답을 요약할 경우 면접자의 편견이 개입되거나 중요한 내용이 누락될 수 있기 때문에 이를 사용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그러나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이는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면접자에게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큰 부담으로 느껴질 수 있으며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오히려 면접자가 면접에 집중을 못하여 응답자의 반응에 소홀해지는 문제점을 나을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녹음기나 테이프로 면접을 녹화하는 방법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면접자의 기록에 대한 부담을 덜어주어 보다 집중할 수 있게 하는 장점이 있으나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나중에 이를 다시 풀어서 기록해야 하기 때문에 시간과 비용이 소모되는 단점이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8313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(6)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면접의 종료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준비한 문항에 대한 정보를 모두 얻으면 면접이 종료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면접에 사용된 자료를 정리하고 빠진 응답이 없는지 자세하게 확인해야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응답자에게 협조에 대한 감사의 인사말을 정중하게 하는 것이 좋음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좋은 감정으로 종료함으로써 미래에 보충적인 질문이 필요한 경우 다시 면접할 수 있는 여지를 남겨주어야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면접에 소요된 시간 및 장소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응답자의 태도와 이해도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민감하게 반응한 문항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잘 이해하지 못했던 문항 등을 기록해 주는 것이 필요함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7759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altLang="ko-KR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집단 조사법</a:t>
            </a:r>
            <a:endParaRPr lang="en-US" altLang="ko-KR" sz="2000" dirty="0" smtClean="0">
              <a:solidFill>
                <a:srgbClr val="7030A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집단 조사법의 장점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조사에 소요되는 시간과 비용을 최소화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조사를 간편하게 진행 할 수 있어 조사원 수를 줄일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조사의 조건을 표준화함으로써 응답조건을 동등하게 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조사과정에서 응답자와 직접 대화가 가능하여 질문에 대한 오류를 최소화할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조사원이 설문조사의 전 과정을 관리하여 타인이 대리 작성하는 것과 같이 조사과정에서 발생할 수 있는 문제를 최소화 할 수 있음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9111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15616" y="1556792"/>
            <a:ext cx="7215238" cy="4483113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altLang="ko-KR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2)</a:t>
            </a: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집단 조사법</a:t>
            </a:r>
            <a:endParaRPr lang="en-US" altLang="ko-KR" sz="2000" dirty="0" smtClean="0">
              <a:solidFill>
                <a:srgbClr val="7030A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집단 조사법의 단점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응답자의 개인차를 무시함으로써 조사의 타당도가 낮아질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응답자가 질문지에 오기하는 경우 시정이 어려움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조사대상자를 일정한 장소와 시간대에 모으는 것이 어려움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조사과정에서 옆 사람이나 타인으로부터 영향을 받을 가능성이 있어 응답자를 통제하는 것이 힘듦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표본추출 절차를 연구자가 주도하지 못하고 집단의 담당자가 하게 되면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표집방법에서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편의추출 가능성을 배제할 수 없음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5280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altLang="ko-KR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집단 조사법</a:t>
            </a:r>
            <a:endParaRPr lang="en-US" altLang="ko-KR" sz="2000" dirty="0" smtClean="0">
              <a:solidFill>
                <a:srgbClr val="7030A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집단 조사법의 단점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집단을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대상으로 시행하기 때문에 조사자가 원하는 표본을 구하기 어려움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조사대상자를 섭외하는 경우에 학교나 기업 같은 조직과 직접적인 관련이 되어 있지 않은 사람은 조사에 대한 협조를 구하기가 어려움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6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0145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87624" y="1628800"/>
            <a:ext cx="7215238" cy="44831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000" dirty="0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전화설문</a:t>
            </a:r>
            <a:endParaRPr lang="en-US" altLang="ko-KR" sz="2000" dirty="0" smtClean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준대면적인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자료수집 방법을 사용하는 것이 특징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전화설문 장점</a:t>
            </a:r>
            <a:endParaRPr lang="en-US" altLang="ko-KR" sz="2000" dirty="0" smtClean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경제적 효율성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인건비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교통비 등 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접근성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확보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정확한 자료수집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대인면접에 비해 수집된 자료의 정확성이 뒤지지 않음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오히려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수퍼바이저의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중앙집중식 통제하에서 일관된 면접조사를 수행하기 때문에 대인면접 조사 보다 더 일관된 자료를 획득할 수도 있음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신속성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어떤 이슈에 대해 신속하게 알아봄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5807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전화설문 단점은</a:t>
            </a:r>
            <a:endParaRPr lang="en-US" altLang="ko-KR" sz="2000" dirty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응답자에 대한 통제가 어려움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일방적으로 전화를 끊는 경우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시간적인 제약이 따름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주로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15-20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분 이내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부가적인 정보수집이 어려움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옷차림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용모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표정 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주제의 한정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복잡한 다중 응답의 항목이 주어져야 하는 주제의 경우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전화 번호부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미기재자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누락될 가능성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응답자의 방어나 무응답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3345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가을">
  <a:themeElements>
    <a:clrScheme name="가을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가을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가을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1601</TotalTime>
  <Words>2482</Words>
  <Application>Microsoft Office PowerPoint</Application>
  <PresentationFormat>화면 슬라이드 쇼(4:3)</PresentationFormat>
  <Paragraphs>310</Paragraphs>
  <Slides>42</Slides>
  <Notes>42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42</vt:i4>
      </vt:variant>
    </vt:vector>
  </HeadingPairs>
  <TitlesOfParts>
    <vt:vector size="51" baseType="lpstr">
      <vt:lpstr>HY견고딕</vt:lpstr>
      <vt:lpstr>HY수평선M</vt:lpstr>
      <vt:lpstr>HY얕은샘물M</vt:lpstr>
      <vt:lpstr>굴림체</vt:lpstr>
      <vt:lpstr>맑은 고딕</vt:lpstr>
      <vt:lpstr>Tw Cen MT</vt:lpstr>
      <vt:lpstr>Wingdings</vt:lpstr>
      <vt:lpstr>Wingdings 2</vt:lpstr>
      <vt:lpstr>가을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My</dc:creator>
  <cp:lastModifiedBy>USER</cp:lastModifiedBy>
  <cp:revision>81</cp:revision>
  <dcterms:created xsi:type="dcterms:W3CDTF">2011-04-30T15:15:01Z</dcterms:created>
  <dcterms:modified xsi:type="dcterms:W3CDTF">2023-10-31T06:53:34Z</dcterms:modified>
</cp:coreProperties>
</file>