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14" r:id="rId2"/>
    <p:sldId id="274" r:id="rId3"/>
    <p:sldId id="284" r:id="rId4"/>
    <p:sldId id="295" r:id="rId5"/>
    <p:sldId id="297" r:id="rId6"/>
    <p:sldId id="298" r:id="rId7"/>
    <p:sldId id="285" r:id="rId8"/>
    <p:sldId id="309" r:id="rId9"/>
    <p:sldId id="310" r:id="rId10"/>
    <p:sldId id="311" r:id="rId11"/>
    <p:sldId id="302" r:id="rId12"/>
    <p:sldId id="300" r:id="rId13"/>
    <p:sldId id="301" r:id="rId14"/>
    <p:sldId id="303" r:id="rId15"/>
    <p:sldId id="308" r:id="rId16"/>
    <p:sldId id="306" r:id="rId17"/>
    <p:sldId id="313" r:id="rId18"/>
    <p:sldId id="307" r:id="rId19"/>
    <p:sldId id="312" r:id="rId20"/>
    <p:sldId id="315" r:id="rId21"/>
    <p:sldId id="316" r:id="rId2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6" autoAdjust="0"/>
    <p:restoredTop sz="94599" autoAdjust="0"/>
  </p:normalViewPr>
  <p:slideViewPr>
    <p:cSldViewPr>
      <p:cViewPr varScale="1">
        <p:scale>
          <a:sx n="107" d="100"/>
          <a:sy n="107" d="100"/>
        </p:scale>
        <p:origin x="3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DA69E-21F3-480C-BDDA-B2FB162E531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F2CAD3FA-EE5E-495D-9DCB-1B35D752C993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갓 태어난 아기</a:t>
          </a:r>
          <a:endParaRPr lang="ko-KR" altLang="en-US" sz="1200" dirty="0"/>
        </a:p>
      </dgm:t>
    </dgm:pt>
    <dgm:pt modelId="{6C435137-8086-4407-8805-39F07757FAD0}" type="parTrans" cxnId="{2564EE8E-5893-4D02-97AC-1712F727ADB1}">
      <dgm:prSet/>
      <dgm:spPr/>
      <dgm:t>
        <a:bodyPr/>
        <a:lstStyle/>
        <a:p>
          <a:pPr latinLnBrk="1"/>
          <a:endParaRPr lang="ko-KR" altLang="en-US"/>
        </a:p>
      </dgm:t>
    </dgm:pt>
    <dgm:pt modelId="{4BCF0AA0-BB3C-4E60-B741-874DED70DEFF}" type="sibTrans" cxnId="{2564EE8E-5893-4D02-97AC-1712F727ADB1}">
      <dgm:prSet/>
      <dgm:spPr/>
      <dgm:t>
        <a:bodyPr/>
        <a:lstStyle/>
        <a:p>
          <a:pPr latinLnBrk="1"/>
          <a:endParaRPr lang="ko-KR" altLang="en-US"/>
        </a:p>
      </dgm:t>
    </dgm:pt>
    <dgm:pt modelId="{8CCF59F8-8E9E-4851-8D44-9D884599F8E8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자기와 외부대상을 구분하는 능력이 없음</a:t>
          </a:r>
          <a:endParaRPr lang="ko-KR" altLang="en-US" sz="1200" dirty="0"/>
        </a:p>
      </dgm:t>
    </dgm:pt>
    <dgm:pt modelId="{F8397E08-52E4-4977-8289-6AFD55BA5C41}" type="parTrans" cxnId="{F43E1CB7-539D-471B-A1B9-B79CAC1EACD4}">
      <dgm:prSet/>
      <dgm:spPr/>
      <dgm:t>
        <a:bodyPr/>
        <a:lstStyle/>
        <a:p>
          <a:pPr latinLnBrk="1"/>
          <a:endParaRPr lang="ko-KR" altLang="en-US"/>
        </a:p>
      </dgm:t>
    </dgm:pt>
    <dgm:pt modelId="{EBCA2A5E-2F77-48CA-A42C-22E2B74E4F58}" type="sibTrans" cxnId="{F43E1CB7-539D-471B-A1B9-B79CAC1EACD4}">
      <dgm:prSet/>
      <dgm:spPr/>
      <dgm:t>
        <a:bodyPr/>
        <a:lstStyle/>
        <a:p>
          <a:pPr latinLnBrk="1"/>
          <a:endParaRPr lang="ko-KR" altLang="en-US"/>
        </a:p>
      </dgm:t>
    </dgm:pt>
    <dgm:pt modelId="{299DA1AF-BF73-420F-BFDA-5DE0F3F0EF0B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이유기</a:t>
          </a:r>
          <a:endParaRPr lang="ko-KR" altLang="en-US" sz="1200" dirty="0"/>
        </a:p>
      </dgm:t>
    </dgm:pt>
    <dgm:pt modelId="{DC01E0F5-6D88-437B-9034-1E596FBB61E9}" type="parTrans" cxnId="{EE0D099B-5C0C-4802-85D7-89FCDAB6FE5E}">
      <dgm:prSet/>
      <dgm:spPr/>
      <dgm:t>
        <a:bodyPr/>
        <a:lstStyle/>
        <a:p>
          <a:pPr latinLnBrk="1"/>
          <a:endParaRPr lang="ko-KR" altLang="en-US"/>
        </a:p>
      </dgm:t>
    </dgm:pt>
    <dgm:pt modelId="{8BF501CB-03E7-4FFA-A3A1-41300CBBE46C}" type="sibTrans" cxnId="{EE0D099B-5C0C-4802-85D7-89FCDAB6FE5E}">
      <dgm:prSet/>
      <dgm:spPr/>
      <dgm:t>
        <a:bodyPr/>
        <a:lstStyle/>
        <a:p>
          <a:pPr latinLnBrk="1"/>
          <a:endParaRPr lang="ko-KR" altLang="en-US"/>
        </a:p>
      </dgm:t>
    </dgm:pt>
    <dgm:pt modelId="{8DD91856-B00C-4E4C-929C-6366BF48B2C7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자기와 어머니를 구분하게 되고 어머니와 분리를 위한 연습을 함</a:t>
          </a:r>
          <a:endParaRPr lang="ko-KR" altLang="en-US" sz="1200" dirty="0"/>
        </a:p>
      </dgm:t>
    </dgm:pt>
    <dgm:pt modelId="{B5E93D84-FCA5-44EE-B65F-2BDB30B27B66}" type="parTrans" cxnId="{621335E9-494D-4D99-AF5D-20339AB05A95}">
      <dgm:prSet/>
      <dgm:spPr/>
      <dgm:t>
        <a:bodyPr/>
        <a:lstStyle/>
        <a:p>
          <a:pPr latinLnBrk="1"/>
          <a:endParaRPr lang="ko-KR" altLang="en-US"/>
        </a:p>
      </dgm:t>
    </dgm:pt>
    <dgm:pt modelId="{C53FA0F5-84EF-408A-9044-1B2A619F7114}" type="sibTrans" cxnId="{621335E9-494D-4D99-AF5D-20339AB05A95}">
      <dgm:prSet/>
      <dgm:spPr/>
      <dgm:t>
        <a:bodyPr/>
        <a:lstStyle/>
        <a:p>
          <a:pPr latinLnBrk="1"/>
          <a:endParaRPr lang="ko-KR" altLang="en-US"/>
        </a:p>
      </dgm:t>
    </dgm:pt>
    <dgm:pt modelId="{DA8E2B22-FDEB-4495-A018-7DF2F36F543F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만 </a:t>
          </a:r>
          <a:r>
            <a:rPr lang="en-US" altLang="ko-KR" sz="1200" dirty="0" smtClean="0"/>
            <a:t>2</a:t>
          </a:r>
          <a:r>
            <a:rPr lang="ko-KR" altLang="en-US" sz="1200" dirty="0" smtClean="0"/>
            <a:t>세 전후</a:t>
          </a:r>
          <a:endParaRPr lang="ko-KR" altLang="en-US" sz="1200" dirty="0"/>
        </a:p>
      </dgm:t>
    </dgm:pt>
    <dgm:pt modelId="{57583050-7C46-49DC-ADDB-5DA6E8A75FCD}" type="parTrans" cxnId="{CEC7BCCE-AB02-4D6B-96AD-CA68DA256D26}">
      <dgm:prSet/>
      <dgm:spPr/>
      <dgm:t>
        <a:bodyPr/>
        <a:lstStyle/>
        <a:p>
          <a:pPr latinLnBrk="1"/>
          <a:endParaRPr lang="ko-KR" altLang="en-US"/>
        </a:p>
      </dgm:t>
    </dgm:pt>
    <dgm:pt modelId="{88BB7AFA-0E85-4AEA-9915-81E52CCEF3E8}" type="sibTrans" cxnId="{CEC7BCCE-AB02-4D6B-96AD-CA68DA256D26}">
      <dgm:prSet/>
      <dgm:spPr/>
      <dgm:t>
        <a:bodyPr/>
        <a:lstStyle/>
        <a:p>
          <a:pPr latinLnBrk="1"/>
          <a:endParaRPr lang="ko-KR" altLang="en-US"/>
        </a:p>
      </dgm:t>
    </dgm:pt>
    <dgm:pt modelId="{71744BFC-81C6-4D22-9131-DB43FA84BDE2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어머니의 보호에서 벗어나 자기 고집대로 행동하려는 동시에  세상이 자기 뜻대로 되지 않는 다는 것을 경험하게 됨</a:t>
          </a:r>
          <a:endParaRPr lang="ko-KR" altLang="en-US" sz="1200" dirty="0"/>
        </a:p>
      </dgm:t>
    </dgm:pt>
    <dgm:pt modelId="{01D69B79-FC2F-40DC-BEE6-68F131BC4682}" type="parTrans" cxnId="{2B5FCE19-5226-4EFC-BA1D-E991DC85A8C5}">
      <dgm:prSet/>
      <dgm:spPr/>
      <dgm:t>
        <a:bodyPr/>
        <a:lstStyle/>
        <a:p>
          <a:pPr latinLnBrk="1"/>
          <a:endParaRPr lang="ko-KR" altLang="en-US"/>
        </a:p>
      </dgm:t>
    </dgm:pt>
    <dgm:pt modelId="{5BB548B8-9342-4C33-9EB2-4A8C7B38574F}" type="sibTrans" cxnId="{2B5FCE19-5226-4EFC-BA1D-E991DC85A8C5}">
      <dgm:prSet/>
      <dgm:spPr/>
      <dgm:t>
        <a:bodyPr/>
        <a:lstStyle/>
        <a:p>
          <a:pPr latinLnBrk="1"/>
          <a:endParaRPr lang="ko-KR" altLang="en-US"/>
        </a:p>
      </dgm:t>
    </dgm:pt>
    <dgm:pt modelId="{76710D69-69BF-4637-B8F6-FDFE7C528E85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어머니는 객관적 대상이 아니라 자기자신으로 체험하는 존재라는 뜻에서 자기대상</a:t>
          </a:r>
          <a:r>
            <a:rPr lang="en-US" altLang="ko-KR" sz="1200" dirty="0" smtClean="0"/>
            <a:t>(self object)</a:t>
          </a:r>
          <a:r>
            <a:rPr lang="ko-KR" altLang="en-US" sz="1200" dirty="0" smtClean="0"/>
            <a:t>이라고</a:t>
          </a:r>
          <a:r>
            <a:rPr lang="en-US" altLang="ko-KR" sz="1200" dirty="0" smtClean="0"/>
            <a:t> </a:t>
          </a:r>
          <a:r>
            <a:rPr lang="ko-KR" altLang="en-US" sz="1200" dirty="0" smtClean="0"/>
            <a:t>함</a:t>
          </a:r>
          <a:endParaRPr lang="ko-KR" altLang="en-US" sz="1200" dirty="0"/>
        </a:p>
      </dgm:t>
    </dgm:pt>
    <dgm:pt modelId="{4FE067E3-3004-4002-9FC9-8BFC6703370A}" type="parTrans" cxnId="{CA853114-7B36-4599-8D65-A1B541761825}">
      <dgm:prSet/>
      <dgm:spPr/>
      <dgm:t>
        <a:bodyPr/>
        <a:lstStyle/>
        <a:p>
          <a:pPr latinLnBrk="1"/>
          <a:endParaRPr lang="ko-KR" altLang="en-US"/>
        </a:p>
      </dgm:t>
    </dgm:pt>
    <dgm:pt modelId="{3FD3EBDC-57C4-4587-A565-20C059DF52D8}" type="sibTrans" cxnId="{CA853114-7B36-4599-8D65-A1B541761825}">
      <dgm:prSet/>
      <dgm:spPr/>
      <dgm:t>
        <a:bodyPr/>
        <a:lstStyle/>
        <a:p>
          <a:pPr latinLnBrk="1"/>
          <a:endParaRPr lang="ko-KR" altLang="en-US"/>
        </a:p>
      </dgm:t>
    </dgm:pt>
    <dgm:pt modelId="{23D74D2A-A4DC-4ED1-A5C1-226C3B74FB49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어머니가 사랑으로 아기를 돌보는 경우 긍정적인 자기를 경험하게 됨</a:t>
          </a:r>
          <a:endParaRPr lang="ko-KR" altLang="en-US" sz="1200" dirty="0"/>
        </a:p>
      </dgm:t>
    </dgm:pt>
    <dgm:pt modelId="{3171882D-6C55-49E3-AA89-C49673E1D7CA}" type="parTrans" cxnId="{35E2C9AC-BB04-4ECB-81ED-D78231F65000}">
      <dgm:prSet/>
      <dgm:spPr/>
      <dgm:t>
        <a:bodyPr/>
        <a:lstStyle/>
        <a:p>
          <a:pPr latinLnBrk="1"/>
          <a:endParaRPr lang="ko-KR" altLang="en-US"/>
        </a:p>
      </dgm:t>
    </dgm:pt>
    <dgm:pt modelId="{671F3F3C-5D99-4297-98F4-8E462600B042}" type="sibTrans" cxnId="{35E2C9AC-BB04-4ECB-81ED-D78231F65000}">
      <dgm:prSet/>
      <dgm:spPr/>
      <dgm:t>
        <a:bodyPr/>
        <a:lstStyle/>
        <a:p>
          <a:pPr latinLnBrk="1"/>
          <a:endParaRPr lang="ko-KR" altLang="en-US"/>
        </a:p>
      </dgm:t>
    </dgm:pt>
    <dgm:pt modelId="{9CAEBC6C-840C-4051-81B5-90B01F8385A9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어머니가 </a:t>
          </a:r>
          <a:r>
            <a:rPr lang="ko-KR" altLang="en-US" sz="1200" dirty="0" err="1" smtClean="0"/>
            <a:t>없을때</a:t>
          </a:r>
          <a:r>
            <a:rPr lang="ko-KR" altLang="en-US" sz="1200" dirty="0" smtClean="0"/>
            <a:t> 심리적으로 의존하고 </a:t>
          </a:r>
          <a:r>
            <a:rPr lang="ko-KR" altLang="en-US" sz="1200" dirty="0" err="1" smtClean="0"/>
            <a:t>안전감을</a:t>
          </a:r>
          <a:r>
            <a:rPr lang="ko-KR" altLang="en-US" sz="1200" dirty="0" smtClean="0"/>
            <a:t> 느낄 수 있는 대상인 과도기적 대상</a:t>
          </a:r>
          <a:r>
            <a:rPr lang="en-US" altLang="ko-KR" sz="1200" dirty="0" smtClean="0"/>
            <a:t>(transitional object)</a:t>
          </a:r>
          <a:r>
            <a:rPr lang="ko-KR" altLang="en-US" sz="1200" dirty="0" smtClean="0"/>
            <a:t>를</a:t>
          </a:r>
          <a:r>
            <a:rPr lang="en-US" altLang="ko-KR" sz="1200" dirty="0" smtClean="0"/>
            <a:t> </a:t>
          </a:r>
          <a:r>
            <a:rPr lang="ko-KR" altLang="en-US" sz="1200" dirty="0" smtClean="0"/>
            <a:t>갖기도 함</a:t>
          </a:r>
          <a:r>
            <a:rPr lang="en-US" altLang="ko-KR" sz="1200" dirty="0" smtClean="0"/>
            <a:t>(</a:t>
          </a:r>
          <a:r>
            <a:rPr lang="ko-KR" altLang="en-US" sz="1200" dirty="0" smtClean="0"/>
            <a:t>이불</a:t>
          </a:r>
          <a:r>
            <a:rPr lang="en-US" altLang="ko-KR" sz="1200" dirty="0" smtClean="0"/>
            <a:t>, </a:t>
          </a:r>
          <a:r>
            <a:rPr lang="ko-KR" altLang="en-US" sz="1200" dirty="0" smtClean="0"/>
            <a:t>배게</a:t>
          </a:r>
          <a:r>
            <a:rPr lang="en-US" altLang="ko-KR" sz="1200" dirty="0" smtClean="0"/>
            <a:t>, </a:t>
          </a:r>
          <a:r>
            <a:rPr lang="ko-KR" altLang="en-US" sz="1200" dirty="0" smtClean="0"/>
            <a:t>젖병</a:t>
          </a:r>
          <a:r>
            <a:rPr lang="en-US" altLang="ko-KR" sz="1200" dirty="0" smtClean="0"/>
            <a:t>, </a:t>
          </a:r>
          <a:r>
            <a:rPr lang="ko-KR" altLang="en-US" sz="1200" dirty="0" smtClean="0"/>
            <a:t>장난감 등</a:t>
          </a:r>
          <a:r>
            <a:rPr lang="en-US" altLang="ko-KR" sz="1200" dirty="0" smtClean="0"/>
            <a:t>)</a:t>
          </a:r>
          <a:endParaRPr lang="ko-KR" altLang="en-US" sz="1200" dirty="0"/>
        </a:p>
      </dgm:t>
    </dgm:pt>
    <dgm:pt modelId="{1BE09A49-4F6C-4C1C-B991-EDDF1A8F1102}" type="parTrans" cxnId="{82228E75-B88B-45BD-9B29-65B2CA79E3C5}">
      <dgm:prSet/>
      <dgm:spPr/>
      <dgm:t>
        <a:bodyPr/>
        <a:lstStyle/>
        <a:p>
          <a:pPr latinLnBrk="1"/>
          <a:endParaRPr lang="ko-KR" altLang="en-US"/>
        </a:p>
      </dgm:t>
    </dgm:pt>
    <dgm:pt modelId="{7DED80BF-6657-4FB5-A51E-0A51471F2BC7}" type="sibTrans" cxnId="{82228E75-B88B-45BD-9B29-65B2CA79E3C5}">
      <dgm:prSet/>
      <dgm:spPr/>
      <dgm:t>
        <a:bodyPr/>
        <a:lstStyle/>
        <a:p>
          <a:pPr latinLnBrk="1"/>
          <a:endParaRPr lang="ko-KR" altLang="en-US"/>
        </a:p>
      </dgm:t>
    </dgm:pt>
    <dgm:pt modelId="{B11450E9-A58B-49C9-A45C-025F6895EC30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아이가 어머니를 떠날 때 보내주고</a:t>
          </a:r>
          <a:r>
            <a:rPr lang="en-US" altLang="ko-KR" sz="1200" dirty="0" smtClean="0"/>
            <a:t>, </a:t>
          </a:r>
          <a:r>
            <a:rPr lang="ko-KR" altLang="en-US" sz="1200" dirty="0" smtClean="0"/>
            <a:t>좌절을 경험하고 되돌아오려 할 때 받아주는 과정을 통해 분리</a:t>
          </a:r>
          <a:r>
            <a:rPr lang="en-US" altLang="ko-KR" sz="1200" dirty="0" smtClean="0"/>
            <a:t>-</a:t>
          </a:r>
          <a:r>
            <a:rPr lang="ko-KR" altLang="en-US" sz="1200" dirty="0" smtClean="0"/>
            <a:t>개별화를 경험하게 됨 </a:t>
          </a:r>
          <a:endParaRPr lang="ko-KR" altLang="en-US" sz="1200" dirty="0"/>
        </a:p>
      </dgm:t>
    </dgm:pt>
    <dgm:pt modelId="{9143A7D6-7EFE-4FEE-B588-48D9A1D5B82E}" type="parTrans" cxnId="{3D18778A-2DC6-4A2D-881B-1CBF2E0B4EA0}">
      <dgm:prSet/>
      <dgm:spPr/>
      <dgm:t>
        <a:bodyPr/>
        <a:lstStyle/>
        <a:p>
          <a:pPr latinLnBrk="1"/>
          <a:endParaRPr lang="ko-KR" altLang="en-US"/>
        </a:p>
      </dgm:t>
    </dgm:pt>
    <dgm:pt modelId="{D2EC82DF-4D53-4831-B5EB-4691ED7FEBF1}" type="sibTrans" cxnId="{3D18778A-2DC6-4A2D-881B-1CBF2E0B4EA0}">
      <dgm:prSet/>
      <dgm:spPr/>
      <dgm:t>
        <a:bodyPr/>
        <a:lstStyle/>
        <a:p>
          <a:pPr latinLnBrk="1"/>
          <a:endParaRPr lang="ko-KR" altLang="en-US"/>
        </a:p>
      </dgm:t>
    </dgm:pt>
    <dgm:pt modelId="{558815CD-906B-48F1-A872-C597FB2851ED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만</a:t>
          </a:r>
          <a:r>
            <a:rPr lang="en-US" altLang="ko-KR" sz="1200" dirty="0" smtClean="0"/>
            <a:t>3</a:t>
          </a:r>
          <a:r>
            <a:rPr lang="ko-KR" altLang="en-US" sz="1200" dirty="0" smtClean="0"/>
            <a:t>세</a:t>
          </a:r>
          <a:endParaRPr lang="ko-KR" altLang="en-US" sz="1200" dirty="0"/>
        </a:p>
      </dgm:t>
    </dgm:pt>
    <dgm:pt modelId="{B2270A04-FC58-4105-B979-3A261A308491}" type="parTrans" cxnId="{4E5A0FDB-9599-4F1C-9DA8-D2AFB1C23A86}">
      <dgm:prSet/>
      <dgm:spPr/>
      <dgm:t>
        <a:bodyPr/>
        <a:lstStyle/>
        <a:p>
          <a:pPr latinLnBrk="1"/>
          <a:endParaRPr lang="ko-KR" altLang="en-US"/>
        </a:p>
      </dgm:t>
    </dgm:pt>
    <dgm:pt modelId="{A8EB17B0-2005-41DA-AC8A-28DC133792B1}" type="sibTrans" cxnId="{4E5A0FDB-9599-4F1C-9DA8-D2AFB1C23A86}">
      <dgm:prSet/>
      <dgm:spPr/>
      <dgm:t>
        <a:bodyPr/>
        <a:lstStyle/>
        <a:p>
          <a:pPr latinLnBrk="1"/>
          <a:endParaRPr lang="ko-KR" altLang="en-US"/>
        </a:p>
      </dgm:t>
    </dgm:pt>
    <dgm:pt modelId="{FC95E2A2-46C1-493E-8BD0-5D8DDCF751B4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대상영속성을 가지게 되고 모든 대상이 좋은 점과 나쁜 점을 가지고 있다는 것을 받아들이게 됨</a:t>
          </a:r>
          <a:endParaRPr lang="ko-KR" altLang="en-US" sz="1200" dirty="0"/>
        </a:p>
      </dgm:t>
    </dgm:pt>
    <dgm:pt modelId="{7F95971D-DCE2-4CF9-916F-F1F598CCE959}" type="parTrans" cxnId="{83617310-0F50-4288-B816-C0BB9EEAC12D}">
      <dgm:prSet/>
      <dgm:spPr/>
      <dgm:t>
        <a:bodyPr/>
        <a:lstStyle/>
        <a:p>
          <a:pPr latinLnBrk="1"/>
          <a:endParaRPr lang="ko-KR" altLang="en-US"/>
        </a:p>
      </dgm:t>
    </dgm:pt>
    <dgm:pt modelId="{38B260EF-DC99-407E-B568-215E6802F1D8}" type="sibTrans" cxnId="{83617310-0F50-4288-B816-C0BB9EEAC12D}">
      <dgm:prSet/>
      <dgm:spPr/>
      <dgm:t>
        <a:bodyPr/>
        <a:lstStyle/>
        <a:p>
          <a:pPr latinLnBrk="1"/>
          <a:endParaRPr lang="ko-KR" altLang="en-US"/>
        </a:p>
      </dgm:t>
    </dgm:pt>
    <dgm:pt modelId="{DEF4D6FD-3287-4A9A-83D7-653341A20EF1}" type="pres">
      <dgm:prSet presAssocID="{87EDA69E-21F3-480C-BDDA-B2FB162E531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B239CE-33EF-44FF-879A-CF9D9BDBEE02}" type="pres">
      <dgm:prSet presAssocID="{F2CAD3FA-EE5E-495D-9DCB-1B35D752C99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20B648C-4BA9-4DA6-9AB3-54D8804C9814}" type="pres">
      <dgm:prSet presAssocID="{4BCF0AA0-BB3C-4E60-B741-874DED70DEFF}" presName="sibTrans" presStyleLbl="sibTrans2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F68E91F8-F147-4BF9-A296-09355311A654}" type="pres">
      <dgm:prSet presAssocID="{4BCF0AA0-BB3C-4E60-B741-874DED70DEFF}" presName="connectorText" presStyleLbl="sibTrans2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3670D292-EF55-4160-A380-F4D33F2253E7}" type="pres">
      <dgm:prSet presAssocID="{299DA1AF-BF73-420F-BFDA-5DE0F3F0EF0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FF0D4B-7FB1-41C9-B1FB-E20B76F2FB9C}" type="pres">
      <dgm:prSet presAssocID="{8BF501CB-03E7-4FFA-A3A1-41300CBBE46C}" presName="sibTrans" presStyleLbl="sibTrans2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8E1B6CD7-70F3-4B6A-BF46-69FF4B9071C8}" type="pres">
      <dgm:prSet presAssocID="{8BF501CB-03E7-4FFA-A3A1-41300CBBE46C}" presName="connectorText" presStyleLbl="sibTrans2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A9735FED-84C7-4A27-AD13-E9ADF9E63FF9}" type="pres">
      <dgm:prSet presAssocID="{DA8E2B22-FDEB-4495-A018-7DF2F36F543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3C27AFE-87FB-40E0-B294-017ABE0B93DF}" type="pres">
      <dgm:prSet presAssocID="{88BB7AFA-0E85-4AEA-9915-81E52CCEF3E8}" presName="sibTrans" presStyleLbl="sibTrans2D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3197B0DF-DD35-45D5-A70A-6AF41052270B}" type="pres">
      <dgm:prSet presAssocID="{88BB7AFA-0E85-4AEA-9915-81E52CCEF3E8}" presName="connectorText" presStyleLbl="sibTrans2D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BA4B82C8-B4BA-4603-AF8A-4C924BAA98DB}" type="pres">
      <dgm:prSet presAssocID="{558815CD-906B-48F1-A872-C597FB2851E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BAD78E1-6C63-4CBD-AC54-733E5DD2A3FB}" type="presOf" srcId="{8BF501CB-03E7-4FFA-A3A1-41300CBBE46C}" destId="{CCFF0D4B-7FB1-41C9-B1FB-E20B76F2FB9C}" srcOrd="0" destOrd="0" presId="urn:microsoft.com/office/officeart/2005/8/layout/process1"/>
    <dgm:cxn modelId="{D986EBA8-0EA2-4DE1-B696-4876DBDB3B54}" type="presOf" srcId="{558815CD-906B-48F1-A872-C597FB2851ED}" destId="{BA4B82C8-B4BA-4603-AF8A-4C924BAA98DB}" srcOrd="0" destOrd="0" presId="urn:microsoft.com/office/officeart/2005/8/layout/process1"/>
    <dgm:cxn modelId="{173DEA18-124A-4B78-8D91-3D5F286E0AAC}" type="presOf" srcId="{8DD91856-B00C-4E4C-929C-6366BF48B2C7}" destId="{3670D292-EF55-4160-A380-F4D33F2253E7}" srcOrd="0" destOrd="1" presId="urn:microsoft.com/office/officeart/2005/8/layout/process1"/>
    <dgm:cxn modelId="{82228E75-B88B-45BD-9B29-65B2CA79E3C5}" srcId="{299DA1AF-BF73-420F-BFDA-5DE0F3F0EF0B}" destId="{9CAEBC6C-840C-4051-81B5-90B01F8385A9}" srcOrd="1" destOrd="0" parTransId="{1BE09A49-4F6C-4C1C-B991-EDDF1A8F1102}" sibTransId="{7DED80BF-6657-4FB5-A51E-0A51471F2BC7}"/>
    <dgm:cxn modelId="{EE0D099B-5C0C-4802-85D7-89FCDAB6FE5E}" srcId="{87EDA69E-21F3-480C-BDDA-B2FB162E531D}" destId="{299DA1AF-BF73-420F-BFDA-5DE0F3F0EF0B}" srcOrd="1" destOrd="0" parTransId="{DC01E0F5-6D88-437B-9034-1E596FBB61E9}" sibTransId="{8BF501CB-03E7-4FFA-A3A1-41300CBBE46C}"/>
    <dgm:cxn modelId="{CEC7BCCE-AB02-4D6B-96AD-CA68DA256D26}" srcId="{87EDA69E-21F3-480C-BDDA-B2FB162E531D}" destId="{DA8E2B22-FDEB-4495-A018-7DF2F36F543F}" srcOrd="2" destOrd="0" parTransId="{57583050-7C46-49DC-ADDB-5DA6E8A75FCD}" sibTransId="{88BB7AFA-0E85-4AEA-9915-81E52CCEF3E8}"/>
    <dgm:cxn modelId="{4E5A0FDB-9599-4F1C-9DA8-D2AFB1C23A86}" srcId="{87EDA69E-21F3-480C-BDDA-B2FB162E531D}" destId="{558815CD-906B-48F1-A872-C597FB2851ED}" srcOrd="3" destOrd="0" parTransId="{B2270A04-FC58-4105-B979-3A261A308491}" sibTransId="{A8EB17B0-2005-41DA-AC8A-28DC133792B1}"/>
    <dgm:cxn modelId="{336132AF-8660-4C83-B17A-D01D0E7970DE}" type="presOf" srcId="{87EDA69E-21F3-480C-BDDA-B2FB162E531D}" destId="{DEF4D6FD-3287-4A9A-83D7-653341A20EF1}" srcOrd="0" destOrd="0" presId="urn:microsoft.com/office/officeart/2005/8/layout/process1"/>
    <dgm:cxn modelId="{240A36EF-14B7-419B-A5B4-4291548FD252}" type="presOf" srcId="{71744BFC-81C6-4D22-9131-DB43FA84BDE2}" destId="{A9735FED-84C7-4A27-AD13-E9ADF9E63FF9}" srcOrd="0" destOrd="1" presId="urn:microsoft.com/office/officeart/2005/8/layout/process1"/>
    <dgm:cxn modelId="{0C40D2E7-A762-42C6-9BC2-EE178EB0FBAF}" type="presOf" srcId="{8CCF59F8-8E9E-4851-8D44-9D884599F8E8}" destId="{1CB239CE-33EF-44FF-879A-CF9D9BDBEE02}" srcOrd="0" destOrd="1" presId="urn:microsoft.com/office/officeart/2005/8/layout/process1"/>
    <dgm:cxn modelId="{F43E1CB7-539D-471B-A1B9-B79CAC1EACD4}" srcId="{F2CAD3FA-EE5E-495D-9DCB-1B35D752C993}" destId="{8CCF59F8-8E9E-4851-8D44-9D884599F8E8}" srcOrd="0" destOrd="0" parTransId="{F8397E08-52E4-4977-8289-6AFD55BA5C41}" sibTransId="{EBCA2A5E-2F77-48CA-A42C-22E2B74E4F58}"/>
    <dgm:cxn modelId="{563E650C-BAE0-48C6-A4CD-4C6297311F55}" type="presOf" srcId="{4BCF0AA0-BB3C-4E60-B741-874DED70DEFF}" destId="{A20B648C-4BA9-4DA6-9AB3-54D8804C9814}" srcOrd="0" destOrd="0" presId="urn:microsoft.com/office/officeart/2005/8/layout/process1"/>
    <dgm:cxn modelId="{477C677A-70C3-4462-B511-481AA89AC9A7}" type="presOf" srcId="{F2CAD3FA-EE5E-495D-9DCB-1B35D752C993}" destId="{1CB239CE-33EF-44FF-879A-CF9D9BDBEE02}" srcOrd="0" destOrd="0" presId="urn:microsoft.com/office/officeart/2005/8/layout/process1"/>
    <dgm:cxn modelId="{F6D0EE7E-A058-4F38-B15A-998E765F3610}" type="presOf" srcId="{FC95E2A2-46C1-493E-8BD0-5D8DDCF751B4}" destId="{BA4B82C8-B4BA-4603-AF8A-4C924BAA98DB}" srcOrd="0" destOrd="1" presId="urn:microsoft.com/office/officeart/2005/8/layout/process1"/>
    <dgm:cxn modelId="{C96503F0-73FE-41E0-B4E1-709C2C31F3F5}" type="presOf" srcId="{88BB7AFA-0E85-4AEA-9915-81E52CCEF3E8}" destId="{3197B0DF-DD35-45D5-A70A-6AF41052270B}" srcOrd="1" destOrd="0" presId="urn:microsoft.com/office/officeart/2005/8/layout/process1"/>
    <dgm:cxn modelId="{242D422D-56E7-477C-AB8A-BA56C9F738A0}" type="presOf" srcId="{4BCF0AA0-BB3C-4E60-B741-874DED70DEFF}" destId="{F68E91F8-F147-4BF9-A296-09355311A654}" srcOrd="1" destOrd="0" presId="urn:microsoft.com/office/officeart/2005/8/layout/process1"/>
    <dgm:cxn modelId="{621335E9-494D-4D99-AF5D-20339AB05A95}" srcId="{299DA1AF-BF73-420F-BFDA-5DE0F3F0EF0B}" destId="{8DD91856-B00C-4E4C-929C-6366BF48B2C7}" srcOrd="0" destOrd="0" parTransId="{B5E93D84-FCA5-44EE-B65F-2BDB30B27B66}" sibTransId="{C53FA0F5-84EF-408A-9044-1B2A619F7114}"/>
    <dgm:cxn modelId="{3D18778A-2DC6-4A2D-881B-1CBF2E0B4EA0}" srcId="{DA8E2B22-FDEB-4495-A018-7DF2F36F543F}" destId="{B11450E9-A58B-49C9-A45C-025F6895EC30}" srcOrd="1" destOrd="0" parTransId="{9143A7D6-7EFE-4FEE-B588-48D9A1D5B82E}" sibTransId="{D2EC82DF-4D53-4831-B5EB-4691ED7FEBF1}"/>
    <dgm:cxn modelId="{2564EE8E-5893-4D02-97AC-1712F727ADB1}" srcId="{87EDA69E-21F3-480C-BDDA-B2FB162E531D}" destId="{F2CAD3FA-EE5E-495D-9DCB-1B35D752C993}" srcOrd="0" destOrd="0" parTransId="{6C435137-8086-4407-8805-39F07757FAD0}" sibTransId="{4BCF0AA0-BB3C-4E60-B741-874DED70DEFF}"/>
    <dgm:cxn modelId="{9A51A743-F5AE-40BD-8451-D69EF9520408}" type="presOf" srcId="{88BB7AFA-0E85-4AEA-9915-81E52CCEF3E8}" destId="{F3C27AFE-87FB-40E0-B294-017ABE0B93DF}" srcOrd="0" destOrd="0" presId="urn:microsoft.com/office/officeart/2005/8/layout/process1"/>
    <dgm:cxn modelId="{83617310-0F50-4288-B816-C0BB9EEAC12D}" srcId="{558815CD-906B-48F1-A872-C597FB2851ED}" destId="{FC95E2A2-46C1-493E-8BD0-5D8DDCF751B4}" srcOrd="0" destOrd="0" parTransId="{7F95971D-DCE2-4CF9-916F-F1F598CCE959}" sibTransId="{38B260EF-DC99-407E-B568-215E6802F1D8}"/>
    <dgm:cxn modelId="{7CE5599C-0BFE-4527-9D58-45C20C94F359}" type="presOf" srcId="{23D74D2A-A4DC-4ED1-A5C1-226C3B74FB49}" destId="{1CB239CE-33EF-44FF-879A-CF9D9BDBEE02}" srcOrd="0" destOrd="3" presId="urn:microsoft.com/office/officeart/2005/8/layout/process1"/>
    <dgm:cxn modelId="{20E4016D-20F5-4427-97FA-1D7ADC50EF6D}" type="presOf" srcId="{DA8E2B22-FDEB-4495-A018-7DF2F36F543F}" destId="{A9735FED-84C7-4A27-AD13-E9ADF9E63FF9}" srcOrd="0" destOrd="0" presId="urn:microsoft.com/office/officeart/2005/8/layout/process1"/>
    <dgm:cxn modelId="{D1D9E606-5D76-493D-830C-8A7154C72523}" type="presOf" srcId="{299DA1AF-BF73-420F-BFDA-5DE0F3F0EF0B}" destId="{3670D292-EF55-4160-A380-F4D33F2253E7}" srcOrd="0" destOrd="0" presId="urn:microsoft.com/office/officeart/2005/8/layout/process1"/>
    <dgm:cxn modelId="{6EFB353A-9F8A-4B3E-96F2-7B22E16EADB6}" type="presOf" srcId="{76710D69-69BF-4637-B8F6-FDFE7C528E85}" destId="{1CB239CE-33EF-44FF-879A-CF9D9BDBEE02}" srcOrd="0" destOrd="2" presId="urn:microsoft.com/office/officeart/2005/8/layout/process1"/>
    <dgm:cxn modelId="{C618E2D2-21A2-4400-A54D-D2B75BFB29E6}" type="presOf" srcId="{9CAEBC6C-840C-4051-81B5-90B01F8385A9}" destId="{3670D292-EF55-4160-A380-F4D33F2253E7}" srcOrd="0" destOrd="2" presId="urn:microsoft.com/office/officeart/2005/8/layout/process1"/>
    <dgm:cxn modelId="{7D0B9A89-3192-4D91-8E40-EBC0323209F2}" type="presOf" srcId="{B11450E9-A58B-49C9-A45C-025F6895EC30}" destId="{A9735FED-84C7-4A27-AD13-E9ADF9E63FF9}" srcOrd="0" destOrd="2" presId="urn:microsoft.com/office/officeart/2005/8/layout/process1"/>
    <dgm:cxn modelId="{35E2C9AC-BB04-4ECB-81ED-D78231F65000}" srcId="{F2CAD3FA-EE5E-495D-9DCB-1B35D752C993}" destId="{23D74D2A-A4DC-4ED1-A5C1-226C3B74FB49}" srcOrd="2" destOrd="0" parTransId="{3171882D-6C55-49E3-AA89-C49673E1D7CA}" sibTransId="{671F3F3C-5D99-4297-98F4-8E462600B042}"/>
    <dgm:cxn modelId="{2B5FCE19-5226-4EFC-BA1D-E991DC85A8C5}" srcId="{DA8E2B22-FDEB-4495-A018-7DF2F36F543F}" destId="{71744BFC-81C6-4D22-9131-DB43FA84BDE2}" srcOrd="0" destOrd="0" parTransId="{01D69B79-FC2F-40DC-BEE6-68F131BC4682}" sibTransId="{5BB548B8-9342-4C33-9EB2-4A8C7B38574F}"/>
    <dgm:cxn modelId="{D85239B1-083F-4C49-9A0D-B89FD4A49CF1}" type="presOf" srcId="{8BF501CB-03E7-4FFA-A3A1-41300CBBE46C}" destId="{8E1B6CD7-70F3-4B6A-BF46-69FF4B9071C8}" srcOrd="1" destOrd="0" presId="urn:microsoft.com/office/officeart/2005/8/layout/process1"/>
    <dgm:cxn modelId="{CA853114-7B36-4599-8D65-A1B541761825}" srcId="{F2CAD3FA-EE5E-495D-9DCB-1B35D752C993}" destId="{76710D69-69BF-4637-B8F6-FDFE7C528E85}" srcOrd="1" destOrd="0" parTransId="{4FE067E3-3004-4002-9FC9-8BFC6703370A}" sibTransId="{3FD3EBDC-57C4-4587-A565-20C059DF52D8}"/>
    <dgm:cxn modelId="{84153541-742A-46EA-8DD9-CC268D8C4441}" type="presParOf" srcId="{DEF4D6FD-3287-4A9A-83D7-653341A20EF1}" destId="{1CB239CE-33EF-44FF-879A-CF9D9BDBEE02}" srcOrd="0" destOrd="0" presId="urn:microsoft.com/office/officeart/2005/8/layout/process1"/>
    <dgm:cxn modelId="{F8BAEB0D-DDB3-433C-8373-494EB415D0AB}" type="presParOf" srcId="{DEF4D6FD-3287-4A9A-83D7-653341A20EF1}" destId="{A20B648C-4BA9-4DA6-9AB3-54D8804C9814}" srcOrd="1" destOrd="0" presId="urn:microsoft.com/office/officeart/2005/8/layout/process1"/>
    <dgm:cxn modelId="{BD684EE2-5FA3-468F-AB36-EA0DF3967107}" type="presParOf" srcId="{A20B648C-4BA9-4DA6-9AB3-54D8804C9814}" destId="{F68E91F8-F147-4BF9-A296-09355311A654}" srcOrd="0" destOrd="0" presId="urn:microsoft.com/office/officeart/2005/8/layout/process1"/>
    <dgm:cxn modelId="{2B4739E9-CF1F-4350-A07E-8024CBDD981F}" type="presParOf" srcId="{DEF4D6FD-3287-4A9A-83D7-653341A20EF1}" destId="{3670D292-EF55-4160-A380-F4D33F2253E7}" srcOrd="2" destOrd="0" presId="urn:microsoft.com/office/officeart/2005/8/layout/process1"/>
    <dgm:cxn modelId="{2F1C1A01-FA72-4D4B-9931-B26997C6E754}" type="presParOf" srcId="{DEF4D6FD-3287-4A9A-83D7-653341A20EF1}" destId="{CCFF0D4B-7FB1-41C9-B1FB-E20B76F2FB9C}" srcOrd="3" destOrd="0" presId="urn:microsoft.com/office/officeart/2005/8/layout/process1"/>
    <dgm:cxn modelId="{E26E06C7-180C-4649-8C88-C0950F29F440}" type="presParOf" srcId="{CCFF0D4B-7FB1-41C9-B1FB-E20B76F2FB9C}" destId="{8E1B6CD7-70F3-4B6A-BF46-69FF4B9071C8}" srcOrd="0" destOrd="0" presId="urn:microsoft.com/office/officeart/2005/8/layout/process1"/>
    <dgm:cxn modelId="{3D7A611A-C006-4474-8463-4F7B0AD1B5EF}" type="presParOf" srcId="{DEF4D6FD-3287-4A9A-83D7-653341A20EF1}" destId="{A9735FED-84C7-4A27-AD13-E9ADF9E63FF9}" srcOrd="4" destOrd="0" presId="urn:microsoft.com/office/officeart/2005/8/layout/process1"/>
    <dgm:cxn modelId="{646F400F-1ADC-4469-8E36-80EF9AB09FD6}" type="presParOf" srcId="{DEF4D6FD-3287-4A9A-83D7-653341A20EF1}" destId="{F3C27AFE-87FB-40E0-B294-017ABE0B93DF}" srcOrd="5" destOrd="0" presId="urn:microsoft.com/office/officeart/2005/8/layout/process1"/>
    <dgm:cxn modelId="{961E0EFF-47BD-4A21-95D0-7066B56CA13A}" type="presParOf" srcId="{F3C27AFE-87FB-40E0-B294-017ABE0B93DF}" destId="{3197B0DF-DD35-45D5-A70A-6AF41052270B}" srcOrd="0" destOrd="0" presId="urn:microsoft.com/office/officeart/2005/8/layout/process1"/>
    <dgm:cxn modelId="{8560B60D-8EA4-4E5F-B5AC-18B388BD2300}" type="presParOf" srcId="{DEF4D6FD-3287-4A9A-83D7-653341A20EF1}" destId="{BA4B82C8-B4BA-4603-AF8A-4C924BAA98D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44BF53-D0BD-4927-9783-E9198799BFDE}" type="doc">
      <dgm:prSet loTypeId="urn:microsoft.com/office/officeart/2005/8/layout/process4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latinLnBrk="1"/>
          <a:endParaRPr lang="ko-KR" altLang="en-US"/>
        </a:p>
      </dgm:t>
    </dgm:pt>
    <dgm:pt modelId="{88554F85-9025-49B0-962A-E1FC7277DC9B}">
      <dgm:prSet phldrT="[텍스트]"/>
      <dgm:spPr/>
      <dgm:t>
        <a:bodyPr/>
        <a:lstStyle/>
        <a:p>
          <a:pPr latinLnBrk="1"/>
          <a:r>
            <a:rPr lang="ko-KR" altLang="en-US" dirty="0" smtClean="0"/>
            <a:t>초기면담</a:t>
          </a:r>
          <a:endParaRPr lang="ko-KR" altLang="en-US" dirty="0"/>
        </a:p>
      </dgm:t>
    </dgm:pt>
    <dgm:pt modelId="{5C0AC6E9-2314-4ADC-80B7-CB1F92967347}" type="parTrans" cxnId="{1775D30D-BA99-450B-B79C-5965B3C31808}">
      <dgm:prSet/>
      <dgm:spPr/>
      <dgm:t>
        <a:bodyPr/>
        <a:lstStyle/>
        <a:p>
          <a:pPr latinLnBrk="1"/>
          <a:endParaRPr lang="ko-KR" altLang="en-US"/>
        </a:p>
      </dgm:t>
    </dgm:pt>
    <dgm:pt modelId="{BF7C7E54-987A-4DE6-BE4B-6CBAABA00530}" type="sibTrans" cxnId="{1775D30D-BA99-450B-B79C-5965B3C31808}">
      <dgm:prSet/>
      <dgm:spPr/>
      <dgm:t>
        <a:bodyPr/>
        <a:lstStyle/>
        <a:p>
          <a:pPr latinLnBrk="1"/>
          <a:endParaRPr lang="ko-KR" altLang="en-US"/>
        </a:p>
      </dgm:t>
    </dgm:pt>
    <dgm:pt modelId="{6A2CFBC0-FFD4-4951-9F83-02BBE5B84C3F}">
      <dgm:prSet phldrT="[텍스트]"/>
      <dgm:spPr/>
      <dgm:t>
        <a:bodyPr/>
        <a:lstStyle/>
        <a:p>
          <a:pPr latinLnBrk="1"/>
          <a:r>
            <a:rPr lang="ko-KR" altLang="en-US" dirty="0" smtClean="0"/>
            <a:t>정보 수집 및 자료수집</a:t>
          </a:r>
          <a:endParaRPr lang="ko-KR" altLang="en-US" dirty="0"/>
        </a:p>
      </dgm:t>
    </dgm:pt>
    <dgm:pt modelId="{B77155AB-71B3-494A-85BE-B5E59C826591}" type="parTrans" cxnId="{794795C0-40C1-466F-BB42-9BAFEBDBBF10}">
      <dgm:prSet/>
      <dgm:spPr/>
      <dgm:t>
        <a:bodyPr/>
        <a:lstStyle/>
        <a:p>
          <a:pPr latinLnBrk="1"/>
          <a:endParaRPr lang="ko-KR" altLang="en-US"/>
        </a:p>
      </dgm:t>
    </dgm:pt>
    <dgm:pt modelId="{74795A1B-A0AB-4676-91AA-30DEE83A8A8B}" type="sibTrans" cxnId="{794795C0-40C1-466F-BB42-9BAFEBDBBF10}">
      <dgm:prSet/>
      <dgm:spPr/>
      <dgm:t>
        <a:bodyPr/>
        <a:lstStyle/>
        <a:p>
          <a:pPr latinLnBrk="1"/>
          <a:endParaRPr lang="ko-KR" altLang="en-US"/>
        </a:p>
      </dgm:t>
    </dgm:pt>
    <dgm:pt modelId="{49F1764D-9C78-4A9E-AD1E-5AF8F1E7838D}">
      <dgm:prSet phldrT="[텍스트]"/>
      <dgm:spPr/>
      <dgm:t>
        <a:bodyPr/>
        <a:lstStyle/>
        <a:p>
          <a:pPr latinLnBrk="1"/>
          <a:r>
            <a:rPr lang="ko-KR" altLang="en-US" dirty="0" smtClean="0"/>
            <a:t>클라이언트의 </a:t>
          </a:r>
          <a:r>
            <a:rPr lang="ko-KR" altLang="en-US" dirty="0" err="1" smtClean="0"/>
            <a:t>발달력과</a:t>
          </a:r>
          <a:r>
            <a:rPr lang="ko-KR" altLang="en-US" dirty="0" smtClean="0"/>
            <a:t> 생활사건의 사정</a:t>
          </a:r>
          <a:endParaRPr lang="en-US" altLang="ko-KR" dirty="0" smtClean="0"/>
        </a:p>
        <a:p>
          <a:pPr latinLnBrk="1"/>
          <a:endParaRPr lang="ko-KR" altLang="en-US" dirty="0"/>
        </a:p>
      </dgm:t>
    </dgm:pt>
    <dgm:pt modelId="{A81D8BE4-C242-4021-8DCE-6E2B2F047373}" type="parTrans" cxnId="{11315155-02FE-4169-980E-13B3C0C3FFE9}">
      <dgm:prSet/>
      <dgm:spPr/>
      <dgm:t>
        <a:bodyPr/>
        <a:lstStyle/>
        <a:p>
          <a:pPr latinLnBrk="1"/>
          <a:endParaRPr lang="ko-KR" altLang="en-US"/>
        </a:p>
      </dgm:t>
    </dgm:pt>
    <dgm:pt modelId="{2AB14A53-1BE6-48AA-8C21-5588B4783418}" type="sibTrans" cxnId="{11315155-02FE-4169-980E-13B3C0C3FFE9}">
      <dgm:prSet/>
      <dgm:spPr/>
      <dgm:t>
        <a:bodyPr/>
        <a:lstStyle/>
        <a:p>
          <a:pPr latinLnBrk="1"/>
          <a:endParaRPr lang="ko-KR" altLang="en-US"/>
        </a:p>
      </dgm:t>
    </dgm:pt>
    <dgm:pt modelId="{BC40B8E4-19DD-4476-8035-20A17F3CED96}">
      <dgm:prSet/>
      <dgm:spPr/>
      <dgm:t>
        <a:bodyPr/>
        <a:lstStyle/>
        <a:p>
          <a:pPr latinLnBrk="1"/>
          <a:r>
            <a:rPr lang="ko-KR" altLang="en-US" dirty="0" smtClean="0"/>
            <a:t>환경 속의 인간에 대한 사정</a:t>
          </a:r>
          <a:endParaRPr lang="ko-KR" altLang="en-US" dirty="0"/>
        </a:p>
      </dgm:t>
    </dgm:pt>
    <dgm:pt modelId="{95E8605A-98D4-4E07-8E73-018A26A0B714}" type="parTrans" cxnId="{B31EDE8C-771F-40A1-8C54-E59D899F9132}">
      <dgm:prSet/>
      <dgm:spPr/>
      <dgm:t>
        <a:bodyPr/>
        <a:lstStyle/>
        <a:p>
          <a:pPr latinLnBrk="1"/>
          <a:endParaRPr lang="ko-KR" altLang="en-US"/>
        </a:p>
      </dgm:t>
    </dgm:pt>
    <dgm:pt modelId="{9DAC6A59-54D1-4CB7-83DA-31BCF089AE87}" type="sibTrans" cxnId="{B31EDE8C-771F-40A1-8C54-E59D899F9132}">
      <dgm:prSet/>
      <dgm:spPr/>
      <dgm:t>
        <a:bodyPr/>
        <a:lstStyle/>
        <a:p>
          <a:pPr latinLnBrk="1"/>
          <a:endParaRPr lang="ko-KR" altLang="en-US"/>
        </a:p>
      </dgm:t>
    </dgm:pt>
    <dgm:pt modelId="{D6187CB1-C944-40C8-81B3-76D39CE648B3}">
      <dgm:prSet/>
      <dgm:spPr/>
      <dgm:t>
        <a:bodyPr/>
        <a:lstStyle/>
        <a:p>
          <a:pPr latinLnBrk="1"/>
          <a:r>
            <a:rPr lang="ko-KR" altLang="en-US" dirty="0" smtClean="0"/>
            <a:t>개입과정의 지속</a:t>
          </a:r>
          <a:r>
            <a:rPr lang="en-US" altLang="ko-KR" dirty="0" smtClean="0"/>
            <a:t>: </a:t>
          </a:r>
          <a:r>
            <a:rPr lang="ko-KR" altLang="en-US" dirty="0" smtClean="0"/>
            <a:t>클라이언트를  돕기 위해 주로 의사소통을 통해 클라이언트가 겪을 수 있는 불안을 완화하고 </a:t>
          </a:r>
          <a:r>
            <a:rPr lang="ko-KR" altLang="en-US" dirty="0" err="1" smtClean="0"/>
            <a:t>자존감을</a:t>
          </a:r>
          <a:r>
            <a:rPr lang="ko-KR" altLang="en-US" dirty="0" smtClean="0"/>
            <a:t> 향상시키는 것을 돕고 클라이언트가 목표로 하는 바가 달성되는 것을 경험하는지 파악하면서 지속함</a:t>
          </a:r>
          <a:endParaRPr lang="ko-KR" altLang="en-US" dirty="0"/>
        </a:p>
      </dgm:t>
    </dgm:pt>
    <dgm:pt modelId="{5E8B1DD6-7AA6-4AAE-827D-C133985E5E88}" type="parTrans" cxnId="{3EF9B258-B9F0-4B82-9D71-B2087D73146B}">
      <dgm:prSet/>
      <dgm:spPr/>
      <dgm:t>
        <a:bodyPr/>
        <a:lstStyle/>
        <a:p>
          <a:pPr latinLnBrk="1"/>
          <a:endParaRPr lang="ko-KR" altLang="en-US"/>
        </a:p>
      </dgm:t>
    </dgm:pt>
    <dgm:pt modelId="{EBA6CEEC-57FC-419F-80FB-2C7D61439158}" type="sibTrans" cxnId="{3EF9B258-B9F0-4B82-9D71-B2087D73146B}">
      <dgm:prSet/>
      <dgm:spPr/>
      <dgm:t>
        <a:bodyPr/>
        <a:lstStyle/>
        <a:p>
          <a:pPr latinLnBrk="1"/>
          <a:endParaRPr lang="ko-KR" altLang="en-US"/>
        </a:p>
      </dgm:t>
    </dgm:pt>
    <dgm:pt modelId="{0E64A315-CE41-4C3C-8DC5-20C168219812}" type="pres">
      <dgm:prSet presAssocID="{C744BF53-D0BD-4927-9783-E9198799BF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BC04C7E-6AD7-49C1-98C2-E37CD5DD908F}" type="pres">
      <dgm:prSet presAssocID="{D6187CB1-C944-40C8-81B3-76D39CE648B3}" presName="boxAndChildren" presStyleCnt="0"/>
      <dgm:spPr/>
    </dgm:pt>
    <dgm:pt modelId="{72FE1FA1-6254-4011-B660-EEAEC91F49CC}" type="pres">
      <dgm:prSet presAssocID="{D6187CB1-C944-40C8-81B3-76D39CE648B3}" presName="parentTextBox" presStyleLbl="node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1294451D-2DEB-493B-8C03-959C94AD409E}" type="pres">
      <dgm:prSet presAssocID="{9DAC6A59-54D1-4CB7-83DA-31BCF089AE87}" presName="sp" presStyleCnt="0"/>
      <dgm:spPr/>
    </dgm:pt>
    <dgm:pt modelId="{E10BFFBF-4E41-42E2-B993-A2B265431D30}" type="pres">
      <dgm:prSet presAssocID="{BC40B8E4-19DD-4476-8035-20A17F3CED96}" presName="arrowAndChildren" presStyleCnt="0"/>
      <dgm:spPr/>
    </dgm:pt>
    <dgm:pt modelId="{A16D988E-E8FB-4AE8-8616-303C33403592}" type="pres">
      <dgm:prSet presAssocID="{BC40B8E4-19DD-4476-8035-20A17F3CED96}" presName="parentTextArrow" presStyleLbl="node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BAF54CEE-A16C-4A6F-9FDD-4083AFE857F9}" type="pres">
      <dgm:prSet presAssocID="{2AB14A53-1BE6-48AA-8C21-5588B4783418}" presName="sp" presStyleCnt="0"/>
      <dgm:spPr/>
    </dgm:pt>
    <dgm:pt modelId="{77F96DE1-5D23-43EC-AB47-C21A74EE4BCE}" type="pres">
      <dgm:prSet presAssocID="{49F1764D-9C78-4A9E-AD1E-5AF8F1E7838D}" presName="arrowAndChildren" presStyleCnt="0"/>
      <dgm:spPr/>
    </dgm:pt>
    <dgm:pt modelId="{7C47FB82-13D2-4755-8E0C-B3A6F237F4B8}" type="pres">
      <dgm:prSet presAssocID="{49F1764D-9C78-4A9E-AD1E-5AF8F1E7838D}" presName="parentTextArrow" presStyleLbl="node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28A518A0-C4AD-42F2-A28F-A27B6BA7EAF1}" type="pres">
      <dgm:prSet presAssocID="{74795A1B-A0AB-4676-91AA-30DEE83A8A8B}" presName="sp" presStyleCnt="0"/>
      <dgm:spPr/>
    </dgm:pt>
    <dgm:pt modelId="{2D3953BC-9F2B-4CCF-B5E1-DE335488ED18}" type="pres">
      <dgm:prSet presAssocID="{6A2CFBC0-FFD4-4951-9F83-02BBE5B84C3F}" presName="arrowAndChildren" presStyleCnt="0"/>
      <dgm:spPr/>
    </dgm:pt>
    <dgm:pt modelId="{4CC8E4F5-32C6-4274-81EC-32E375218C83}" type="pres">
      <dgm:prSet presAssocID="{6A2CFBC0-FFD4-4951-9F83-02BBE5B84C3F}" presName="parentTextArrow" presStyleLbl="node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FC302B3B-0142-4006-8CB5-C22F6F69077D}" type="pres">
      <dgm:prSet presAssocID="{BF7C7E54-987A-4DE6-BE4B-6CBAABA00530}" presName="sp" presStyleCnt="0"/>
      <dgm:spPr/>
    </dgm:pt>
    <dgm:pt modelId="{CCF0AB94-2EF8-4F55-829B-D7E3580019CC}" type="pres">
      <dgm:prSet presAssocID="{88554F85-9025-49B0-962A-E1FC7277DC9B}" presName="arrowAndChildren" presStyleCnt="0"/>
      <dgm:spPr/>
    </dgm:pt>
    <dgm:pt modelId="{B27920B9-4A38-44EB-AB18-4DB542272A24}" type="pres">
      <dgm:prSet presAssocID="{88554F85-9025-49B0-962A-E1FC7277DC9B}" presName="parentTextArrow" presStyleLbl="node1" presStyleIdx="4" presStyleCnt="5"/>
      <dgm:spPr/>
      <dgm:t>
        <a:bodyPr/>
        <a:lstStyle/>
        <a:p>
          <a:pPr latinLnBrk="1"/>
          <a:endParaRPr lang="ko-KR" altLang="en-US"/>
        </a:p>
      </dgm:t>
    </dgm:pt>
  </dgm:ptLst>
  <dgm:cxnLst>
    <dgm:cxn modelId="{1775D30D-BA99-450B-B79C-5965B3C31808}" srcId="{C744BF53-D0BD-4927-9783-E9198799BFDE}" destId="{88554F85-9025-49B0-962A-E1FC7277DC9B}" srcOrd="0" destOrd="0" parTransId="{5C0AC6E9-2314-4ADC-80B7-CB1F92967347}" sibTransId="{BF7C7E54-987A-4DE6-BE4B-6CBAABA00530}"/>
    <dgm:cxn modelId="{BBC167A1-5720-4007-9CE7-8AC905671C9D}" type="presOf" srcId="{D6187CB1-C944-40C8-81B3-76D39CE648B3}" destId="{72FE1FA1-6254-4011-B660-EEAEC91F49CC}" srcOrd="0" destOrd="0" presId="urn:microsoft.com/office/officeart/2005/8/layout/process4"/>
    <dgm:cxn modelId="{FC2D2CAB-420B-4B2D-B5CD-8593AB1F0027}" type="presOf" srcId="{C744BF53-D0BD-4927-9783-E9198799BFDE}" destId="{0E64A315-CE41-4C3C-8DC5-20C168219812}" srcOrd="0" destOrd="0" presId="urn:microsoft.com/office/officeart/2005/8/layout/process4"/>
    <dgm:cxn modelId="{5F256FF6-B002-4C5B-9643-8DBB9B1B956E}" type="presOf" srcId="{BC40B8E4-19DD-4476-8035-20A17F3CED96}" destId="{A16D988E-E8FB-4AE8-8616-303C33403592}" srcOrd="0" destOrd="0" presId="urn:microsoft.com/office/officeart/2005/8/layout/process4"/>
    <dgm:cxn modelId="{3EF9B258-B9F0-4B82-9D71-B2087D73146B}" srcId="{C744BF53-D0BD-4927-9783-E9198799BFDE}" destId="{D6187CB1-C944-40C8-81B3-76D39CE648B3}" srcOrd="4" destOrd="0" parTransId="{5E8B1DD6-7AA6-4AAE-827D-C133985E5E88}" sibTransId="{EBA6CEEC-57FC-419F-80FB-2C7D61439158}"/>
    <dgm:cxn modelId="{B31EDE8C-771F-40A1-8C54-E59D899F9132}" srcId="{C744BF53-D0BD-4927-9783-E9198799BFDE}" destId="{BC40B8E4-19DD-4476-8035-20A17F3CED96}" srcOrd="3" destOrd="0" parTransId="{95E8605A-98D4-4E07-8E73-018A26A0B714}" sibTransId="{9DAC6A59-54D1-4CB7-83DA-31BCF089AE87}"/>
    <dgm:cxn modelId="{FA416A7F-CE49-4438-BF42-3DF6C9B1FD01}" type="presOf" srcId="{6A2CFBC0-FFD4-4951-9F83-02BBE5B84C3F}" destId="{4CC8E4F5-32C6-4274-81EC-32E375218C83}" srcOrd="0" destOrd="0" presId="urn:microsoft.com/office/officeart/2005/8/layout/process4"/>
    <dgm:cxn modelId="{11315155-02FE-4169-980E-13B3C0C3FFE9}" srcId="{C744BF53-D0BD-4927-9783-E9198799BFDE}" destId="{49F1764D-9C78-4A9E-AD1E-5AF8F1E7838D}" srcOrd="2" destOrd="0" parTransId="{A81D8BE4-C242-4021-8DCE-6E2B2F047373}" sibTransId="{2AB14A53-1BE6-48AA-8C21-5588B4783418}"/>
    <dgm:cxn modelId="{794795C0-40C1-466F-BB42-9BAFEBDBBF10}" srcId="{C744BF53-D0BD-4927-9783-E9198799BFDE}" destId="{6A2CFBC0-FFD4-4951-9F83-02BBE5B84C3F}" srcOrd="1" destOrd="0" parTransId="{B77155AB-71B3-494A-85BE-B5E59C826591}" sibTransId="{74795A1B-A0AB-4676-91AA-30DEE83A8A8B}"/>
    <dgm:cxn modelId="{26CA6570-558E-441F-BA01-54F16FC7B298}" type="presOf" srcId="{88554F85-9025-49B0-962A-E1FC7277DC9B}" destId="{B27920B9-4A38-44EB-AB18-4DB542272A24}" srcOrd="0" destOrd="0" presId="urn:microsoft.com/office/officeart/2005/8/layout/process4"/>
    <dgm:cxn modelId="{AF5D09B7-20DF-48FF-98FD-982342D9D12C}" type="presOf" srcId="{49F1764D-9C78-4A9E-AD1E-5AF8F1E7838D}" destId="{7C47FB82-13D2-4755-8E0C-B3A6F237F4B8}" srcOrd="0" destOrd="0" presId="urn:microsoft.com/office/officeart/2005/8/layout/process4"/>
    <dgm:cxn modelId="{CDBC6458-7A9B-49E2-ACA3-8F7F93B458F1}" type="presParOf" srcId="{0E64A315-CE41-4C3C-8DC5-20C168219812}" destId="{0BC04C7E-6AD7-49C1-98C2-E37CD5DD908F}" srcOrd="0" destOrd="0" presId="urn:microsoft.com/office/officeart/2005/8/layout/process4"/>
    <dgm:cxn modelId="{8BF7AC02-62A5-4607-811B-28C2B23E173E}" type="presParOf" srcId="{0BC04C7E-6AD7-49C1-98C2-E37CD5DD908F}" destId="{72FE1FA1-6254-4011-B660-EEAEC91F49CC}" srcOrd="0" destOrd="0" presId="urn:microsoft.com/office/officeart/2005/8/layout/process4"/>
    <dgm:cxn modelId="{3D00AEEC-28C1-4148-B1A6-004118A06DAF}" type="presParOf" srcId="{0E64A315-CE41-4C3C-8DC5-20C168219812}" destId="{1294451D-2DEB-493B-8C03-959C94AD409E}" srcOrd="1" destOrd="0" presId="urn:microsoft.com/office/officeart/2005/8/layout/process4"/>
    <dgm:cxn modelId="{5F333C39-6B6A-46E7-BF04-FB6F2DBB1A4C}" type="presParOf" srcId="{0E64A315-CE41-4C3C-8DC5-20C168219812}" destId="{E10BFFBF-4E41-42E2-B993-A2B265431D30}" srcOrd="2" destOrd="0" presId="urn:microsoft.com/office/officeart/2005/8/layout/process4"/>
    <dgm:cxn modelId="{8040172C-0C5C-4C7B-9554-81A8C5ADDADA}" type="presParOf" srcId="{E10BFFBF-4E41-42E2-B993-A2B265431D30}" destId="{A16D988E-E8FB-4AE8-8616-303C33403592}" srcOrd="0" destOrd="0" presId="urn:microsoft.com/office/officeart/2005/8/layout/process4"/>
    <dgm:cxn modelId="{25E9ABB0-9186-4049-A163-9712734D5D5C}" type="presParOf" srcId="{0E64A315-CE41-4C3C-8DC5-20C168219812}" destId="{BAF54CEE-A16C-4A6F-9FDD-4083AFE857F9}" srcOrd="3" destOrd="0" presId="urn:microsoft.com/office/officeart/2005/8/layout/process4"/>
    <dgm:cxn modelId="{8FFF47DF-4CE6-4885-B9F5-0705B0D97145}" type="presParOf" srcId="{0E64A315-CE41-4C3C-8DC5-20C168219812}" destId="{77F96DE1-5D23-43EC-AB47-C21A74EE4BCE}" srcOrd="4" destOrd="0" presId="urn:microsoft.com/office/officeart/2005/8/layout/process4"/>
    <dgm:cxn modelId="{F0FE8AB1-D023-4678-9C28-DCF48CEB66BE}" type="presParOf" srcId="{77F96DE1-5D23-43EC-AB47-C21A74EE4BCE}" destId="{7C47FB82-13D2-4755-8E0C-B3A6F237F4B8}" srcOrd="0" destOrd="0" presId="urn:microsoft.com/office/officeart/2005/8/layout/process4"/>
    <dgm:cxn modelId="{8B00F968-4BE0-4DB1-ACD1-3615D09C9BA7}" type="presParOf" srcId="{0E64A315-CE41-4C3C-8DC5-20C168219812}" destId="{28A518A0-C4AD-42F2-A28F-A27B6BA7EAF1}" srcOrd="5" destOrd="0" presId="urn:microsoft.com/office/officeart/2005/8/layout/process4"/>
    <dgm:cxn modelId="{D437EBEE-78BB-441B-B51B-484003763BC7}" type="presParOf" srcId="{0E64A315-CE41-4C3C-8DC5-20C168219812}" destId="{2D3953BC-9F2B-4CCF-B5E1-DE335488ED18}" srcOrd="6" destOrd="0" presId="urn:microsoft.com/office/officeart/2005/8/layout/process4"/>
    <dgm:cxn modelId="{E6DA7FA8-FCAD-49A3-B707-0032969210A9}" type="presParOf" srcId="{2D3953BC-9F2B-4CCF-B5E1-DE335488ED18}" destId="{4CC8E4F5-32C6-4274-81EC-32E375218C83}" srcOrd="0" destOrd="0" presId="urn:microsoft.com/office/officeart/2005/8/layout/process4"/>
    <dgm:cxn modelId="{92DE35B5-23E8-483F-BE20-E700BA301FD8}" type="presParOf" srcId="{0E64A315-CE41-4C3C-8DC5-20C168219812}" destId="{FC302B3B-0142-4006-8CB5-C22F6F69077D}" srcOrd="7" destOrd="0" presId="urn:microsoft.com/office/officeart/2005/8/layout/process4"/>
    <dgm:cxn modelId="{B0ACE7EA-305A-49B5-B74A-FC02FC23DC9F}" type="presParOf" srcId="{0E64A315-CE41-4C3C-8DC5-20C168219812}" destId="{CCF0AB94-2EF8-4F55-829B-D7E3580019CC}" srcOrd="8" destOrd="0" presId="urn:microsoft.com/office/officeart/2005/8/layout/process4"/>
    <dgm:cxn modelId="{74DCD4F8-263D-41E5-9259-0E4BCFAC5C56}" type="presParOf" srcId="{CCF0AB94-2EF8-4F55-829B-D7E3580019CC}" destId="{B27920B9-4A38-44EB-AB18-4DB542272A2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5692FA-34E0-419A-B646-EFD1D49128F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4E19637-FCF4-4BFC-89F9-1E186842FFB7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자원의 유형</a:t>
          </a:r>
          <a:endParaRPr lang="ko-KR" altLang="en-US" dirty="0"/>
        </a:p>
      </dgm:t>
    </dgm:pt>
    <dgm:pt modelId="{DA301AD7-F645-4206-90D2-2AE7734DAE30}" type="parTrans" cxnId="{EE632432-D7EE-4D2E-A542-67CC857BCF19}">
      <dgm:prSet/>
      <dgm:spPr/>
      <dgm:t>
        <a:bodyPr/>
        <a:lstStyle/>
        <a:p>
          <a:pPr latinLnBrk="1"/>
          <a:endParaRPr lang="ko-KR" altLang="en-US"/>
        </a:p>
      </dgm:t>
    </dgm:pt>
    <dgm:pt modelId="{55BAB768-C500-47BC-8228-EBBF9193316D}" type="sibTrans" cxnId="{EE632432-D7EE-4D2E-A542-67CC857BCF19}">
      <dgm:prSet/>
      <dgm:spPr/>
      <dgm:t>
        <a:bodyPr/>
        <a:lstStyle/>
        <a:p>
          <a:pPr latinLnBrk="1"/>
          <a:endParaRPr lang="ko-KR" altLang="en-US"/>
        </a:p>
      </dgm:t>
    </dgm:pt>
    <dgm:pt modelId="{2AC7A7C3-B535-495D-AEF5-FB9E83AA1707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err="1" smtClean="0"/>
            <a:t>사회복지사</a:t>
          </a:r>
          <a:r>
            <a:rPr lang="ko-KR" altLang="en-US" dirty="0" smtClean="0"/>
            <a:t> 자신의 사회복지기관</a:t>
          </a:r>
          <a:endParaRPr lang="ko-KR" altLang="en-US" dirty="0"/>
        </a:p>
      </dgm:t>
    </dgm:pt>
    <dgm:pt modelId="{D9DC70E8-347A-4387-AC5F-86A34E501228}" type="parTrans" cxnId="{2A0EAC80-030A-4E5E-961A-A53CAC92629A}">
      <dgm:prSet/>
      <dgm:spPr/>
      <dgm:t>
        <a:bodyPr/>
        <a:lstStyle/>
        <a:p>
          <a:pPr latinLnBrk="1"/>
          <a:endParaRPr lang="ko-KR" altLang="en-US"/>
        </a:p>
      </dgm:t>
    </dgm:pt>
    <dgm:pt modelId="{D4A52E95-289D-44FF-B8E7-917025FBD052}" type="sibTrans" cxnId="{2A0EAC80-030A-4E5E-961A-A53CAC92629A}">
      <dgm:prSet/>
      <dgm:spPr/>
      <dgm:t>
        <a:bodyPr/>
        <a:lstStyle/>
        <a:p>
          <a:pPr latinLnBrk="1"/>
          <a:endParaRPr lang="ko-KR" altLang="en-US"/>
        </a:p>
      </dgm:t>
    </dgm:pt>
    <dgm:pt modelId="{447CAF5E-A163-4FC3-8C6B-200660329CEE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err="1" smtClean="0"/>
            <a:t>사회복지사가</a:t>
          </a:r>
          <a:r>
            <a:rPr lang="ko-KR" altLang="en-US" dirty="0" smtClean="0"/>
            <a:t> 고용된 </a:t>
          </a:r>
          <a:r>
            <a:rPr lang="ko-KR" altLang="en-US" dirty="0" err="1" smtClean="0"/>
            <a:t>비사회복지기관</a:t>
          </a:r>
          <a:endParaRPr lang="ko-KR" altLang="en-US" dirty="0"/>
        </a:p>
      </dgm:t>
    </dgm:pt>
    <dgm:pt modelId="{25119131-3536-4BC9-A210-6C385521213C}" type="parTrans" cxnId="{E8D664FB-D03D-4DC9-804D-0C5D8791132F}">
      <dgm:prSet/>
      <dgm:spPr/>
      <dgm:t>
        <a:bodyPr/>
        <a:lstStyle/>
        <a:p>
          <a:pPr latinLnBrk="1"/>
          <a:endParaRPr lang="ko-KR" altLang="en-US"/>
        </a:p>
      </dgm:t>
    </dgm:pt>
    <dgm:pt modelId="{05BE784B-5B0F-4568-AD3B-4668066E30C7}" type="sibTrans" cxnId="{E8D664FB-D03D-4DC9-804D-0C5D8791132F}">
      <dgm:prSet/>
      <dgm:spPr/>
      <dgm:t>
        <a:bodyPr/>
        <a:lstStyle/>
        <a:p>
          <a:pPr latinLnBrk="1"/>
          <a:endParaRPr lang="ko-KR" altLang="en-US"/>
        </a:p>
      </dgm:t>
    </dgm:pt>
    <dgm:pt modelId="{AEFC16D9-BD51-4A69-8F49-D61373089859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의사소통 유형</a:t>
          </a:r>
          <a:endParaRPr lang="ko-KR" altLang="en-US" dirty="0"/>
        </a:p>
      </dgm:t>
    </dgm:pt>
    <dgm:pt modelId="{C16211AF-E425-43DF-83C5-E63C70C9E070}" type="parTrans" cxnId="{3DFE68E1-F8CE-4F4B-ACA8-F21956C63DC3}">
      <dgm:prSet/>
      <dgm:spPr/>
      <dgm:t>
        <a:bodyPr/>
        <a:lstStyle/>
        <a:p>
          <a:pPr latinLnBrk="1"/>
          <a:endParaRPr lang="ko-KR" altLang="en-US"/>
        </a:p>
      </dgm:t>
    </dgm:pt>
    <dgm:pt modelId="{3C2932AB-A2B7-48F1-B9CE-ECA6F57E6E81}" type="sibTrans" cxnId="{3DFE68E1-F8CE-4F4B-ACA8-F21956C63DC3}">
      <dgm:prSet/>
      <dgm:spPr/>
      <dgm:t>
        <a:bodyPr/>
        <a:lstStyle/>
        <a:p>
          <a:pPr latinLnBrk="1"/>
          <a:endParaRPr lang="ko-KR" altLang="en-US"/>
        </a:p>
      </dgm:t>
    </dgm:pt>
    <dgm:pt modelId="{F7A27F6A-76A9-47DC-B746-BB5BAB127686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비밀보장</a:t>
          </a:r>
          <a:r>
            <a:rPr lang="en-US" altLang="ko-KR" dirty="0" smtClean="0"/>
            <a:t>, </a:t>
          </a:r>
          <a:r>
            <a:rPr lang="ko-KR" altLang="en-US" dirty="0" smtClean="0"/>
            <a:t>지지</a:t>
          </a:r>
          <a:r>
            <a:rPr lang="en-US" altLang="ko-KR" dirty="0" smtClean="0"/>
            <a:t>, </a:t>
          </a:r>
          <a:r>
            <a:rPr lang="ko-KR" altLang="en-US" dirty="0" smtClean="0"/>
            <a:t>직접적 영향</a:t>
          </a:r>
          <a:r>
            <a:rPr lang="en-US" altLang="ko-KR" dirty="0" smtClean="0"/>
            <a:t>, </a:t>
          </a:r>
          <a:r>
            <a:rPr lang="ko-KR" altLang="en-US" dirty="0" smtClean="0"/>
            <a:t>환기</a:t>
          </a:r>
          <a:r>
            <a:rPr lang="en-US" altLang="ko-KR" dirty="0" smtClean="0"/>
            <a:t>, </a:t>
          </a:r>
          <a:r>
            <a:rPr lang="ko-KR" altLang="en-US" dirty="0" smtClean="0"/>
            <a:t>고찰</a:t>
          </a:r>
          <a:endParaRPr lang="ko-KR" altLang="en-US" dirty="0"/>
        </a:p>
      </dgm:t>
    </dgm:pt>
    <dgm:pt modelId="{315D062E-369B-4DCA-9118-C0CC2DA9F797}" type="parTrans" cxnId="{D81FD274-4B4E-49E0-9FB0-64F938D037BF}">
      <dgm:prSet/>
      <dgm:spPr/>
      <dgm:t>
        <a:bodyPr/>
        <a:lstStyle/>
        <a:p>
          <a:pPr latinLnBrk="1"/>
          <a:endParaRPr lang="ko-KR" altLang="en-US"/>
        </a:p>
      </dgm:t>
    </dgm:pt>
    <dgm:pt modelId="{ABB7AF53-30B8-4D9C-9BFA-10FFE467AD35}" type="sibTrans" cxnId="{D81FD274-4B4E-49E0-9FB0-64F938D037BF}">
      <dgm:prSet/>
      <dgm:spPr/>
      <dgm:t>
        <a:bodyPr/>
        <a:lstStyle/>
        <a:p>
          <a:pPr latinLnBrk="1"/>
          <a:endParaRPr lang="ko-KR" altLang="en-US"/>
        </a:p>
      </dgm:t>
    </dgm:pt>
    <dgm:pt modelId="{6390CADA-E8BF-4543-91C5-566249872D30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역할 유형</a:t>
          </a:r>
          <a:endParaRPr lang="ko-KR" altLang="en-US" dirty="0"/>
        </a:p>
      </dgm:t>
    </dgm:pt>
    <dgm:pt modelId="{7B8F1381-C84B-4486-97BE-BEE1923C2E4F}" type="parTrans" cxnId="{F432D835-5147-4309-826A-CA59D713F1AC}">
      <dgm:prSet/>
      <dgm:spPr/>
      <dgm:t>
        <a:bodyPr/>
        <a:lstStyle/>
        <a:p>
          <a:pPr latinLnBrk="1"/>
          <a:endParaRPr lang="ko-KR" altLang="en-US"/>
        </a:p>
      </dgm:t>
    </dgm:pt>
    <dgm:pt modelId="{B2A7C6F4-6523-49C1-8DF6-FFF6E6770CA1}" type="sibTrans" cxnId="{F432D835-5147-4309-826A-CA59D713F1AC}">
      <dgm:prSet/>
      <dgm:spPr/>
      <dgm:t>
        <a:bodyPr/>
        <a:lstStyle/>
        <a:p>
          <a:pPr latinLnBrk="1"/>
          <a:endParaRPr lang="ko-KR" altLang="en-US"/>
        </a:p>
      </dgm:t>
    </dgm:pt>
    <dgm:pt modelId="{2B570712-C92B-4544-8AC2-F2CEF215FDBC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다른 사회복지기관</a:t>
          </a:r>
          <a:endParaRPr lang="ko-KR" altLang="en-US" dirty="0"/>
        </a:p>
      </dgm:t>
    </dgm:pt>
    <dgm:pt modelId="{15763CF7-2782-4562-8F00-5CFDA7363877}" type="parTrans" cxnId="{B817E843-30DA-47D7-BF60-78A4A6AE9304}">
      <dgm:prSet/>
      <dgm:spPr/>
      <dgm:t>
        <a:bodyPr/>
        <a:lstStyle/>
        <a:p>
          <a:pPr latinLnBrk="1"/>
          <a:endParaRPr lang="ko-KR" altLang="en-US"/>
        </a:p>
      </dgm:t>
    </dgm:pt>
    <dgm:pt modelId="{44646AB6-6E52-467C-9693-A2E3A6962B7D}" type="sibTrans" cxnId="{B817E843-30DA-47D7-BF60-78A4A6AE9304}">
      <dgm:prSet/>
      <dgm:spPr/>
      <dgm:t>
        <a:bodyPr/>
        <a:lstStyle/>
        <a:p>
          <a:pPr latinLnBrk="1"/>
          <a:endParaRPr lang="ko-KR" altLang="en-US"/>
        </a:p>
      </dgm:t>
    </dgm:pt>
    <dgm:pt modelId="{44CC6127-075F-4FC1-95F1-36E52C0E7805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err="1" smtClean="0"/>
            <a:t>사회복지사를</a:t>
          </a:r>
          <a:r>
            <a:rPr lang="ko-KR" altLang="en-US" dirty="0" smtClean="0"/>
            <a:t> 고용하거나 전혀 고용하지 않는 </a:t>
          </a:r>
          <a:r>
            <a:rPr lang="ko-KR" altLang="en-US" dirty="0" err="1" smtClean="0"/>
            <a:t>비사회복지기관</a:t>
          </a:r>
          <a:endParaRPr lang="ko-KR" altLang="en-US" dirty="0"/>
        </a:p>
      </dgm:t>
    </dgm:pt>
    <dgm:pt modelId="{58D0A022-0EF9-40B0-A9FE-CAE9DE144A27}" type="parTrans" cxnId="{1947BD6F-3701-4C5B-BD4C-F772631E4F8E}">
      <dgm:prSet/>
      <dgm:spPr/>
      <dgm:t>
        <a:bodyPr/>
        <a:lstStyle/>
        <a:p>
          <a:pPr latinLnBrk="1"/>
          <a:endParaRPr lang="ko-KR" altLang="en-US"/>
        </a:p>
      </dgm:t>
    </dgm:pt>
    <dgm:pt modelId="{CF851F51-1D29-4EDB-ACB6-927EED8BBD86}" type="sibTrans" cxnId="{1947BD6F-3701-4C5B-BD4C-F772631E4F8E}">
      <dgm:prSet/>
      <dgm:spPr/>
      <dgm:t>
        <a:bodyPr/>
        <a:lstStyle/>
        <a:p>
          <a:pPr latinLnBrk="1"/>
          <a:endParaRPr lang="ko-KR" altLang="en-US"/>
        </a:p>
      </dgm:t>
    </dgm:pt>
    <dgm:pt modelId="{8B3B06CC-8166-4F07-865A-C2F8FF09AABD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클라이언트와 도구적</a:t>
          </a:r>
          <a:r>
            <a:rPr lang="en-US" altLang="ko-KR" dirty="0" smtClean="0"/>
            <a:t>, </a:t>
          </a:r>
          <a:r>
            <a:rPr lang="ko-KR" altLang="en-US" dirty="0" smtClean="0"/>
            <a:t>정서적 관계를 가진 사람들</a:t>
          </a:r>
          <a:endParaRPr lang="ko-KR" altLang="en-US" dirty="0"/>
        </a:p>
      </dgm:t>
    </dgm:pt>
    <dgm:pt modelId="{2A18A92C-0446-4C95-A1F4-8ADDCAA41E98}" type="parTrans" cxnId="{23594DF6-61FE-4189-AE13-9B74804F35EC}">
      <dgm:prSet/>
      <dgm:spPr/>
      <dgm:t>
        <a:bodyPr/>
        <a:lstStyle/>
        <a:p>
          <a:pPr latinLnBrk="1"/>
          <a:endParaRPr lang="ko-KR" altLang="en-US"/>
        </a:p>
      </dgm:t>
    </dgm:pt>
    <dgm:pt modelId="{F9758CFE-7CCC-4D0C-9D46-4BCF83AF0D07}" type="sibTrans" cxnId="{23594DF6-61FE-4189-AE13-9B74804F35EC}">
      <dgm:prSet/>
      <dgm:spPr/>
      <dgm:t>
        <a:bodyPr/>
        <a:lstStyle/>
        <a:p>
          <a:pPr latinLnBrk="1"/>
          <a:endParaRPr lang="ko-KR" altLang="en-US"/>
        </a:p>
      </dgm:t>
    </dgm:pt>
    <dgm:pt modelId="{02D59D16-2468-4CCF-93EB-FCF5C3CF4C49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자원제공자</a:t>
          </a:r>
          <a:endParaRPr lang="ko-KR" altLang="en-US" dirty="0"/>
        </a:p>
      </dgm:t>
    </dgm:pt>
    <dgm:pt modelId="{87C988C7-37F0-4300-BB7F-7AC0B8ED05FF}" type="parTrans" cxnId="{A647D3AF-BD6D-4543-AA87-F30F39548D25}">
      <dgm:prSet/>
      <dgm:spPr/>
      <dgm:t>
        <a:bodyPr/>
        <a:lstStyle/>
        <a:p>
          <a:pPr latinLnBrk="1"/>
          <a:endParaRPr lang="ko-KR" altLang="en-US"/>
        </a:p>
      </dgm:t>
    </dgm:pt>
    <dgm:pt modelId="{B846F377-CBFD-44E8-83BC-A4EEF38CC403}" type="sibTrans" cxnId="{A647D3AF-BD6D-4543-AA87-F30F39548D25}">
      <dgm:prSet/>
      <dgm:spPr/>
      <dgm:t>
        <a:bodyPr/>
        <a:lstStyle/>
        <a:p>
          <a:pPr latinLnBrk="1"/>
          <a:endParaRPr lang="ko-KR" altLang="en-US"/>
        </a:p>
      </dgm:t>
    </dgm:pt>
    <dgm:pt modelId="{2008B913-5BD6-41BE-A275-1B7A5B60B2BF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err="1" smtClean="0"/>
            <a:t>자원발굴자</a:t>
          </a:r>
          <a:endParaRPr lang="ko-KR" altLang="en-US" dirty="0"/>
        </a:p>
      </dgm:t>
    </dgm:pt>
    <dgm:pt modelId="{D880F840-27EA-41F5-AC9B-CFF588666B6D}" type="parTrans" cxnId="{C4924339-CA13-4634-B896-27DE615A5F9F}">
      <dgm:prSet/>
      <dgm:spPr/>
      <dgm:t>
        <a:bodyPr/>
        <a:lstStyle/>
        <a:p>
          <a:pPr latinLnBrk="1"/>
          <a:endParaRPr lang="ko-KR" altLang="en-US"/>
        </a:p>
      </dgm:t>
    </dgm:pt>
    <dgm:pt modelId="{92B590F4-E8F3-474D-BFB3-FF8BBD12C6BF}" type="sibTrans" cxnId="{C4924339-CA13-4634-B896-27DE615A5F9F}">
      <dgm:prSet/>
      <dgm:spPr/>
      <dgm:t>
        <a:bodyPr/>
        <a:lstStyle/>
        <a:p>
          <a:pPr latinLnBrk="1"/>
          <a:endParaRPr lang="ko-KR" altLang="en-US"/>
        </a:p>
      </dgm:t>
    </dgm:pt>
    <dgm:pt modelId="{19DABE32-0E13-4A4A-AE17-6E04D41E80B8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클라이언트를 다른 사람에게 설명하는 사람</a:t>
          </a:r>
          <a:endParaRPr lang="ko-KR" altLang="en-US" dirty="0"/>
        </a:p>
      </dgm:t>
    </dgm:pt>
    <dgm:pt modelId="{98DD6424-ED8D-4F2F-A64A-CA7ED96313A5}" type="parTrans" cxnId="{745400D9-871A-4A9F-86F4-760EF13E3AB9}">
      <dgm:prSet/>
      <dgm:spPr/>
      <dgm:t>
        <a:bodyPr/>
        <a:lstStyle/>
        <a:p>
          <a:pPr latinLnBrk="1"/>
          <a:endParaRPr lang="ko-KR" altLang="en-US"/>
        </a:p>
      </dgm:t>
    </dgm:pt>
    <dgm:pt modelId="{7B4DEFD5-D6E8-4045-B4AD-A0B5C4BB3524}" type="sibTrans" cxnId="{745400D9-871A-4A9F-86F4-760EF13E3AB9}">
      <dgm:prSet/>
      <dgm:spPr/>
      <dgm:t>
        <a:bodyPr/>
        <a:lstStyle/>
        <a:p>
          <a:pPr latinLnBrk="1"/>
          <a:endParaRPr lang="ko-KR" altLang="en-US"/>
        </a:p>
      </dgm:t>
    </dgm:pt>
    <dgm:pt modelId="{7C74175C-5466-46B5-9659-ADF69FE037BE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클라이언트와 다른 사람 사이에서 중재자</a:t>
          </a:r>
          <a:endParaRPr lang="ko-KR" altLang="en-US" dirty="0"/>
        </a:p>
      </dgm:t>
    </dgm:pt>
    <dgm:pt modelId="{A653BABC-6613-4FE7-A394-52EDD195ED32}" type="parTrans" cxnId="{CF48A6A3-BDDD-463E-A673-01D0E9258FAF}">
      <dgm:prSet/>
      <dgm:spPr/>
      <dgm:t>
        <a:bodyPr/>
        <a:lstStyle/>
        <a:p>
          <a:pPr latinLnBrk="1"/>
          <a:endParaRPr lang="ko-KR" altLang="en-US"/>
        </a:p>
      </dgm:t>
    </dgm:pt>
    <dgm:pt modelId="{3AD8FC56-C964-4F53-9006-EFD353ECCFFA}" type="sibTrans" cxnId="{CF48A6A3-BDDD-463E-A673-01D0E9258FAF}">
      <dgm:prSet/>
      <dgm:spPr/>
      <dgm:t>
        <a:bodyPr/>
        <a:lstStyle/>
        <a:p>
          <a:pPr latinLnBrk="1"/>
          <a:endParaRPr lang="ko-KR" altLang="en-US"/>
        </a:p>
      </dgm:t>
    </dgm:pt>
    <dgm:pt modelId="{9EB7EEDF-4923-4071-B53C-9534815FC610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클라이언트와 다른 사람 사이에 공격적 </a:t>
          </a:r>
          <a:r>
            <a:rPr lang="ko-KR" altLang="en-US" dirty="0" err="1" smtClean="0"/>
            <a:t>조정자</a:t>
          </a:r>
          <a:r>
            <a:rPr lang="ko-KR" altLang="en-US" dirty="0" smtClean="0"/>
            <a:t> </a:t>
          </a:r>
          <a:endParaRPr lang="ko-KR" altLang="en-US" dirty="0"/>
        </a:p>
      </dgm:t>
    </dgm:pt>
    <dgm:pt modelId="{9B6AFA4A-171C-459F-B848-9ABC138423A0}" type="parTrans" cxnId="{786C6CF4-F8C7-4F7E-9C08-4E0E39A6E748}">
      <dgm:prSet/>
      <dgm:spPr/>
      <dgm:t>
        <a:bodyPr/>
        <a:lstStyle/>
        <a:p>
          <a:pPr latinLnBrk="1"/>
          <a:endParaRPr lang="ko-KR" altLang="en-US"/>
        </a:p>
      </dgm:t>
    </dgm:pt>
    <dgm:pt modelId="{39E4DDFC-0A2E-42CD-A2A4-3D7BEC8EBD4C}" type="sibTrans" cxnId="{786C6CF4-F8C7-4F7E-9C08-4E0E39A6E748}">
      <dgm:prSet/>
      <dgm:spPr/>
      <dgm:t>
        <a:bodyPr/>
        <a:lstStyle/>
        <a:p>
          <a:pPr latinLnBrk="1"/>
          <a:endParaRPr lang="ko-KR" altLang="en-US"/>
        </a:p>
      </dgm:t>
    </dgm:pt>
    <dgm:pt modelId="{D0FEC838-2873-4737-A3F0-3BBCBB4D2CAD}" type="pres">
      <dgm:prSet presAssocID="{845692FA-34E0-419A-B646-EFD1D49128F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E9F38AF-BF81-4C64-883E-11A1A1130579}" type="pres">
      <dgm:prSet presAssocID="{44E19637-FCF4-4BFC-89F9-1E186842FFB7}" presName="parentLin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27DCDA0E-9AE3-4ABA-A3AC-572BE9EEF0E0}" type="pres">
      <dgm:prSet presAssocID="{44E19637-FCF4-4BFC-89F9-1E186842FFB7}" presName="parentLeftMargin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F27D6B87-E2D3-47FE-873D-DDA6E704C274}" type="pres">
      <dgm:prSet presAssocID="{44E19637-FCF4-4BFC-89F9-1E186842FFB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CE21F40-3C56-4B1E-8981-38DBD4B4B01D}" type="pres">
      <dgm:prSet presAssocID="{44E19637-FCF4-4BFC-89F9-1E186842FFB7}" presName="negativeSpace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57237D09-AAF0-4E56-8C62-BEE21F1EE6AE}" type="pres">
      <dgm:prSet presAssocID="{44E19637-FCF4-4BFC-89F9-1E186842FFB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813C41B-3027-45DB-A950-37BC43FFCE71}" type="pres">
      <dgm:prSet presAssocID="{55BAB768-C500-47BC-8228-EBBF9193316D}" presName="spaceBetweenRectangles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8962FB19-8AFE-45A2-828B-17330F4DA1E6}" type="pres">
      <dgm:prSet presAssocID="{AEFC16D9-BD51-4A69-8F49-D61373089859}" presName="parentLin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857C2C13-B3C1-4A78-AFD3-1DC66D5B7263}" type="pres">
      <dgm:prSet presAssocID="{AEFC16D9-BD51-4A69-8F49-D61373089859}" presName="parentLeftMargin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8B334F81-2A66-4EAA-9546-3794C1A52EFF}" type="pres">
      <dgm:prSet presAssocID="{AEFC16D9-BD51-4A69-8F49-D6137308985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16EA8EC-B4CB-49E3-998A-2334A8593026}" type="pres">
      <dgm:prSet presAssocID="{AEFC16D9-BD51-4A69-8F49-D61373089859}" presName="negativeSpace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46E7917B-C6E6-4C3D-B26D-1B51ED13BF25}" type="pres">
      <dgm:prSet presAssocID="{AEFC16D9-BD51-4A69-8F49-D6137308985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C40B0F-16AB-4E2E-8AAA-32180E6DA5CF}" type="pres">
      <dgm:prSet presAssocID="{3C2932AB-A2B7-48F1-B9CE-ECA6F57E6E81}" presName="spaceBetweenRectangles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B3112361-F8A7-4917-99CA-9EE943A5BB74}" type="pres">
      <dgm:prSet presAssocID="{6390CADA-E8BF-4543-91C5-566249872D30}" presName="parentLin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FDB7F72D-AEF4-4B8C-A3D7-43ACAD9BCBC0}" type="pres">
      <dgm:prSet presAssocID="{6390CADA-E8BF-4543-91C5-566249872D30}" presName="parentLeftMargin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C5E753F3-37CE-4B83-9239-2E6FE6104726}" type="pres">
      <dgm:prSet presAssocID="{6390CADA-E8BF-4543-91C5-566249872D3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EF9CE89-9539-48EA-9F94-62486F1F896B}" type="pres">
      <dgm:prSet presAssocID="{6390CADA-E8BF-4543-91C5-566249872D30}" presName="negativeSpace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FC14307A-DA67-46E1-B4B6-86600089ACD8}" type="pres">
      <dgm:prSet presAssocID="{6390CADA-E8BF-4543-91C5-566249872D3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432D835-5147-4309-826A-CA59D713F1AC}" srcId="{845692FA-34E0-419A-B646-EFD1D49128F4}" destId="{6390CADA-E8BF-4543-91C5-566249872D30}" srcOrd="2" destOrd="0" parTransId="{7B8F1381-C84B-4486-97BE-BEE1923C2E4F}" sibTransId="{B2A7C6F4-6523-49C1-8DF6-FFF6E6770CA1}"/>
    <dgm:cxn modelId="{A4A09F03-40A2-4063-9D18-FBB413EF588C}" type="presOf" srcId="{02D59D16-2468-4CCF-93EB-FCF5C3CF4C49}" destId="{FC14307A-DA67-46E1-B4B6-86600089ACD8}" srcOrd="0" destOrd="0" presId="urn:microsoft.com/office/officeart/2005/8/layout/list1"/>
    <dgm:cxn modelId="{6548C78F-90AD-4C47-BD34-34C2400EF0A5}" type="presOf" srcId="{447CAF5E-A163-4FC3-8C6B-200660329CEE}" destId="{57237D09-AAF0-4E56-8C62-BEE21F1EE6AE}" srcOrd="0" destOrd="1" presId="urn:microsoft.com/office/officeart/2005/8/layout/list1"/>
    <dgm:cxn modelId="{EE632432-D7EE-4D2E-A542-67CC857BCF19}" srcId="{845692FA-34E0-419A-B646-EFD1D49128F4}" destId="{44E19637-FCF4-4BFC-89F9-1E186842FFB7}" srcOrd="0" destOrd="0" parTransId="{DA301AD7-F645-4206-90D2-2AE7734DAE30}" sibTransId="{55BAB768-C500-47BC-8228-EBBF9193316D}"/>
    <dgm:cxn modelId="{205A7A5C-1C65-4AD1-AF81-A501A3113F85}" type="presOf" srcId="{7C74175C-5466-46B5-9659-ADF69FE037BE}" destId="{FC14307A-DA67-46E1-B4B6-86600089ACD8}" srcOrd="0" destOrd="3" presId="urn:microsoft.com/office/officeart/2005/8/layout/list1"/>
    <dgm:cxn modelId="{820B4154-ECF1-46D3-AC0C-2D05E14420CB}" type="presOf" srcId="{AEFC16D9-BD51-4A69-8F49-D61373089859}" destId="{8B334F81-2A66-4EAA-9546-3794C1A52EFF}" srcOrd="1" destOrd="0" presId="urn:microsoft.com/office/officeart/2005/8/layout/list1"/>
    <dgm:cxn modelId="{31330EFF-28AD-4AE3-A42A-580D17CCC733}" type="presOf" srcId="{44E19637-FCF4-4BFC-89F9-1E186842FFB7}" destId="{F27D6B87-E2D3-47FE-873D-DDA6E704C274}" srcOrd="1" destOrd="0" presId="urn:microsoft.com/office/officeart/2005/8/layout/list1"/>
    <dgm:cxn modelId="{11F2C968-209C-461F-900A-71E2CF65008B}" type="presOf" srcId="{845692FA-34E0-419A-B646-EFD1D49128F4}" destId="{D0FEC838-2873-4737-A3F0-3BBCBB4D2CAD}" srcOrd="0" destOrd="0" presId="urn:microsoft.com/office/officeart/2005/8/layout/list1"/>
    <dgm:cxn modelId="{745400D9-871A-4A9F-86F4-760EF13E3AB9}" srcId="{6390CADA-E8BF-4543-91C5-566249872D30}" destId="{19DABE32-0E13-4A4A-AE17-6E04D41E80B8}" srcOrd="2" destOrd="0" parTransId="{98DD6424-ED8D-4F2F-A64A-CA7ED96313A5}" sibTransId="{7B4DEFD5-D6E8-4045-B4AD-A0B5C4BB3524}"/>
    <dgm:cxn modelId="{786C6CF4-F8C7-4F7E-9C08-4E0E39A6E748}" srcId="{6390CADA-E8BF-4543-91C5-566249872D30}" destId="{9EB7EEDF-4923-4071-B53C-9534815FC610}" srcOrd="4" destOrd="0" parTransId="{9B6AFA4A-171C-459F-B848-9ABC138423A0}" sibTransId="{39E4DDFC-0A2E-42CD-A2A4-3D7BEC8EBD4C}"/>
    <dgm:cxn modelId="{6889D8CD-C195-4B74-A2EE-32C4E562B347}" type="presOf" srcId="{19DABE32-0E13-4A4A-AE17-6E04D41E80B8}" destId="{FC14307A-DA67-46E1-B4B6-86600089ACD8}" srcOrd="0" destOrd="2" presId="urn:microsoft.com/office/officeart/2005/8/layout/list1"/>
    <dgm:cxn modelId="{23594DF6-61FE-4189-AE13-9B74804F35EC}" srcId="{44E19637-FCF4-4BFC-89F9-1E186842FFB7}" destId="{8B3B06CC-8166-4F07-865A-C2F8FF09AABD}" srcOrd="4" destOrd="0" parTransId="{2A18A92C-0446-4C95-A1F4-8ADDCAA41E98}" sibTransId="{F9758CFE-7CCC-4D0C-9D46-4BCF83AF0D07}"/>
    <dgm:cxn modelId="{1947BD6F-3701-4C5B-BD4C-F772631E4F8E}" srcId="{44E19637-FCF4-4BFC-89F9-1E186842FFB7}" destId="{44CC6127-075F-4FC1-95F1-36E52C0E7805}" srcOrd="3" destOrd="0" parTransId="{58D0A022-0EF9-40B0-A9FE-CAE9DE144A27}" sibTransId="{CF851F51-1D29-4EDB-ACB6-927EED8BBD86}"/>
    <dgm:cxn modelId="{D81FD274-4B4E-49E0-9FB0-64F938D037BF}" srcId="{AEFC16D9-BD51-4A69-8F49-D61373089859}" destId="{F7A27F6A-76A9-47DC-B746-BB5BAB127686}" srcOrd="0" destOrd="0" parTransId="{315D062E-369B-4DCA-9118-C0CC2DA9F797}" sibTransId="{ABB7AF53-30B8-4D9C-9BFA-10FFE467AD35}"/>
    <dgm:cxn modelId="{E73D71CE-A512-4C66-A044-D16B8CE53521}" type="presOf" srcId="{44E19637-FCF4-4BFC-89F9-1E186842FFB7}" destId="{27DCDA0E-9AE3-4ABA-A3AC-572BE9EEF0E0}" srcOrd="0" destOrd="0" presId="urn:microsoft.com/office/officeart/2005/8/layout/list1"/>
    <dgm:cxn modelId="{C4924339-CA13-4634-B896-27DE615A5F9F}" srcId="{6390CADA-E8BF-4543-91C5-566249872D30}" destId="{2008B913-5BD6-41BE-A275-1B7A5B60B2BF}" srcOrd="1" destOrd="0" parTransId="{D880F840-27EA-41F5-AC9B-CFF588666B6D}" sibTransId="{92B590F4-E8F3-474D-BFB3-FF8BBD12C6BF}"/>
    <dgm:cxn modelId="{E8D664FB-D03D-4DC9-804D-0C5D8791132F}" srcId="{44E19637-FCF4-4BFC-89F9-1E186842FFB7}" destId="{447CAF5E-A163-4FC3-8C6B-200660329CEE}" srcOrd="1" destOrd="0" parTransId="{25119131-3536-4BC9-A210-6C385521213C}" sibTransId="{05BE784B-5B0F-4568-AD3B-4668066E30C7}"/>
    <dgm:cxn modelId="{99B39B59-FB5D-47E4-9CD7-0CBCA6140498}" type="presOf" srcId="{9EB7EEDF-4923-4071-B53C-9534815FC610}" destId="{FC14307A-DA67-46E1-B4B6-86600089ACD8}" srcOrd="0" destOrd="4" presId="urn:microsoft.com/office/officeart/2005/8/layout/list1"/>
    <dgm:cxn modelId="{C3532214-1D72-4624-8255-7BAC1F7A54AA}" type="presOf" srcId="{8B3B06CC-8166-4F07-865A-C2F8FF09AABD}" destId="{57237D09-AAF0-4E56-8C62-BEE21F1EE6AE}" srcOrd="0" destOrd="4" presId="urn:microsoft.com/office/officeart/2005/8/layout/list1"/>
    <dgm:cxn modelId="{C233903D-8BD5-485E-BF8D-431C74702823}" type="presOf" srcId="{2B570712-C92B-4544-8AC2-F2CEF215FDBC}" destId="{57237D09-AAF0-4E56-8C62-BEE21F1EE6AE}" srcOrd="0" destOrd="2" presId="urn:microsoft.com/office/officeart/2005/8/layout/list1"/>
    <dgm:cxn modelId="{3DFE68E1-F8CE-4F4B-ACA8-F21956C63DC3}" srcId="{845692FA-34E0-419A-B646-EFD1D49128F4}" destId="{AEFC16D9-BD51-4A69-8F49-D61373089859}" srcOrd="1" destOrd="0" parTransId="{C16211AF-E425-43DF-83C5-E63C70C9E070}" sibTransId="{3C2932AB-A2B7-48F1-B9CE-ECA6F57E6E81}"/>
    <dgm:cxn modelId="{B817E843-30DA-47D7-BF60-78A4A6AE9304}" srcId="{44E19637-FCF4-4BFC-89F9-1E186842FFB7}" destId="{2B570712-C92B-4544-8AC2-F2CEF215FDBC}" srcOrd="2" destOrd="0" parTransId="{15763CF7-2782-4562-8F00-5CFDA7363877}" sibTransId="{44646AB6-6E52-467C-9693-A2E3A6962B7D}"/>
    <dgm:cxn modelId="{4296F742-8B8B-4751-BB71-8DD2ACB623A9}" type="presOf" srcId="{F7A27F6A-76A9-47DC-B746-BB5BAB127686}" destId="{46E7917B-C6E6-4C3D-B26D-1B51ED13BF25}" srcOrd="0" destOrd="0" presId="urn:microsoft.com/office/officeart/2005/8/layout/list1"/>
    <dgm:cxn modelId="{D820E517-A185-4C6E-A738-9CA34F945820}" type="presOf" srcId="{2008B913-5BD6-41BE-A275-1B7A5B60B2BF}" destId="{FC14307A-DA67-46E1-B4B6-86600089ACD8}" srcOrd="0" destOrd="1" presId="urn:microsoft.com/office/officeart/2005/8/layout/list1"/>
    <dgm:cxn modelId="{E69F3A09-2AAA-44C5-ADBD-67915900DCE9}" type="presOf" srcId="{6390CADA-E8BF-4543-91C5-566249872D30}" destId="{FDB7F72D-AEF4-4B8C-A3D7-43ACAD9BCBC0}" srcOrd="0" destOrd="0" presId="urn:microsoft.com/office/officeart/2005/8/layout/list1"/>
    <dgm:cxn modelId="{A647D3AF-BD6D-4543-AA87-F30F39548D25}" srcId="{6390CADA-E8BF-4543-91C5-566249872D30}" destId="{02D59D16-2468-4CCF-93EB-FCF5C3CF4C49}" srcOrd="0" destOrd="0" parTransId="{87C988C7-37F0-4300-BB7F-7AC0B8ED05FF}" sibTransId="{B846F377-CBFD-44E8-83BC-A4EEF38CC403}"/>
    <dgm:cxn modelId="{2A0EAC80-030A-4E5E-961A-A53CAC92629A}" srcId="{44E19637-FCF4-4BFC-89F9-1E186842FFB7}" destId="{2AC7A7C3-B535-495D-AEF5-FB9E83AA1707}" srcOrd="0" destOrd="0" parTransId="{D9DC70E8-347A-4387-AC5F-86A34E501228}" sibTransId="{D4A52E95-289D-44FF-B8E7-917025FBD052}"/>
    <dgm:cxn modelId="{10EFE858-12A0-4081-9AE2-208E12C43500}" type="presOf" srcId="{6390CADA-E8BF-4543-91C5-566249872D30}" destId="{C5E753F3-37CE-4B83-9239-2E6FE6104726}" srcOrd="1" destOrd="0" presId="urn:microsoft.com/office/officeart/2005/8/layout/list1"/>
    <dgm:cxn modelId="{093DDC7C-CEE2-4D07-91AA-7B2B942FC957}" type="presOf" srcId="{44CC6127-075F-4FC1-95F1-36E52C0E7805}" destId="{57237D09-AAF0-4E56-8C62-BEE21F1EE6AE}" srcOrd="0" destOrd="3" presId="urn:microsoft.com/office/officeart/2005/8/layout/list1"/>
    <dgm:cxn modelId="{2FC82D83-2222-40C6-AC3F-2417140EC241}" type="presOf" srcId="{AEFC16D9-BD51-4A69-8F49-D61373089859}" destId="{857C2C13-B3C1-4A78-AFD3-1DC66D5B7263}" srcOrd="0" destOrd="0" presId="urn:microsoft.com/office/officeart/2005/8/layout/list1"/>
    <dgm:cxn modelId="{9558AB44-1220-45D2-AA23-BA7FBFF537B0}" type="presOf" srcId="{2AC7A7C3-B535-495D-AEF5-FB9E83AA1707}" destId="{57237D09-AAF0-4E56-8C62-BEE21F1EE6AE}" srcOrd="0" destOrd="0" presId="urn:microsoft.com/office/officeart/2005/8/layout/list1"/>
    <dgm:cxn modelId="{CF48A6A3-BDDD-463E-A673-01D0E9258FAF}" srcId="{6390CADA-E8BF-4543-91C5-566249872D30}" destId="{7C74175C-5466-46B5-9659-ADF69FE037BE}" srcOrd="3" destOrd="0" parTransId="{A653BABC-6613-4FE7-A394-52EDD195ED32}" sibTransId="{3AD8FC56-C964-4F53-9006-EFD353ECCFFA}"/>
    <dgm:cxn modelId="{4EF0AC07-4544-464A-87E9-902958565262}" type="presParOf" srcId="{D0FEC838-2873-4737-A3F0-3BBCBB4D2CAD}" destId="{CE9F38AF-BF81-4C64-883E-11A1A1130579}" srcOrd="0" destOrd="0" presId="urn:microsoft.com/office/officeart/2005/8/layout/list1"/>
    <dgm:cxn modelId="{3427E3EF-0C61-4EBE-9C3B-3ECAD8820A03}" type="presParOf" srcId="{CE9F38AF-BF81-4C64-883E-11A1A1130579}" destId="{27DCDA0E-9AE3-4ABA-A3AC-572BE9EEF0E0}" srcOrd="0" destOrd="0" presId="urn:microsoft.com/office/officeart/2005/8/layout/list1"/>
    <dgm:cxn modelId="{1F54439F-6A28-46B3-AD3A-925B0B9A6118}" type="presParOf" srcId="{CE9F38AF-BF81-4C64-883E-11A1A1130579}" destId="{F27D6B87-E2D3-47FE-873D-DDA6E704C274}" srcOrd="1" destOrd="0" presId="urn:microsoft.com/office/officeart/2005/8/layout/list1"/>
    <dgm:cxn modelId="{03B87844-DC8B-427A-ADA9-EA715D012BA5}" type="presParOf" srcId="{D0FEC838-2873-4737-A3F0-3BBCBB4D2CAD}" destId="{7CE21F40-3C56-4B1E-8981-38DBD4B4B01D}" srcOrd="1" destOrd="0" presId="urn:microsoft.com/office/officeart/2005/8/layout/list1"/>
    <dgm:cxn modelId="{887FE0D7-F5CF-438C-81B3-C22E225DF072}" type="presParOf" srcId="{D0FEC838-2873-4737-A3F0-3BBCBB4D2CAD}" destId="{57237D09-AAF0-4E56-8C62-BEE21F1EE6AE}" srcOrd="2" destOrd="0" presId="urn:microsoft.com/office/officeart/2005/8/layout/list1"/>
    <dgm:cxn modelId="{C7733C0A-4317-4BB1-9E5B-BAE086ECF7D7}" type="presParOf" srcId="{D0FEC838-2873-4737-A3F0-3BBCBB4D2CAD}" destId="{F813C41B-3027-45DB-A950-37BC43FFCE71}" srcOrd="3" destOrd="0" presId="urn:microsoft.com/office/officeart/2005/8/layout/list1"/>
    <dgm:cxn modelId="{B965125D-CFEA-41C2-8BBC-7141638F7A9E}" type="presParOf" srcId="{D0FEC838-2873-4737-A3F0-3BBCBB4D2CAD}" destId="{8962FB19-8AFE-45A2-828B-17330F4DA1E6}" srcOrd="4" destOrd="0" presId="urn:microsoft.com/office/officeart/2005/8/layout/list1"/>
    <dgm:cxn modelId="{C9D2FD17-7766-4688-BB9B-106839EAA73D}" type="presParOf" srcId="{8962FB19-8AFE-45A2-828B-17330F4DA1E6}" destId="{857C2C13-B3C1-4A78-AFD3-1DC66D5B7263}" srcOrd="0" destOrd="0" presId="urn:microsoft.com/office/officeart/2005/8/layout/list1"/>
    <dgm:cxn modelId="{5B40DB0C-AE1F-4E4B-ABBD-1640C519FEE5}" type="presParOf" srcId="{8962FB19-8AFE-45A2-828B-17330F4DA1E6}" destId="{8B334F81-2A66-4EAA-9546-3794C1A52EFF}" srcOrd="1" destOrd="0" presId="urn:microsoft.com/office/officeart/2005/8/layout/list1"/>
    <dgm:cxn modelId="{5D35D824-7852-4D21-8B56-208C6309F4FA}" type="presParOf" srcId="{D0FEC838-2873-4737-A3F0-3BBCBB4D2CAD}" destId="{D16EA8EC-B4CB-49E3-998A-2334A8593026}" srcOrd="5" destOrd="0" presId="urn:microsoft.com/office/officeart/2005/8/layout/list1"/>
    <dgm:cxn modelId="{93DCF460-20B9-42BA-ADE9-9DF9B402EA1A}" type="presParOf" srcId="{D0FEC838-2873-4737-A3F0-3BBCBB4D2CAD}" destId="{46E7917B-C6E6-4C3D-B26D-1B51ED13BF25}" srcOrd="6" destOrd="0" presId="urn:microsoft.com/office/officeart/2005/8/layout/list1"/>
    <dgm:cxn modelId="{B29DFE6F-0217-484B-AB09-B948A5781A48}" type="presParOf" srcId="{D0FEC838-2873-4737-A3F0-3BBCBB4D2CAD}" destId="{64C40B0F-16AB-4E2E-8AAA-32180E6DA5CF}" srcOrd="7" destOrd="0" presId="urn:microsoft.com/office/officeart/2005/8/layout/list1"/>
    <dgm:cxn modelId="{F78344C0-0C92-4B43-BCBF-190CBA47965F}" type="presParOf" srcId="{D0FEC838-2873-4737-A3F0-3BBCBB4D2CAD}" destId="{B3112361-F8A7-4917-99CA-9EE943A5BB74}" srcOrd="8" destOrd="0" presId="urn:microsoft.com/office/officeart/2005/8/layout/list1"/>
    <dgm:cxn modelId="{4215D91B-57C9-4FA8-BF04-9435BB228E6F}" type="presParOf" srcId="{B3112361-F8A7-4917-99CA-9EE943A5BB74}" destId="{FDB7F72D-AEF4-4B8C-A3D7-43ACAD9BCBC0}" srcOrd="0" destOrd="0" presId="urn:microsoft.com/office/officeart/2005/8/layout/list1"/>
    <dgm:cxn modelId="{0E7DAE38-9C67-457E-B434-BF4E384DC721}" type="presParOf" srcId="{B3112361-F8A7-4917-99CA-9EE943A5BB74}" destId="{C5E753F3-37CE-4B83-9239-2E6FE6104726}" srcOrd="1" destOrd="0" presId="urn:microsoft.com/office/officeart/2005/8/layout/list1"/>
    <dgm:cxn modelId="{2DB06860-215F-41D6-B2EF-22ADD70D8F86}" type="presParOf" srcId="{D0FEC838-2873-4737-A3F0-3BBCBB4D2CAD}" destId="{CEF9CE89-9539-48EA-9F94-62486F1F896B}" srcOrd="9" destOrd="0" presId="urn:microsoft.com/office/officeart/2005/8/layout/list1"/>
    <dgm:cxn modelId="{6A127BB2-1CD0-4927-9A05-BECA892D7BAF}" type="presParOf" srcId="{D0FEC838-2873-4737-A3F0-3BBCBB4D2CAD}" destId="{FC14307A-DA67-46E1-B4B6-86600089ACD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B239CE-33EF-44FF-879A-CF9D9BDBEE02}">
      <dsp:nvSpPr>
        <dsp:cNvPr id="0" name=""/>
        <dsp:cNvSpPr/>
      </dsp:nvSpPr>
      <dsp:spPr>
        <a:xfrm>
          <a:off x="3037" y="90817"/>
          <a:ext cx="1328210" cy="4570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갓 태어난 아기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자기와 외부대상을 구분하는 능력이 없음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어머니는 객관적 대상이 아니라 자기자신으로 체험하는 존재라는 뜻에서 자기대상</a:t>
          </a:r>
          <a:r>
            <a:rPr lang="en-US" altLang="ko-KR" sz="1200" kern="1200" dirty="0" smtClean="0"/>
            <a:t>(self object)</a:t>
          </a:r>
          <a:r>
            <a:rPr lang="ko-KR" altLang="en-US" sz="1200" kern="1200" dirty="0" smtClean="0"/>
            <a:t>이라고</a:t>
          </a:r>
          <a:r>
            <a:rPr lang="en-US" altLang="ko-KR" sz="1200" kern="1200" dirty="0" smtClean="0"/>
            <a:t> </a:t>
          </a:r>
          <a:r>
            <a:rPr lang="ko-KR" altLang="en-US" sz="1200" kern="1200" dirty="0" smtClean="0"/>
            <a:t>함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어머니가 사랑으로 아기를 돌보는 경우 긍정적인 자기를 경험하게 됨</a:t>
          </a:r>
          <a:endParaRPr lang="ko-KR" altLang="en-US" sz="1200" kern="1200" dirty="0"/>
        </a:p>
      </dsp:txBody>
      <dsp:txXfrm>
        <a:off x="41939" y="129719"/>
        <a:ext cx="1250406" cy="4493088"/>
      </dsp:txXfrm>
    </dsp:sp>
    <dsp:sp modelId="{A20B648C-4BA9-4DA6-9AB3-54D8804C9814}">
      <dsp:nvSpPr>
        <dsp:cNvPr id="0" name=""/>
        <dsp:cNvSpPr/>
      </dsp:nvSpPr>
      <dsp:spPr>
        <a:xfrm>
          <a:off x="1464068" y="2211565"/>
          <a:ext cx="281580" cy="3293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1464068" y="2277444"/>
        <a:ext cx="197106" cy="197638"/>
      </dsp:txXfrm>
    </dsp:sp>
    <dsp:sp modelId="{3670D292-EF55-4160-A380-F4D33F2253E7}">
      <dsp:nvSpPr>
        <dsp:cNvPr id="0" name=""/>
        <dsp:cNvSpPr/>
      </dsp:nvSpPr>
      <dsp:spPr>
        <a:xfrm>
          <a:off x="1862531" y="90817"/>
          <a:ext cx="1328210" cy="4570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이유기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자기와 어머니를 구분하게 되고 어머니와 분리를 위한 연습을 함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어머니가 </a:t>
          </a:r>
          <a:r>
            <a:rPr lang="ko-KR" altLang="en-US" sz="1200" kern="1200" dirty="0" err="1" smtClean="0"/>
            <a:t>없을때</a:t>
          </a:r>
          <a:r>
            <a:rPr lang="ko-KR" altLang="en-US" sz="1200" kern="1200" dirty="0" smtClean="0"/>
            <a:t> 심리적으로 의존하고 </a:t>
          </a:r>
          <a:r>
            <a:rPr lang="ko-KR" altLang="en-US" sz="1200" kern="1200" dirty="0" err="1" smtClean="0"/>
            <a:t>안전감을</a:t>
          </a:r>
          <a:r>
            <a:rPr lang="ko-KR" altLang="en-US" sz="1200" kern="1200" dirty="0" smtClean="0"/>
            <a:t> 느낄 수 있는 대상인 과도기적 대상</a:t>
          </a:r>
          <a:r>
            <a:rPr lang="en-US" altLang="ko-KR" sz="1200" kern="1200" dirty="0" smtClean="0"/>
            <a:t>(transitional object)</a:t>
          </a:r>
          <a:r>
            <a:rPr lang="ko-KR" altLang="en-US" sz="1200" kern="1200" dirty="0" smtClean="0"/>
            <a:t>를</a:t>
          </a:r>
          <a:r>
            <a:rPr lang="en-US" altLang="ko-KR" sz="1200" kern="1200" dirty="0" smtClean="0"/>
            <a:t> </a:t>
          </a:r>
          <a:r>
            <a:rPr lang="ko-KR" altLang="en-US" sz="1200" kern="1200" dirty="0" smtClean="0"/>
            <a:t>갖기도 함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이불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배게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젖병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장난감 등</a:t>
          </a:r>
          <a:r>
            <a:rPr lang="en-US" altLang="ko-KR" sz="1200" kern="1200" dirty="0" smtClean="0"/>
            <a:t>)</a:t>
          </a:r>
          <a:endParaRPr lang="ko-KR" altLang="en-US" sz="1200" kern="1200" dirty="0"/>
        </a:p>
      </dsp:txBody>
      <dsp:txXfrm>
        <a:off x="1901433" y="129719"/>
        <a:ext cx="1250406" cy="4493088"/>
      </dsp:txXfrm>
    </dsp:sp>
    <dsp:sp modelId="{CCFF0D4B-7FB1-41C9-B1FB-E20B76F2FB9C}">
      <dsp:nvSpPr>
        <dsp:cNvPr id="0" name=""/>
        <dsp:cNvSpPr/>
      </dsp:nvSpPr>
      <dsp:spPr>
        <a:xfrm>
          <a:off x="3323562" y="2211565"/>
          <a:ext cx="281580" cy="3293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3323562" y="2277444"/>
        <a:ext cx="197106" cy="197638"/>
      </dsp:txXfrm>
    </dsp:sp>
    <dsp:sp modelId="{A9735FED-84C7-4A27-AD13-E9ADF9E63FF9}">
      <dsp:nvSpPr>
        <dsp:cNvPr id="0" name=""/>
        <dsp:cNvSpPr/>
      </dsp:nvSpPr>
      <dsp:spPr>
        <a:xfrm>
          <a:off x="3722026" y="90817"/>
          <a:ext cx="1328210" cy="4570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만 </a:t>
          </a:r>
          <a:r>
            <a:rPr lang="en-US" altLang="ko-KR" sz="1200" kern="1200" dirty="0" smtClean="0"/>
            <a:t>2</a:t>
          </a:r>
          <a:r>
            <a:rPr lang="ko-KR" altLang="en-US" sz="1200" kern="1200" dirty="0" smtClean="0"/>
            <a:t>세 전후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어머니의 보호에서 벗어나 자기 고집대로 행동하려는 동시에  세상이 자기 뜻대로 되지 않는 다는 것을 경험하게 됨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아이가 어머니를 떠날 때 보내주고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좌절을 경험하고 되돌아오려 할 때 받아주는 과정을 통해 분리</a:t>
          </a:r>
          <a:r>
            <a:rPr lang="en-US" altLang="ko-KR" sz="1200" kern="1200" dirty="0" smtClean="0"/>
            <a:t>-</a:t>
          </a:r>
          <a:r>
            <a:rPr lang="ko-KR" altLang="en-US" sz="1200" kern="1200" dirty="0" smtClean="0"/>
            <a:t>개별화를 경험하게 됨 </a:t>
          </a:r>
          <a:endParaRPr lang="ko-KR" altLang="en-US" sz="1200" kern="1200" dirty="0"/>
        </a:p>
      </dsp:txBody>
      <dsp:txXfrm>
        <a:off x="3760928" y="129719"/>
        <a:ext cx="1250406" cy="4493088"/>
      </dsp:txXfrm>
    </dsp:sp>
    <dsp:sp modelId="{F3C27AFE-87FB-40E0-B294-017ABE0B93DF}">
      <dsp:nvSpPr>
        <dsp:cNvPr id="0" name=""/>
        <dsp:cNvSpPr/>
      </dsp:nvSpPr>
      <dsp:spPr>
        <a:xfrm>
          <a:off x="5183057" y="2211565"/>
          <a:ext cx="281580" cy="3293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5183057" y="2277444"/>
        <a:ext cx="197106" cy="197638"/>
      </dsp:txXfrm>
    </dsp:sp>
    <dsp:sp modelId="{BA4B82C8-B4BA-4603-AF8A-4C924BAA98DB}">
      <dsp:nvSpPr>
        <dsp:cNvPr id="0" name=""/>
        <dsp:cNvSpPr/>
      </dsp:nvSpPr>
      <dsp:spPr>
        <a:xfrm>
          <a:off x="5581520" y="90817"/>
          <a:ext cx="1328210" cy="4570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만</a:t>
          </a:r>
          <a:r>
            <a:rPr lang="en-US" altLang="ko-KR" sz="1200" kern="1200" dirty="0" smtClean="0"/>
            <a:t>3</a:t>
          </a:r>
          <a:r>
            <a:rPr lang="ko-KR" altLang="en-US" sz="1200" kern="1200" dirty="0" smtClean="0"/>
            <a:t>세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대상영속성을 가지게 되고 모든 대상이 좋은 점과 나쁜 점을 가지고 있다는 것을 받아들이게 됨</a:t>
          </a:r>
          <a:endParaRPr lang="ko-KR" altLang="en-US" sz="1200" kern="1200" dirty="0"/>
        </a:p>
      </dsp:txBody>
      <dsp:txXfrm>
        <a:off x="5620422" y="129719"/>
        <a:ext cx="1250406" cy="44930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FE1FA1-6254-4011-B660-EEAEC91F49CC}">
      <dsp:nvSpPr>
        <dsp:cNvPr id="0" name=""/>
        <dsp:cNvSpPr/>
      </dsp:nvSpPr>
      <dsp:spPr>
        <a:xfrm>
          <a:off x="0" y="3886230"/>
          <a:ext cx="8229600" cy="6375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개입과정의 지속</a:t>
          </a:r>
          <a:r>
            <a:rPr lang="en-US" altLang="ko-KR" sz="1000" kern="1200" dirty="0" smtClean="0"/>
            <a:t>: </a:t>
          </a:r>
          <a:r>
            <a:rPr lang="ko-KR" altLang="en-US" sz="1000" kern="1200" dirty="0" smtClean="0"/>
            <a:t>클라이언트를  돕기 위해 주로 의사소통을 통해 클라이언트가 겪을 수 있는 불안을 완화하고 </a:t>
          </a:r>
          <a:r>
            <a:rPr lang="ko-KR" altLang="en-US" sz="1000" kern="1200" dirty="0" err="1" smtClean="0"/>
            <a:t>자존감을</a:t>
          </a:r>
          <a:r>
            <a:rPr lang="ko-KR" altLang="en-US" sz="1000" kern="1200" dirty="0" smtClean="0"/>
            <a:t> 향상시키는 것을 돕고 클라이언트가 목표로 하는 바가 달성되는 것을 경험하는지 파악하면서 지속함</a:t>
          </a:r>
          <a:endParaRPr lang="ko-KR" altLang="en-US" sz="1000" kern="1200" dirty="0"/>
        </a:p>
      </dsp:txBody>
      <dsp:txXfrm>
        <a:off x="0" y="3886230"/>
        <a:ext cx="8229600" cy="637568"/>
      </dsp:txXfrm>
    </dsp:sp>
    <dsp:sp modelId="{A16D988E-E8FB-4AE8-8616-303C33403592}">
      <dsp:nvSpPr>
        <dsp:cNvPr id="0" name=""/>
        <dsp:cNvSpPr/>
      </dsp:nvSpPr>
      <dsp:spPr>
        <a:xfrm rot="10800000">
          <a:off x="0" y="2915214"/>
          <a:ext cx="8229600" cy="98058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환경 속의 인간에 대한 사정</a:t>
          </a:r>
          <a:endParaRPr lang="ko-KR" altLang="en-US" sz="1000" kern="1200" dirty="0"/>
        </a:p>
      </dsp:txBody>
      <dsp:txXfrm rot="10800000">
        <a:off x="0" y="2915214"/>
        <a:ext cx="8229600" cy="637151"/>
      </dsp:txXfrm>
    </dsp:sp>
    <dsp:sp modelId="{7C47FB82-13D2-4755-8E0C-B3A6F237F4B8}">
      <dsp:nvSpPr>
        <dsp:cNvPr id="0" name=""/>
        <dsp:cNvSpPr/>
      </dsp:nvSpPr>
      <dsp:spPr>
        <a:xfrm rot="10800000">
          <a:off x="0" y="1944197"/>
          <a:ext cx="8229600" cy="98058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클라이언트의 </a:t>
          </a:r>
          <a:r>
            <a:rPr lang="ko-KR" altLang="en-US" sz="1000" kern="1200" dirty="0" err="1" smtClean="0"/>
            <a:t>발달력과</a:t>
          </a:r>
          <a:r>
            <a:rPr lang="ko-KR" altLang="en-US" sz="1000" kern="1200" dirty="0" smtClean="0"/>
            <a:t> 생활사건의 사정</a:t>
          </a:r>
          <a:endParaRPr lang="en-US" altLang="ko-KR" sz="1000" kern="1200" dirty="0" smtClean="0"/>
        </a:p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 dirty="0"/>
        </a:p>
      </dsp:txBody>
      <dsp:txXfrm rot="10800000">
        <a:off x="0" y="1944197"/>
        <a:ext cx="8229600" cy="637151"/>
      </dsp:txXfrm>
    </dsp:sp>
    <dsp:sp modelId="{4CC8E4F5-32C6-4274-81EC-32E375218C83}">
      <dsp:nvSpPr>
        <dsp:cNvPr id="0" name=""/>
        <dsp:cNvSpPr/>
      </dsp:nvSpPr>
      <dsp:spPr>
        <a:xfrm rot="10800000">
          <a:off x="0" y="973180"/>
          <a:ext cx="8229600" cy="98058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정보 수집 및 자료수집</a:t>
          </a:r>
          <a:endParaRPr lang="ko-KR" altLang="en-US" sz="1000" kern="1200" dirty="0"/>
        </a:p>
      </dsp:txBody>
      <dsp:txXfrm rot="10800000">
        <a:off x="0" y="973180"/>
        <a:ext cx="8229600" cy="637151"/>
      </dsp:txXfrm>
    </dsp:sp>
    <dsp:sp modelId="{B27920B9-4A38-44EB-AB18-4DB542272A24}">
      <dsp:nvSpPr>
        <dsp:cNvPr id="0" name=""/>
        <dsp:cNvSpPr/>
      </dsp:nvSpPr>
      <dsp:spPr>
        <a:xfrm rot="10800000">
          <a:off x="0" y="2163"/>
          <a:ext cx="8229600" cy="98058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초기면담</a:t>
          </a:r>
          <a:endParaRPr lang="ko-KR" altLang="en-US" sz="1000" kern="1200" dirty="0"/>
        </a:p>
      </dsp:txBody>
      <dsp:txXfrm rot="10800000">
        <a:off x="0" y="2163"/>
        <a:ext cx="8229600" cy="6371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37D09-AAF0-4E56-8C62-BEE21F1EE6AE}">
      <dsp:nvSpPr>
        <dsp:cNvPr id="0" name=""/>
        <dsp:cNvSpPr/>
      </dsp:nvSpPr>
      <dsp:spPr>
        <a:xfrm>
          <a:off x="0" y="246512"/>
          <a:ext cx="6552728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565" tIns="208280" rIns="508565" bIns="71120" numCol="1" spcCol="1270" anchor="t" anchorCtr="0">
          <a:noAutofit/>
        </a:bodyPr>
        <a:lstStyle/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err="1" smtClean="0"/>
            <a:t>사회복지사</a:t>
          </a:r>
          <a:r>
            <a:rPr lang="ko-KR" altLang="en-US" sz="1000" kern="1200" dirty="0" smtClean="0"/>
            <a:t> 자신의 사회복지기관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err="1" smtClean="0"/>
            <a:t>사회복지사가</a:t>
          </a:r>
          <a:r>
            <a:rPr lang="ko-KR" altLang="en-US" sz="1000" kern="1200" dirty="0" smtClean="0"/>
            <a:t> 고용된 </a:t>
          </a:r>
          <a:r>
            <a:rPr lang="ko-KR" altLang="en-US" sz="1000" kern="1200" dirty="0" err="1" smtClean="0"/>
            <a:t>비사회복지기관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다른 사회복지기관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err="1" smtClean="0"/>
            <a:t>사회복지사를</a:t>
          </a:r>
          <a:r>
            <a:rPr lang="ko-KR" altLang="en-US" sz="1000" kern="1200" dirty="0" smtClean="0"/>
            <a:t> 고용하거나 전혀 고용하지 않는 </a:t>
          </a:r>
          <a:r>
            <a:rPr lang="ko-KR" altLang="en-US" sz="1000" kern="1200" dirty="0" err="1" smtClean="0"/>
            <a:t>비사회복지기관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클라이언트와 도구적</a:t>
          </a:r>
          <a:r>
            <a:rPr lang="en-US" altLang="ko-KR" sz="1000" kern="1200" dirty="0" smtClean="0"/>
            <a:t>, </a:t>
          </a:r>
          <a:r>
            <a:rPr lang="ko-KR" altLang="en-US" sz="1000" kern="1200" dirty="0" smtClean="0"/>
            <a:t>정서적 관계를 가진 사람들</a:t>
          </a:r>
          <a:endParaRPr lang="ko-KR" altLang="en-US" sz="1000" kern="1200" dirty="0"/>
        </a:p>
      </dsp:txBody>
      <dsp:txXfrm>
        <a:off x="0" y="246512"/>
        <a:ext cx="6552728" cy="1417500"/>
      </dsp:txXfrm>
    </dsp:sp>
    <dsp:sp modelId="{F27D6B87-E2D3-47FE-873D-DDA6E704C274}">
      <dsp:nvSpPr>
        <dsp:cNvPr id="0" name=""/>
        <dsp:cNvSpPr/>
      </dsp:nvSpPr>
      <dsp:spPr>
        <a:xfrm>
          <a:off x="327636" y="98912"/>
          <a:ext cx="4586909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374" tIns="0" rIns="173374" bIns="0" numCol="1" spcCol="1270" anchor="ctr" anchorCtr="0">
          <a:noAutofit/>
        </a:bodyPr>
        <a:lstStyle/>
        <a:p>
          <a:pPr lvl="0" algn="l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자원의 유형</a:t>
          </a:r>
          <a:endParaRPr lang="ko-KR" altLang="en-US" sz="1000" kern="1200" dirty="0"/>
        </a:p>
      </dsp:txBody>
      <dsp:txXfrm>
        <a:off x="342046" y="113322"/>
        <a:ext cx="4558089" cy="266380"/>
      </dsp:txXfrm>
    </dsp:sp>
    <dsp:sp modelId="{46E7917B-C6E6-4C3D-B26D-1B51ED13BF25}">
      <dsp:nvSpPr>
        <dsp:cNvPr id="0" name=""/>
        <dsp:cNvSpPr/>
      </dsp:nvSpPr>
      <dsp:spPr>
        <a:xfrm>
          <a:off x="0" y="1865612"/>
          <a:ext cx="6552728" cy="480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565" tIns="208280" rIns="508565" bIns="71120" numCol="1" spcCol="1270" anchor="t" anchorCtr="0">
          <a:noAutofit/>
        </a:bodyPr>
        <a:lstStyle/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비밀보장</a:t>
          </a:r>
          <a:r>
            <a:rPr lang="en-US" altLang="ko-KR" sz="1000" kern="1200" dirty="0" smtClean="0"/>
            <a:t>, </a:t>
          </a:r>
          <a:r>
            <a:rPr lang="ko-KR" altLang="en-US" sz="1000" kern="1200" dirty="0" smtClean="0"/>
            <a:t>지지</a:t>
          </a:r>
          <a:r>
            <a:rPr lang="en-US" altLang="ko-KR" sz="1000" kern="1200" dirty="0" smtClean="0"/>
            <a:t>, </a:t>
          </a:r>
          <a:r>
            <a:rPr lang="ko-KR" altLang="en-US" sz="1000" kern="1200" dirty="0" smtClean="0"/>
            <a:t>직접적 영향</a:t>
          </a:r>
          <a:r>
            <a:rPr lang="en-US" altLang="ko-KR" sz="1000" kern="1200" dirty="0" smtClean="0"/>
            <a:t>, </a:t>
          </a:r>
          <a:r>
            <a:rPr lang="ko-KR" altLang="en-US" sz="1000" kern="1200" dirty="0" smtClean="0"/>
            <a:t>환기</a:t>
          </a:r>
          <a:r>
            <a:rPr lang="en-US" altLang="ko-KR" sz="1000" kern="1200" dirty="0" smtClean="0"/>
            <a:t>, </a:t>
          </a:r>
          <a:r>
            <a:rPr lang="ko-KR" altLang="en-US" sz="1000" kern="1200" dirty="0" smtClean="0"/>
            <a:t>고찰</a:t>
          </a:r>
          <a:endParaRPr lang="ko-KR" altLang="en-US" sz="1000" kern="1200" dirty="0"/>
        </a:p>
      </dsp:txBody>
      <dsp:txXfrm>
        <a:off x="0" y="1865612"/>
        <a:ext cx="6552728" cy="480375"/>
      </dsp:txXfrm>
    </dsp:sp>
    <dsp:sp modelId="{8B334F81-2A66-4EAA-9546-3794C1A52EFF}">
      <dsp:nvSpPr>
        <dsp:cNvPr id="0" name=""/>
        <dsp:cNvSpPr/>
      </dsp:nvSpPr>
      <dsp:spPr>
        <a:xfrm>
          <a:off x="327636" y="1718012"/>
          <a:ext cx="4586909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374" tIns="0" rIns="173374" bIns="0" numCol="1" spcCol="1270" anchor="ctr" anchorCtr="0">
          <a:noAutofit/>
        </a:bodyPr>
        <a:lstStyle/>
        <a:p>
          <a:pPr lvl="0" algn="l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의사소통 유형</a:t>
          </a:r>
          <a:endParaRPr lang="ko-KR" altLang="en-US" sz="1000" kern="1200" dirty="0"/>
        </a:p>
      </dsp:txBody>
      <dsp:txXfrm>
        <a:off x="342046" y="1732422"/>
        <a:ext cx="4558089" cy="266380"/>
      </dsp:txXfrm>
    </dsp:sp>
    <dsp:sp modelId="{FC14307A-DA67-46E1-B4B6-86600089ACD8}">
      <dsp:nvSpPr>
        <dsp:cNvPr id="0" name=""/>
        <dsp:cNvSpPr/>
      </dsp:nvSpPr>
      <dsp:spPr>
        <a:xfrm>
          <a:off x="0" y="2547587"/>
          <a:ext cx="6552728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565" tIns="208280" rIns="508565" bIns="71120" numCol="1" spcCol="1270" anchor="t" anchorCtr="0">
          <a:noAutofit/>
        </a:bodyPr>
        <a:lstStyle/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자원제공자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err="1" smtClean="0"/>
            <a:t>자원발굴자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클라이언트를 다른 사람에게 설명하는 사람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클라이언트와 다른 사람 사이에서 중재자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클라이언트와 다른 사람 사이에 공격적 </a:t>
          </a:r>
          <a:r>
            <a:rPr lang="ko-KR" altLang="en-US" sz="1000" kern="1200" dirty="0" err="1" smtClean="0"/>
            <a:t>조정자</a:t>
          </a:r>
          <a:r>
            <a:rPr lang="ko-KR" altLang="en-US" sz="1000" kern="1200" dirty="0" smtClean="0"/>
            <a:t> </a:t>
          </a:r>
          <a:endParaRPr lang="ko-KR" altLang="en-US" sz="1000" kern="1200" dirty="0"/>
        </a:p>
      </dsp:txBody>
      <dsp:txXfrm>
        <a:off x="0" y="2547587"/>
        <a:ext cx="6552728" cy="1417500"/>
      </dsp:txXfrm>
    </dsp:sp>
    <dsp:sp modelId="{C5E753F3-37CE-4B83-9239-2E6FE6104726}">
      <dsp:nvSpPr>
        <dsp:cNvPr id="0" name=""/>
        <dsp:cNvSpPr/>
      </dsp:nvSpPr>
      <dsp:spPr>
        <a:xfrm>
          <a:off x="327636" y="2399987"/>
          <a:ext cx="4586909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374" tIns="0" rIns="173374" bIns="0" numCol="1" spcCol="1270" anchor="ctr" anchorCtr="0">
          <a:noAutofit/>
        </a:bodyPr>
        <a:lstStyle/>
        <a:p>
          <a:pPr lvl="0" algn="l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역할 유형</a:t>
          </a:r>
          <a:endParaRPr lang="ko-KR" altLang="en-US" sz="1000" kern="1200" dirty="0"/>
        </a:p>
      </dsp:txBody>
      <dsp:txXfrm>
        <a:off x="342046" y="2414397"/>
        <a:ext cx="4558089" cy="266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DA155-067D-4355-BE6A-BDAE46818859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5F3AB-9837-46B4-82B7-81AE6FC911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658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35696" y="2780928"/>
            <a:ext cx="5723468" cy="67596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ko-KR" altLang="en-US" sz="3600" dirty="0" smtClean="0"/>
              <a:t>         심리사회모델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3485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767579"/>
              </p:ext>
            </p:extLst>
          </p:nvPr>
        </p:nvGraphicFramePr>
        <p:xfrm>
          <a:off x="457200" y="148132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>
                <a:solidFill>
                  <a:srgbClr val="464646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solidFill>
                  <a:srgbClr val="464646"/>
                </a:solidFill>
                <a:latin typeface="굴림체" pitchFamily="49" charset="-127"/>
                <a:ea typeface="굴림체" pitchFamily="49" charset="-127"/>
              </a:rPr>
              <a:t>심리사회모델의 주요 과정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148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altLang="ko-KR" sz="29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9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심리사회모델의 주요 기법</a:t>
            </a:r>
            <a:endParaRPr lang="en-US" altLang="ko-KR" sz="29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600" dirty="0" err="1" smtClean="0">
                <a:latin typeface="굴림체" pitchFamily="49" charset="-127"/>
                <a:ea typeface="굴림체" pitchFamily="49" charset="-127"/>
              </a:rPr>
              <a:t>우즈와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600" dirty="0" err="1" smtClean="0">
                <a:latin typeface="굴림체" pitchFamily="49" charset="-127"/>
                <a:ea typeface="굴림체" pitchFamily="49" charset="-127"/>
              </a:rPr>
              <a:t>홀리스는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 심리사회모델의 개입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내용으로 </a:t>
            </a:r>
            <a:r>
              <a:rPr lang="ko-KR" altLang="en-US" sz="2600" dirty="0" err="1" smtClean="0">
                <a:latin typeface="굴림체" pitchFamily="49" charset="-127"/>
                <a:ea typeface="굴림체" pitchFamily="49" charset="-127"/>
              </a:rPr>
              <a:t>여섯가지를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 제시함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지지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직접적 영향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탐색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기술 환기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인간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-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상황에 대한 고찰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유형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-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역동에 관한 고찰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발달적 고찰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)   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지지</a:t>
            </a:r>
            <a:endParaRPr lang="en-US" altLang="ko-KR" b="1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지지과정은 심리사회모델에 따른 사회복지사의 활동 중 가장 기본적이고 핵심적인 내용</a:t>
            </a:r>
            <a:endParaRPr lang="en-US" altLang="ko-KR" sz="26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지지과정이란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600" dirty="0" err="1" smtClean="0">
                <a:latin typeface="굴림체" pitchFamily="49" charset="-127"/>
                <a:ea typeface="굴림체" pitchFamily="49" charset="-127"/>
              </a:rPr>
              <a:t>사회복지사가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 클라이언트를 수용하고 클라이언트를 원조하려는 의사와 클라이언트의 문제해결 능력에 대한 확신감을 표현함으로써 클라이언트의 불안을 줄이고 </a:t>
            </a:r>
            <a:r>
              <a:rPr lang="ko-KR" altLang="en-US" sz="2600" dirty="0" err="1" smtClean="0">
                <a:latin typeface="굴림체" pitchFamily="49" charset="-127"/>
                <a:ea typeface="굴림체" pitchFamily="49" charset="-127"/>
              </a:rPr>
              <a:t>자기존중감을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 증진시키기 위한 과정</a:t>
            </a:r>
            <a:endParaRPr lang="en-US" altLang="ko-KR" sz="26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클라이언트가 죄책감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수치감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두려움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분노를 느끼는 경우에 지지기법을 적극 사용하여 클라이언트를 이해함을 보여줘야 함</a:t>
            </a:r>
            <a:endParaRPr lang="en-US" altLang="ko-KR" sz="26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지지과정은 언어적 의사소통 뿐만 아니라 따뜻한 표정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어깨를 두드리는 등의 비언어적 방법을 포함하며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클라이언트의 당면한 문제에 대해 실질적인 도움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가정봉사원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보육서비스 등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을 제공함으로써 클라이언트를 수용하고 지지함을 보여줌 </a:t>
            </a:r>
            <a:endParaRPr lang="en-US" altLang="ko-KR" sz="26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예시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좀 더 말해 보세요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그것은 자연스러운 </a:t>
            </a:r>
            <a:r>
              <a:rPr lang="ko-KR" altLang="en-US" sz="2600" dirty="0" err="1" smtClean="0">
                <a:latin typeface="굴림체" pitchFamily="49" charset="-127"/>
                <a:ea typeface="굴림체" pitchFamily="49" charset="-127"/>
              </a:rPr>
              <a:t>감정이예요</a:t>
            </a:r>
            <a:endParaRPr lang="en-US" altLang="ko-KR" sz="26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None/>
            </a:pPr>
            <a:endParaRPr lang="ko-KR" altLang="en-US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047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 startAt="2"/>
            </a:pP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직접적 영향</a:t>
            </a:r>
            <a:endParaRPr lang="en-US" altLang="ko-KR" sz="2000" b="1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클라이언트의 행동을 향상하기 위한 조언이나 제안 등을 통해 사회복지사의 의사를 관철하기 위한 과정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사회복지사의 영향은 다양한 방법으로 이루어지는데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의견을 제시하는 것부터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제안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강조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직접적 개입 등의 방법을 포함함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직접적 영향이 효과적이기 위해서는 지지과정을 통해 관계를 형성하는 것이 무엇보다도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사회복지사의 욕구에 의해 조언하는 것이 아니라 클라이언트의 욕구에 따라 조언해야 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조언하기 전에 충분히 경청하고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현재상황에서 출발해야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그것을 하는 것이 도움이 될까요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이렇게 하는 것이 더 좋을 것 같은데요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7180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endParaRPr lang="en-US" altLang="ko-KR" sz="26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 startAt="3"/>
            </a:pPr>
            <a:r>
              <a:rPr lang="ko-KR" altLang="en-US" sz="2200" b="1" dirty="0" smtClean="0">
                <a:latin typeface="굴림체" pitchFamily="49" charset="-127"/>
                <a:ea typeface="굴림체" pitchFamily="49" charset="-127"/>
              </a:rPr>
              <a:t>탐색</a:t>
            </a:r>
            <a:r>
              <a:rPr lang="en-US" altLang="ko-KR" sz="2200" b="1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b="1" dirty="0" smtClean="0">
                <a:latin typeface="굴림체" pitchFamily="49" charset="-127"/>
                <a:ea typeface="굴림체" pitchFamily="49" charset="-127"/>
              </a:rPr>
              <a:t>기술</a:t>
            </a:r>
            <a:r>
              <a:rPr lang="en-US" altLang="ko-KR" sz="2200" b="1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b="1" dirty="0" smtClean="0">
                <a:latin typeface="굴림체" pitchFamily="49" charset="-127"/>
                <a:ea typeface="굴림체" pitchFamily="49" charset="-127"/>
              </a:rPr>
              <a:t>환기</a:t>
            </a:r>
            <a:r>
              <a:rPr lang="en-US" altLang="ko-KR" sz="2200" b="1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탐색과 기술은 클라이언트의 문제와 관련하여 클라이언트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클라이언트의 환경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혹은 클라이언트와 환경과의 상호작용에 관한 사실을 진술하고 설명하도록 원조하는 것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환기는 사실과 관련된 감정을 끄집어냄으로써 카타르시스를 경험하도록 원조하는 것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심리사회모델에서는 특히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분노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상실에 대한 애도반응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죄책감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불안 등의 감정에 주의를 기울임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이런 감정들은 말로 표현되었을 때 강도가 현격히 줄어들 수 있음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타이밍이 중요함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방어하지 않고 편안하게 자신의 감정을 표현할 수 있는 준비가 되었을 때야 비로소 클라이언트는 환기를 경험할 수 있음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때로는 환기를 경험하는 것 만으로도 문제가 해결되는 경우도 있음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예시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현재의 문제에 대해 조금만 더 이야기를 해 주세요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당신과 가족이 함께 있을 때 어떤 일이 발생하나요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Font typeface="Wingdings" pitchFamily="2" charset="2"/>
              <a:buChar char="Ø"/>
            </a:pP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48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인간</a:t>
            </a:r>
            <a:r>
              <a:rPr lang="en-US" altLang="ko-KR" sz="2000" b="1" dirty="0" smtClean="0">
                <a:latin typeface="굴림체" pitchFamily="49" charset="-127"/>
                <a:ea typeface="굴림체" pitchFamily="49" charset="-127"/>
              </a:rPr>
              <a:t>-</a:t>
            </a: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상황에 대한 고찰</a:t>
            </a:r>
            <a:endParaRPr lang="en-US" altLang="ko-KR" sz="2000" b="1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클라이언트가 현 상황과 관련한 자기의 생각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느낌들을 알 수 있도록 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이들간의 상호작용에 대한 인식을 </a:t>
            </a:r>
            <a:r>
              <a:rPr lang="ko-KR" altLang="en-US" sz="2000" smtClean="0">
                <a:latin typeface="굴림체" pitchFamily="49" charset="-127"/>
                <a:ea typeface="굴림체" pitchFamily="49" charset="-127"/>
              </a:rPr>
              <a:t>도모하는 의사소통의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딸의 반항에 몹시 화가 난 아버지에게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“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무엇이 따님의 행동을 지켜보는 것을 그토록 힘들게 합니까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현재 혹은 최근 사건에 대한 고찰로 모두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여섯가지로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이루어짐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lt"/>
              <a:buAutoNum type="alphaUcPeriod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다른 사람들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건강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자신이 처한 상황과 가족 및 환경에 대한 이해가 정확하지 못한 경우가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이를 질문이나 언급을 통해 클라이언트가 깨닫도록 해주는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alphaUcPeriod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클라이언트의 행동이 자신과 다른 사람들에게 미치는 영향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클라이언트가 미쳐 깨닫지 못한 결과에 대해 주의를 기울이도록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alphaUcPeriod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 행동의 성격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자신의 숨겨진 반응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감정의 성격에 대해 이해하도록 원조함으로써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클라이언트가 자신의 감정에 대해 통찰을 가지도록 함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alphaUcPeriod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alphaUcPeriod"/>
            </a:pPr>
            <a:endParaRPr lang="en-US" altLang="ko-KR" sz="2000" u="sng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64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인간</a:t>
            </a:r>
            <a:r>
              <a:rPr lang="en-US" altLang="ko-KR" sz="2000" b="1" dirty="0" smtClean="0">
                <a:latin typeface="굴림체" pitchFamily="49" charset="-127"/>
                <a:ea typeface="굴림체" pitchFamily="49" charset="-127"/>
              </a:rPr>
              <a:t>-</a:t>
            </a: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상황에 대한 고찰</a:t>
            </a:r>
            <a:endParaRPr lang="en-US" altLang="ko-KR" sz="2000" b="1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lt"/>
              <a:buAutoNum type="alphaUcPeriod" startAt="4"/>
            </a:pPr>
            <a:r>
              <a:rPr lang="ko-KR" altLang="en-US" sz="2000" u="sng" dirty="0">
                <a:uFill>
                  <a:solidFill>
                    <a:schemeClr val="bg1"/>
                  </a:solidFill>
                </a:uFill>
                <a:latin typeface="굴림체" pitchFamily="49" charset="-127"/>
                <a:ea typeface="굴림체" pitchFamily="49" charset="-127"/>
              </a:rPr>
              <a:t>클라이언트 행동의 원인</a:t>
            </a:r>
            <a:r>
              <a:rPr lang="en-US" altLang="ko-KR" sz="2000" u="sng" dirty="0">
                <a:uFill>
                  <a:solidFill>
                    <a:schemeClr val="bg1"/>
                  </a:solidFill>
                </a:u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클라이언트가 다른 사람들과 상호작용이나 상황적 자극에 대해 나타낸 반응 행동의 원인을 이해하도록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원조함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들어 아내의 취업을 반대한 남편은 아내가 가정을 돌보는 것을 자신에 대한 사랑의 상징으로 생각해 왔으며 취업을 한다는 것은 더 이상 자신을 사랑하지 않는다는 의미로 생각하기 때문일 수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lt"/>
              <a:buAutoNum type="alphaUcPeriod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자기평가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클라이언트의 도덕과 양심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자기이미지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가치 등에 관한 자기평가를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원조함으로써 자신의 가치를 명확히 이해하도록 돕는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들어 클라이언트가 현재 가지고 있는 자기이미지가 현실에 근거를 가지고 있는지 질문하거나 클라이언트가 가지고 있는 가치를 명확히 하기 위한 언급을 할 수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lt"/>
              <a:buAutoNum type="alphaUcPeriod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사회복지사의 치료과정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클라이언트가 가지고 있는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치료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기관의 규칙 등에 대해 클라이언트의 이해 정도와 반응을 탐색함으로써 원조 과정의 효과를 극대화 하는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lt"/>
              <a:buAutoNum type="alphaUcPeriod" startAt="4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lt"/>
              <a:buAutoNum type="alphaUcPeriod" startAt="4"/>
            </a:pPr>
            <a:endParaRPr lang="en-US" altLang="ko-KR" sz="2000" u="sng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3228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ea"/>
              <a:buAutoNum type="circleNumDbPlain" startAt="5"/>
            </a:pP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유형</a:t>
            </a:r>
            <a:r>
              <a:rPr lang="en-US" altLang="ko-KR" sz="2000" b="1" dirty="0" smtClean="0">
                <a:latin typeface="굴림체" pitchFamily="49" charset="-127"/>
                <a:ea typeface="굴림체" pitchFamily="49" charset="-127"/>
              </a:rPr>
              <a:t>-</a:t>
            </a: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역동에 관한 고찰</a:t>
            </a:r>
            <a:endParaRPr lang="en-US" altLang="ko-KR" sz="2000" b="1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클라이언트의 성격 혹은 행동의 유형과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이드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초자아의 심리내적 역동에 대해 고찰함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클라이언트가 사용하고 있는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방어기제를 분석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하고 클라이언트가 가지고 있는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내부대상에 대해 고찰하며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분리와 개별화 정도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등에 대해 고찰함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당신이 때로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남편에게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화가 날 때 당신의 아들과 싸우는 것 같지 않나요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발달적 고찰</a:t>
            </a:r>
            <a:endParaRPr lang="en-US" altLang="ko-KR" sz="2000" b="1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성인기 이전의 생애경험과 이런 경험이 현재 기능에 미치는 영향에 대해 고찰함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남편의 무관심에 대해 지나치게 분노하는 아내가 어린 시절 관심을 주지 않던 아버지에 대한 감정과 남편에 대한 감정에서 유사점을 깨닫도록 원조함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예시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당신은 이전에 이와 같은 감정을 가진 적인 있나요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?      </a:t>
            </a:r>
          </a:p>
          <a:p>
            <a:pPr marL="109728" indent="0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     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당신의 청소년기와 현재의 문제와는 어떤 관계가 </a:t>
            </a:r>
            <a:r>
              <a:rPr lang="ko-KR" altLang="en-US" sz="2000" dirty="0" err="1" smtClean="0">
                <a:latin typeface="굴림체" panose="020B0609000101010101" pitchFamily="49" charset="-127"/>
                <a:ea typeface="굴림체" panose="020B0609000101010101" pitchFamily="49" charset="-127"/>
              </a:rPr>
              <a:t>있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109728" indent="0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    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다고 생각하나요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6552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심리사회적 모델의 개입 기법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131127"/>
              </p:ext>
            </p:extLst>
          </p:nvPr>
        </p:nvGraphicFramePr>
        <p:xfrm>
          <a:off x="971600" y="1196752"/>
          <a:ext cx="7704857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3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1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err="1" smtClean="0"/>
                        <a:t>개입명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역할이해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기법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지지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클라이언트에 대한 사회복지사의 신뢰나 존중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돕고자 하는 태도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클라이언트의 문제 해결 능력에 대한 확신 등의 표현</a:t>
                      </a:r>
                      <a:r>
                        <a:rPr lang="en-US" altLang="ko-KR" sz="1400" dirty="0" smtClean="0"/>
                        <a:t>-</a:t>
                      </a:r>
                      <a:r>
                        <a:rPr lang="ko-KR" altLang="en-US" sz="1400" dirty="0" smtClean="0"/>
                        <a:t>불안감소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동기화 촉진</a:t>
                      </a:r>
                      <a:r>
                        <a:rPr lang="en-US" altLang="ko-KR" sz="1400" dirty="0" smtClean="0"/>
                        <a:t>-</a:t>
                      </a:r>
                      <a:r>
                        <a:rPr lang="ko-KR" altLang="en-US" sz="1400" dirty="0" smtClean="0"/>
                        <a:t>원조관계 수립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err="1" smtClean="0"/>
                        <a:t>재보증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격려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경청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칭찬하기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비언어적 지시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직접적 영향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제언이나 조언 등을 통해 직접적으로 영향을 주어 클라이언트의 행동을 향상시킴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클라이언트의 제안을 격려하고 강화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장려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현실적인 제한을 설정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직접적인 조언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대변적인 행동하기 등 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탐색</a:t>
                      </a:r>
                      <a:r>
                        <a:rPr lang="en-US" altLang="ko-KR" sz="1400" dirty="0" smtClean="0"/>
                        <a:t>-</a:t>
                      </a:r>
                      <a:r>
                        <a:rPr lang="ko-KR" altLang="en-US" sz="1400" dirty="0" smtClean="0"/>
                        <a:t>기술</a:t>
                      </a:r>
                      <a:r>
                        <a:rPr lang="en-US" altLang="ko-KR" sz="1400" dirty="0" smtClean="0"/>
                        <a:t>-</a:t>
                      </a:r>
                      <a:r>
                        <a:rPr lang="ko-KR" altLang="en-US" sz="1400" dirty="0" smtClean="0"/>
                        <a:t>환기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클라이언트가 사실 및 그와 관련된 감정을 표출하여 감정을 정화시키고 긴장을 완화시킬 수 있게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ko-KR" altLang="en-US" sz="1400" baseline="0" dirty="0" smtClean="0"/>
                        <a:t>하기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개방질문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초점 잡아주기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부분화하기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화제 전환하기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인간</a:t>
                      </a:r>
                      <a:r>
                        <a:rPr lang="en-US" altLang="ko-KR" sz="1400" dirty="0" smtClean="0"/>
                        <a:t>-</a:t>
                      </a:r>
                      <a:r>
                        <a:rPr lang="ko-KR" altLang="en-US" sz="1400" dirty="0" smtClean="0"/>
                        <a:t>상황에 관한 고찰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-</a:t>
                      </a:r>
                      <a:r>
                        <a:rPr lang="ko-KR" altLang="en-US" sz="1400" dirty="0" smtClean="0"/>
                        <a:t>클라이언트를 둘러싼</a:t>
                      </a:r>
                      <a:r>
                        <a:rPr lang="en-US" altLang="ko-KR" sz="1400" dirty="0" smtClean="0"/>
                        <a:t> </a:t>
                      </a:r>
                      <a:r>
                        <a:rPr lang="ko-KR" altLang="en-US" sz="1400" dirty="0" smtClean="0"/>
                        <a:t>최근 사건에 대해 고찰하는 심리사회적 기법의 핵심</a:t>
                      </a:r>
                      <a:endParaRPr lang="en-US" altLang="ko-KR" sz="1400" dirty="0" smtClean="0"/>
                    </a:p>
                    <a:p>
                      <a:pPr latinLnBrk="1"/>
                      <a:r>
                        <a:rPr lang="en-US" altLang="ko-KR" sz="1400" dirty="0" smtClean="0"/>
                        <a:t>- </a:t>
                      </a:r>
                      <a:r>
                        <a:rPr lang="ko-KR" altLang="en-US" sz="1400" dirty="0" smtClean="0"/>
                        <a:t>클라이언트를 상황 속 인간이라는 관점에서  고려하기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현재초점</a:t>
                      </a:r>
                      <a:r>
                        <a:rPr lang="en-US" altLang="ko-KR" sz="1400" dirty="0" smtClean="0"/>
                        <a:t>)</a:t>
                      </a:r>
                      <a:r>
                        <a:rPr lang="ko-KR" altLang="en-US" sz="1400" dirty="0" smtClean="0"/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논리적 토의 및 추론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설명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일반화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변호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역할극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강화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명확화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교육 등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유형 역동성</a:t>
                      </a:r>
                      <a:endParaRPr lang="en-US" altLang="ko-KR" sz="1400" dirty="0" smtClean="0"/>
                    </a:p>
                    <a:p>
                      <a:pPr latinLnBrk="1"/>
                      <a:r>
                        <a:rPr lang="ko-KR" altLang="en-US" sz="1400" dirty="0" smtClean="0"/>
                        <a:t>고찰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클라이언트의 성격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자아 방어기제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초자아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자아기능 수행에 대해 고찰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명확화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해석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직면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발달적 고찰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클라이언트의 과거 경험이 현재 기능에 미치는 영향을 고찰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과거초점</a:t>
                      </a:r>
                      <a:r>
                        <a:rPr lang="en-US" altLang="ko-KR" sz="1400" dirty="0" smtClean="0"/>
                        <a:t>)</a:t>
                      </a:r>
                      <a:r>
                        <a:rPr lang="ko-KR" altLang="en-US" sz="1400" dirty="0" smtClean="0"/>
                        <a:t> 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명확화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해석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통찰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논리적 토의 및 추론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일반화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역할극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강화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교육 등</a:t>
                      </a:r>
                      <a:r>
                        <a:rPr lang="en-US" altLang="ko-KR" sz="1400" dirty="0" smtClean="0"/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00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476672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심리사회모델의 환경적 개입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심리사회모델에서는 클라이언트 자체에 상당한 비중을 두지만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필요한 경우 환경에 개입함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클라이언트에게 필요한 자원을 제공하고 발굴하며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클라이언트와 다른 사람들 사이에서 중재하고 클라이언트를 옹호하는 역할 등을 수행함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1937438582"/>
              </p:ext>
            </p:extLst>
          </p:nvPr>
        </p:nvGraphicFramePr>
        <p:xfrm>
          <a:off x="1547664" y="2564904"/>
          <a:ext cx="65527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145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6)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심리사회모델의 한계점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심리사회모델은 개인의 외부환경을 무시한 내면적 갈등을 강조한 정신분석이론의 한계를 넘어선 개입방법으로 평가 받고 있음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하지만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실질적인 개입방법에 있어서 환경에 대한 개입기술이나 전략이 미흡하여 궁극적으로 개인에 대한 개입에 비중을 두고 있고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개입의 효과성에 대한 평가에서도 경험적 사례연구에 의존하고 있음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2456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심리사회모델에서는 인간의 문제를 심리적이고 사회적인 문제로 이해함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상황속의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인간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을 강조함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kern="1500" spc="1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클라이언트와 사회복지사의 관계를 강조함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kern="1500" spc="1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관계를 형성하기 위해 클라이언트를 수용하고 개별화하며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“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클라이언트의 현재상황에서 출발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”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하는 실천원칙을 강조함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endParaRPr lang="en-US" altLang="ko-KR" sz="28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심리사회모델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800" dirty="0" smtClean="0">
                <a:latin typeface="+mn-ea"/>
              </a:rPr>
              <a:t>영재는 저소득층 가정의 첫째 아들로서 </a:t>
            </a:r>
            <a:r>
              <a:rPr lang="en-US" altLang="ko-KR" sz="1800" dirty="0" smtClean="0">
                <a:latin typeface="+mn-ea"/>
              </a:rPr>
              <a:t>16</a:t>
            </a:r>
            <a:r>
              <a:rPr lang="ko-KR" altLang="en-US" sz="1800" dirty="0" smtClean="0">
                <a:latin typeface="+mn-ea"/>
              </a:rPr>
              <a:t>세이다</a:t>
            </a:r>
            <a:r>
              <a:rPr lang="en-US" altLang="ko-KR" sz="1800" dirty="0" smtClean="0">
                <a:latin typeface="+mn-ea"/>
              </a:rPr>
              <a:t>.</a:t>
            </a:r>
            <a:r>
              <a:rPr lang="ko-KR" altLang="en-US" sz="1800" dirty="0" smtClean="0">
                <a:latin typeface="+mn-ea"/>
              </a:rPr>
              <a:t>아버지는 건설회사에서 노무를 담당하고 있다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하나뿐인 남동생은 </a:t>
            </a:r>
            <a:r>
              <a:rPr lang="en-US" altLang="ko-KR" sz="1800" dirty="0" smtClean="0">
                <a:latin typeface="+mn-ea"/>
              </a:rPr>
              <a:t>14</a:t>
            </a:r>
            <a:r>
              <a:rPr lang="ko-KR" altLang="en-US" sz="1800" dirty="0" smtClean="0">
                <a:latin typeface="+mn-ea"/>
              </a:rPr>
              <a:t>세이다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영재 어머니는 영재가 최근 들어 집에서 큰소리를 지르며 화를 내는 적이 많고 친구들과는 자주 싸우고 동생에게도 폭언을 자주하며 괴롭히는 등 행동에 이상이 있다며 </a:t>
            </a:r>
            <a:r>
              <a:rPr lang="ko-KR" altLang="en-US" sz="1800" dirty="0" err="1" smtClean="0">
                <a:latin typeface="+mn-ea"/>
              </a:rPr>
              <a:t>사회복지사에게</a:t>
            </a:r>
            <a:r>
              <a:rPr lang="ko-KR" altLang="en-US" sz="1800" dirty="0" smtClean="0">
                <a:latin typeface="+mn-ea"/>
              </a:rPr>
              <a:t> 문제를 호소하였다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영재 어머니는 영재의 문제만 해결되면 가정이 당면한 다른 문제들을 잘 극복해 갈 수 </a:t>
            </a:r>
            <a:r>
              <a:rPr lang="ko-KR" altLang="en-US" sz="1800" dirty="0" err="1" smtClean="0">
                <a:latin typeface="+mn-ea"/>
              </a:rPr>
              <a:t>있을것이라</a:t>
            </a:r>
            <a:r>
              <a:rPr lang="ko-KR" altLang="en-US" sz="1800" dirty="0" smtClean="0">
                <a:latin typeface="+mn-ea"/>
              </a:rPr>
              <a:t> 하며 영재를 대상으로 개별상담을 요청하였다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심리사회조사 결과 영재의 아버지가 근무력증으로 고생하고 있으며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그것으로 인한 해직의 두려움이 가정을 휩싸고 있음이 드러났다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아버지의 질환과 해직의 두려움이 영재 어머니로 하여금 가정을 빈틈없이 </a:t>
            </a:r>
            <a:r>
              <a:rPr lang="ko-KR" altLang="en-US" sz="1800" dirty="0" err="1" smtClean="0">
                <a:latin typeface="+mn-ea"/>
              </a:rPr>
              <a:t>운영해가야겠다는</a:t>
            </a:r>
            <a:r>
              <a:rPr lang="ko-KR" altLang="en-US" sz="1800" dirty="0" smtClean="0">
                <a:latin typeface="+mn-ea"/>
              </a:rPr>
              <a:t> 부담을 갖게 했고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이것이 첫째 아들 영재의 완벽한 행동을 요구하는 쪽으로 나타났다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한편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영재는 </a:t>
            </a:r>
            <a:r>
              <a:rPr lang="ko-KR" altLang="en-US" sz="1800" dirty="0" err="1" smtClean="0">
                <a:latin typeface="+mn-ea"/>
              </a:rPr>
              <a:t>발달과정상</a:t>
            </a:r>
            <a:r>
              <a:rPr lang="ko-KR" altLang="en-US" sz="1800" dirty="0" smtClean="0">
                <a:latin typeface="+mn-ea"/>
              </a:rPr>
              <a:t> 정서적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정신적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육체적으로 독립을 요구하는 시점에 와 있음이 밝혀졌다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또한 </a:t>
            </a:r>
            <a:r>
              <a:rPr lang="ko-KR" altLang="en-US" sz="1800" dirty="0" err="1" smtClean="0">
                <a:latin typeface="+mn-ea"/>
              </a:rPr>
              <a:t>닯기</a:t>
            </a:r>
            <a:r>
              <a:rPr lang="ko-KR" altLang="en-US" sz="1800" dirty="0" smtClean="0">
                <a:latin typeface="+mn-ea"/>
              </a:rPr>
              <a:t> 원하는 강력한 남성상을 원하는 반면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아버지는 그것을 충족시켜주지 못하고 있었다</a:t>
            </a:r>
            <a:r>
              <a:rPr lang="en-US" altLang="ko-KR" sz="1800" dirty="0" smtClean="0">
                <a:latin typeface="+mn-ea"/>
              </a:rPr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5705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latin typeface="+mn-ea"/>
              </a:rPr>
              <a:t>위 사례에서 제시되고 있는 문제는 무엇인가</a:t>
            </a:r>
            <a:r>
              <a:rPr lang="en-US" altLang="ko-KR" sz="2000" dirty="0" smtClean="0">
                <a:latin typeface="+mn-ea"/>
              </a:rPr>
              <a:t>?</a:t>
            </a:r>
          </a:p>
          <a:p>
            <a:pPr marL="457200" indent="-457200">
              <a:buAutoNum type="arabicPeriod"/>
            </a:pPr>
            <a:r>
              <a:rPr lang="ko-KR" altLang="en-US" sz="2000" dirty="0" err="1" smtClean="0">
                <a:latin typeface="+mn-ea"/>
              </a:rPr>
              <a:t>개입목표를</a:t>
            </a:r>
            <a:r>
              <a:rPr lang="ko-KR" altLang="en-US" sz="2000" dirty="0" smtClean="0">
                <a:latin typeface="+mn-ea"/>
              </a:rPr>
              <a:t> 수립하고 심리사회모델을 적용해서 </a:t>
            </a:r>
            <a:r>
              <a:rPr lang="ko-KR" altLang="en-US" sz="2000" dirty="0" err="1" smtClean="0">
                <a:latin typeface="+mn-ea"/>
              </a:rPr>
              <a:t>개입계획을</a:t>
            </a:r>
            <a:r>
              <a:rPr lang="ko-KR" altLang="en-US" sz="2000" dirty="0" smtClean="0">
                <a:latin typeface="+mn-ea"/>
              </a:rPr>
              <a:t> 작성해 보세요</a:t>
            </a:r>
            <a:r>
              <a:rPr lang="en-US" altLang="ko-KR" sz="2000" dirty="0" smtClean="0">
                <a:latin typeface="+mn-ea"/>
              </a:rPr>
              <a:t>.(</a:t>
            </a:r>
            <a:r>
              <a:rPr lang="ko-KR" altLang="en-US" sz="2000" dirty="0" smtClean="0">
                <a:latin typeface="+mn-ea"/>
              </a:rPr>
              <a:t>심리사회모델 기법 활용</a:t>
            </a:r>
            <a:r>
              <a:rPr lang="en-US" altLang="ko-KR" sz="2000" smtClean="0">
                <a:latin typeface="+mn-ea"/>
              </a:rPr>
              <a:t>)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4486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우즈와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홀리스는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심리사회모델의 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이론적배경으로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생태체계론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정신역동이론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역할이론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의사소통이론을 제시하고 있음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정신분석이론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프로이드는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모든 현상이 우연히 일어나는 것이 아니라 선행현상에 의해 결정된다는 심리적 결정론 주장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정신병리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말실수 등은 우연히 일어나는 것이 아니라 대부분 무의식에 원인이 있다는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무의식 과정을 직접 관찰할 수 없기 때문에 사용되는 방법이 정신분석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(psychoanalysis)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정신분석은 무의식적인 소망을 표현한 꿈을 분석하거나 자유연상을 통해 이루어짐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인간의 성격은 이드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초자아로 이루어져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이론적 배경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05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624078" lvl="0" indent="-51435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4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정신분석이론</a:t>
            </a:r>
            <a:endParaRPr lang="en-US" altLang="ko-KR" sz="24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인간은 세가지 성격구조에 의해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세가지의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불안을 가짐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첫째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억압되어 있는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이드의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성적 충동과 공격적 충동이 분출되어 처벌될 것에 대한 </a:t>
            </a:r>
            <a:r>
              <a:rPr lang="ko-KR" altLang="en-US" sz="2000" u="sng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신경증적 불안</a:t>
            </a:r>
            <a:endParaRPr lang="en-US" altLang="ko-KR" sz="2000" u="sng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둘째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현실세계에 있는 위협적인 상황에 대한 </a:t>
            </a:r>
            <a:r>
              <a:rPr lang="ko-KR" altLang="en-US" sz="2000" u="sng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현실적 불안</a:t>
            </a:r>
            <a:endParaRPr lang="en-US" altLang="ko-KR" sz="2000" u="sng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셋째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도덕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양심에 위배되는 생각이나 행동을 할 경우 초자아에 의해 나타나는 죄의식에 의한 </a:t>
            </a:r>
            <a:r>
              <a:rPr lang="ko-KR" altLang="en-US" sz="2000" u="sng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도덕적 불안</a:t>
            </a:r>
            <a:endParaRPr lang="en-US" altLang="ko-KR" sz="2000" u="sng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인간은 이러한 불안을 야기하는 상황에 직접 대처할 수 없을 때 자신을 보호하기 위해 무의식적으로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방어기제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를 사용함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방어기제를 사용함으로 일시적으로 불안에서 해방될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하지만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방어기제를 지나치게 사용하면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실제의 감정이나 충동을 인식하지 못하고 현실을 정확히 평가할 수 없기 때문에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비효율적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비생산적일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방어기제의 종류에는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억압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부정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회피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내면화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합리화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반동형성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취소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격리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지성화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승화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동일시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퇴행 등을 포함함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이론적 배경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793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624078" indent="-51435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대상관계이론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정신분석이론이 인간의 심리 내적인 부분을 강조한다면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대상관계이론은 인간이 속한 환경과의 경험에서 발전한 </a:t>
            </a:r>
            <a:r>
              <a:rPr lang="ko-KR" altLang="en-US" sz="20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대인관계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를 강조함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인간은 과거 경험에 의해 형성된 기대에 따라 현재의 대인관계를 맺으며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과거 경험은 내부대상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(internal objects),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자기 자신과 대상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관계에 대한 정신적 이미지로 남아 대인관계에 영향을 미침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인간은 다른 사람들의 실제 특성보다는 내부대상과의 유사성에 따라 대인관계를 맺으며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생애 초기에 경험한 애착대상의 관계는 이후의 대인관계 유형을 결정지음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이론적 배경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474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95536" y="1196752"/>
            <a:ext cx="8445624" cy="4525963"/>
          </a:xfrm>
        </p:spPr>
        <p:txBody>
          <a:bodyPr>
            <a:normAutofit/>
          </a:bodyPr>
          <a:lstStyle/>
          <a:p>
            <a:pPr marL="624078" lvl="0" indent="-51435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대상관계이론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이론적 배경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7" name="다이어그램 6"/>
          <p:cNvGraphicFramePr/>
          <p:nvPr>
            <p:extLst>
              <p:ext uri="{D42A27DB-BD31-4B8C-83A1-F6EECF244321}">
                <p14:modId xmlns:p14="http://schemas.microsoft.com/office/powerpoint/2010/main" val="1806850821"/>
              </p:ext>
            </p:extLst>
          </p:nvPr>
        </p:nvGraphicFramePr>
        <p:xfrm>
          <a:off x="1115616" y="1700808"/>
          <a:ext cx="691276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962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lvl="0" indent="-51435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대상관계이론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19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자녀의 </a:t>
            </a:r>
            <a:r>
              <a:rPr lang="ko-KR" altLang="en-US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성장과정에서 부모의 적절한 </a:t>
            </a:r>
            <a:r>
              <a:rPr lang="en-US" altLang="ko-KR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부모역할</a:t>
            </a:r>
            <a:r>
              <a:rPr lang="en-US" altLang="ko-KR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 무엇보다 중요하다고 강조</a:t>
            </a:r>
            <a:r>
              <a:rPr lang="en-US" altLang="ko-KR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부모가 자녀의 의존과 독립에 대한 욕구</a:t>
            </a:r>
            <a:r>
              <a:rPr lang="ko-KR" altLang="en-US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를 적절하게 충족시킬 수 있어야 자녀는 </a:t>
            </a:r>
            <a:r>
              <a:rPr lang="ko-KR" altLang="en-US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개별화를 성취</a:t>
            </a:r>
            <a:r>
              <a:rPr lang="ko-KR" altLang="en-US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할 수 있음</a:t>
            </a:r>
            <a:endParaRPr lang="en-US" altLang="ko-KR" sz="20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과보호</a:t>
            </a:r>
            <a:r>
              <a:rPr lang="en-US" altLang="ko-KR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방임</a:t>
            </a:r>
            <a:r>
              <a:rPr lang="en-US" altLang="ko-KR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일관성 없는 보호를 하는 경우 안정적이고 독립적인 자기개념을 형성할 수 없으며</a:t>
            </a:r>
            <a:r>
              <a:rPr lang="en-US" altLang="ko-KR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병리적인 대상을 내면화하는 경우 대인관계에 문제를 경험할 수 있음</a:t>
            </a:r>
            <a:r>
              <a:rPr lang="en-US" altLang="ko-KR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en-US" altLang="ko-KR" sz="28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endParaRPr lang="en-US" altLang="ko-KR" sz="28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>
                <a:solidFill>
                  <a:srgbClr val="464646"/>
                </a:solidFill>
                <a:latin typeface="굴림체" pitchFamily="49" charset="-127"/>
                <a:ea typeface="굴림체" pitchFamily="49" charset="-127"/>
              </a:rPr>
              <a:t>1)</a:t>
            </a:r>
            <a:r>
              <a:rPr lang="ko-KR" altLang="en-US" sz="2000" dirty="0">
                <a:solidFill>
                  <a:srgbClr val="464646"/>
                </a:solidFill>
                <a:latin typeface="굴림체" pitchFamily="49" charset="-127"/>
                <a:ea typeface="굴림체" pitchFamily="49" charset="-127"/>
              </a:rPr>
              <a:t>이론적 배경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49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심리사회모델 기본 전제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가지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모든 사람은 인생전반에 걸쳐 새로운 것을 배우고 환경에 적응하는 능력이 있으며</a:t>
            </a:r>
            <a:r>
              <a:rPr lang="en-US" altLang="ko-KR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그러한 과정을 통해 일생 동안 성장해 나감</a:t>
            </a:r>
            <a:endParaRPr lang="en-US" altLang="ko-KR" sz="20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사회복지사</a:t>
            </a: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개입의 초점은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클라이언트가 성장하고 발달할 수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있는 적절한 여건을 만드는 것을 돕는데 </a:t>
            </a: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있음</a:t>
            </a:r>
            <a:endParaRPr lang="en-US" altLang="ko-KR" sz="20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클라이언트가 제시하는 어려움과 그 상황에서의 경험에 대해 공감하며 도움의 과정을 통해 그러한 어려움과 상황이 변화될 수 있도록 돕고</a:t>
            </a:r>
            <a:r>
              <a:rPr lang="en-US" altLang="ko-KR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그러한 변화는 사회복지실천이 종결된 이후에도 유지 될 수 있음</a:t>
            </a:r>
            <a:endParaRPr lang="en-US" altLang="ko-KR" sz="20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>
                <a:solidFill>
                  <a:srgbClr val="464646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464646"/>
                </a:solidFill>
                <a:latin typeface="굴림체" pitchFamily="49" charset="-127"/>
                <a:ea typeface="굴림체" pitchFamily="49" charset="-127"/>
              </a:rPr>
              <a:t>심리사회모델의 주요 전제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142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심리사회모델에서 취하는 인간에 대한 관점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가지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인간은 기본적으로 선한 존재임</a:t>
            </a:r>
            <a:endParaRPr lang="en-US" altLang="ko-KR" sz="20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인간행동은 다양한 요인들의 영향을 받는데</a:t>
            </a:r>
            <a:r>
              <a:rPr lang="en-US" altLang="ko-KR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영향을 받는 방식은 예측가능하고</a:t>
            </a:r>
            <a:r>
              <a:rPr lang="en-US" altLang="ko-KR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인간의 행동은 변화 가능함</a:t>
            </a:r>
            <a:endParaRPr lang="en-US" altLang="ko-KR" sz="20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인간의 현재 행동을 이해하는 데에는 그 사람의 과거 경험이 중요함</a:t>
            </a:r>
            <a:endParaRPr lang="en-US" altLang="ko-KR" sz="20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무의식은 인간의 행동과 경험에 중요하게 영향을 주지만 미래의 삶을 결정하지는 않음</a:t>
            </a:r>
            <a:r>
              <a:rPr lang="en-US" altLang="ko-KR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>
                <a:solidFill>
                  <a:srgbClr val="464646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464646"/>
                </a:solidFill>
                <a:latin typeface="굴림체" pitchFamily="49" charset="-127"/>
                <a:ea typeface="굴림체" pitchFamily="49" charset="-127"/>
              </a:rPr>
              <a:t>심리사회모델의 주요 전제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5480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1129</TotalTime>
  <Words>1845</Words>
  <Application>Microsoft Office PowerPoint</Application>
  <PresentationFormat>화면 슬라이드 쇼(4:3)</PresentationFormat>
  <Paragraphs>163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30" baseType="lpstr">
      <vt:lpstr>굴림체</vt:lpstr>
      <vt:lpstr>맑은 고딕</vt:lpstr>
      <vt:lpstr>Arial</vt:lpstr>
      <vt:lpstr>Lucida Sans Unicode</vt:lpstr>
      <vt:lpstr>Verdana</vt:lpstr>
      <vt:lpstr>Wingdings</vt:lpstr>
      <vt:lpstr>Wingdings 2</vt:lpstr>
      <vt:lpstr>Wingdings 3</vt:lpstr>
      <vt:lpstr>광장</vt:lpstr>
      <vt:lpstr>         심리사회모델</vt:lpstr>
      <vt:lpstr>심리사회모델</vt:lpstr>
      <vt:lpstr>1) 이론적 배경</vt:lpstr>
      <vt:lpstr>1)이론적 배경</vt:lpstr>
      <vt:lpstr>1)이론적 배경</vt:lpstr>
      <vt:lpstr>1)이론적 배경</vt:lpstr>
      <vt:lpstr>1)이론적 배경</vt:lpstr>
      <vt:lpstr>2) 심리사회모델의 주요 전제</vt:lpstr>
      <vt:lpstr>2) 심리사회모델의 주요 전제</vt:lpstr>
      <vt:lpstr>3) 심리사회모델의 주요 과정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최윤정</dc:creator>
  <cp:lastModifiedBy>USER</cp:lastModifiedBy>
  <cp:revision>83</cp:revision>
  <dcterms:created xsi:type="dcterms:W3CDTF">2011-05-26T09:53:57Z</dcterms:created>
  <dcterms:modified xsi:type="dcterms:W3CDTF">2024-03-20T08:37:24Z</dcterms:modified>
</cp:coreProperties>
</file>