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Relationship Id="rId14" Type="http://schemas.openxmlformats.org/officeDocument/2006/relationships/image" Target="../media/image195.png"/><Relationship Id="rId15" Type="http://schemas.openxmlformats.org/officeDocument/2006/relationships/image" Target="../media/image196.png"/><Relationship Id="rId16" Type="http://schemas.openxmlformats.org/officeDocument/2006/relationships/image" Target="../media/image197.png"/><Relationship Id="rId17" Type="http://schemas.openxmlformats.org/officeDocument/2006/relationships/image" Target="../media/image198.png"/><Relationship Id="rId18" Type="http://schemas.openxmlformats.org/officeDocument/2006/relationships/image" Target="../media/image199.png"/><Relationship Id="rId19" Type="http://schemas.openxmlformats.org/officeDocument/2006/relationships/image" Target="../media/image200.png"/><Relationship Id="rId20" Type="http://schemas.openxmlformats.org/officeDocument/2006/relationships/image" Target="../media/image201.png"/><Relationship Id="rId21" Type="http://schemas.openxmlformats.org/officeDocument/2006/relationships/image" Target="../media/image202.png"/><Relationship Id="rId22" Type="http://schemas.openxmlformats.org/officeDocument/2006/relationships/image" Target="../media/image203.png"/><Relationship Id="rId23" Type="http://schemas.openxmlformats.org/officeDocument/2006/relationships/image" Target="../media/image204.png"/><Relationship Id="rId24" Type="http://schemas.openxmlformats.org/officeDocument/2006/relationships/image" Target="../media/image205.png"/><Relationship Id="rId25" Type="http://schemas.openxmlformats.org/officeDocument/2006/relationships/image" Target="../media/image206.png"/><Relationship Id="rId26" Type="http://schemas.openxmlformats.org/officeDocument/2006/relationships/image" Target="../media/image207.png"/><Relationship Id="rId27" Type="http://schemas.openxmlformats.org/officeDocument/2006/relationships/image" Target="../media/image208.png"/><Relationship Id="rId28" Type="http://schemas.openxmlformats.org/officeDocument/2006/relationships/image" Target="../media/image209.png"/><Relationship Id="rId29" Type="http://schemas.openxmlformats.org/officeDocument/2006/relationships/image" Target="../media/image210.png"/><Relationship Id="rId30" Type="http://schemas.openxmlformats.org/officeDocument/2006/relationships/image" Target="../media/image21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Relationship Id="rId9" Type="http://schemas.openxmlformats.org/officeDocument/2006/relationships/image" Target="../media/image2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Relationship Id="rId10" Type="http://schemas.openxmlformats.org/officeDocument/2006/relationships/image" Target="../media/image248.png"/><Relationship Id="rId11" Type="http://schemas.openxmlformats.org/officeDocument/2006/relationships/image" Target="../media/image249.png"/><Relationship Id="rId12" Type="http://schemas.openxmlformats.org/officeDocument/2006/relationships/image" Target="../media/image250.png"/><Relationship Id="rId13" Type="http://schemas.openxmlformats.org/officeDocument/2006/relationships/image" Target="../media/image251.png"/><Relationship Id="rId14" Type="http://schemas.openxmlformats.org/officeDocument/2006/relationships/image" Target="../media/image252.png"/><Relationship Id="rId15" Type="http://schemas.openxmlformats.org/officeDocument/2006/relationships/image" Target="../media/image253.png"/><Relationship Id="rId16" Type="http://schemas.openxmlformats.org/officeDocument/2006/relationships/image" Target="../media/image254.png"/><Relationship Id="rId17" Type="http://schemas.openxmlformats.org/officeDocument/2006/relationships/image" Target="../media/image255.png"/><Relationship Id="rId18" Type="http://schemas.openxmlformats.org/officeDocument/2006/relationships/image" Target="../media/image256.png"/><Relationship Id="rId19" Type="http://schemas.openxmlformats.org/officeDocument/2006/relationships/image" Target="../media/image257.png"/><Relationship Id="rId20" Type="http://schemas.openxmlformats.org/officeDocument/2006/relationships/image" Target="../media/image258.png"/><Relationship Id="rId21" Type="http://schemas.openxmlformats.org/officeDocument/2006/relationships/image" Target="../media/image259.png"/><Relationship Id="rId22" Type="http://schemas.openxmlformats.org/officeDocument/2006/relationships/image" Target="../media/image260.png"/><Relationship Id="rId23" Type="http://schemas.openxmlformats.org/officeDocument/2006/relationships/image" Target="../media/image261.png"/><Relationship Id="rId24" Type="http://schemas.openxmlformats.org/officeDocument/2006/relationships/image" Target="../media/image262.png"/><Relationship Id="rId25" Type="http://schemas.openxmlformats.org/officeDocument/2006/relationships/image" Target="../media/image263.png"/><Relationship Id="rId26" Type="http://schemas.openxmlformats.org/officeDocument/2006/relationships/image" Target="../media/image264.png"/><Relationship Id="rId27" Type="http://schemas.openxmlformats.org/officeDocument/2006/relationships/image" Target="../media/image265.png"/><Relationship Id="rId28" Type="http://schemas.openxmlformats.org/officeDocument/2006/relationships/image" Target="../media/image26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6.png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image" Target="../media/image28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307.png"/><Relationship Id="rId15" Type="http://schemas.openxmlformats.org/officeDocument/2006/relationships/image" Target="../media/image308.png"/><Relationship Id="rId16" Type="http://schemas.openxmlformats.org/officeDocument/2006/relationships/image" Target="../media/image309.png"/><Relationship Id="rId17" Type="http://schemas.openxmlformats.org/officeDocument/2006/relationships/image" Target="../media/image310.png"/><Relationship Id="rId18" Type="http://schemas.openxmlformats.org/officeDocument/2006/relationships/image" Target="../media/image311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2.png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9.png"/><Relationship Id="rId3" Type="http://schemas.openxmlformats.org/officeDocument/2006/relationships/image" Target="../media/image320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Relationship Id="rId6" Type="http://schemas.openxmlformats.org/officeDocument/2006/relationships/image" Target="../media/image323.png"/><Relationship Id="rId7" Type="http://schemas.openxmlformats.org/officeDocument/2006/relationships/image" Target="../media/image32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20" Type="http://schemas.openxmlformats.org/officeDocument/2006/relationships/image" Target="../media/image109.png"/><Relationship Id="rId21" Type="http://schemas.openxmlformats.org/officeDocument/2006/relationships/image" Target="../media/image110.png"/><Relationship Id="rId22" Type="http://schemas.openxmlformats.org/officeDocument/2006/relationships/image" Target="../media/image111.png"/><Relationship Id="rId23" Type="http://schemas.openxmlformats.org/officeDocument/2006/relationships/image" Target="../media/image112.png"/><Relationship Id="rId24" Type="http://schemas.openxmlformats.org/officeDocument/2006/relationships/image" Target="../media/image1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1375" y="2779708"/>
            <a:ext cx="6981271" cy="276017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7738" y="7313833"/>
            <a:ext cx="2450200" cy="58642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5211" y="7940573"/>
            <a:ext cx="2538097" cy="168953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3373" y="5940516"/>
            <a:ext cx="5292737" cy="61903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023889" y="3830247"/>
            <a:ext cx="5132359" cy="5132359"/>
            <a:chOff x="12023889" y="3830247"/>
            <a:chExt cx="5132359" cy="5132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3889" y="3830247"/>
              <a:ext cx="5132359" cy="5132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04069" y="3917128"/>
            <a:ext cx="5132359" cy="5132359"/>
            <a:chOff x="1104069" y="3917128"/>
            <a:chExt cx="5132359" cy="513235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1104069" y="3917128"/>
              <a:ext cx="5132359" cy="5132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63979" y="3917128"/>
            <a:ext cx="5132359" cy="5132359"/>
            <a:chOff x="6563979" y="3917128"/>
            <a:chExt cx="5132359" cy="5132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563979" y="3917128"/>
              <a:ext cx="5132359" cy="5132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15515" y="4505047"/>
            <a:ext cx="1189439" cy="1189439"/>
            <a:chOff x="1515515" y="4505047"/>
            <a:chExt cx="1189439" cy="1189439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515515" y="4505047"/>
              <a:ext cx="1189439" cy="1189439"/>
              <a:chOff x="1515515" y="4505047"/>
              <a:chExt cx="1189439" cy="118943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15515" y="4505047"/>
                <a:ext cx="1189439" cy="118943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827111" y="4663285"/>
              <a:ext cx="566247" cy="872962"/>
              <a:chOff x="1827111" y="4663285"/>
              <a:chExt cx="566247" cy="872962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7111" y="4663285"/>
                <a:ext cx="566247" cy="872962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380491" y="4505047"/>
            <a:ext cx="1189439" cy="1189439"/>
            <a:chOff x="12380491" y="4505047"/>
            <a:chExt cx="1189439" cy="1189439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2380491" y="4505047"/>
              <a:ext cx="1189439" cy="1189439"/>
              <a:chOff x="12380491" y="4505047"/>
              <a:chExt cx="1189439" cy="1189439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380491" y="4505047"/>
                <a:ext cx="1189439" cy="118943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2608744" y="4691533"/>
              <a:ext cx="705611" cy="844714"/>
              <a:chOff x="12608744" y="4691533"/>
              <a:chExt cx="705611" cy="844714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608744" y="4691533"/>
                <a:ext cx="705611" cy="844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7021835" y="4505047"/>
            <a:ext cx="1189439" cy="1189439"/>
            <a:chOff x="7021835" y="4505047"/>
            <a:chExt cx="1189439" cy="1189439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7021835" y="4505047"/>
              <a:ext cx="1189439" cy="1189439"/>
              <a:chOff x="7021835" y="4505047"/>
              <a:chExt cx="1189439" cy="1189439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21835" y="4505047"/>
                <a:ext cx="1189439" cy="118943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7166192" y="4696140"/>
              <a:ext cx="861110" cy="840107"/>
              <a:chOff x="7166192" y="4696140"/>
              <a:chExt cx="861110" cy="840107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166192" y="4696140"/>
                <a:ext cx="861110" cy="840107"/>
              </a:xfrm>
              <a:prstGeom prst="rect">
                <a:avLst/>
              </a:prstGeom>
            </p:spPr>
          </p:pic>
        </p:grpSp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7210" y="6159258"/>
            <a:ext cx="4206634" cy="180480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9034" y="4595348"/>
            <a:ext cx="3324037" cy="106707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33725" y="6159258"/>
            <a:ext cx="4278730" cy="245835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366763" y="6159258"/>
            <a:ext cx="4408196" cy="1804806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60374" y="988650"/>
            <a:ext cx="10572998" cy="1256503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91243" y="4595348"/>
            <a:ext cx="3247141" cy="106707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751919" y="4595348"/>
            <a:ext cx="2911579" cy="1067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835" y="-1807835"/>
            <a:ext cx="6986175" cy="16389865"/>
            <a:chOff x="5807835" y="-1807835"/>
            <a:chExt cx="6986175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807835" y="-1807835"/>
              <a:ext cx="6986175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020" y="4195620"/>
            <a:ext cx="14066053" cy="37654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6229122" cy="124697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468" y="1339087"/>
            <a:ext cx="1509842" cy="5714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7462" y="3532977"/>
            <a:ext cx="7130513" cy="674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835" y="-1807835"/>
            <a:ext cx="6986175" cy="16389865"/>
            <a:chOff x="5807835" y="-1807835"/>
            <a:chExt cx="6986175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807835" y="-1807835"/>
              <a:ext cx="6986175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020" y="4195620"/>
            <a:ext cx="14041863" cy="343869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6229122" cy="124697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468" y="1339087"/>
            <a:ext cx="1509842" cy="5714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7462" y="3532977"/>
            <a:ext cx="7924865" cy="674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835" y="-1807835"/>
            <a:ext cx="6986175" cy="16389865"/>
            <a:chOff x="5807835" y="-1807835"/>
            <a:chExt cx="6986175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807835" y="-1807835"/>
              <a:ext cx="6986175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020" y="4195620"/>
            <a:ext cx="14041863" cy="343869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6229122" cy="124697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468" y="1339087"/>
            <a:ext cx="1509842" cy="5714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7462" y="3532977"/>
            <a:ext cx="7924865" cy="67456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2008" y="-23629"/>
            <a:ext cx="18327722" cy="10309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902" y="3620698"/>
            <a:ext cx="10502462" cy="16098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480" y="3620698"/>
            <a:ext cx="10459833" cy="16098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0002" y="5911212"/>
            <a:ext cx="10063200" cy="1028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83003" y="2624862"/>
            <a:ext cx="14288567" cy="5936526"/>
            <a:chOff x="2383003" y="2624862"/>
            <a:chExt cx="14288567" cy="59365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3003" y="2624862"/>
              <a:ext cx="14288567" cy="59365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850" y="817221"/>
            <a:ext cx="10239924" cy="10380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2677" y="7060906"/>
            <a:ext cx="513519" cy="6330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2677" y="6007192"/>
            <a:ext cx="513519" cy="63300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2677" y="4953477"/>
            <a:ext cx="513519" cy="63301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2677" y="3899763"/>
            <a:ext cx="513519" cy="63302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1340" y="2846049"/>
            <a:ext cx="760605" cy="6330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486356" y="7266761"/>
            <a:ext cx="13936275" cy="171251"/>
            <a:chOff x="2486356" y="7266761"/>
            <a:chExt cx="13936275" cy="17125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2486356" y="7266761"/>
              <a:ext cx="13936275" cy="17125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486356" y="6204901"/>
            <a:ext cx="13936275" cy="171251"/>
            <a:chOff x="2486356" y="6204901"/>
            <a:chExt cx="13936275" cy="17125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2486356" y="6204901"/>
              <a:ext cx="13936275" cy="1712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86356" y="5143040"/>
            <a:ext cx="13936275" cy="171251"/>
            <a:chOff x="2486356" y="5143040"/>
            <a:chExt cx="13936275" cy="17125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2486356" y="5143040"/>
              <a:ext cx="13936275" cy="1712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486356" y="4081180"/>
            <a:ext cx="13936275" cy="171251"/>
            <a:chOff x="2486356" y="4081180"/>
            <a:chExt cx="13936275" cy="17125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2486356" y="4081180"/>
              <a:ext cx="13936275" cy="1712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486356" y="3019320"/>
            <a:ext cx="13936275" cy="171251"/>
            <a:chOff x="2486356" y="3019320"/>
            <a:chExt cx="13936275" cy="1712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800000">
              <a:off x="2486356" y="3019320"/>
              <a:ext cx="13936275" cy="1712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138584" y="3112965"/>
            <a:ext cx="1201740" cy="5234822"/>
            <a:chOff x="3138584" y="3112965"/>
            <a:chExt cx="1201740" cy="523482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8584" y="3112965"/>
              <a:ext cx="1201740" cy="523482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053889" y="7114381"/>
            <a:ext cx="1201740" cy="1447007"/>
            <a:chOff x="5053889" y="7114381"/>
            <a:chExt cx="1201740" cy="144700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3889" y="7114381"/>
              <a:ext cx="1201740" cy="144700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969195" y="7467511"/>
            <a:ext cx="1201740" cy="1093877"/>
            <a:chOff x="6969195" y="7467511"/>
            <a:chExt cx="1201740" cy="10938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69195" y="7467511"/>
              <a:ext cx="1201740" cy="10938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884500" y="6769263"/>
            <a:ext cx="1201740" cy="1810558"/>
            <a:chOff x="8884500" y="6769263"/>
            <a:chExt cx="1201740" cy="181055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84500" y="6769263"/>
              <a:ext cx="1201740" cy="181055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799805" y="7114380"/>
            <a:ext cx="1201740" cy="1447008"/>
            <a:chOff x="10799805" y="7114380"/>
            <a:chExt cx="1201740" cy="144700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99805" y="7114380"/>
              <a:ext cx="1201740" cy="144700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715110" y="7728995"/>
            <a:ext cx="1201740" cy="795811"/>
            <a:chOff x="12715110" y="7728995"/>
            <a:chExt cx="1201740" cy="79581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15110" y="7728995"/>
              <a:ext cx="1201740" cy="79581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4630415" y="8126901"/>
            <a:ext cx="1201740" cy="434487"/>
            <a:chOff x="14630415" y="8126901"/>
            <a:chExt cx="1201740" cy="434487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30415" y="8126901"/>
              <a:ext cx="1201740" cy="434487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92868" y="6299592"/>
            <a:ext cx="1219948" cy="1016033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08176" y="7060896"/>
            <a:ext cx="1229471" cy="1016043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941296" y="7489344"/>
            <a:ext cx="1219948" cy="1016033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880703" y="7060896"/>
            <a:ext cx="1207329" cy="1038262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887471" y="7683282"/>
            <a:ext cx="1057214" cy="1000509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4584668" y="7487763"/>
            <a:ext cx="1290843" cy="1038262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754096" y="7190439"/>
            <a:ext cx="1219948" cy="1016033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3251773" y="1951102"/>
            <a:ext cx="3111510" cy="55382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846086" y="1993006"/>
            <a:ext cx="10155458" cy="152788"/>
            <a:chOff x="1846086" y="1993006"/>
            <a:chExt cx="10155458" cy="152788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46086" y="1993006"/>
              <a:ext cx="10155458" cy="152788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778472" y="8949944"/>
            <a:ext cx="7645615" cy="6117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98647" y="900685"/>
            <a:ext cx="5347499" cy="10855981"/>
            <a:chOff x="8998647" y="900685"/>
            <a:chExt cx="5347499" cy="108559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998647" y="900685"/>
              <a:ext cx="5347499" cy="108559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8668" y="8128868"/>
            <a:ext cx="1757930" cy="171570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144" y="3409163"/>
            <a:ext cx="3892024" cy="48849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8193" y="950555"/>
            <a:ext cx="8488932" cy="124231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6571" y="8782120"/>
            <a:ext cx="1635640" cy="106903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4982" y="4740401"/>
            <a:ext cx="9777387" cy="23398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15110" y="2152981"/>
            <a:ext cx="10250476" cy="152788"/>
            <a:chOff x="1515110" y="2152981"/>
            <a:chExt cx="10250476" cy="15278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5110" y="2152981"/>
              <a:ext cx="10250476" cy="152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58990" y="1311502"/>
            <a:ext cx="562013" cy="2142887"/>
            <a:chOff x="16458990" y="1311502"/>
            <a:chExt cx="562013" cy="214288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8990" y="1311502"/>
              <a:ext cx="562013" cy="21428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2571" y="4096856"/>
            <a:ext cx="3793646" cy="3755665"/>
            <a:chOff x="1592571" y="4096856"/>
            <a:chExt cx="3793646" cy="375566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2571" y="4096856"/>
              <a:ext cx="3793646" cy="375566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10056" y="8592798"/>
            <a:ext cx="2110358" cy="47337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53287" y="4087068"/>
            <a:ext cx="2392567" cy="488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480" y="3620698"/>
            <a:ext cx="10459833" cy="16098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0002" y="5911212"/>
            <a:ext cx="10251696" cy="1028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89505" y="562650"/>
            <a:ext cx="2232905" cy="2178136"/>
            <a:chOff x="889505" y="562650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505" y="562650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192" y="1173123"/>
            <a:ext cx="1574343" cy="10376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592" y="3450430"/>
            <a:ext cx="2667434" cy="6410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7782" y="4081163"/>
            <a:ext cx="3132273" cy="87011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2515" y="3450430"/>
            <a:ext cx="2621062" cy="64106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1629" y="4081163"/>
            <a:ext cx="3231568" cy="144294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57811" y="3450430"/>
            <a:ext cx="3490300" cy="6410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73048" y="4081163"/>
            <a:ext cx="3182025" cy="66633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06287" y="3450430"/>
            <a:ext cx="2918586" cy="6410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21525" y="4081163"/>
            <a:ext cx="3625349" cy="87012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592" y="6540592"/>
            <a:ext cx="1680395" cy="6410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2387" y="4354054"/>
            <a:ext cx="2139362" cy="175853"/>
            <a:chOff x="272387" y="4354054"/>
            <a:chExt cx="2139362" cy="17585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400000">
              <a:off x="272387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78898" y="8580105"/>
            <a:ext cx="491544" cy="1874196"/>
            <a:chOff x="16478898" y="8580105"/>
            <a:chExt cx="491544" cy="187419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49233" y="4354054"/>
            <a:ext cx="2139362" cy="175853"/>
            <a:chOff x="4249233" y="4354054"/>
            <a:chExt cx="2139362" cy="17585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4249233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26079" y="4354054"/>
            <a:ext cx="2139362" cy="175853"/>
            <a:chOff x="8226079" y="4354054"/>
            <a:chExt cx="2139362" cy="17585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8226079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202925" y="4354054"/>
            <a:ext cx="2139362" cy="175853"/>
            <a:chOff x="12202925" y="4354054"/>
            <a:chExt cx="2139362" cy="17585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5400000">
              <a:off x="12202925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72387" y="7422498"/>
            <a:ext cx="2139362" cy="175853"/>
            <a:chOff x="272387" y="7422498"/>
            <a:chExt cx="2139362" cy="17585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272387" y="7422498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249233" y="7422498"/>
            <a:ext cx="2139362" cy="175853"/>
            <a:chOff x="4249233" y="7422498"/>
            <a:chExt cx="2139362" cy="17585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5400000">
              <a:off x="4249233" y="7422498"/>
              <a:ext cx="2139362" cy="175853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662515" y="6540592"/>
            <a:ext cx="2693348" cy="641062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77753" y="7189772"/>
            <a:ext cx="1409184" cy="6109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765" y="3620699"/>
            <a:ext cx="11850824" cy="15907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832101" y="-3506833"/>
            <a:ext cx="8621513" cy="19985410"/>
            <a:chOff x="4832101" y="-3506833"/>
            <a:chExt cx="8621513" cy="19985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4832101" y="-3506833"/>
              <a:ext cx="8621513" cy="199854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870" y="781238"/>
            <a:ext cx="12137827" cy="12469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71109" y="3233789"/>
            <a:ext cx="3916475" cy="2985423"/>
            <a:chOff x="971109" y="3233789"/>
            <a:chExt cx="3916475" cy="298542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971109" y="3233789"/>
              <a:ext cx="3916475" cy="779708"/>
              <a:chOff x="971109" y="3233789"/>
              <a:chExt cx="3916475" cy="779708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1109" y="3233789"/>
                <a:ext cx="3916475" cy="779708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046" y="4218063"/>
              <a:ext cx="3561534" cy="21000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9402" y="3463501"/>
              <a:ext cx="2106213" cy="4320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41662" y="1868707"/>
            <a:ext cx="11673900" cy="163007"/>
            <a:chOff x="3341662" y="1868707"/>
            <a:chExt cx="11673900" cy="16300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1662" y="1868707"/>
              <a:ext cx="11673900" cy="1630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906430" y="3233789"/>
            <a:ext cx="3916475" cy="2696425"/>
            <a:chOff x="6906430" y="3233789"/>
            <a:chExt cx="3916475" cy="2696425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6906430" y="3233789"/>
              <a:ext cx="3916475" cy="779708"/>
              <a:chOff x="6906430" y="3233789"/>
              <a:chExt cx="3916475" cy="779708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06430" y="3233789"/>
                <a:ext cx="3916475" cy="779708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6915" y="4192541"/>
              <a:ext cx="3793178" cy="1840530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4155" y="3414218"/>
              <a:ext cx="1916964" cy="51415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517052" y="3233789"/>
            <a:ext cx="4246633" cy="2353572"/>
            <a:chOff x="12517052" y="3233789"/>
            <a:chExt cx="4246633" cy="2353572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2517052" y="3233789"/>
              <a:ext cx="4246633" cy="779708"/>
              <a:chOff x="12517052" y="3233789"/>
              <a:chExt cx="4246633" cy="779708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517052" y="3233789"/>
                <a:ext cx="4246633" cy="779708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68572" y="4192541"/>
              <a:ext cx="3811282" cy="1497672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50269" y="3382047"/>
              <a:ext cx="2276668" cy="50313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532763" y="7344145"/>
            <a:ext cx="4417425" cy="779708"/>
            <a:chOff x="12532763" y="7344145"/>
            <a:chExt cx="4417425" cy="7797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2763" y="7344145"/>
              <a:ext cx="4417425" cy="77970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868668" y="8290315"/>
            <a:ext cx="3901892" cy="837644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643793" y="7492402"/>
            <a:ext cx="2425572" cy="50313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887584" y="3608592"/>
            <a:ext cx="1844760" cy="61957"/>
            <a:chOff x="4887584" y="3608592"/>
            <a:chExt cx="1844760" cy="6195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7584" y="3608592"/>
              <a:ext cx="1844760" cy="6195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63364" y="3670548"/>
            <a:ext cx="1553688" cy="61957"/>
            <a:chOff x="10963364" y="3670548"/>
            <a:chExt cx="1553688" cy="61957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63364" y="3670548"/>
              <a:ext cx="1553688" cy="6195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060738" y="7672042"/>
            <a:ext cx="1282749" cy="61957"/>
            <a:chOff x="11060738" y="7672042"/>
            <a:chExt cx="1282749" cy="6195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60738" y="7672042"/>
              <a:ext cx="1282749" cy="6195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52676" y="7246446"/>
            <a:ext cx="3916475" cy="779708"/>
            <a:chOff x="952676" y="7246446"/>
            <a:chExt cx="3916475" cy="779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2676" y="7246446"/>
              <a:ext cx="3916475" cy="77970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23172" y="8205201"/>
            <a:ext cx="3739025" cy="114053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02552" y="7420710"/>
            <a:ext cx="2188672" cy="448072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5061670" y="7715566"/>
            <a:ext cx="1844760" cy="61957"/>
            <a:chOff x="5061670" y="7715566"/>
            <a:chExt cx="1844760" cy="61957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61670" y="7715566"/>
              <a:ext cx="1844760" cy="6195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011200" y="7246446"/>
            <a:ext cx="3916475" cy="779708"/>
            <a:chOff x="7011200" y="7246446"/>
            <a:chExt cx="3916475" cy="77970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11200" y="7246446"/>
              <a:ext cx="3916475" cy="779708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81687" y="8205201"/>
            <a:ext cx="3792740" cy="1140540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131734" y="7394705"/>
            <a:ext cx="2204953" cy="493611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16262" y="2513110"/>
            <a:ext cx="2911579" cy="590713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6262" y="6431034"/>
            <a:ext cx="4362227" cy="6745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832101" y="-3453677"/>
            <a:ext cx="8621513" cy="19985410"/>
            <a:chOff x="4832101" y="-3453677"/>
            <a:chExt cx="8621513" cy="19985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4832101" y="-3453677"/>
              <a:ext cx="8621513" cy="199854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658" y="680674"/>
            <a:ext cx="12755045" cy="124626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341662" y="1868707"/>
            <a:ext cx="11673900" cy="163007"/>
            <a:chOff x="3341662" y="1868707"/>
            <a:chExt cx="11673900" cy="16300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662" y="1868707"/>
              <a:ext cx="11673900" cy="16300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008" y="5108572"/>
            <a:ext cx="11775521" cy="7976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808941" y="3076629"/>
            <a:ext cx="11818967" cy="779708"/>
            <a:chOff x="2808941" y="3076629"/>
            <a:chExt cx="11818967" cy="77970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2808941" y="3076629"/>
              <a:ext cx="11818967" cy="779708"/>
              <a:chOff x="2808941" y="3076629"/>
              <a:chExt cx="11818967" cy="77970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08941" y="3076629"/>
                <a:ext cx="11818967" cy="779708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9477" y="3224884"/>
              <a:ext cx="6468191" cy="50242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9004" y="4153588"/>
            <a:ext cx="6728408" cy="58999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5295" y="6232186"/>
            <a:ext cx="6335199" cy="5899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9008" y="7319805"/>
            <a:ext cx="10671968" cy="7976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765" y="3620699"/>
            <a:ext cx="8465357" cy="15907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765" y="3620699"/>
            <a:ext cx="10006214" cy="158125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835" y="-1807835"/>
            <a:ext cx="6986175" cy="16389865"/>
            <a:chOff x="5807835" y="-1807835"/>
            <a:chExt cx="6986175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807835" y="-1807835"/>
              <a:ext cx="6986175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277" y="4181173"/>
            <a:ext cx="14090300" cy="272370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3208093" cy="12565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7462" y="3532977"/>
            <a:ext cx="6334999" cy="5907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35946" y="-3079725"/>
            <a:ext cx="9529954" cy="16389865"/>
            <a:chOff x="4535946" y="-3079725"/>
            <a:chExt cx="9529954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535946" y="-3079725"/>
              <a:ext cx="9529954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5887" y="756789"/>
            <a:ext cx="3571433" cy="52159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5887" y="1791935"/>
            <a:ext cx="3987338" cy="52088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5887" y="6082857"/>
            <a:ext cx="7431614" cy="57367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5887" y="5057144"/>
            <a:ext cx="4317824" cy="5736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5887" y="2929157"/>
            <a:ext cx="4486786" cy="52088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5887" y="4033098"/>
            <a:ext cx="6035510" cy="51135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75887" y="8318335"/>
            <a:ext cx="8630395" cy="5736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75887" y="7455660"/>
            <a:ext cx="7431614" cy="5736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30992" y="1184687"/>
            <a:ext cx="1668233" cy="6225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0515" y="2315068"/>
            <a:ext cx="9976091" cy="62257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0992" y="3423725"/>
            <a:ext cx="4649129" cy="6225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50039" y="4508087"/>
            <a:ext cx="7605738" cy="62257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0515" y="5533801"/>
            <a:ext cx="12653614" cy="6225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30992" y="6475315"/>
            <a:ext cx="14100957" cy="10400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50039" y="7883560"/>
            <a:ext cx="8479529" cy="62257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30992" y="8746230"/>
            <a:ext cx="13701176" cy="6225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632" y="3547956"/>
            <a:ext cx="4634891" cy="15717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669677" y="5073359"/>
            <a:ext cx="4928631" cy="175853"/>
            <a:chOff x="6669677" y="5073359"/>
            <a:chExt cx="4928631" cy="1758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9677" y="5073359"/>
              <a:ext cx="4928631" cy="1758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3473" y="5824391"/>
            <a:ext cx="12250357" cy="24476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634" y="3547953"/>
            <a:ext cx="5147652" cy="158611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669677" y="5073359"/>
            <a:ext cx="4928631" cy="175853"/>
            <a:chOff x="6669677" y="5073359"/>
            <a:chExt cx="4928631" cy="1758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9677" y="5073359"/>
              <a:ext cx="4928631" cy="1758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2297" y="3620698"/>
            <a:ext cx="7991567" cy="15907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16052" y="6100576"/>
            <a:ext cx="18998931" cy="4408280"/>
            <a:chOff x="-316052" y="6100576"/>
            <a:chExt cx="18998931" cy="44082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16052" y="6100576"/>
              <a:ext cx="18998931" cy="44082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882810" y="1989523"/>
            <a:ext cx="4945367" cy="3314418"/>
            <a:chOff x="6882810" y="1989523"/>
            <a:chExt cx="4945367" cy="33144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6882810" y="1989523"/>
              <a:ext cx="4945367" cy="3314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52216" y="6052202"/>
            <a:ext cx="2385524" cy="2085385"/>
            <a:chOff x="4352216" y="6052202"/>
            <a:chExt cx="2385524" cy="208538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71068" y="5889883"/>
            <a:ext cx="2470623" cy="2410023"/>
            <a:chOff x="1271068" y="5889883"/>
            <a:chExt cx="2470623" cy="241002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1068" y="5889883"/>
              <a:ext cx="2470623" cy="24100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858652" y="6052202"/>
            <a:ext cx="2385524" cy="2085385"/>
            <a:chOff x="14858652" y="6052202"/>
            <a:chExt cx="2385524" cy="208538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000000">
              <a:off x="14858652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630453" y="6052202"/>
            <a:ext cx="2385524" cy="2085385"/>
            <a:chOff x="11630453" y="6052202"/>
            <a:chExt cx="2385524" cy="208538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30453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311599" y="5292098"/>
            <a:ext cx="3696257" cy="3605594"/>
            <a:chOff x="7311599" y="5292098"/>
            <a:chExt cx="3696257" cy="360559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1599" y="5292098"/>
              <a:ext cx="3696257" cy="360559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492" y="511549"/>
            <a:ext cx="6351046" cy="12469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58" y="1742477"/>
            <a:ext cx="2464700" cy="4952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69993" y="6557898"/>
            <a:ext cx="2893010" cy="136842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23098" y="6748149"/>
            <a:ext cx="1643881" cy="67098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96930" y="6748149"/>
            <a:ext cx="1531557" cy="66146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29568" y="6742139"/>
            <a:ext cx="1896652" cy="67098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69069" y="6827444"/>
            <a:ext cx="2526852" cy="67098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1954" y="2795792"/>
            <a:ext cx="3754671" cy="89909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66508" y="2603408"/>
            <a:ext cx="3600964" cy="163007"/>
            <a:chOff x="866508" y="2603408"/>
            <a:chExt cx="3600964" cy="16300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10800000">
              <a:off x="866508" y="2603408"/>
              <a:ext cx="3600964" cy="163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16052" y="6100576"/>
            <a:ext cx="18998931" cy="4408280"/>
            <a:chOff x="-316052" y="6100576"/>
            <a:chExt cx="18998931" cy="44082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16052" y="6100576"/>
              <a:ext cx="18998931" cy="44082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352216" y="6052202"/>
            <a:ext cx="2385524" cy="2085385"/>
            <a:chOff x="4352216" y="6052202"/>
            <a:chExt cx="2385524" cy="208538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1068" y="5889883"/>
            <a:ext cx="2470623" cy="2410023"/>
            <a:chOff x="1271068" y="5889883"/>
            <a:chExt cx="2470623" cy="24100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1068" y="5889883"/>
              <a:ext cx="2470623" cy="24100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858652" y="6052202"/>
            <a:ext cx="2385524" cy="2085385"/>
            <a:chOff x="14858652" y="6052202"/>
            <a:chExt cx="2385524" cy="208538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9000000">
              <a:off x="14858652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30453" y="6052202"/>
            <a:ext cx="2385524" cy="2085385"/>
            <a:chOff x="11630453" y="6052202"/>
            <a:chExt cx="2385524" cy="208538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30453" y="6052202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311599" y="5292098"/>
            <a:ext cx="3696257" cy="3605594"/>
            <a:chOff x="7311599" y="5292098"/>
            <a:chExt cx="3696257" cy="360559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1599" y="5292098"/>
              <a:ext cx="3696257" cy="360559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492" y="511549"/>
            <a:ext cx="6351046" cy="124697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6758" y="1742477"/>
            <a:ext cx="3368214" cy="49522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9993" y="6557898"/>
            <a:ext cx="2893010" cy="136842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23101" y="6748149"/>
            <a:ext cx="1924176" cy="65193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6930" y="6748149"/>
            <a:ext cx="1737100" cy="6614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129568" y="6742139"/>
            <a:ext cx="1849423" cy="67098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69092" y="6827444"/>
            <a:ext cx="2507804" cy="66146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66508" y="2603408"/>
            <a:ext cx="3600964" cy="163007"/>
            <a:chOff x="866508" y="2603408"/>
            <a:chExt cx="3600964" cy="16300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10800000">
              <a:off x="866508" y="2603408"/>
              <a:ext cx="3600964" cy="1630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19775" y="4089115"/>
            <a:ext cx="2686885" cy="1800768"/>
            <a:chOff x="819775" y="4089115"/>
            <a:chExt cx="2686885" cy="180076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0800000">
              <a:off x="819775" y="4089115"/>
              <a:ext cx="2686885" cy="180076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06896" y="4653793"/>
            <a:ext cx="2123987" cy="45538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170064" y="4070682"/>
            <a:ext cx="2686885" cy="1800768"/>
            <a:chOff x="4170064" y="4070682"/>
            <a:chExt cx="2686885" cy="18007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0800000">
              <a:off x="4170064" y="4070682"/>
              <a:ext cx="2686885" cy="1800768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57402" y="4653793"/>
            <a:ext cx="1800958" cy="45538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1865044" y="4089115"/>
            <a:ext cx="2686885" cy="1800768"/>
            <a:chOff x="11865044" y="4089115"/>
            <a:chExt cx="2686885" cy="18007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0800000">
              <a:off x="11865044" y="4089115"/>
              <a:ext cx="2686885" cy="1800768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980395" y="4485413"/>
            <a:ext cx="2454758" cy="74471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918839" y="4089115"/>
            <a:ext cx="2686885" cy="1800768"/>
            <a:chOff x="14918839" y="4089115"/>
            <a:chExt cx="2686885" cy="180076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10800000">
              <a:off x="14918839" y="4089115"/>
              <a:ext cx="2686885" cy="1800768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274705" y="4618556"/>
            <a:ext cx="2033939" cy="4553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962" y="635277"/>
            <a:ext cx="5651931" cy="124231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70" y="1951916"/>
            <a:ext cx="4602014" cy="49522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144" y="3643725"/>
            <a:ext cx="8433616" cy="80966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144" y="5818201"/>
            <a:ext cx="8494063" cy="115390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2266" y="3031866"/>
            <a:ext cx="3493195" cy="5359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2266" y="5206332"/>
            <a:ext cx="1990757" cy="53595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7144" y="8088829"/>
            <a:ext cx="8475330" cy="115025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62266" y="7476970"/>
            <a:ext cx="2617338" cy="5268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111432" y="4779191"/>
            <a:ext cx="8416201" cy="140844"/>
            <a:chOff x="8111432" y="4779191"/>
            <a:chExt cx="8416201" cy="14084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11432" y="4779191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11432" y="7038221"/>
            <a:ext cx="8416201" cy="140844"/>
            <a:chOff x="8111432" y="7038221"/>
            <a:chExt cx="8416201" cy="14084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1432" y="7038221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4388" y="2841831"/>
            <a:ext cx="5434982" cy="163007"/>
            <a:chOff x="774388" y="2841831"/>
            <a:chExt cx="5434982" cy="16300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4388" y="2841831"/>
              <a:ext cx="5434982" cy="16300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388" y="6777163"/>
            <a:ext cx="5611692" cy="180481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292658" y="3460712"/>
            <a:ext cx="2213228" cy="2777802"/>
            <a:chOff x="2292658" y="3460712"/>
            <a:chExt cx="2213228" cy="277780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92658" y="3460712"/>
              <a:ext cx="2213228" cy="2777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74479" y="-3162510"/>
            <a:ext cx="8136757" cy="19985410"/>
            <a:chOff x="5074479" y="-3162510"/>
            <a:chExt cx="8136757" cy="19985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5074479" y="-3162510"/>
              <a:ext cx="8136757" cy="19985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1109" y="3688981"/>
            <a:ext cx="3916475" cy="779708"/>
            <a:chOff x="971109" y="3688981"/>
            <a:chExt cx="3916475" cy="7797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09" y="3688981"/>
              <a:ext cx="3916475" cy="77970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8708" y="781238"/>
            <a:ext cx="5758589" cy="124697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5035" y="1384921"/>
            <a:ext cx="2276319" cy="5142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601" y="4647734"/>
            <a:ext cx="3775044" cy="79769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9745" y="3837240"/>
            <a:ext cx="2221268" cy="50313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24500" y="1868707"/>
            <a:ext cx="9384212" cy="163007"/>
            <a:chOff x="4824500" y="1868707"/>
            <a:chExt cx="9384212" cy="1630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500" y="1868707"/>
              <a:ext cx="9384212" cy="1630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06430" y="3688981"/>
            <a:ext cx="3916475" cy="779708"/>
            <a:chOff x="6906430" y="3688981"/>
            <a:chExt cx="3916475" cy="77970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6430" y="3688981"/>
              <a:ext cx="3916475" cy="77970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6915" y="4647734"/>
            <a:ext cx="3736701" cy="148893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6964" y="3837240"/>
            <a:ext cx="2204953" cy="49361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17052" y="3688981"/>
            <a:ext cx="4246633" cy="779708"/>
            <a:chOff x="12517052" y="3688981"/>
            <a:chExt cx="4246633" cy="77970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17052" y="3688981"/>
              <a:ext cx="4246633" cy="77970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68572" y="4647734"/>
            <a:ext cx="3739025" cy="114053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650269" y="3837240"/>
            <a:ext cx="2276668" cy="50313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532763" y="7344145"/>
            <a:ext cx="4417425" cy="779708"/>
            <a:chOff x="12532763" y="7344145"/>
            <a:chExt cx="4417425" cy="7797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32763" y="7344145"/>
              <a:ext cx="4417425" cy="779708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68668" y="8302887"/>
            <a:ext cx="3793168" cy="149767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643793" y="7492402"/>
            <a:ext cx="2425572" cy="50313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564809" y="7344145"/>
            <a:ext cx="4763229" cy="779708"/>
            <a:chOff x="6564809" y="7344145"/>
            <a:chExt cx="4763229" cy="7797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4809" y="7344145"/>
              <a:ext cx="4763229" cy="77970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05597" y="8426811"/>
            <a:ext cx="3739025" cy="149767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23440" y="7492402"/>
            <a:ext cx="2651239" cy="50313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001869" y="4006095"/>
            <a:ext cx="1844760" cy="61957"/>
            <a:chOff x="5001869" y="4006095"/>
            <a:chExt cx="1844760" cy="6195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01869" y="4006095"/>
              <a:ext cx="1844760" cy="6195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925269" y="4031216"/>
            <a:ext cx="1553688" cy="61957"/>
            <a:chOff x="10925269" y="4031216"/>
            <a:chExt cx="1553688" cy="61957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25269" y="4031216"/>
              <a:ext cx="1553688" cy="619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414242" y="7672042"/>
            <a:ext cx="1282749" cy="61957"/>
            <a:chOff x="11414242" y="7672042"/>
            <a:chExt cx="1282749" cy="6195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14242" y="7672042"/>
              <a:ext cx="1282749" cy="6195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5682081" y="5774420"/>
            <a:ext cx="3077493" cy="61957"/>
            <a:chOff x="15682081" y="5774420"/>
            <a:chExt cx="3077493" cy="61957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16200000">
              <a:off x="15682081" y="5774420"/>
              <a:ext cx="3077493" cy="61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650" y="3583832"/>
            <a:ext cx="8742462" cy="15907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868" y="673445"/>
            <a:ext cx="4817100" cy="6155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835" y="-1807835"/>
            <a:ext cx="6986175" cy="16389865"/>
            <a:chOff x="5807835" y="-1807835"/>
            <a:chExt cx="6986175" cy="163898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807835" y="-1807835"/>
              <a:ext cx="6986175" cy="1638986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020" y="4071810"/>
            <a:ext cx="13969577" cy="115125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6229122" cy="124697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472" y="1339083"/>
            <a:ext cx="1500318" cy="5809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7462" y="3532977"/>
            <a:ext cx="1530827" cy="5907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5111" y="3616538"/>
            <a:ext cx="1404301" cy="43217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7462" y="5463358"/>
            <a:ext cx="3314513" cy="59071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68020" y="5971058"/>
            <a:ext cx="3205844" cy="82448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47462" y="7145672"/>
            <a:ext cx="5424256" cy="5907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68020" y="7653372"/>
            <a:ext cx="3501777" cy="1151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2022-09-20T06:59:39Z</dcterms:created>
  <dcterms:modified xsi:type="dcterms:W3CDTF">2022-09-20T06:59:39Z</dcterms:modified>
</cp:coreProperties>
</file>