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image" Target="../media/image214.png"/><Relationship Id="rId10" Type="http://schemas.openxmlformats.org/officeDocument/2006/relationships/image" Target="../media/image215.png"/><Relationship Id="rId11" Type="http://schemas.openxmlformats.org/officeDocument/2006/relationships/image" Target="../media/image216.png"/><Relationship Id="rId12" Type="http://schemas.openxmlformats.org/officeDocument/2006/relationships/image" Target="../media/image217.png"/><Relationship Id="rId13" Type="http://schemas.openxmlformats.org/officeDocument/2006/relationships/image" Target="../media/image218.png"/><Relationship Id="rId14" Type="http://schemas.openxmlformats.org/officeDocument/2006/relationships/image" Target="../media/image219.png"/><Relationship Id="rId15" Type="http://schemas.openxmlformats.org/officeDocument/2006/relationships/image" Target="../media/image220.png"/><Relationship Id="rId16" Type="http://schemas.openxmlformats.org/officeDocument/2006/relationships/image" Target="../media/image221.png"/><Relationship Id="rId17" Type="http://schemas.openxmlformats.org/officeDocument/2006/relationships/image" Target="../media/image222.png"/><Relationship Id="rId18" Type="http://schemas.openxmlformats.org/officeDocument/2006/relationships/image" Target="../media/image223.png"/><Relationship Id="rId19" Type="http://schemas.openxmlformats.org/officeDocument/2006/relationships/image" Target="../media/image224.png"/><Relationship Id="rId20" Type="http://schemas.openxmlformats.org/officeDocument/2006/relationships/image" Target="../media/image225.png"/><Relationship Id="rId21" Type="http://schemas.openxmlformats.org/officeDocument/2006/relationships/image" Target="../media/image226.png"/><Relationship Id="rId22" Type="http://schemas.openxmlformats.org/officeDocument/2006/relationships/image" Target="../media/image227.png"/><Relationship Id="rId23" Type="http://schemas.openxmlformats.org/officeDocument/2006/relationships/image" Target="../media/image228.png"/><Relationship Id="rId24" Type="http://schemas.openxmlformats.org/officeDocument/2006/relationships/image" Target="../media/image229.png"/><Relationship Id="rId25" Type="http://schemas.openxmlformats.org/officeDocument/2006/relationships/image" Target="../media/image230.png"/><Relationship Id="rId26" Type="http://schemas.openxmlformats.org/officeDocument/2006/relationships/image" Target="../media/image231.png"/><Relationship Id="rId27" Type="http://schemas.openxmlformats.org/officeDocument/2006/relationships/image" Target="../media/image232.png"/><Relationship Id="rId28" Type="http://schemas.openxmlformats.org/officeDocument/2006/relationships/image" Target="../media/image233.png"/><Relationship Id="rId29" Type="http://schemas.openxmlformats.org/officeDocument/2006/relationships/image" Target="../media/image234.png"/><Relationship Id="rId30" Type="http://schemas.openxmlformats.org/officeDocument/2006/relationships/image" Target="../media/image235.png"/><Relationship Id="rId31" Type="http://schemas.openxmlformats.org/officeDocument/2006/relationships/image" Target="../media/image236.png"/><Relationship Id="rId32" Type="http://schemas.openxmlformats.org/officeDocument/2006/relationships/image" Target="../media/image23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8.png"/><Relationship Id="rId3" Type="http://schemas.openxmlformats.org/officeDocument/2006/relationships/image" Target="../media/image239.png"/><Relationship Id="rId4" Type="http://schemas.openxmlformats.org/officeDocument/2006/relationships/image" Target="../media/image240.png"/><Relationship Id="rId5" Type="http://schemas.openxmlformats.org/officeDocument/2006/relationships/image" Target="../media/image241.png"/><Relationship Id="rId6" Type="http://schemas.openxmlformats.org/officeDocument/2006/relationships/image" Target="../media/image242.png"/><Relationship Id="rId7" Type="http://schemas.openxmlformats.org/officeDocument/2006/relationships/image" Target="../media/image243.png"/><Relationship Id="rId8" Type="http://schemas.openxmlformats.org/officeDocument/2006/relationships/image" Target="../media/image244.png"/><Relationship Id="rId9" Type="http://schemas.openxmlformats.org/officeDocument/2006/relationships/image" Target="../media/image245.png"/><Relationship Id="rId10" Type="http://schemas.openxmlformats.org/officeDocument/2006/relationships/image" Target="../media/image246.png"/><Relationship Id="rId11" Type="http://schemas.openxmlformats.org/officeDocument/2006/relationships/image" Target="../media/image247.png"/><Relationship Id="rId12" Type="http://schemas.openxmlformats.org/officeDocument/2006/relationships/image" Target="../media/image248.png"/><Relationship Id="rId13" Type="http://schemas.openxmlformats.org/officeDocument/2006/relationships/image" Target="../media/image249.png"/><Relationship Id="rId14" Type="http://schemas.openxmlformats.org/officeDocument/2006/relationships/image" Target="../media/image250.png"/><Relationship Id="rId15" Type="http://schemas.openxmlformats.org/officeDocument/2006/relationships/image" Target="../media/image251.png"/><Relationship Id="rId16" Type="http://schemas.openxmlformats.org/officeDocument/2006/relationships/image" Target="../media/image252.png"/><Relationship Id="rId17" Type="http://schemas.openxmlformats.org/officeDocument/2006/relationships/image" Target="../media/image253.png"/><Relationship Id="rId18" Type="http://schemas.openxmlformats.org/officeDocument/2006/relationships/image" Target="../media/image25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5.png"/><Relationship Id="rId3" Type="http://schemas.openxmlformats.org/officeDocument/2006/relationships/image" Target="../media/image256.png"/><Relationship Id="rId4" Type="http://schemas.openxmlformats.org/officeDocument/2006/relationships/image" Target="../media/image257.pn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png"/><Relationship Id="rId8" Type="http://schemas.openxmlformats.org/officeDocument/2006/relationships/image" Target="../media/image261.png"/><Relationship Id="rId9" Type="http://schemas.openxmlformats.org/officeDocument/2006/relationships/image" Target="../media/image262.png"/><Relationship Id="rId10" Type="http://schemas.openxmlformats.org/officeDocument/2006/relationships/image" Target="../media/image263.png"/><Relationship Id="rId11" Type="http://schemas.openxmlformats.org/officeDocument/2006/relationships/image" Target="../media/image264.png"/><Relationship Id="rId12" Type="http://schemas.openxmlformats.org/officeDocument/2006/relationships/image" Target="../media/image265.png"/><Relationship Id="rId13" Type="http://schemas.openxmlformats.org/officeDocument/2006/relationships/image" Target="../media/image266.png"/><Relationship Id="rId14" Type="http://schemas.openxmlformats.org/officeDocument/2006/relationships/image" Target="../media/image267.png"/><Relationship Id="rId15" Type="http://schemas.openxmlformats.org/officeDocument/2006/relationships/image" Target="../media/image268.png"/><Relationship Id="rId16" Type="http://schemas.openxmlformats.org/officeDocument/2006/relationships/image" Target="../media/image269.png"/><Relationship Id="rId17" Type="http://schemas.openxmlformats.org/officeDocument/2006/relationships/image" Target="../media/image270.png"/><Relationship Id="rId18" Type="http://schemas.openxmlformats.org/officeDocument/2006/relationships/image" Target="../media/image271.png"/><Relationship Id="rId19" Type="http://schemas.openxmlformats.org/officeDocument/2006/relationships/image" Target="../media/image272.png"/><Relationship Id="rId20" Type="http://schemas.openxmlformats.org/officeDocument/2006/relationships/image" Target="../media/image273.png"/><Relationship Id="rId21" Type="http://schemas.openxmlformats.org/officeDocument/2006/relationships/image" Target="../media/image27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5.png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Relationship Id="rId9" Type="http://schemas.openxmlformats.org/officeDocument/2006/relationships/image" Target="../media/image282.png"/><Relationship Id="rId10" Type="http://schemas.openxmlformats.org/officeDocument/2006/relationships/image" Target="../media/image283.png"/><Relationship Id="rId11" Type="http://schemas.openxmlformats.org/officeDocument/2006/relationships/image" Target="../media/image284.png"/><Relationship Id="rId12" Type="http://schemas.openxmlformats.org/officeDocument/2006/relationships/image" Target="../media/image285.png"/><Relationship Id="rId13" Type="http://schemas.openxmlformats.org/officeDocument/2006/relationships/image" Target="../media/image286.png"/><Relationship Id="rId14" Type="http://schemas.openxmlformats.org/officeDocument/2006/relationships/image" Target="../media/image287.png"/><Relationship Id="rId15" Type="http://schemas.openxmlformats.org/officeDocument/2006/relationships/image" Target="../media/image288.png"/><Relationship Id="rId16" Type="http://schemas.openxmlformats.org/officeDocument/2006/relationships/image" Target="../media/image289.png"/><Relationship Id="rId17" Type="http://schemas.openxmlformats.org/officeDocument/2006/relationships/image" Target="../media/image290.png"/><Relationship Id="rId18" Type="http://schemas.openxmlformats.org/officeDocument/2006/relationships/image" Target="../media/image291.png"/><Relationship Id="rId19" Type="http://schemas.openxmlformats.org/officeDocument/2006/relationships/image" Target="../media/image29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3.png"/><Relationship Id="rId3" Type="http://schemas.openxmlformats.org/officeDocument/2006/relationships/image" Target="../media/image294.png"/><Relationship Id="rId4" Type="http://schemas.openxmlformats.org/officeDocument/2006/relationships/image" Target="../media/image295.png"/><Relationship Id="rId5" Type="http://schemas.openxmlformats.org/officeDocument/2006/relationships/image" Target="../media/image296.png"/><Relationship Id="rId6" Type="http://schemas.openxmlformats.org/officeDocument/2006/relationships/image" Target="../media/image297.png"/><Relationship Id="rId7" Type="http://schemas.openxmlformats.org/officeDocument/2006/relationships/image" Target="../media/image298.png"/><Relationship Id="rId8" Type="http://schemas.openxmlformats.org/officeDocument/2006/relationships/image" Target="../media/image299.png"/><Relationship Id="rId9" Type="http://schemas.openxmlformats.org/officeDocument/2006/relationships/image" Target="../media/image300.png"/><Relationship Id="rId10" Type="http://schemas.openxmlformats.org/officeDocument/2006/relationships/image" Target="../media/image301.png"/><Relationship Id="rId11" Type="http://schemas.openxmlformats.org/officeDocument/2006/relationships/image" Target="../media/image302.png"/><Relationship Id="rId12" Type="http://schemas.openxmlformats.org/officeDocument/2006/relationships/image" Target="../media/image303.png"/><Relationship Id="rId13" Type="http://schemas.openxmlformats.org/officeDocument/2006/relationships/image" Target="../media/image304.png"/><Relationship Id="rId14" Type="http://schemas.openxmlformats.org/officeDocument/2006/relationships/image" Target="../media/image305.png"/><Relationship Id="rId15" Type="http://schemas.openxmlformats.org/officeDocument/2006/relationships/image" Target="../media/image306.png"/><Relationship Id="rId16" Type="http://schemas.openxmlformats.org/officeDocument/2006/relationships/image" Target="../media/image307.png"/><Relationship Id="rId17" Type="http://schemas.openxmlformats.org/officeDocument/2006/relationships/image" Target="../media/image308.png"/><Relationship Id="rId18" Type="http://schemas.openxmlformats.org/officeDocument/2006/relationships/image" Target="../media/image309.png"/><Relationship Id="rId19" Type="http://schemas.openxmlformats.org/officeDocument/2006/relationships/image" Target="../media/image310.png"/><Relationship Id="rId20" Type="http://schemas.openxmlformats.org/officeDocument/2006/relationships/image" Target="../media/image31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2.png"/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png"/><Relationship Id="rId7" Type="http://schemas.openxmlformats.org/officeDocument/2006/relationships/image" Target="../media/image317.png"/><Relationship Id="rId8" Type="http://schemas.openxmlformats.org/officeDocument/2006/relationships/image" Target="../media/image318.png"/><Relationship Id="rId9" Type="http://schemas.openxmlformats.org/officeDocument/2006/relationships/image" Target="../media/image319.png"/><Relationship Id="rId10" Type="http://schemas.openxmlformats.org/officeDocument/2006/relationships/image" Target="../media/image320.png"/><Relationship Id="rId11" Type="http://schemas.openxmlformats.org/officeDocument/2006/relationships/image" Target="../media/image321.png"/><Relationship Id="rId12" Type="http://schemas.openxmlformats.org/officeDocument/2006/relationships/image" Target="../media/image322.png"/><Relationship Id="rId13" Type="http://schemas.openxmlformats.org/officeDocument/2006/relationships/image" Target="../media/image323.png"/><Relationship Id="rId14" Type="http://schemas.openxmlformats.org/officeDocument/2006/relationships/image" Target="../media/image32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5.png"/><Relationship Id="rId3" Type="http://schemas.openxmlformats.org/officeDocument/2006/relationships/image" Target="../media/image326.png"/><Relationship Id="rId4" Type="http://schemas.openxmlformats.org/officeDocument/2006/relationships/image" Target="../media/image327.png"/><Relationship Id="rId5" Type="http://schemas.openxmlformats.org/officeDocument/2006/relationships/image" Target="../media/image328.png"/><Relationship Id="rId6" Type="http://schemas.openxmlformats.org/officeDocument/2006/relationships/image" Target="../media/image32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2.png"/><Relationship Id="rId3" Type="http://schemas.openxmlformats.org/officeDocument/2006/relationships/image" Target="../media/image333.png"/><Relationship Id="rId4" Type="http://schemas.openxmlformats.org/officeDocument/2006/relationships/image" Target="../media/image334.png"/><Relationship Id="rId5" Type="http://schemas.openxmlformats.org/officeDocument/2006/relationships/image" Target="../media/image335.png"/><Relationship Id="rId6" Type="http://schemas.openxmlformats.org/officeDocument/2006/relationships/image" Target="../media/image336.png"/><Relationship Id="rId7" Type="http://schemas.openxmlformats.org/officeDocument/2006/relationships/image" Target="../media/image337.png"/><Relationship Id="rId8" Type="http://schemas.openxmlformats.org/officeDocument/2006/relationships/image" Target="../media/image338.png"/><Relationship Id="rId9" Type="http://schemas.openxmlformats.org/officeDocument/2006/relationships/image" Target="../media/image339.png"/><Relationship Id="rId10" Type="http://schemas.openxmlformats.org/officeDocument/2006/relationships/image" Target="../media/image340.png"/><Relationship Id="rId11" Type="http://schemas.openxmlformats.org/officeDocument/2006/relationships/image" Target="../media/image341.png"/><Relationship Id="rId12" Type="http://schemas.openxmlformats.org/officeDocument/2006/relationships/image" Target="../media/image342.png"/><Relationship Id="rId13" Type="http://schemas.openxmlformats.org/officeDocument/2006/relationships/image" Target="../media/image343.png"/><Relationship Id="rId14" Type="http://schemas.openxmlformats.org/officeDocument/2006/relationships/image" Target="../media/image344.png"/><Relationship Id="rId15" Type="http://schemas.openxmlformats.org/officeDocument/2006/relationships/image" Target="../media/image345.png"/><Relationship Id="rId16" Type="http://schemas.openxmlformats.org/officeDocument/2006/relationships/image" Target="../media/image346.png"/><Relationship Id="rId17" Type="http://schemas.openxmlformats.org/officeDocument/2006/relationships/image" Target="../media/image347.png"/><Relationship Id="rId18" Type="http://schemas.openxmlformats.org/officeDocument/2006/relationships/image" Target="../media/image348.png"/><Relationship Id="rId19" Type="http://schemas.openxmlformats.org/officeDocument/2006/relationships/image" Target="../media/image349.png"/><Relationship Id="rId20" Type="http://schemas.openxmlformats.org/officeDocument/2006/relationships/image" Target="../media/image350.png"/><Relationship Id="rId21" Type="http://schemas.openxmlformats.org/officeDocument/2006/relationships/image" Target="../media/image351.png"/><Relationship Id="rId22" Type="http://schemas.openxmlformats.org/officeDocument/2006/relationships/image" Target="../media/image352.png"/><Relationship Id="rId23" Type="http://schemas.openxmlformats.org/officeDocument/2006/relationships/image" Target="../media/image353.png"/><Relationship Id="rId24" Type="http://schemas.openxmlformats.org/officeDocument/2006/relationships/image" Target="../media/image354.png"/><Relationship Id="rId25" Type="http://schemas.openxmlformats.org/officeDocument/2006/relationships/image" Target="../media/image355.png"/><Relationship Id="rId26" Type="http://schemas.openxmlformats.org/officeDocument/2006/relationships/image" Target="../media/image356.png"/><Relationship Id="rId27" Type="http://schemas.openxmlformats.org/officeDocument/2006/relationships/image" Target="../media/image35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Relationship Id="rId26" Type="http://schemas.openxmlformats.org/officeDocument/2006/relationships/image" Target="../media/image58.png"/><Relationship Id="rId27" Type="http://schemas.openxmlformats.org/officeDocument/2006/relationships/image" Target="../media/image59.png"/><Relationship Id="rId28" Type="http://schemas.openxmlformats.org/officeDocument/2006/relationships/image" Target="../media/image60.png"/><Relationship Id="rId29" Type="http://schemas.openxmlformats.org/officeDocument/2006/relationships/image" Target="../media/image61.png"/><Relationship Id="rId30" Type="http://schemas.openxmlformats.org/officeDocument/2006/relationships/image" Target="../media/image6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8.png"/><Relationship Id="rId3" Type="http://schemas.openxmlformats.org/officeDocument/2006/relationships/image" Target="../media/image359.png"/><Relationship Id="rId4" Type="http://schemas.openxmlformats.org/officeDocument/2006/relationships/image" Target="../media/image360.png"/><Relationship Id="rId5" Type="http://schemas.openxmlformats.org/officeDocument/2006/relationships/image" Target="../media/image361.png"/><Relationship Id="rId6" Type="http://schemas.openxmlformats.org/officeDocument/2006/relationships/image" Target="../media/image362.png"/><Relationship Id="rId7" Type="http://schemas.openxmlformats.org/officeDocument/2006/relationships/image" Target="../media/image363.png"/><Relationship Id="rId8" Type="http://schemas.openxmlformats.org/officeDocument/2006/relationships/image" Target="../media/image364.png"/><Relationship Id="rId9" Type="http://schemas.openxmlformats.org/officeDocument/2006/relationships/image" Target="../media/image365.png"/><Relationship Id="rId10" Type="http://schemas.openxmlformats.org/officeDocument/2006/relationships/image" Target="../media/image366.png"/><Relationship Id="rId11" Type="http://schemas.openxmlformats.org/officeDocument/2006/relationships/image" Target="../media/image367.png"/><Relationship Id="rId12" Type="http://schemas.openxmlformats.org/officeDocument/2006/relationships/image" Target="../media/image368.png"/><Relationship Id="rId13" Type="http://schemas.openxmlformats.org/officeDocument/2006/relationships/image" Target="../media/image369.png"/><Relationship Id="rId14" Type="http://schemas.openxmlformats.org/officeDocument/2006/relationships/image" Target="../media/image370.png"/><Relationship Id="rId15" Type="http://schemas.openxmlformats.org/officeDocument/2006/relationships/image" Target="../media/image371.png"/><Relationship Id="rId16" Type="http://schemas.openxmlformats.org/officeDocument/2006/relationships/image" Target="../media/image372.png"/><Relationship Id="rId17" Type="http://schemas.openxmlformats.org/officeDocument/2006/relationships/image" Target="../media/image373.png"/><Relationship Id="rId18" Type="http://schemas.openxmlformats.org/officeDocument/2006/relationships/image" Target="../media/image374.png"/><Relationship Id="rId19" Type="http://schemas.openxmlformats.org/officeDocument/2006/relationships/image" Target="../media/image375.png"/><Relationship Id="rId20" Type="http://schemas.openxmlformats.org/officeDocument/2006/relationships/image" Target="../media/image376.png"/><Relationship Id="rId21" Type="http://schemas.openxmlformats.org/officeDocument/2006/relationships/image" Target="../media/image377.png"/><Relationship Id="rId22" Type="http://schemas.openxmlformats.org/officeDocument/2006/relationships/image" Target="../media/image378.png"/><Relationship Id="rId23" Type="http://schemas.openxmlformats.org/officeDocument/2006/relationships/image" Target="../media/image379.png"/><Relationship Id="rId24" Type="http://schemas.openxmlformats.org/officeDocument/2006/relationships/image" Target="../media/image380.png"/><Relationship Id="rId25" Type="http://schemas.openxmlformats.org/officeDocument/2006/relationships/image" Target="../media/image381.png"/><Relationship Id="rId26" Type="http://schemas.openxmlformats.org/officeDocument/2006/relationships/image" Target="../media/image382.png"/><Relationship Id="rId27" Type="http://schemas.openxmlformats.org/officeDocument/2006/relationships/image" Target="../media/image383.png"/><Relationship Id="rId28" Type="http://schemas.openxmlformats.org/officeDocument/2006/relationships/image" Target="../media/image384.png"/><Relationship Id="rId29" Type="http://schemas.openxmlformats.org/officeDocument/2006/relationships/image" Target="../media/image385.png"/><Relationship Id="rId30" Type="http://schemas.openxmlformats.org/officeDocument/2006/relationships/image" Target="../media/image386.png"/><Relationship Id="rId31" Type="http://schemas.openxmlformats.org/officeDocument/2006/relationships/image" Target="../media/image38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8.png"/><Relationship Id="rId3" Type="http://schemas.openxmlformats.org/officeDocument/2006/relationships/image" Target="../media/image389.png"/><Relationship Id="rId4" Type="http://schemas.openxmlformats.org/officeDocument/2006/relationships/image" Target="../media/image390.png"/><Relationship Id="rId5" Type="http://schemas.openxmlformats.org/officeDocument/2006/relationships/image" Target="../media/image391.png"/><Relationship Id="rId6" Type="http://schemas.openxmlformats.org/officeDocument/2006/relationships/image" Target="../media/image392.png"/><Relationship Id="rId7" Type="http://schemas.openxmlformats.org/officeDocument/2006/relationships/image" Target="../media/image393.png"/><Relationship Id="rId8" Type="http://schemas.openxmlformats.org/officeDocument/2006/relationships/image" Target="../media/image394.png"/><Relationship Id="rId9" Type="http://schemas.openxmlformats.org/officeDocument/2006/relationships/image" Target="../media/image395.png"/><Relationship Id="rId10" Type="http://schemas.openxmlformats.org/officeDocument/2006/relationships/image" Target="../media/image396.png"/><Relationship Id="rId11" Type="http://schemas.openxmlformats.org/officeDocument/2006/relationships/image" Target="../media/image397.png"/><Relationship Id="rId12" Type="http://schemas.openxmlformats.org/officeDocument/2006/relationships/image" Target="../media/image398.png"/><Relationship Id="rId13" Type="http://schemas.openxmlformats.org/officeDocument/2006/relationships/image" Target="../media/image399.png"/><Relationship Id="rId14" Type="http://schemas.openxmlformats.org/officeDocument/2006/relationships/image" Target="../media/image400.png"/><Relationship Id="rId15" Type="http://schemas.openxmlformats.org/officeDocument/2006/relationships/image" Target="../media/image401.png"/><Relationship Id="rId16" Type="http://schemas.openxmlformats.org/officeDocument/2006/relationships/image" Target="../media/image40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3.png"/><Relationship Id="rId3" Type="http://schemas.openxmlformats.org/officeDocument/2006/relationships/image" Target="../media/image404.png"/><Relationship Id="rId4" Type="http://schemas.openxmlformats.org/officeDocument/2006/relationships/image" Target="../media/image405.png"/><Relationship Id="rId5" Type="http://schemas.openxmlformats.org/officeDocument/2006/relationships/image" Target="../media/image406.png"/><Relationship Id="rId6" Type="http://schemas.openxmlformats.org/officeDocument/2006/relationships/image" Target="../media/image407.png"/><Relationship Id="rId7" Type="http://schemas.openxmlformats.org/officeDocument/2006/relationships/image" Target="../media/image408.png"/><Relationship Id="rId8" Type="http://schemas.openxmlformats.org/officeDocument/2006/relationships/image" Target="../media/image409.png"/><Relationship Id="rId9" Type="http://schemas.openxmlformats.org/officeDocument/2006/relationships/image" Target="../media/image410.png"/><Relationship Id="rId10" Type="http://schemas.openxmlformats.org/officeDocument/2006/relationships/image" Target="../media/image411.png"/><Relationship Id="rId11" Type="http://schemas.openxmlformats.org/officeDocument/2006/relationships/image" Target="../media/image412.png"/><Relationship Id="rId12" Type="http://schemas.openxmlformats.org/officeDocument/2006/relationships/image" Target="../media/image413.png"/><Relationship Id="rId13" Type="http://schemas.openxmlformats.org/officeDocument/2006/relationships/image" Target="../media/image414.png"/><Relationship Id="rId14" Type="http://schemas.openxmlformats.org/officeDocument/2006/relationships/image" Target="../media/image415.png"/><Relationship Id="rId15" Type="http://schemas.openxmlformats.org/officeDocument/2006/relationships/image" Target="../media/image416.png"/><Relationship Id="rId16" Type="http://schemas.openxmlformats.org/officeDocument/2006/relationships/image" Target="../media/image417.png"/><Relationship Id="rId17" Type="http://schemas.openxmlformats.org/officeDocument/2006/relationships/image" Target="../media/image41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9.png"/><Relationship Id="rId3" Type="http://schemas.openxmlformats.org/officeDocument/2006/relationships/image" Target="../media/image420.png"/><Relationship Id="rId4" Type="http://schemas.openxmlformats.org/officeDocument/2006/relationships/image" Target="../media/image421.png"/><Relationship Id="rId5" Type="http://schemas.openxmlformats.org/officeDocument/2006/relationships/image" Target="../media/image422.png"/><Relationship Id="rId6" Type="http://schemas.openxmlformats.org/officeDocument/2006/relationships/image" Target="../media/image423.png"/><Relationship Id="rId7" Type="http://schemas.openxmlformats.org/officeDocument/2006/relationships/image" Target="../media/image424.png"/><Relationship Id="rId8" Type="http://schemas.openxmlformats.org/officeDocument/2006/relationships/image" Target="../media/image425.png"/><Relationship Id="rId9" Type="http://schemas.openxmlformats.org/officeDocument/2006/relationships/image" Target="../media/image426.png"/><Relationship Id="rId10" Type="http://schemas.openxmlformats.org/officeDocument/2006/relationships/image" Target="../media/image427.png"/><Relationship Id="rId11" Type="http://schemas.openxmlformats.org/officeDocument/2006/relationships/image" Target="../media/image428.png"/><Relationship Id="rId12" Type="http://schemas.openxmlformats.org/officeDocument/2006/relationships/image" Target="../media/image429.png"/><Relationship Id="rId13" Type="http://schemas.openxmlformats.org/officeDocument/2006/relationships/image" Target="../media/image430.png"/><Relationship Id="rId14" Type="http://schemas.openxmlformats.org/officeDocument/2006/relationships/image" Target="../media/image431.png"/><Relationship Id="rId15" Type="http://schemas.openxmlformats.org/officeDocument/2006/relationships/image" Target="../media/image432.png"/><Relationship Id="rId16" Type="http://schemas.openxmlformats.org/officeDocument/2006/relationships/image" Target="../media/image433.png"/><Relationship Id="rId17" Type="http://schemas.openxmlformats.org/officeDocument/2006/relationships/image" Target="../media/image434.png"/><Relationship Id="rId18" Type="http://schemas.openxmlformats.org/officeDocument/2006/relationships/image" Target="../media/image435.png"/><Relationship Id="rId19" Type="http://schemas.openxmlformats.org/officeDocument/2006/relationships/image" Target="../media/image436.png"/><Relationship Id="rId20" Type="http://schemas.openxmlformats.org/officeDocument/2006/relationships/image" Target="../media/image437.png"/><Relationship Id="rId21" Type="http://schemas.openxmlformats.org/officeDocument/2006/relationships/image" Target="../media/image43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9.png"/><Relationship Id="rId3" Type="http://schemas.openxmlformats.org/officeDocument/2006/relationships/image" Target="../media/image440.png"/><Relationship Id="rId4" Type="http://schemas.openxmlformats.org/officeDocument/2006/relationships/image" Target="../media/image441.png"/><Relationship Id="rId5" Type="http://schemas.openxmlformats.org/officeDocument/2006/relationships/image" Target="../media/image442.png"/><Relationship Id="rId6" Type="http://schemas.openxmlformats.org/officeDocument/2006/relationships/image" Target="../media/image443.png"/><Relationship Id="rId7" Type="http://schemas.openxmlformats.org/officeDocument/2006/relationships/image" Target="../media/image444.png"/><Relationship Id="rId8" Type="http://schemas.openxmlformats.org/officeDocument/2006/relationships/image" Target="../media/image445.png"/><Relationship Id="rId9" Type="http://schemas.openxmlformats.org/officeDocument/2006/relationships/image" Target="../media/image446.png"/><Relationship Id="rId10" Type="http://schemas.openxmlformats.org/officeDocument/2006/relationships/image" Target="../media/image447.png"/><Relationship Id="rId11" Type="http://schemas.openxmlformats.org/officeDocument/2006/relationships/image" Target="../media/image448.png"/><Relationship Id="rId12" Type="http://schemas.openxmlformats.org/officeDocument/2006/relationships/image" Target="../media/image449.png"/><Relationship Id="rId13" Type="http://schemas.openxmlformats.org/officeDocument/2006/relationships/image" Target="../media/image450.png"/><Relationship Id="rId14" Type="http://schemas.openxmlformats.org/officeDocument/2006/relationships/image" Target="../media/image451.png"/><Relationship Id="rId15" Type="http://schemas.openxmlformats.org/officeDocument/2006/relationships/image" Target="../media/image452.png"/><Relationship Id="rId16" Type="http://schemas.openxmlformats.org/officeDocument/2006/relationships/image" Target="../media/image453.png"/><Relationship Id="rId17" Type="http://schemas.openxmlformats.org/officeDocument/2006/relationships/image" Target="../media/image454.png"/><Relationship Id="rId18" Type="http://schemas.openxmlformats.org/officeDocument/2006/relationships/image" Target="../media/image455.png"/><Relationship Id="rId19" Type="http://schemas.openxmlformats.org/officeDocument/2006/relationships/image" Target="../media/image456.png"/><Relationship Id="rId20" Type="http://schemas.openxmlformats.org/officeDocument/2006/relationships/image" Target="../media/image457.png"/><Relationship Id="rId21" Type="http://schemas.openxmlformats.org/officeDocument/2006/relationships/image" Target="../media/image458.png"/><Relationship Id="rId22" Type="http://schemas.openxmlformats.org/officeDocument/2006/relationships/image" Target="../media/image459.png"/><Relationship Id="rId23" Type="http://schemas.openxmlformats.org/officeDocument/2006/relationships/image" Target="../media/image460.png"/><Relationship Id="rId24" Type="http://schemas.openxmlformats.org/officeDocument/2006/relationships/image" Target="../media/image461.png"/><Relationship Id="rId25" Type="http://schemas.openxmlformats.org/officeDocument/2006/relationships/image" Target="../media/image462.png"/><Relationship Id="rId26" Type="http://schemas.openxmlformats.org/officeDocument/2006/relationships/image" Target="../media/image463.png"/><Relationship Id="rId27" Type="http://schemas.openxmlformats.org/officeDocument/2006/relationships/image" Target="../media/image464.png"/><Relationship Id="rId28" Type="http://schemas.openxmlformats.org/officeDocument/2006/relationships/image" Target="../media/image465.png"/><Relationship Id="rId29" Type="http://schemas.openxmlformats.org/officeDocument/2006/relationships/image" Target="../media/image466.png"/><Relationship Id="rId30" Type="http://schemas.openxmlformats.org/officeDocument/2006/relationships/image" Target="../media/image467.png"/><Relationship Id="rId31" Type="http://schemas.openxmlformats.org/officeDocument/2006/relationships/image" Target="../media/image468.png"/><Relationship Id="rId32" Type="http://schemas.openxmlformats.org/officeDocument/2006/relationships/image" Target="../media/image469.png"/><Relationship Id="rId33" Type="http://schemas.openxmlformats.org/officeDocument/2006/relationships/image" Target="../media/image470.png"/><Relationship Id="rId34" Type="http://schemas.openxmlformats.org/officeDocument/2006/relationships/image" Target="../media/image471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2.png"/><Relationship Id="rId3" Type="http://schemas.openxmlformats.org/officeDocument/2006/relationships/image" Target="../media/image473.png"/><Relationship Id="rId4" Type="http://schemas.openxmlformats.org/officeDocument/2006/relationships/image" Target="../media/image474.png"/><Relationship Id="rId5" Type="http://schemas.openxmlformats.org/officeDocument/2006/relationships/image" Target="../media/image475.png"/><Relationship Id="rId6" Type="http://schemas.openxmlformats.org/officeDocument/2006/relationships/image" Target="../media/image476.png"/><Relationship Id="rId7" Type="http://schemas.openxmlformats.org/officeDocument/2006/relationships/image" Target="../media/image477.png"/><Relationship Id="rId8" Type="http://schemas.openxmlformats.org/officeDocument/2006/relationships/image" Target="../media/image478.png"/><Relationship Id="rId9" Type="http://schemas.openxmlformats.org/officeDocument/2006/relationships/image" Target="../media/image479.png"/><Relationship Id="rId10" Type="http://schemas.openxmlformats.org/officeDocument/2006/relationships/image" Target="../media/image480.png"/><Relationship Id="rId11" Type="http://schemas.openxmlformats.org/officeDocument/2006/relationships/image" Target="../media/image481.png"/><Relationship Id="rId12" Type="http://schemas.openxmlformats.org/officeDocument/2006/relationships/image" Target="../media/image482.png"/><Relationship Id="rId13" Type="http://schemas.openxmlformats.org/officeDocument/2006/relationships/image" Target="../media/image483.png"/><Relationship Id="rId14" Type="http://schemas.openxmlformats.org/officeDocument/2006/relationships/image" Target="../media/image484.png"/><Relationship Id="rId15" Type="http://schemas.openxmlformats.org/officeDocument/2006/relationships/image" Target="../media/image485.png"/><Relationship Id="rId16" Type="http://schemas.openxmlformats.org/officeDocument/2006/relationships/image" Target="../media/image486.png"/><Relationship Id="rId17" Type="http://schemas.openxmlformats.org/officeDocument/2006/relationships/image" Target="../media/image487.png"/><Relationship Id="rId18" Type="http://schemas.openxmlformats.org/officeDocument/2006/relationships/image" Target="../media/image48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9.png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95.png"/><Relationship Id="rId9" Type="http://schemas.openxmlformats.org/officeDocument/2006/relationships/image" Target="../media/image496.png"/><Relationship Id="rId10" Type="http://schemas.openxmlformats.org/officeDocument/2006/relationships/image" Target="../media/image497.png"/><Relationship Id="rId11" Type="http://schemas.openxmlformats.org/officeDocument/2006/relationships/image" Target="../media/image498.png"/><Relationship Id="rId12" Type="http://schemas.openxmlformats.org/officeDocument/2006/relationships/image" Target="../media/image499.png"/><Relationship Id="rId13" Type="http://schemas.openxmlformats.org/officeDocument/2006/relationships/image" Target="../media/image500.png"/><Relationship Id="rId14" Type="http://schemas.openxmlformats.org/officeDocument/2006/relationships/image" Target="../media/image501.png"/><Relationship Id="rId15" Type="http://schemas.openxmlformats.org/officeDocument/2006/relationships/image" Target="../media/image502.png"/><Relationship Id="rId16" Type="http://schemas.openxmlformats.org/officeDocument/2006/relationships/image" Target="../media/image503.png"/><Relationship Id="rId17" Type="http://schemas.openxmlformats.org/officeDocument/2006/relationships/image" Target="../media/image504.png"/><Relationship Id="rId18" Type="http://schemas.openxmlformats.org/officeDocument/2006/relationships/image" Target="../media/image505.png"/><Relationship Id="rId19" Type="http://schemas.openxmlformats.org/officeDocument/2006/relationships/image" Target="../media/image506.png"/><Relationship Id="rId20" Type="http://schemas.openxmlformats.org/officeDocument/2006/relationships/image" Target="../media/image507.png"/><Relationship Id="rId21" Type="http://schemas.openxmlformats.org/officeDocument/2006/relationships/image" Target="../media/image508.png"/><Relationship Id="rId22" Type="http://schemas.openxmlformats.org/officeDocument/2006/relationships/image" Target="../media/image509.png"/><Relationship Id="rId23" Type="http://schemas.openxmlformats.org/officeDocument/2006/relationships/image" Target="../media/image510.png"/><Relationship Id="rId24" Type="http://schemas.openxmlformats.org/officeDocument/2006/relationships/image" Target="../media/image511.png"/><Relationship Id="rId25" Type="http://schemas.openxmlformats.org/officeDocument/2006/relationships/image" Target="../media/image512.png"/><Relationship Id="rId26" Type="http://schemas.openxmlformats.org/officeDocument/2006/relationships/image" Target="../media/image513.png"/><Relationship Id="rId27" Type="http://schemas.openxmlformats.org/officeDocument/2006/relationships/image" Target="../media/image514.png"/><Relationship Id="rId28" Type="http://schemas.openxmlformats.org/officeDocument/2006/relationships/image" Target="../media/image515.png"/><Relationship Id="rId29" Type="http://schemas.openxmlformats.org/officeDocument/2006/relationships/image" Target="../media/image516.png"/><Relationship Id="rId30" Type="http://schemas.openxmlformats.org/officeDocument/2006/relationships/image" Target="../media/image517.png"/><Relationship Id="rId31" Type="http://schemas.openxmlformats.org/officeDocument/2006/relationships/image" Target="../media/image518.png"/><Relationship Id="rId32" Type="http://schemas.openxmlformats.org/officeDocument/2006/relationships/image" Target="../media/image519.png"/><Relationship Id="rId33" Type="http://schemas.openxmlformats.org/officeDocument/2006/relationships/image" Target="../media/image520.png"/><Relationship Id="rId34" Type="http://schemas.openxmlformats.org/officeDocument/2006/relationships/image" Target="../media/image521.png"/><Relationship Id="rId35" Type="http://schemas.openxmlformats.org/officeDocument/2006/relationships/image" Target="../media/image52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Relationship Id="rId20" Type="http://schemas.openxmlformats.org/officeDocument/2006/relationships/image" Target="../media/image81.png"/><Relationship Id="rId21" Type="http://schemas.openxmlformats.org/officeDocument/2006/relationships/image" Target="../media/image82.png"/><Relationship Id="rId22" Type="http://schemas.openxmlformats.org/officeDocument/2006/relationships/image" Target="../media/image83.png"/><Relationship Id="rId23" Type="http://schemas.openxmlformats.org/officeDocument/2006/relationships/image" Target="../media/image84.png"/><Relationship Id="rId24" Type="http://schemas.openxmlformats.org/officeDocument/2006/relationships/image" Target="../media/image85.png"/><Relationship Id="rId25" Type="http://schemas.openxmlformats.org/officeDocument/2006/relationships/image" Target="../media/image86.png"/><Relationship Id="rId26" Type="http://schemas.openxmlformats.org/officeDocument/2006/relationships/image" Target="../media/image87.png"/><Relationship Id="rId27" Type="http://schemas.openxmlformats.org/officeDocument/2006/relationships/image" Target="../media/image88.png"/><Relationship Id="rId28" Type="http://schemas.openxmlformats.org/officeDocument/2006/relationships/image" Target="../media/image89.png"/><Relationship Id="rId29" Type="http://schemas.openxmlformats.org/officeDocument/2006/relationships/image" Target="../media/image90.png"/><Relationship Id="rId30" Type="http://schemas.openxmlformats.org/officeDocument/2006/relationships/image" Target="../media/image91.png"/><Relationship Id="rId31" Type="http://schemas.openxmlformats.org/officeDocument/2006/relationships/image" Target="../media/image92.png"/><Relationship Id="rId32" Type="http://schemas.openxmlformats.org/officeDocument/2006/relationships/image" Target="../media/image93.png"/><Relationship Id="rId33" Type="http://schemas.openxmlformats.org/officeDocument/2006/relationships/image" Target="../media/image94.png"/><Relationship Id="rId34" Type="http://schemas.openxmlformats.org/officeDocument/2006/relationships/image" Target="../media/image95.png"/><Relationship Id="rId35" Type="http://schemas.openxmlformats.org/officeDocument/2006/relationships/image" Target="../media/image96.png"/><Relationship Id="rId36" Type="http://schemas.openxmlformats.org/officeDocument/2006/relationships/image" Target="../media/image97.png"/><Relationship Id="rId37" Type="http://schemas.openxmlformats.org/officeDocument/2006/relationships/image" Target="../media/image98.png"/><Relationship Id="rId38" Type="http://schemas.openxmlformats.org/officeDocument/2006/relationships/image" Target="../media/image99.png"/><Relationship Id="rId39" Type="http://schemas.openxmlformats.org/officeDocument/2006/relationships/image" Target="../media/image100.png"/><Relationship Id="rId40" Type="http://schemas.openxmlformats.org/officeDocument/2006/relationships/image" Target="../media/image10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Relationship Id="rId16" Type="http://schemas.openxmlformats.org/officeDocument/2006/relationships/image" Target="../media/image116.png"/><Relationship Id="rId17" Type="http://schemas.openxmlformats.org/officeDocument/2006/relationships/image" Target="../media/image117.png"/><Relationship Id="rId18" Type="http://schemas.openxmlformats.org/officeDocument/2006/relationships/image" Target="../media/image118.png"/><Relationship Id="rId19" Type="http://schemas.openxmlformats.org/officeDocument/2006/relationships/image" Target="../media/image119.png"/><Relationship Id="rId20" Type="http://schemas.openxmlformats.org/officeDocument/2006/relationships/image" Target="../media/image120.png"/><Relationship Id="rId21" Type="http://schemas.openxmlformats.org/officeDocument/2006/relationships/image" Target="../media/image121.png"/><Relationship Id="rId22" Type="http://schemas.openxmlformats.org/officeDocument/2006/relationships/image" Target="../media/image122.png"/><Relationship Id="rId23" Type="http://schemas.openxmlformats.org/officeDocument/2006/relationships/image" Target="../media/image123.png"/><Relationship Id="rId24" Type="http://schemas.openxmlformats.org/officeDocument/2006/relationships/image" Target="../media/image124.png"/><Relationship Id="rId25" Type="http://schemas.openxmlformats.org/officeDocument/2006/relationships/image" Target="../media/image125.png"/><Relationship Id="rId26" Type="http://schemas.openxmlformats.org/officeDocument/2006/relationships/image" Target="../media/image126.png"/><Relationship Id="rId27" Type="http://schemas.openxmlformats.org/officeDocument/2006/relationships/image" Target="../media/image127.png"/><Relationship Id="rId28" Type="http://schemas.openxmlformats.org/officeDocument/2006/relationships/image" Target="../media/image128.png"/><Relationship Id="rId29" Type="http://schemas.openxmlformats.org/officeDocument/2006/relationships/image" Target="../media/image129.png"/><Relationship Id="rId30" Type="http://schemas.openxmlformats.org/officeDocument/2006/relationships/image" Target="../media/image130.png"/><Relationship Id="rId31" Type="http://schemas.openxmlformats.org/officeDocument/2006/relationships/image" Target="../media/image131.png"/><Relationship Id="rId32" Type="http://schemas.openxmlformats.org/officeDocument/2006/relationships/image" Target="../media/image132.png"/><Relationship Id="rId33" Type="http://schemas.openxmlformats.org/officeDocument/2006/relationships/image" Target="../media/image133.png"/><Relationship Id="rId34" Type="http://schemas.openxmlformats.org/officeDocument/2006/relationships/image" Target="../media/image134.png"/><Relationship Id="rId35" Type="http://schemas.openxmlformats.org/officeDocument/2006/relationships/image" Target="../media/image135.png"/><Relationship Id="rId36" Type="http://schemas.openxmlformats.org/officeDocument/2006/relationships/image" Target="../media/image136.png"/><Relationship Id="rId37" Type="http://schemas.openxmlformats.org/officeDocument/2006/relationships/image" Target="../media/image137.png"/><Relationship Id="rId38" Type="http://schemas.openxmlformats.org/officeDocument/2006/relationships/image" Target="../media/image138.png"/><Relationship Id="rId39" Type="http://schemas.openxmlformats.org/officeDocument/2006/relationships/image" Target="../media/image139.png"/><Relationship Id="rId40" Type="http://schemas.openxmlformats.org/officeDocument/2006/relationships/image" Target="../media/image14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image" Target="../media/image170.png"/><Relationship Id="rId10" Type="http://schemas.openxmlformats.org/officeDocument/2006/relationships/image" Target="../media/image171.png"/><Relationship Id="rId11" Type="http://schemas.openxmlformats.org/officeDocument/2006/relationships/image" Target="../media/image17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89.png"/><Relationship Id="rId11" Type="http://schemas.openxmlformats.org/officeDocument/2006/relationships/image" Target="../media/image190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Relationship Id="rId16" Type="http://schemas.openxmlformats.org/officeDocument/2006/relationships/image" Target="../media/image195.png"/><Relationship Id="rId17" Type="http://schemas.openxmlformats.org/officeDocument/2006/relationships/image" Target="../media/image196.png"/><Relationship Id="rId18" Type="http://schemas.openxmlformats.org/officeDocument/2006/relationships/image" Target="../media/image197.png"/><Relationship Id="rId19" Type="http://schemas.openxmlformats.org/officeDocument/2006/relationships/image" Target="../media/image198.png"/><Relationship Id="rId20" Type="http://schemas.openxmlformats.org/officeDocument/2006/relationships/image" Target="../media/image199.png"/><Relationship Id="rId21" Type="http://schemas.openxmlformats.org/officeDocument/2006/relationships/image" Target="../media/image200.png"/><Relationship Id="rId22" Type="http://schemas.openxmlformats.org/officeDocument/2006/relationships/image" Target="../media/image201.png"/><Relationship Id="rId23" Type="http://schemas.openxmlformats.org/officeDocument/2006/relationships/image" Target="../media/image202.png"/><Relationship Id="rId24" Type="http://schemas.openxmlformats.org/officeDocument/2006/relationships/image" Target="../media/image203.png"/><Relationship Id="rId25" Type="http://schemas.openxmlformats.org/officeDocument/2006/relationships/image" Target="../media/image204.png"/><Relationship Id="rId26" Type="http://schemas.openxmlformats.org/officeDocument/2006/relationships/image" Target="../media/image205.png"/><Relationship Id="rId27" Type="http://schemas.openxmlformats.org/officeDocument/2006/relationships/image" Target="../media/image20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33981" y="8388852"/>
            <a:ext cx="18810733" cy="2106225"/>
            <a:chOff x="-233981" y="8388852"/>
            <a:chExt cx="18810733" cy="210622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3981" y="8388852"/>
              <a:ext cx="18810733" cy="210622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996" y="2028199"/>
            <a:ext cx="11208441" cy="36787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03115" y="9273076"/>
            <a:ext cx="1018465" cy="436287"/>
            <a:chOff x="13503115" y="9273076"/>
            <a:chExt cx="1018465" cy="436287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503115" y="9273076"/>
              <a:ext cx="260085" cy="436287"/>
              <a:chOff x="13503115" y="9273076"/>
              <a:chExt cx="260085" cy="436287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03115" y="9273076"/>
                <a:ext cx="260085" cy="43628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3887125" y="9273076"/>
              <a:ext cx="260085" cy="436287"/>
              <a:chOff x="13887125" y="9273076"/>
              <a:chExt cx="260085" cy="43628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887125" y="9273076"/>
                <a:ext cx="260085" cy="43628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4261496" y="9273076"/>
              <a:ext cx="260085" cy="436287"/>
              <a:chOff x="14261496" y="9273076"/>
              <a:chExt cx="260085" cy="43628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261496" y="9273076"/>
                <a:ext cx="260085" cy="436287"/>
              </a:xfrm>
              <a:prstGeom prst="rect">
                <a:avLst/>
              </a:prstGeom>
            </p:spPr>
          </p:pic>
        </p:grpSp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2619" y="3959050"/>
            <a:ext cx="7047629" cy="771721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01596" y="3796682"/>
            <a:ext cx="6953534" cy="771721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43467" y="3539783"/>
            <a:ext cx="6953534" cy="834711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16952" y="8292657"/>
            <a:ext cx="2450105" cy="209936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352302" y="619075"/>
            <a:ext cx="2348527" cy="57989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5057767" y="676581"/>
            <a:ext cx="449000" cy="309810"/>
            <a:chOff x="15057767" y="676581"/>
            <a:chExt cx="449000" cy="30981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57767" y="676581"/>
              <a:ext cx="449000" cy="30981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0251" y="1147498"/>
            <a:ext cx="17219400" cy="28571"/>
            <a:chOff x="540251" y="1147498"/>
            <a:chExt cx="17219400" cy="285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251" y="1147498"/>
              <a:ext cx="17219400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86446" y="5957857"/>
            <a:ext cx="4012535" cy="2440518"/>
            <a:chOff x="1086446" y="5957857"/>
            <a:chExt cx="4012535" cy="244051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6446" y="5957857"/>
              <a:ext cx="4012535" cy="244051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361622" y="7091382"/>
            <a:ext cx="1800349" cy="1306706"/>
            <a:chOff x="5361622" y="7091382"/>
            <a:chExt cx="1800349" cy="130670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61622" y="7091382"/>
              <a:ext cx="1800349" cy="130670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081384" y="7081859"/>
            <a:ext cx="1800349" cy="1306706"/>
            <a:chOff x="16081384" y="7081859"/>
            <a:chExt cx="1800349" cy="130670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081384" y="7081859"/>
              <a:ext cx="1800349" cy="130670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563411" y="8556549"/>
            <a:ext cx="2069198" cy="242274"/>
            <a:chOff x="6563411" y="8556549"/>
            <a:chExt cx="2069198" cy="24227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63411" y="8556549"/>
              <a:ext cx="2069198" cy="24227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298261" y="5547232"/>
            <a:ext cx="785868" cy="481169"/>
            <a:chOff x="9298261" y="5547232"/>
            <a:chExt cx="785868" cy="481169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98261" y="5547232"/>
              <a:ext cx="785868" cy="48116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014094" y="8556549"/>
            <a:ext cx="1789528" cy="169011"/>
            <a:chOff x="12014094" y="8556549"/>
            <a:chExt cx="1789528" cy="169011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14094" y="8556549"/>
              <a:ext cx="1789528" cy="16901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387503" y="8556549"/>
            <a:ext cx="1789528" cy="169011"/>
            <a:chOff x="14387503" y="8556549"/>
            <a:chExt cx="1789528" cy="16901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87503" y="8556549"/>
              <a:ext cx="1789528" cy="16901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666274" y="7195157"/>
            <a:ext cx="418342" cy="748551"/>
            <a:chOff x="12666274" y="7195157"/>
            <a:chExt cx="418342" cy="74855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666274" y="7195157"/>
              <a:ext cx="418342" cy="74855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0403880" y="7644981"/>
            <a:ext cx="633274" cy="1594544"/>
            <a:chOff x="10403880" y="7644981"/>
            <a:chExt cx="633274" cy="159454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403880" y="7644981"/>
              <a:ext cx="633274" cy="159454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298261" y="9227235"/>
            <a:ext cx="829053" cy="355147"/>
            <a:chOff x="9298261" y="9227235"/>
            <a:chExt cx="829053" cy="355147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9298261" y="9227235"/>
              <a:ext cx="211714" cy="355147"/>
              <a:chOff x="9298261" y="9227235"/>
              <a:chExt cx="211714" cy="355147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9298261" y="9227235"/>
                <a:ext cx="211714" cy="355147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9610854" y="9227235"/>
              <a:ext cx="211714" cy="355147"/>
              <a:chOff x="9610854" y="9227235"/>
              <a:chExt cx="211714" cy="355147"/>
            </a:xfrm>
          </p:grpSpPr>
          <p:pic>
            <p:nvPicPr>
              <p:cNvPr id="60" name="Object 59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9610854" y="9227235"/>
                <a:ext cx="211714" cy="355147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9915600" y="9227235"/>
              <a:ext cx="211714" cy="355147"/>
              <a:chOff x="9915600" y="9227235"/>
              <a:chExt cx="211714" cy="355147"/>
            </a:xfrm>
          </p:grpSpPr>
          <p:pic>
            <p:nvPicPr>
              <p:cNvPr id="63" name="Object 62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9915600" y="9227235"/>
                <a:ext cx="211714" cy="355147"/>
              </a:xfrm>
              <a:prstGeom prst="rect">
                <a:avLst/>
              </a:prstGeom>
            </p:spPr>
          </p:pic>
        </p:grpSp>
      </p:grpSp>
      <p:grpSp>
        <p:nvGrpSpPr>
          <p:cNvPr id="1021" name="그룹 1021"/>
          <p:cNvGrpSpPr/>
          <p:nvPr/>
        </p:nvGrpSpPr>
        <p:grpSpPr>
          <a:xfrm>
            <a:off x="14954750" y="3877214"/>
            <a:ext cx="1126634" cy="758778"/>
            <a:chOff x="14954750" y="3877214"/>
            <a:chExt cx="1126634" cy="758778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954750" y="3877214"/>
              <a:ext cx="1126634" cy="75877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509552" y="4579890"/>
            <a:ext cx="793470" cy="534395"/>
            <a:chOff x="12509552" y="4579890"/>
            <a:chExt cx="793470" cy="534395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509552" y="4579890"/>
              <a:ext cx="793470" cy="53439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7469285" y="8154821"/>
            <a:ext cx="527458" cy="322950"/>
            <a:chOff x="7469285" y="8154821"/>
            <a:chExt cx="527458" cy="322950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69285" y="8154821"/>
              <a:ext cx="527458" cy="322950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7354276" y="8154821"/>
            <a:ext cx="527458" cy="322950"/>
            <a:chOff x="17354276" y="8154821"/>
            <a:chExt cx="527458" cy="322950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354276" y="8154821"/>
              <a:ext cx="527458" cy="322950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9232387" y="8556549"/>
            <a:ext cx="2069198" cy="285570"/>
            <a:chOff x="9232387" y="8556549"/>
            <a:chExt cx="2069198" cy="285570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32387" y="8556549"/>
              <a:ext cx="2069198" cy="285570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9870698" y="7502365"/>
            <a:ext cx="1939600" cy="1939600"/>
            <a:chOff x="9870698" y="7502365"/>
            <a:chExt cx="1939600" cy="1939600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70698" y="7502365"/>
              <a:ext cx="1939600" cy="1939600"/>
            </a:xfrm>
            <a:prstGeom prst="rect">
              <a:avLst/>
            </a:prstGeom>
          </p:spPr>
        </p:pic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024352" y="643247"/>
            <a:ext cx="2377184" cy="535556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3185339" y="3877415"/>
            <a:ext cx="6953534" cy="7764258"/>
          </a:xfrm>
          <a:prstGeom prst="rect">
            <a:avLst/>
          </a:prstGeom>
        </p:spPr>
      </p:pic>
      <p:grpSp>
        <p:nvGrpSpPr>
          <p:cNvPr id="1027" name="그룹 1027"/>
          <p:cNvGrpSpPr/>
          <p:nvPr/>
        </p:nvGrpSpPr>
        <p:grpSpPr>
          <a:xfrm>
            <a:off x="12366456" y="4449561"/>
            <a:ext cx="1184278" cy="1386593"/>
            <a:chOff x="12366456" y="4449561"/>
            <a:chExt cx="1184278" cy="1386593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366456" y="4449561"/>
              <a:ext cx="1184278" cy="13865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712" y="942407"/>
            <a:ext cx="4180868" cy="237951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771082" y="4442306"/>
            <a:ext cx="2997458" cy="1780614"/>
            <a:chOff x="8771082" y="4442306"/>
            <a:chExt cx="2997458" cy="17806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1082" y="4442306"/>
              <a:ext cx="2997458" cy="17806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771082" y="6225333"/>
            <a:ext cx="2997458" cy="1780614"/>
            <a:chOff x="8771082" y="6225333"/>
            <a:chExt cx="2997458" cy="17806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1082" y="6225333"/>
              <a:ext cx="2997458" cy="17806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771082" y="8018634"/>
            <a:ext cx="2997458" cy="1780614"/>
            <a:chOff x="8771082" y="8018634"/>
            <a:chExt cx="2997458" cy="17806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1082" y="8018634"/>
              <a:ext cx="2997458" cy="17806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71082" y="1727759"/>
            <a:ext cx="2659280" cy="550758"/>
            <a:chOff x="8771082" y="1727759"/>
            <a:chExt cx="2659280" cy="550758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8780134" y="1727759"/>
              <a:ext cx="2650229" cy="27155"/>
              <a:chOff x="8780134" y="1727759"/>
              <a:chExt cx="2650229" cy="27155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780134" y="1727759"/>
                <a:ext cx="2650229" cy="2715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8513112" y="1993391"/>
              <a:ext cx="543095" cy="27155"/>
              <a:chOff x="8513112" y="1993391"/>
              <a:chExt cx="543095" cy="27155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5400000">
                <a:off x="8513112" y="1993391"/>
                <a:ext cx="543095" cy="27155"/>
              </a:xfrm>
              <a:prstGeom prst="rect">
                <a:avLst/>
              </a:prstGeom>
            </p:spPr>
          </p:pic>
        </p:grpSp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6471" y="1747998"/>
            <a:ext cx="4048322" cy="7819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217271" y="4542752"/>
            <a:ext cx="4403306" cy="1579734"/>
            <a:chOff x="12217271" y="4542752"/>
            <a:chExt cx="4403306" cy="157973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16277" y="4445724"/>
              <a:ext cx="4446226" cy="1892045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17271" y="4666389"/>
              <a:ext cx="78497" cy="78497"/>
              <a:chOff x="12217271" y="4666389"/>
              <a:chExt cx="78497" cy="7849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17271" y="4666389"/>
                <a:ext cx="78497" cy="78497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8925028" y="9918912"/>
            <a:ext cx="8123810" cy="21429"/>
            <a:chOff x="8925028" y="9918912"/>
            <a:chExt cx="8123810" cy="2142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25028" y="9918912"/>
              <a:ext cx="8123810" cy="2142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782482" y="6218191"/>
            <a:ext cx="8123810" cy="21429"/>
            <a:chOff x="8782482" y="6218191"/>
            <a:chExt cx="8123810" cy="2142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82482" y="6218191"/>
              <a:ext cx="8123810" cy="21429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92021" y="4739717"/>
            <a:ext cx="2471762" cy="90019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14555" y="6702793"/>
            <a:ext cx="2520028" cy="92148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868841" y="8473231"/>
            <a:ext cx="2520028" cy="92148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42745" y="3184859"/>
            <a:ext cx="2670230" cy="88331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352441" y="3161997"/>
            <a:ext cx="3003931" cy="622137"/>
            <a:chOff x="1352441" y="3161997"/>
            <a:chExt cx="3003931" cy="622137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362666" y="3161997"/>
              <a:ext cx="2993706" cy="30674"/>
              <a:chOff x="1362666" y="3161997"/>
              <a:chExt cx="2993706" cy="30674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362666" y="3161997"/>
                <a:ext cx="2993706" cy="30674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061037" y="3462057"/>
              <a:ext cx="613482" cy="30674"/>
              <a:chOff x="1061037" y="3462057"/>
              <a:chExt cx="613482" cy="30674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5400000">
                <a:off x="1061037" y="3462057"/>
                <a:ext cx="613482" cy="30674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8771082" y="2663087"/>
            <a:ext cx="2997458" cy="1780614"/>
            <a:chOff x="8771082" y="2663087"/>
            <a:chExt cx="2997458" cy="178061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71082" y="2663087"/>
              <a:ext cx="2997458" cy="178061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137271" y="2453236"/>
            <a:ext cx="4403306" cy="1989070"/>
            <a:chOff x="12137271" y="2453236"/>
            <a:chExt cx="4403306" cy="1989070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245801" y="2380465"/>
              <a:ext cx="4477683" cy="2280150"/>
            </a:xfrm>
            <a:prstGeom prst="rect">
              <a:avLst/>
            </a:prstGeom>
          </p:spPr>
        </p:pic>
        <p:grpSp>
          <p:nvGrpSpPr>
            <p:cNvPr id="1018" name="그룹 1018"/>
            <p:cNvGrpSpPr/>
            <p:nvPr/>
          </p:nvGrpSpPr>
          <p:grpSpPr>
            <a:xfrm>
              <a:off x="12137271" y="2576880"/>
              <a:ext cx="78497" cy="78497"/>
              <a:chOff x="12137271" y="2576880"/>
              <a:chExt cx="78497" cy="78497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2137271" y="2576880"/>
                <a:ext cx="78497" cy="78497"/>
              </a:xfrm>
              <a:prstGeom prst="rect">
                <a:avLst/>
              </a:prstGeom>
            </p:spPr>
          </p:pic>
        </p:grpSp>
      </p:grpSp>
      <p:grpSp>
        <p:nvGrpSpPr>
          <p:cNvPr id="1019" name="그룹 1019"/>
          <p:cNvGrpSpPr/>
          <p:nvPr/>
        </p:nvGrpSpPr>
        <p:grpSpPr>
          <a:xfrm>
            <a:off x="8899219" y="2278516"/>
            <a:ext cx="8127388" cy="21429"/>
            <a:chOff x="8899219" y="2278516"/>
            <a:chExt cx="8127388" cy="21429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99219" y="2278516"/>
              <a:ext cx="8127388" cy="21429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8771082" y="8005948"/>
            <a:ext cx="8123810" cy="21429"/>
            <a:chOff x="8771082" y="8005948"/>
            <a:chExt cx="8123810" cy="21429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71082" y="8005948"/>
              <a:ext cx="8123810" cy="2142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8902797" y="4382871"/>
            <a:ext cx="8123810" cy="21429"/>
            <a:chOff x="8902797" y="4382871"/>
            <a:chExt cx="8123810" cy="21429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02797" y="4382871"/>
              <a:ext cx="8123810" cy="21429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869657" y="4442306"/>
            <a:ext cx="5508571" cy="4960000"/>
            <a:chOff x="1869657" y="4442306"/>
            <a:chExt cx="5508571" cy="4960000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69657" y="4442306"/>
              <a:ext cx="5508571" cy="4960000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2217271" y="6318159"/>
            <a:ext cx="4403306" cy="1579734"/>
            <a:chOff x="12217271" y="6318159"/>
            <a:chExt cx="4403306" cy="1579734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316277" y="6221131"/>
              <a:ext cx="4538836" cy="1892045"/>
            </a:xfrm>
            <a:prstGeom prst="rect">
              <a:avLst/>
            </a:prstGeom>
          </p:spPr>
        </p:pic>
        <p:grpSp>
          <p:nvGrpSpPr>
            <p:cNvPr id="1024" name="그룹 1024"/>
            <p:cNvGrpSpPr/>
            <p:nvPr/>
          </p:nvGrpSpPr>
          <p:grpSpPr>
            <a:xfrm>
              <a:off x="12217271" y="6441798"/>
              <a:ext cx="78497" cy="78497"/>
              <a:chOff x="12217271" y="6441798"/>
              <a:chExt cx="78497" cy="78497"/>
            </a:xfrm>
          </p:grpSpPr>
          <p:pic>
            <p:nvPicPr>
              <p:cNvPr id="75" name="Object 74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2217271" y="6441798"/>
                <a:ext cx="78497" cy="78497"/>
              </a:xfrm>
              <a:prstGeom prst="rect">
                <a:avLst/>
              </a:prstGeom>
            </p:spPr>
          </p:pic>
        </p:grpSp>
      </p:grpSp>
      <p:grpSp>
        <p:nvGrpSpPr>
          <p:cNvPr id="1025" name="그룹 1025"/>
          <p:cNvGrpSpPr/>
          <p:nvPr/>
        </p:nvGrpSpPr>
        <p:grpSpPr>
          <a:xfrm>
            <a:off x="12182985" y="8426600"/>
            <a:ext cx="4403306" cy="1170398"/>
            <a:chOff x="12182985" y="8426600"/>
            <a:chExt cx="4403306" cy="1170398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291515" y="8353829"/>
              <a:ext cx="4477683" cy="1461483"/>
            </a:xfrm>
            <a:prstGeom prst="rect">
              <a:avLst/>
            </a:prstGeom>
          </p:spPr>
        </p:pic>
        <p:grpSp>
          <p:nvGrpSpPr>
            <p:cNvPr id="1026" name="그룹 1026"/>
            <p:cNvGrpSpPr/>
            <p:nvPr/>
          </p:nvGrpSpPr>
          <p:grpSpPr>
            <a:xfrm>
              <a:off x="12182985" y="8550236"/>
              <a:ext cx="78497" cy="78497"/>
              <a:chOff x="12182985" y="8550236"/>
              <a:chExt cx="78497" cy="78497"/>
            </a:xfrm>
          </p:grpSpPr>
          <p:pic>
            <p:nvPicPr>
              <p:cNvPr id="81" name="Object 80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2182985" y="8550236"/>
                <a:ext cx="78497" cy="78497"/>
              </a:xfrm>
              <a:prstGeom prst="rect">
                <a:avLst/>
              </a:prstGeom>
            </p:spPr>
          </p:pic>
        </p:grpSp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9749907" y="3117326"/>
            <a:ext cx="1219591" cy="9001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991" y="0"/>
            <a:ext cx="5633296" cy="10285714"/>
            <a:chOff x="71991" y="0"/>
            <a:chExt cx="5633296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91" y="0"/>
              <a:ext cx="5633296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9592" y="619075"/>
            <a:ext cx="2348527" cy="57989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675057" y="676581"/>
            <a:ext cx="449000" cy="309810"/>
            <a:chOff x="14675057" y="676581"/>
            <a:chExt cx="449000" cy="30981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75057" y="676581"/>
              <a:ext cx="449000" cy="3098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1891" y="2660515"/>
            <a:ext cx="10876457" cy="213278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8848" y="6783847"/>
            <a:ext cx="11222162" cy="325119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0097" y="1446391"/>
            <a:ext cx="4649382" cy="190800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1686" y="2320257"/>
            <a:ext cx="4304762" cy="154971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8488" y="1884666"/>
            <a:ext cx="3440601" cy="88331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215577" y="1815724"/>
            <a:ext cx="3428571" cy="30674"/>
            <a:chOff x="6215577" y="1815724"/>
            <a:chExt cx="3428571" cy="3067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15577" y="1815724"/>
              <a:ext cx="3428571" cy="3067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918802" y="2115784"/>
            <a:ext cx="613482" cy="30674"/>
            <a:chOff x="5918802" y="2115784"/>
            <a:chExt cx="613482" cy="3067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400000">
              <a:off x="5918802" y="2115784"/>
              <a:ext cx="613482" cy="3067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20630" y="7339977"/>
            <a:ext cx="3021732" cy="2591135"/>
            <a:chOff x="1720630" y="7339977"/>
            <a:chExt cx="3021732" cy="259113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0630" y="7339977"/>
              <a:ext cx="3021732" cy="259113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147006" y="5792973"/>
            <a:ext cx="5070781" cy="622137"/>
            <a:chOff x="6147006" y="5792973"/>
            <a:chExt cx="5070781" cy="622137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6157230" y="5792973"/>
              <a:ext cx="3477976" cy="30674"/>
              <a:chOff x="6157230" y="5792973"/>
              <a:chExt cx="3477976" cy="30674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157230" y="5792973"/>
                <a:ext cx="3477976" cy="30674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5855602" y="6093033"/>
              <a:ext cx="613482" cy="30674"/>
              <a:chOff x="5855602" y="6093033"/>
              <a:chExt cx="613482" cy="30674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5400000">
                <a:off x="5855602" y="6093033"/>
                <a:ext cx="613482" cy="30674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49440" y="5815840"/>
              <a:ext cx="5039144" cy="883315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34069" y="3284574"/>
            <a:ext cx="3905288" cy="42684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9592" y="619075"/>
            <a:ext cx="2348527" cy="57989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675057" y="676581"/>
            <a:ext cx="449000" cy="309810"/>
            <a:chOff x="14675057" y="676581"/>
            <a:chExt cx="449000" cy="30981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5057" y="676581"/>
              <a:ext cx="449000" cy="3098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235" y="889778"/>
            <a:ext cx="10410735" cy="241435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1783" y="2476859"/>
            <a:ext cx="3652088" cy="104124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841992" y="3760478"/>
            <a:ext cx="7166128" cy="1153432"/>
            <a:chOff x="9841992" y="3760478"/>
            <a:chExt cx="7166128" cy="115343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9847363" y="3760478"/>
              <a:ext cx="7160757" cy="30674"/>
              <a:chOff x="9847363" y="3760478"/>
              <a:chExt cx="7160757" cy="3067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847363" y="3760478"/>
                <a:ext cx="7160757" cy="3067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9550588" y="4060537"/>
              <a:ext cx="613482" cy="30674"/>
              <a:chOff x="9550588" y="4060537"/>
              <a:chExt cx="613482" cy="3067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9550588" y="4060537"/>
                <a:ext cx="613482" cy="30674"/>
              </a:xfrm>
              <a:prstGeom prst="rect">
                <a:avLst/>
              </a:prstGeom>
            </p:spPr>
          </p:pic>
        </p:grpSp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73430" y="4477887"/>
              <a:ext cx="3125774" cy="670308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51526" y="3860212"/>
              <a:ext cx="2473848" cy="87498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847363" y="5733776"/>
            <a:ext cx="7162161" cy="1527628"/>
            <a:chOff x="9847363" y="5733776"/>
            <a:chExt cx="7162161" cy="152762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9852734" y="5733776"/>
              <a:ext cx="7156565" cy="30674"/>
              <a:chOff x="9852734" y="5733776"/>
              <a:chExt cx="7156565" cy="3067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852734" y="5733776"/>
                <a:ext cx="7156565" cy="3067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9555959" y="6033835"/>
              <a:ext cx="613482" cy="30674"/>
              <a:chOff x="9555959" y="6033835"/>
              <a:chExt cx="613482" cy="3067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5400000">
                <a:off x="9555959" y="6033835"/>
                <a:ext cx="613482" cy="30674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78764" y="6451183"/>
              <a:ext cx="7115870" cy="1044498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56859" y="5833507"/>
              <a:ext cx="2473848" cy="87498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551206" y="2166781"/>
            <a:ext cx="1482883" cy="1482883"/>
            <a:chOff x="15551206" y="2166781"/>
            <a:chExt cx="1482883" cy="148288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51206" y="2166781"/>
              <a:ext cx="1482883" cy="148288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877853" y="3358304"/>
            <a:ext cx="6171429" cy="6171429"/>
            <a:chOff x="1877853" y="3358304"/>
            <a:chExt cx="6171429" cy="617142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77853" y="3358304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847363" y="7725542"/>
            <a:ext cx="7549381" cy="1527633"/>
            <a:chOff x="9847363" y="7725542"/>
            <a:chExt cx="7549381" cy="1527633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9852734" y="7725542"/>
              <a:ext cx="7155434" cy="30674"/>
              <a:chOff x="9852734" y="7725542"/>
              <a:chExt cx="7155434" cy="30674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852734" y="7725542"/>
                <a:ext cx="7155434" cy="30674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9555959" y="8025601"/>
              <a:ext cx="613482" cy="30674"/>
              <a:chOff x="9555959" y="8025601"/>
              <a:chExt cx="613482" cy="30674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5400000">
                <a:off x="9555959" y="8025601"/>
                <a:ext cx="613482" cy="30674"/>
              </a:xfrm>
              <a:prstGeom prst="rect">
                <a:avLst/>
              </a:prstGeom>
            </p:spPr>
          </p:pic>
        </p:grpSp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78764" y="8442954"/>
              <a:ext cx="7589927" cy="1044498"/>
            </a:xfrm>
            <a:prstGeom prst="rect">
              <a:avLst/>
            </a:prstGeom>
          </p:spPr>
        </p:pic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59717" y="7828126"/>
              <a:ext cx="941096" cy="8499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544" y="718834"/>
            <a:ext cx="2377184" cy="53555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9592" y="619075"/>
            <a:ext cx="2348527" cy="57989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675057" y="676581"/>
            <a:ext cx="449000" cy="309810"/>
            <a:chOff x="14675057" y="676581"/>
            <a:chExt cx="449000" cy="309810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75057" y="676581"/>
              <a:ext cx="449000" cy="3098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1282" y="1049501"/>
            <a:ext cx="7374357" cy="225547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1851" y="6555806"/>
            <a:ext cx="8330417" cy="37096"/>
            <a:chOff x="1431851" y="6555806"/>
            <a:chExt cx="8330417" cy="3709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1851" y="6555806"/>
              <a:ext cx="8330417" cy="370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0806" y="6968576"/>
            <a:ext cx="862501" cy="37096"/>
            <a:chOff x="1020806" y="6968576"/>
            <a:chExt cx="862501" cy="370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020806" y="6968576"/>
              <a:ext cx="862501" cy="3709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2662" y="7406548"/>
            <a:ext cx="8451091" cy="230961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68193" y="6686792"/>
            <a:ext cx="2419214" cy="96284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-5400000">
            <a:off x="-561735" y="8187589"/>
            <a:ext cx="2127222" cy="55855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08993" y="4260881"/>
            <a:ext cx="8174032" cy="36400"/>
            <a:chOff x="1408993" y="4260881"/>
            <a:chExt cx="8174032" cy="3640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8993" y="4260881"/>
              <a:ext cx="8174032" cy="3640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86051" y="4606680"/>
            <a:ext cx="727999" cy="36400"/>
            <a:chOff x="1086051" y="4606680"/>
            <a:chExt cx="727999" cy="3640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1086051" y="4606680"/>
              <a:ext cx="727999" cy="3640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233244" y="4700399"/>
            <a:ext cx="5492625" cy="5009803"/>
            <a:chOff x="12233244" y="4700399"/>
            <a:chExt cx="5492625" cy="500980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33244" y="4700399"/>
              <a:ext cx="5492625" cy="500980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500156" y="4417950"/>
            <a:ext cx="2586664" cy="1599029"/>
            <a:chOff x="10500156" y="4417950"/>
            <a:chExt cx="2586664" cy="1599029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00156" y="4417950"/>
              <a:ext cx="2586664" cy="1599029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16984" y="5091774"/>
            <a:ext cx="8190875" cy="1187532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42770" y="4389400"/>
            <a:ext cx="2374362" cy="94931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88926" y="2460192"/>
            <a:ext cx="6112459" cy="1080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544" y="718834"/>
            <a:ext cx="2377184" cy="53555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9592" y="619075"/>
            <a:ext cx="2348527" cy="57989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675057" y="676581"/>
            <a:ext cx="449000" cy="309810"/>
            <a:chOff x="14675057" y="676581"/>
            <a:chExt cx="449000" cy="309810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75057" y="676581"/>
              <a:ext cx="449000" cy="3098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2235" y="889787"/>
            <a:ext cx="14710518" cy="24143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1851" y="6555806"/>
            <a:ext cx="8330417" cy="37096"/>
            <a:chOff x="1431851" y="6555806"/>
            <a:chExt cx="8330417" cy="3709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1851" y="6555806"/>
              <a:ext cx="8330417" cy="370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0806" y="6968576"/>
            <a:ext cx="862501" cy="37096"/>
            <a:chOff x="1020806" y="6968576"/>
            <a:chExt cx="862501" cy="370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020806" y="6968576"/>
              <a:ext cx="862501" cy="3709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2663" y="7406549"/>
            <a:ext cx="4633376" cy="269918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68194" y="6686794"/>
            <a:ext cx="2734594" cy="96284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-5400000">
            <a:off x="-561735" y="8187589"/>
            <a:ext cx="2127222" cy="55855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22638" y="3530844"/>
            <a:ext cx="8174032" cy="36400"/>
            <a:chOff x="1322638" y="3530844"/>
            <a:chExt cx="8174032" cy="3640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2638" y="3530844"/>
              <a:ext cx="8174032" cy="3640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80883" y="4083222"/>
            <a:ext cx="1141358" cy="36400"/>
            <a:chOff x="780883" y="4083222"/>
            <a:chExt cx="1141358" cy="3640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340000">
              <a:off x="780883" y="4083222"/>
              <a:ext cx="1141358" cy="3640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545871" y="4417950"/>
            <a:ext cx="2586664" cy="1599029"/>
            <a:chOff x="10545871" y="4417950"/>
            <a:chExt cx="2586664" cy="159902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45871" y="4417950"/>
              <a:ext cx="2586664" cy="159902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033907" y="4157817"/>
            <a:ext cx="6171429" cy="4795978"/>
            <a:chOff x="11033907" y="4157817"/>
            <a:chExt cx="6171429" cy="4795978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33907" y="4157817"/>
              <a:ext cx="6171429" cy="4795978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30631" y="4361740"/>
            <a:ext cx="5901094" cy="161164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9509" y="3682223"/>
            <a:ext cx="3292086" cy="94931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88926" y="2657811"/>
            <a:ext cx="4222564" cy="68505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87377" y="7307139"/>
            <a:ext cx="3543614" cy="10976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544" y="718834"/>
            <a:ext cx="2377184" cy="53555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9592" y="619075"/>
            <a:ext cx="2348527" cy="57989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675057" y="676581"/>
            <a:ext cx="449000" cy="309810"/>
            <a:chOff x="14675057" y="676581"/>
            <a:chExt cx="449000" cy="309810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75057" y="676581"/>
              <a:ext cx="449000" cy="3098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2235" y="889787"/>
            <a:ext cx="13978804" cy="241435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5400000">
            <a:off x="-561735" y="8187589"/>
            <a:ext cx="2127222" cy="55855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22638" y="3530844"/>
            <a:ext cx="8174032" cy="36400"/>
            <a:chOff x="1322638" y="3530844"/>
            <a:chExt cx="8174032" cy="364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2638" y="3530844"/>
              <a:ext cx="8174032" cy="3640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0883" y="4083222"/>
            <a:ext cx="1141358" cy="36400"/>
            <a:chOff x="780883" y="4083222"/>
            <a:chExt cx="1141358" cy="3640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340000">
              <a:off x="780883" y="4083222"/>
              <a:ext cx="1141358" cy="364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545871" y="4417950"/>
            <a:ext cx="2586664" cy="1599029"/>
            <a:chOff x="10545871" y="4417950"/>
            <a:chExt cx="2586664" cy="15990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45871" y="4417950"/>
              <a:ext cx="2586664" cy="15990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460156" y="2525561"/>
            <a:ext cx="5264830" cy="6908788"/>
            <a:chOff x="11460156" y="2525561"/>
            <a:chExt cx="5264830" cy="690878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60156" y="2525561"/>
              <a:ext cx="5264830" cy="6908788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73710" y="4559242"/>
            <a:ext cx="6062322" cy="245988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99508" y="3682222"/>
            <a:ext cx="3882267" cy="9493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40544" y="318740"/>
            <a:ext cx="17616027" cy="9564688"/>
            <a:chOff x="340544" y="318740"/>
            <a:chExt cx="17616027" cy="956468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63420" y="-4359554"/>
              <a:ext cx="35232054" cy="1912937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544" y="318740"/>
              <a:ext cx="17616027" cy="956468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39476" y="2720000"/>
            <a:ext cx="4476306" cy="4476306"/>
            <a:chOff x="1039476" y="2720000"/>
            <a:chExt cx="4476306" cy="447630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476" y="2720000"/>
              <a:ext cx="4476306" cy="44763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28047" y="2693276"/>
            <a:ext cx="4899163" cy="4899163"/>
            <a:chOff x="12628047" y="2693276"/>
            <a:chExt cx="4899163" cy="489916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28047" y="2693276"/>
              <a:ext cx="4899163" cy="489916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3118" y="1577566"/>
            <a:ext cx="14644353" cy="85839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68571"/>
            <a:ext cx="18364338" cy="10546741"/>
            <a:chOff x="0" y="-68571"/>
            <a:chExt cx="18364338" cy="105467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8571"/>
              <a:ext cx="18364338" cy="10546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565079"/>
            <a:chOff x="0" y="0"/>
            <a:chExt cx="18285714" cy="10565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5650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78408" y="0"/>
            <a:ext cx="17528899" cy="10285714"/>
            <a:chOff x="378408" y="0"/>
            <a:chExt cx="17528899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408" y="0"/>
              <a:ext cx="17528899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482893" y="962211"/>
            <a:ext cx="13165415" cy="1035503"/>
            <a:chOff x="3482893" y="962211"/>
            <a:chExt cx="13165415" cy="103550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893" y="962211"/>
              <a:ext cx="13165415" cy="103550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4568" y="710868"/>
            <a:ext cx="1681926" cy="57428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2522" y="1719275"/>
            <a:ext cx="9302662" cy="8755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3" y="2017711"/>
            <a:ext cx="14648785" cy="207649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66302" y="1172511"/>
            <a:ext cx="6314316" cy="6578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78041" y="4066667"/>
            <a:ext cx="4369922" cy="4438095"/>
            <a:chOff x="7078041" y="4066667"/>
            <a:chExt cx="4369922" cy="443809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8041" y="4066667"/>
              <a:ext cx="4369922" cy="443809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881227" y="3820586"/>
            <a:ext cx="763552" cy="763552"/>
            <a:chOff x="8881227" y="3820586"/>
            <a:chExt cx="763552" cy="76355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1227" y="3820586"/>
              <a:ext cx="763552" cy="76355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05734" y="3811125"/>
            <a:ext cx="1191587" cy="87854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7810" y="4808534"/>
            <a:ext cx="4302635" cy="86208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709778" y="5571258"/>
            <a:ext cx="3142347" cy="21429"/>
            <a:chOff x="7709778" y="5571258"/>
            <a:chExt cx="3142347" cy="2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0800000">
              <a:off x="7709778" y="5571258"/>
              <a:ext cx="3142347" cy="2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9783" y="5819697"/>
            <a:ext cx="3471992" cy="146196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247619" y="6285714"/>
            <a:ext cx="895238" cy="151377"/>
            <a:chOff x="6247619" y="6285714"/>
            <a:chExt cx="895238" cy="15137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10800000">
              <a:off x="6247619" y="6285714"/>
              <a:ext cx="895238" cy="1513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877697" y="4066667"/>
            <a:ext cx="4369922" cy="4438095"/>
            <a:chOff x="1877697" y="4066667"/>
            <a:chExt cx="4369922" cy="443809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7697" y="4066667"/>
              <a:ext cx="4369922" cy="443809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680882" y="3820586"/>
            <a:ext cx="763552" cy="763552"/>
            <a:chOff x="3680882" y="3820586"/>
            <a:chExt cx="763552" cy="76355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80882" y="3820586"/>
              <a:ext cx="763552" cy="763552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05386" y="3811121"/>
            <a:ext cx="1143968" cy="878549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82963" y="4808534"/>
            <a:ext cx="3884616" cy="86208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509434" y="5571258"/>
            <a:ext cx="3142347" cy="21429"/>
            <a:chOff x="2509434" y="5571258"/>
            <a:chExt cx="3142347" cy="21429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10800000">
              <a:off x="2509434" y="5571258"/>
              <a:ext cx="3142347" cy="21429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113569" y="6205716"/>
            <a:ext cx="3962611" cy="146196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278386" y="4066667"/>
            <a:ext cx="4369922" cy="4438095"/>
            <a:chOff x="12278386" y="4066667"/>
            <a:chExt cx="4369922" cy="443809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278386" y="4066667"/>
              <a:ext cx="4369922" cy="443809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081571" y="3820586"/>
            <a:ext cx="763552" cy="763552"/>
            <a:chOff x="14081571" y="3820586"/>
            <a:chExt cx="763552" cy="76355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81571" y="3820586"/>
              <a:ext cx="763552" cy="763552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2353001" y="4808534"/>
            <a:ext cx="3823902" cy="862083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910123" y="5571258"/>
            <a:ext cx="3142347" cy="21429"/>
            <a:chOff x="12910123" y="5571258"/>
            <a:chExt cx="3142347" cy="2142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10800000">
              <a:off x="12910123" y="5571258"/>
              <a:ext cx="3142347" cy="21429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834292" y="5823892"/>
            <a:ext cx="3244157" cy="2095967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3906106" y="3811125"/>
            <a:ext cx="1191587" cy="87854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47964" y="6285714"/>
            <a:ext cx="913941" cy="151377"/>
            <a:chOff x="11447964" y="6285714"/>
            <a:chExt cx="913941" cy="151377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10800000">
              <a:off x="11447964" y="6285714"/>
              <a:ext cx="913941" cy="1513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633514"/>
            <a:ext cx="18285714" cy="652200"/>
            <a:chOff x="0" y="9633514"/>
            <a:chExt cx="18285714" cy="6522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33514"/>
              <a:ext cx="18285714" cy="65220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544" y="718834"/>
            <a:ext cx="1044918" cy="53555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6269" y="2865307"/>
            <a:ext cx="4926448" cy="113977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6269" y="5504535"/>
            <a:ext cx="4926448" cy="84964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6269" y="7642097"/>
            <a:ext cx="4926439" cy="139547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97745" y="2865307"/>
            <a:ext cx="3151610" cy="55952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288126" y="5359183"/>
            <a:ext cx="4945401" cy="142989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1162" y="973028"/>
            <a:ext cx="2651763" cy="232171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540588" y="2167142"/>
            <a:ext cx="4703804" cy="580748"/>
            <a:chOff x="6540588" y="2167142"/>
            <a:chExt cx="4703804" cy="58074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6550133" y="2167142"/>
              <a:ext cx="4694260" cy="28633"/>
              <a:chOff x="6550133" y="2167142"/>
              <a:chExt cx="4694260" cy="2863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550133" y="2167142"/>
                <a:ext cx="4694260" cy="2863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6268571" y="2447239"/>
              <a:ext cx="572669" cy="28633"/>
              <a:chOff x="6268571" y="2447239"/>
              <a:chExt cx="572669" cy="28633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5400000">
                <a:off x="6268571" y="2447239"/>
                <a:ext cx="572669" cy="28633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23720" y="2240311"/>
              <a:ext cx="1204258" cy="6845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49479" y="4861328"/>
            <a:ext cx="4703804" cy="580748"/>
            <a:chOff x="6549479" y="4861328"/>
            <a:chExt cx="4703804" cy="580748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6559023" y="4861328"/>
              <a:ext cx="4694260" cy="28633"/>
              <a:chOff x="6559023" y="4861328"/>
              <a:chExt cx="4694260" cy="28633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559023" y="4861328"/>
                <a:ext cx="4694260" cy="28633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6277461" y="5141425"/>
              <a:ext cx="572669" cy="28633"/>
              <a:chOff x="6277461" y="5141425"/>
              <a:chExt cx="572669" cy="28633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5400000">
                <a:off x="6277461" y="5141425"/>
                <a:ext cx="572669" cy="28633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32606" y="4934492"/>
              <a:ext cx="1204258" cy="68452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540588" y="7051688"/>
            <a:ext cx="4703804" cy="580748"/>
            <a:chOff x="6540588" y="7051688"/>
            <a:chExt cx="4703804" cy="580748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6550133" y="7051688"/>
              <a:ext cx="4694260" cy="28633"/>
              <a:chOff x="6550133" y="7051688"/>
              <a:chExt cx="4694260" cy="28633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550133" y="7051688"/>
                <a:ext cx="4694260" cy="28633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6268571" y="7331785"/>
              <a:ext cx="572669" cy="28633"/>
              <a:chOff x="6268571" y="7331785"/>
              <a:chExt cx="572669" cy="28633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5400000">
                <a:off x="6268571" y="7331785"/>
                <a:ext cx="572669" cy="28633"/>
              </a:xfrm>
              <a:prstGeom prst="rect">
                <a:avLst/>
              </a:prstGeom>
            </p:spPr>
          </p:pic>
        </p:grpSp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14292" y="7062654"/>
              <a:ext cx="1188420" cy="73762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276643" y="2167142"/>
            <a:ext cx="4703804" cy="580748"/>
            <a:chOff x="12276643" y="2167142"/>
            <a:chExt cx="4703804" cy="580748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2286187" y="2167142"/>
              <a:ext cx="4694260" cy="28633"/>
              <a:chOff x="12286187" y="2167142"/>
              <a:chExt cx="4694260" cy="28633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2286187" y="2167142"/>
                <a:ext cx="4694260" cy="28633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2004625" y="2447239"/>
              <a:ext cx="572669" cy="28633"/>
              <a:chOff x="12004625" y="2447239"/>
              <a:chExt cx="572669" cy="28633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5400000">
                <a:off x="12004625" y="2447239"/>
                <a:ext cx="572669" cy="28633"/>
              </a:xfrm>
              <a:prstGeom prst="rect">
                <a:avLst/>
              </a:prstGeom>
            </p:spPr>
          </p:pic>
        </p:grpSp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350340" y="2178111"/>
              <a:ext cx="1188420" cy="737623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286187" y="4807465"/>
            <a:ext cx="4694260" cy="28633"/>
            <a:chOff x="12286187" y="4807465"/>
            <a:chExt cx="4694260" cy="28633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286187" y="4807465"/>
              <a:ext cx="4694260" cy="28633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004625" y="5087562"/>
            <a:ext cx="572669" cy="28633"/>
            <a:chOff x="12004625" y="5087562"/>
            <a:chExt cx="572669" cy="28633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5400000">
              <a:off x="12004625" y="5087562"/>
              <a:ext cx="572669" cy="28633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343313" y="4900970"/>
            <a:ext cx="3630801" cy="684528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201840" y="7915240"/>
            <a:ext cx="4945401" cy="1139772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12190347" y="7363521"/>
            <a:ext cx="4694260" cy="28633"/>
            <a:chOff x="12190347" y="7363521"/>
            <a:chExt cx="4694260" cy="28633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190347" y="7363521"/>
              <a:ext cx="4694260" cy="2863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1908785" y="7643618"/>
            <a:ext cx="572669" cy="28633"/>
            <a:chOff x="11908785" y="7643618"/>
            <a:chExt cx="572669" cy="28633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 rot="5400000">
              <a:off x="11908785" y="7643618"/>
              <a:ext cx="572669" cy="28633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993827" y="4836916"/>
            <a:ext cx="4344265" cy="3752985"/>
            <a:chOff x="993827" y="4836916"/>
            <a:chExt cx="4344265" cy="3752985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93827" y="4836916"/>
              <a:ext cx="4344265" cy="3752985"/>
            </a:xfrm>
            <a:prstGeom prst="rect">
              <a:avLst/>
            </a:prstGeom>
          </p:spPr>
        </p:pic>
      </p:grpSp>
      <p:pic>
        <p:nvPicPr>
          <p:cNvPr id="68" name="Object 6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2238054" y="7394825"/>
            <a:ext cx="1207277" cy="7376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60762" y="0"/>
            <a:ext cx="17455618" cy="9980952"/>
            <a:chOff x="460762" y="0"/>
            <a:chExt cx="17455618" cy="998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762" y="0"/>
              <a:ext cx="17455618" cy="99809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482893" y="962211"/>
            <a:ext cx="13165415" cy="884779"/>
            <a:chOff x="3482893" y="962211"/>
            <a:chExt cx="13165415" cy="8847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893" y="962211"/>
              <a:ext cx="13165415" cy="88477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4568" y="710868"/>
            <a:ext cx="1681926" cy="57428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6812" y="1250761"/>
            <a:ext cx="9302662" cy="8755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4416" y="1467206"/>
            <a:ext cx="13288376" cy="211458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10261" y="3594678"/>
            <a:ext cx="15533286" cy="971607"/>
            <a:chOff x="1210261" y="3594678"/>
            <a:chExt cx="15533286" cy="97160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0261" y="3594678"/>
              <a:ext cx="15533286" cy="97160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4898" y="3538905"/>
            <a:ext cx="1143968" cy="87854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997781" y="4120957"/>
            <a:ext cx="474552" cy="14286"/>
            <a:chOff x="5997781" y="4120957"/>
            <a:chExt cx="474552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5997781" y="4120957"/>
              <a:ext cx="474552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06782" y="4828957"/>
            <a:ext cx="15536764" cy="971607"/>
            <a:chOff x="1206782" y="4828957"/>
            <a:chExt cx="15536764" cy="9716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6782" y="4828957"/>
              <a:ext cx="15536764" cy="97160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374" y="4758133"/>
            <a:ext cx="1191587" cy="87854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10261" y="6063237"/>
            <a:ext cx="15533286" cy="971607"/>
            <a:chOff x="1210261" y="6063237"/>
            <a:chExt cx="15533286" cy="97160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0261" y="6063237"/>
              <a:ext cx="15533286" cy="97160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15374" y="6024981"/>
            <a:ext cx="1191587" cy="87854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10261" y="7297516"/>
            <a:ext cx="15533286" cy="971607"/>
            <a:chOff x="1210261" y="7297516"/>
            <a:chExt cx="15533286" cy="97160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0261" y="7297516"/>
              <a:ext cx="15533286" cy="971607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05851" y="7241743"/>
            <a:ext cx="1210635" cy="878549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3947" y="3865707"/>
            <a:ext cx="7253363" cy="69998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997781" y="5339364"/>
            <a:ext cx="474552" cy="14286"/>
            <a:chOff x="5997781" y="5339364"/>
            <a:chExt cx="474552" cy="1428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5400000">
              <a:off x="5997781" y="5339364"/>
              <a:ext cx="474552" cy="14286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48049" y="5001400"/>
            <a:ext cx="4183202" cy="802668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080" y="4864764"/>
            <a:ext cx="8438744" cy="104997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997781" y="6557771"/>
            <a:ext cx="474552" cy="14286"/>
            <a:chOff x="5997781" y="6557771"/>
            <a:chExt cx="474552" cy="1428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5400000">
              <a:off x="5997781" y="6557771"/>
              <a:ext cx="474552" cy="14286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75669" y="6263608"/>
            <a:ext cx="2776621" cy="802668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14929" y="6294285"/>
            <a:ext cx="10295792" cy="69998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997781" y="7795225"/>
            <a:ext cx="474552" cy="14286"/>
            <a:chOff x="5997781" y="7795225"/>
            <a:chExt cx="474552" cy="1428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-5400000">
              <a:off x="5997781" y="7795225"/>
              <a:ext cx="474552" cy="14286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575669" y="7482018"/>
            <a:ext cx="3339202" cy="80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05406" y="7543783"/>
            <a:ext cx="10326621" cy="69998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87735" y="8565358"/>
            <a:ext cx="15555812" cy="971607"/>
            <a:chOff x="1187735" y="8565358"/>
            <a:chExt cx="15555812" cy="971607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87735" y="8565358"/>
              <a:ext cx="15555812" cy="971607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83327" y="8509582"/>
            <a:ext cx="1201111" cy="87854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5899064" y="9063066"/>
            <a:ext cx="474552" cy="14286"/>
            <a:chOff x="5899064" y="9063066"/>
            <a:chExt cx="474552" cy="14286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 rot="-5400000">
              <a:off x="5899064" y="9063066"/>
              <a:ext cx="474552" cy="14286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553145" y="8749857"/>
            <a:ext cx="2214030" cy="802668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36325" y="8606173"/>
            <a:ext cx="7950640" cy="1049973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248049" y="3770876"/>
            <a:ext cx="2776621" cy="8026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9048" y="0"/>
            <a:ext cx="17579048" cy="10315141"/>
            <a:chOff x="319048" y="0"/>
            <a:chExt cx="17579048" cy="103151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048" y="0"/>
              <a:ext cx="17579048" cy="103151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31784" y="4664865"/>
            <a:ext cx="8133930" cy="4751605"/>
            <a:chOff x="1031784" y="4664865"/>
            <a:chExt cx="8133930" cy="47516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784" y="4664865"/>
              <a:ext cx="8133930" cy="475160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482893" y="962211"/>
            <a:ext cx="13165415" cy="884779"/>
            <a:chOff x="3482893" y="962211"/>
            <a:chExt cx="13165415" cy="8847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2893" y="962211"/>
              <a:ext cx="13165415" cy="8847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55618" y="3471905"/>
            <a:ext cx="5646667" cy="955984"/>
            <a:chOff x="1955618" y="3471905"/>
            <a:chExt cx="5646667" cy="95598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5618" y="3471905"/>
              <a:ext cx="5646667" cy="95598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4568" y="710868"/>
            <a:ext cx="1681926" cy="57428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68475" y="1735161"/>
            <a:ext cx="9436967" cy="87924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558" y="2057063"/>
            <a:ext cx="11606490" cy="208452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74808" y="3884287"/>
            <a:ext cx="4263082" cy="78824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266302" y="1172511"/>
            <a:ext cx="6314316" cy="65788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3161" y="3649468"/>
            <a:ext cx="5478377" cy="78691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443056" y="3471905"/>
            <a:ext cx="5646667" cy="955984"/>
            <a:chOff x="9443056" y="3471905"/>
            <a:chExt cx="5646667" cy="95598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43056" y="3471905"/>
              <a:ext cx="5646667" cy="95598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014926" y="4664865"/>
            <a:ext cx="8883170" cy="4495260"/>
            <a:chOff x="9014926" y="4664865"/>
            <a:chExt cx="8883170" cy="449526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14926" y="4664865"/>
              <a:ext cx="8883170" cy="449526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45755" y="3661839"/>
            <a:ext cx="5711149" cy="78821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73922" y="3677332"/>
            <a:ext cx="680581" cy="76228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71821" y="3568691"/>
            <a:ext cx="1191587" cy="8785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9048" y="-91429"/>
            <a:ext cx="17647619" cy="10355378"/>
            <a:chOff x="319048" y="-91429"/>
            <a:chExt cx="17647619" cy="103553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048" y="-91429"/>
              <a:ext cx="17647619" cy="103553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482893" y="962211"/>
            <a:ext cx="13165415" cy="884779"/>
            <a:chOff x="3482893" y="962211"/>
            <a:chExt cx="13165415" cy="8847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893" y="962211"/>
              <a:ext cx="13165415" cy="8847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01332" y="3003391"/>
            <a:ext cx="5646667" cy="955984"/>
            <a:chOff x="2001332" y="3003391"/>
            <a:chExt cx="5646667" cy="9559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332" y="3003391"/>
              <a:ext cx="5646667" cy="95598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4568" y="710868"/>
            <a:ext cx="1681926" cy="57428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6372" y="1266647"/>
            <a:ext cx="9436967" cy="87924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89455" y="1588549"/>
            <a:ext cx="11606490" cy="208452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52033" y="3415773"/>
            <a:ext cx="4263082" cy="78824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66302" y="1172511"/>
            <a:ext cx="6314316" cy="65788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20858" y="3180954"/>
            <a:ext cx="6058853" cy="78691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420281" y="3003391"/>
            <a:ext cx="5646667" cy="955984"/>
            <a:chOff x="10420281" y="3003391"/>
            <a:chExt cx="5646667" cy="95598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20281" y="3003391"/>
              <a:ext cx="5646667" cy="95598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41134" y="4016518"/>
            <a:ext cx="7578866" cy="5993195"/>
            <a:chOff x="1541134" y="4016518"/>
            <a:chExt cx="7578866" cy="599319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1134" y="4016518"/>
              <a:ext cx="7578866" cy="599319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94534" y="3180953"/>
            <a:ext cx="6096949" cy="78691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5115" y="3084935"/>
            <a:ext cx="1191587" cy="87854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375997" y="3084935"/>
            <a:ext cx="1210635" cy="87854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0065601" y="3750958"/>
            <a:ext cx="6001347" cy="6094971"/>
            <a:chOff x="10065601" y="3750958"/>
            <a:chExt cx="6001347" cy="609497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65601" y="3750958"/>
              <a:ext cx="6001347" cy="609497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380245" y="4912669"/>
            <a:ext cx="5370563" cy="41046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7654" y="908033"/>
            <a:ext cx="17290406" cy="9377681"/>
            <a:chOff x="497654" y="908033"/>
            <a:chExt cx="17290406" cy="9377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654" y="908033"/>
              <a:ext cx="17290406" cy="93776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5730" y="1120646"/>
            <a:ext cx="5567776" cy="47998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363" y="1120646"/>
            <a:ext cx="1080347" cy="47998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07057" y="-1419254"/>
            <a:ext cx="2671601" cy="3339890"/>
            <a:chOff x="7807057" y="-1419254"/>
            <a:chExt cx="2671601" cy="333989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7057" y="-1419254"/>
              <a:ext cx="2671601" cy="33398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66358" y="3842100"/>
            <a:ext cx="12099048" cy="1714286"/>
            <a:chOff x="2866358" y="3842100"/>
            <a:chExt cx="12099048" cy="17142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6358" y="3842100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187092" y="3984957"/>
            <a:ext cx="1428571" cy="1428571"/>
            <a:chOff x="3187092" y="3984957"/>
            <a:chExt cx="1428571" cy="1428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7092" y="3984957"/>
              <a:ext cx="1428571" cy="14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866358" y="5743911"/>
            <a:ext cx="12099048" cy="1714286"/>
            <a:chOff x="2866358" y="5743911"/>
            <a:chExt cx="12099048" cy="17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6358" y="5743911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49952" y="5886768"/>
            <a:ext cx="1428571" cy="1428571"/>
            <a:chOff x="3049952" y="5886768"/>
            <a:chExt cx="1428571" cy="14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9952" y="5886768"/>
              <a:ext cx="1428571" cy="1428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866358" y="7645722"/>
            <a:ext cx="12099048" cy="1714286"/>
            <a:chOff x="2866358" y="7645722"/>
            <a:chExt cx="12099048" cy="17142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6358" y="7645722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049952" y="7788579"/>
            <a:ext cx="1428571" cy="1428571"/>
            <a:chOff x="3049952" y="7788579"/>
            <a:chExt cx="1428571" cy="14285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9952" y="7788579"/>
              <a:ext cx="1428571" cy="142857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17626" y="4712583"/>
            <a:ext cx="4603240" cy="627288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2389" y="4105974"/>
            <a:ext cx="2394858" cy="756429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17626" y="6614392"/>
            <a:ext cx="1978364" cy="627288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02389" y="6084622"/>
            <a:ext cx="4088782" cy="75642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60131" y="6316521"/>
            <a:ext cx="761953" cy="721439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817626" y="8516202"/>
            <a:ext cx="2132926" cy="62728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8427" y="7986431"/>
            <a:ext cx="2581963" cy="75642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11176" y="1946052"/>
            <a:ext cx="8671103" cy="1811048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55994" y="4489760"/>
            <a:ext cx="720286" cy="1245239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51233" y="8259059"/>
            <a:ext cx="761953" cy="7214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25730" y="1120646"/>
            <a:ext cx="5567776" cy="47998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363" y="1120646"/>
            <a:ext cx="1080347" cy="47998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077659" y="3414251"/>
            <a:ext cx="1428571" cy="1428571"/>
            <a:chOff x="4077659" y="3414251"/>
            <a:chExt cx="1428571" cy="1428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7659" y="3414251"/>
              <a:ext cx="1428571" cy="14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093333" y="5678162"/>
            <a:ext cx="12099048" cy="1714286"/>
            <a:chOff x="3093333" y="5678162"/>
            <a:chExt cx="12099048" cy="171428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3333" y="5678162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276928" y="5821019"/>
            <a:ext cx="1428571" cy="1428571"/>
            <a:chOff x="3276928" y="5821019"/>
            <a:chExt cx="1428571" cy="1428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928" y="5821019"/>
              <a:ext cx="1428571" cy="14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093333" y="7579973"/>
            <a:ext cx="12099048" cy="1714286"/>
            <a:chOff x="3093333" y="7579973"/>
            <a:chExt cx="12099048" cy="171428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3333" y="7579973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276928" y="7722830"/>
            <a:ext cx="1428571" cy="1428571"/>
            <a:chOff x="3276928" y="7722830"/>
            <a:chExt cx="1428571" cy="14285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6928" y="7722830"/>
              <a:ext cx="1428571" cy="142857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97654" y="908033"/>
            <a:ext cx="17290406" cy="9377681"/>
            <a:chOff x="497654" y="908033"/>
            <a:chExt cx="17290406" cy="937768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654" y="908033"/>
              <a:ext cx="17290406" cy="9377681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44602" y="6548644"/>
            <a:ext cx="1978364" cy="62728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364" y="6018873"/>
            <a:ext cx="4088782" cy="75642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87107" y="6250772"/>
            <a:ext cx="761953" cy="72143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44602" y="8450453"/>
            <a:ext cx="2132926" cy="62728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45402" y="7920682"/>
            <a:ext cx="2581963" cy="75642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78208" y="8193310"/>
            <a:ext cx="761953" cy="72143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11176" y="1946052"/>
            <a:ext cx="8671103" cy="181104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807057" y="-1419254"/>
            <a:ext cx="2671601" cy="3339890"/>
            <a:chOff x="7807057" y="-1419254"/>
            <a:chExt cx="2671601" cy="333989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07057" y="-1419254"/>
              <a:ext cx="2671601" cy="333989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093333" y="3776352"/>
            <a:ext cx="12099048" cy="1714286"/>
            <a:chOff x="3093333" y="3776352"/>
            <a:chExt cx="12099048" cy="17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93333" y="3776352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414068" y="3919209"/>
            <a:ext cx="1428571" cy="1428571"/>
            <a:chOff x="3414068" y="3919209"/>
            <a:chExt cx="1428571" cy="142857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4068" y="3919209"/>
              <a:ext cx="1428571" cy="142857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093333" y="5678162"/>
            <a:ext cx="12099048" cy="1714286"/>
            <a:chOff x="3093333" y="5678162"/>
            <a:chExt cx="12099048" cy="171428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93333" y="5678162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276928" y="5821019"/>
            <a:ext cx="1428571" cy="1428571"/>
            <a:chOff x="3276928" y="5821019"/>
            <a:chExt cx="1428571" cy="1428571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76928" y="5821019"/>
              <a:ext cx="1428571" cy="142857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3093333" y="7579973"/>
            <a:ext cx="12099048" cy="1714286"/>
            <a:chOff x="3093333" y="7579973"/>
            <a:chExt cx="12099048" cy="1714286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3333" y="7579973"/>
              <a:ext cx="12099048" cy="171428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3276928" y="7722830"/>
            <a:ext cx="1428571" cy="1428571"/>
            <a:chOff x="3276928" y="7722830"/>
            <a:chExt cx="1428571" cy="142857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76928" y="7722830"/>
              <a:ext cx="1428571" cy="1428571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044602" y="4646834"/>
            <a:ext cx="2866326" cy="627288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9841" y="4031463"/>
            <a:ext cx="2848201" cy="782715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044602" y="6548644"/>
            <a:ext cx="4245869" cy="627288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19841" y="6010111"/>
            <a:ext cx="2392544" cy="782715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687107" y="6250768"/>
            <a:ext cx="761953" cy="721439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960640" y="8450453"/>
            <a:ext cx="1534478" cy="627288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945402" y="7920682"/>
            <a:ext cx="2932429" cy="756429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782974" y="4424015"/>
            <a:ext cx="768477" cy="721439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678212" y="8193310"/>
            <a:ext cx="768724" cy="721439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050220" y="1223503"/>
            <a:ext cx="1080347" cy="479985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3128588" y="1223503"/>
            <a:ext cx="5567776" cy="4799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06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7654" y="908033"/>
            <a:ext cx="17290406" cy="9377681"/>
            <a:chOff x="497654" y="908033"/>
            <a:chExt cx="17290406" cy="9377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654" y="908033"/>
              <a:ext cx="17290406" cy="93776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5730" y="1120646"/>
            <a:ext cx="5567776" cy="47998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363" y="1120646"/>
            <a:ext cx="1080347" cy="47998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07057" y="-1419254"/>
            <a:ext cx="2671601" cy="3339890"/>
            <a:chOff x="7807057" y="-1419254"/>
            <a:chExt cx="2671601" cy="333989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7057" y="-1419254"/>
              <a:ext cx="2671601" cy="33398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8069" y="4203687"/>
            <a:ext cx="4996088" cy="5610138"/>
            <a:chOff x="1028069" y="4203687"/>
            <a:chExt cx="4996088" cy="561013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069" y="4203687"/>
              <a:ext cx="4996088" cy="561013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76238" y="4271067"/>
            <a:ext cx="4996088" cy="5610138"/>
            <a:chOff x="6576238" y="4271067"/>
            <a:chExt cx="4996088" cy="56101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6238" y="4271067"/>
              <a:ext cx="4996088" cy="56101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978601" y="4203687"/>
            <a:ext cx="4996088" cy="5610138"/>
            <a:chOff x="11978601" y="4203687"/>
            <a:chExt cx="4996088" cy="561013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78601" y="4203687"/>
              <a:ext cx="4996088" cy="561013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2902" y="4631322"/>
            <a:ext cx="3715915" cy="71754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7370" y="4438216"/>
            <a:ext cx="3906734" cy="71754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58607" y="4438216"/>
            <a:ext cx="6253849" cy="71754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17193" y="5046741"/>
            <a:ext cx="4520475" cy="115336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52453" y="5045078"/>
            <a:ext cx="4519763" cy="1173306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88508" y="5045078"/>
            <a:ext cx="5414239" cy="117330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01793" y="6486802"/>
            <a:ext cx="4384165" cy="294849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89652" y="2019936"/>
            <a:ext cx="9896513" cy="181104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37048" y="6373096"/>
            <a:ext cx="4738673" cy="320817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300134" y="6286807"/>
            <a:ext cx="4364765" cy="33370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C8C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45272" y="1240038"/>
            <a:ext cx="3898141" cy="4572371"/>
            <a:chOff x="945272" y="1240038"/>
            <a:chExt cx="3898141" cy="45723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45272" y="1240038"/>
              <a:ext cx="198694" cy="198681"/>
              <a:chOff x="945272" y="1240038"/>
              <a:chExt cx="198694" cy="19868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45272" y="124003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3164940" y="1240038"/>
              <a:ext cx="198694" cy="198681"/>
              <a:chOff x="3164940" y="1240038"/>
              <a:chExt cx="198694" cy="198681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64940" y="124003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685162" y="1240038"/>
              <a:ext cx="198694" cy="198681"/>
              <a:chOff x="1685162" y="1240038"/>
              <a:chExt cx="198694" cy="198681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85162" y="124003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904830" y="1240038"/>
              <a:ext cx="198694" cy="198681"/>
              <a:chOff x="3904830" y="1240038"/>
              <a:chExt cx="198694" cy="19868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04830" y="124003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2425051" y="1240038"/>
              <a:ext cx="198694" cy="198681"/>
              <a:chOff x="2425051" y="1240038"/>
              <a:chExt cx="198694" cy="19868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25051" y="124003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644719" y="1240038"/>
              <a:ext cx="198694" cy="198681"/>
              <a:chOff x="4644719" y="1240038"/>
              <a:chExt cx="198694" cy="198681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44719" y="124003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945272" y="2333460"/>
              <a:ext cx="198694" cy="198681"/>
              <a:chOff x="945272" y="2333460"/>
              <a:chExt cx="198694" cy="198681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45272" y="2333460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3164940" y="2333460"/>
              <a:ext cx="198694" cy="198681"/>
              <a:chOff x="3164940" y="2333460"/>
              <a:chExt cx="198694" cy="198681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164940" y="2333460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685162" y="2333460"/>
              <a:ext cx="198694" cy="198681"/>
              <a:chOff x="1685162" y="2333460"/>
              <a:chExt cx="198694" cy="198681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85162" y="2333460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3904830" y="2333460"/>
              <a:ext cx="198694" cy="198681"/>
              <a:chOff x="3904830" y="2333460"/>
              <a:chExt cx="198694" cy="198681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904830" y="2333460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2425051" y="2333460"/>
              <a:ext cx="198694" cy="198681"/>
              <a:chOff x="2425051" y="2333460"/>
              <a:chExt cx="198694" cy="198681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25051" y="2333460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4644719" y="2333460"/>
              <a:ext cx="198694" cy="198681"/>
              <a:chOff x="4644719" y="2333460"/>
              <a:chExt cx="198694" cy="198681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644719" y="2333460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945272" y="3426883"/>
              <a:ext cx="198694" cy="198681"/>
              <a:chOff x="945272" y="3426883"/>
              <a:chExt cx="198694" cy="198681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945272" y="3426883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3164940" y="3426883"/>
              <a:ext cx="198694" cy="198681"/>
              <a:chOff x="3164940" y="3426883"/>
              <a:chExt cx="198694" cy="198681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164940" y="3426883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685162" y="3426883"/>
              <a:ext cx="198694" cy="198681"/>
              <a:chOff x="1685162" y="3426883"/>
              <a:chExt cx="198694" cy="198681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685162" y="3426883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3904830" y="3426883"/>
              <a:ext cx="198694" cy="198681"/>
              <a:chOff x="3904830" y="3426883"/>
              <a:chExt cx="198694" cy="198681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904830" y="3426883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2425051" y="3426883"/>
              <a:ext cx="198694" cy="198681"/>
              <a:chOff x="2425051" y="3426883"/>
              <a:chExt cx="198694" cy="198681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25051" y="3426883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4644719" y="3426883"/>
              <a:ext cx="198694" cy="198681"/>
              <a:chOff x="4644719" y="3426883"/>
              <a:chExt cx="198694" cy="198681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644719" y="3426883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945272" y="4520306"/>
              <a:ext cx="198694" cy="198681"/>
              <a:chOff x="945272" y="4520306"/>
              <a:chExt cx="198694" cy="198681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945272" y="4520306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3164940" y="4520306"/>
              <a:ext cx="198694" cy="198681"/>
              <a:chOff x="3164940" y="4520306"/>
              <a:chExt cx="198694" cy="198681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164940" y="4520306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1685162" y="4520306"/>
              <a:ext cx="198694" cy="198681"/>
              <a:chOff x="1685162" y="4520306"/>
              <a:chExt cx="198694" cy="198681"/>
            </a:xfrm>
          </p:grpSpPr>
          <p:pic>
            <p:nvPicPr>
              <p:cNvPr id="64" name="Object 63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685162" y="4520306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3904830" y="4520306"/>
              <a:ext cx="198694" cy="198681"/>
              <a:chOff x="3904830" y="4520306"/>
              <a:chExt cx="198694" cy="198681"/>
            </a:xfrm>
          </p:grpSpPr>
          <p:pic>
            <p:nvPicPr>
              <p:cNvPr id="67" name="Object 66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904830" y="4520306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4" name="그룹 1024"/>
            <p:cNvGrpSpPr/>
            <p:nvPr/>
          </p:nvGrpSpPr>
          <p:grpSpPr>
            <a:xfrm>
              <a:off x="2425051" y="4520306"/>
              <a:ext cx="198694" cy="198681"/>
              <a:chOff x="2425051" y="4520306"/>
              <a:chExt cx="198694" cy="198681"/>
            </a:xfrm>
          </p:grpSpPr>
          <p:pic>
            <p:nvPicPr>
              <p:cNvPr id="70" name="Object 69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2425051" y="4520306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>
              <a:off x="4644719" y="4520306"/>
              <a:ext cx="198694" cy="198681"/>
              <a:chOff x="4644719" y="4520306"/>
              <a:chExt cx="198694" cy="198681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644719" y="4520306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6" name="그룹 1026"/>
            <p:cNvGrpSpPr/>
            <p:nvPr/>
          </p:nvGrpSpPr>
          <p:grpSpPr>
            <a:xfrm>
              <a:off x="945272" y="5613728"/>
              <a:ext cx="198694" cy="198681"/>
              <a:chOff x="945272" y="5613728"/>
              <a:chExt cx="198694" cy="198681"/>
            </a:xfrm>
          </p:grpSpPr>
          <p:pic>
            <p:nvPicPr>
              <p:cNvPr id="76" name="Object 75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945272" y="561372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7" name="그룹 1027"/>
            <p:cNvGrpSpPr/>
            <p:nvPr/>
          </p:nvGrpSpPr>
          <p:grpSpPr>
            <a:xfrm>
              <a:off x="3164940" y="5613728"/>
              <a:ext cx="198694" cy="198681"/>
              <a:chOff x="3164940" y="5613728"/>
              <a:chExt cx="198694" cy="198681"/>
            </a:xfrm>
          </p:grpSpPr>
          <p:pic>
            <p:nvPicPr>
              <p:cNvPr id="79" name="Object 78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164940" y="561372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>
              <a:off x="1685162" y="5613728"/>
              <a:ext cx="198694" cy="198681"/>
              <a:chOff x="1685162" y="5613728"/>
              <a:chExt cx="198694" cy="198681"/>
            </a:xfrm>
          </p:grpSpPr>
          <p:pic>
            <p:nvPicPr>
              <p:cNvPr id="82" name="Object 81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685162" y="561372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>
              <a:off x="3904830" y="5613728"/>
              <a:ext cx="198694" cy="198681"/>
              <a:chOff x="3904830" y="5613728"/>
              <a:chExt cx="198694" cy="198681"/>
            </a:xfrm>
          </p:grpSpPr>
          <p:pic>
            <p:nvPicPr>
              <p:cNvPr id="85" name="Object 84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3904830" y="561372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30" name="그룹 1030"/>
            <p:cNvGrpSpPr/>
            <p:nvPr/>
          </p:nvGrpSpPr>
          <p:grpSpPr>
            <a:xfrm>
              <a:off x="2425051" y="5613728"/>
              <a:ext cx="198694" cy="198681"/>
              <a:chOff x="2425051" y="5613728"/>
              <a:chExt cx="198694" cy="198681"/>
            </a:xfrm>
          </p:grpSpPr>
          <p:pic>
            <p:nvPicPr>
              <p:cNvPr id="88" name="Object 87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2425051" y="5613728"/>
                <a:ext cx="198694" cy="198681"/>
              </a:xfrm>
              <a:prstGeom prst="rect">
                <a:avLst/>
              </a:prstGeom>
            </p:spPr>
          </p:pic>
        </p:grpSp>
        <p:grpSp>
          <p:nvGrpSpPr>
            <p:cNvPr id="1031" name="그룹 1031"/>
            <p:cNvGrpSpPr/>
            <p:nvPr/>
          </p:nvGrpSpPr>
          <p:grpSpPr>
            <a:xfrm>
              <a:off x="4644719" y="5613728"/>
              <a:ext cx="198694" cy="198681"/>
              <a:chOff x="4644719" y="5613728"/>
              <a:chExt cx="198694" cy="198681"/>
            </a:xfrm>
          </p:grpSpPr>
          <p:pic>
            <p:nvPicPr>
              <p:cNvPr id="91" name="Object 90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644719" y="5613728"/>
                <a:ext cx="198694" cy="198681"/>
              </a:xfrm>
              <a:prstGeom prst="rect">
                <a:avLst/>
              </a:prstGeom>
            </p:spPr>
          </p:pic>
        </p:grpSp>
      </p:grpSp>
      <p:grpSp>
        <p:nvGrpSpPr>
          <p:cNvPr id="1032" name="그룹 1032"/>
          <p:cNvGrpSpPr/>
          <p:nvPr/>
        </p:nvGrpSpPr>
        <p:grpSpPr>
          <a:xfrm>
            <a:off x="2368629" y="2955266"/>
            <a:ext cx="5822338" cy="6171429"/>
            <a:chOff x="2368629" y="2955266"/>
            <a:chExt cx="5822338" cy="6171429"/>
          </a:xfrm>
        </p:grpSpPr>
        <p:pic>
          <p:nvPicPr>
            <p:cNvPr id="95" name="Object 94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68629" y="2955266"/>
              <a:ext cx="5822338" cy="6171429"/>
            </a:xfrm>
            <a:prstGeom prst="rect">
              <a:avLst/>
            </a:prstGeom>
          </p:spPr>
        </p:pic>
      </p:grpSp>
      <p:grpSp>
        <p:nvGrpSpPr>
          <p:cNvPr id="1033" name="그룹 1033"/>
          <p:cNvGrpSpPr/>
          <p:nvPr/>
        </p:nvGrpSpPr>
        <p:grpSpPr>
          <a:xfrm>
            <a:off x="10483810" y="1847657"/>
            <a:ext cx="6538562" cy="4468683"/>
            <a:chOff x="10483810" y="1847657"/>
            <a:chExt cx="6538562" cy="4468683"/>
          </a:xfrm>
        </p:grpSpPr>
        <p:pic>
          <p:nvPicPr>
            <p:cNvPr id="98" name="Object 97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912211" y="844772"/>
              <a:ext cx="6081272" cy="5018348"/>
            </a:xfrm>
            <a:prstGeom prst="rect">
              <a:avLst/>
            </a:prstGeom>
          </p:spPr>
        </p:pic>
        <p:pic>
          <p:nvPicPr>
            <p:cNvPr id="99" name="Object 98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31432" y="4233806"/>
              <a:ext cx="6617224" cy="2539662"/>
            </a:xfrm>
            <a:prstGeom prst="rect">
              <a:avLst/>
            </a:prstGeom>
          </p:spPr>
        </p:pic>
      </p:grpSp>
      <p:pic>
        <p:nvPicPr>
          <p:cNvPr id="101" name="Object 100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2515023" y="6379014"/>
            <a:ext cx="5839936" cy="35105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283" y="1049492"/>
            <a:ext cx="3918068" cy="225546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1783" y="2476878"/>
            <a:ext cx="4852059" cy="104124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083544" y="1332152"/>
            <a:ext cx="8554278" cy="5408309"/>
            <a:chOff x="9083544" y="1332152"/>
            <a:chExt cx="8554278" cy="540830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3544" y="1332152"/>
              <a:ext cx="8554278" cy="540830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7558" y="5667986"/>
            <a:ext cx="4032521" cy="126323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065156" y="6827907"/>
            <a:ext cx="3738593" cy="2951136"/>
            <a:chOff x="14065156" y="6827907"/>
            <a:chExt cx="3738593" cy="295113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4065156" y="6827907"/>
              <a:ext cx="3738593" cy="717452"/>
              <a:chOff x="14065156" y="6827907"/>
              <a:chExt cx="3738593" cy="717452"/>
            </a:xfrm>
          </p:grpSpPr>
          <p:grpSp>
            <p:nvGrpSpPr>
              <p:cNvPr id="1006" name="그룹 1006"/>
              <p:cNvGrpSpPr/>
              <p:nvPr/>
            </p:nvGrpSpPr>
            <p:grpSpPr>
              <a:xfrm>
                <a:off x="14076939" y="6828416"/>
                <a:ext cx="3698400" cy="35348"/>
                <a:chOff x="14076939" y="6828416"/>
                <a:chExt cx="3698400" cy="35348"/>
              </a:xfrm>
            </p:grpSpPr>
            <p:pic>
              <p:nvPicPr>
                <p:cNvPr id="17" name="Object 16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4076939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13729346" y="7174201"/>
                <a:ext cx="706968" cy="35348"/>
                <a:chOff x="13729346" y="7174201"/>
                <a:chExt cx="706968" cy="35348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 rot="5400000">
                  <a:off x="13729346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17432591" y="7163717"/>
                <a:ext cx="706968" cy="35348"/>
                <a:chOff x="17432591" y="7163717"/>
                <a:chExt cx="706968" cy="35348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 rot="5400000">
                  <a:off x="17432591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13431" y="6919603"/>
              <a:ext cx="2005780" cy="920866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4065156" y="9061590"/>
              <a:ext cx="3738593" cy="717452"/>
              <a:chOff x="14065156" y="9061590"/>
              <a:chExt cx="3738593" cy="717452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14076939" y="9743184"/>
                <a:ext cx="3698400" cy="35348"/>
                <a:chOff x="14076939" y="9743184"/>
                <a:chExt cx="3698400" cy="35348"/>
              </a:xfrm>
            </p:grpSpPr>
            <p:pic>
              <p:nvPicPr>
                <p:cNvPr id="29" name="Object 28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4076939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13729346" y="9397400"/>
                <a:ext cx="706968" cy="35348"/>
                <a:chOff x="13729346" y="9397400"/>
                <a:chExt cx="706968" cy="35348"/>
              </a:xfrm>
            </p:grpSpPr>
            <p:pic>
              <p:nvPicPr>
                <p:cNvPr id="32" name="Object 31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 rot="-5400000">
                  <a:off x="13729346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2" name="그룹 1012"/>
              <p:cNvGrpSpPr/>
              <p:nvPr/>
            </p:nvGrpSpPr>
            <p:grpSpPr>
              <a:xfrm>
                <a:off x="17432591" y="9407884"/>
                <a:ext cx="706968" cy="35348"/>
                <a:chOff x="17432591" y="9407884"/>
                <a:chExt cx="706968" cy="35348"/>
              </a:xfrm>
            </p:grpSpPr>
            <p:pic>
              <p:nvPicPr>
                <p:cNvPr id="35" name="Object 34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 rot="-5400000">
                  <a:off x="17432591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147543" y="7600590"/>
            <a:ext cx="3283686" cy="1418286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9957059" y="6827907"/>
            <a:ext cx="3738593" cy="2951136"/>
            <a:chOff x="9957059" y="6827907"/>
            <a:chExt cx="3738593" cy="2951136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9957059" y="6827907"/>
              <a:ext cx="3738593" cy="717452"/>
              <a:chOff x="9957059" y="6827907"/>
              <a:chExt cx="3738593" cy="717452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9968842" y="6828416"/>
                <a:ext cx="3698400" cy="35348"/>
                <a:chOff x="9968842" y="6828416"/>
                <a:chExt cx="3698400" cy="35348"/>
              </a:xfrm>
            </p:grpSpPr>
            <p:pic>
              <p:nvPicPr>
                <p:cNvPr id="43" name="Object 42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9968842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6" name="그룹 1016"/>
              <p:cNvGrpSpPr/>
              <p:nvPr/>
            </p:nvGrpSpPr>
            <p:grpSpPr>
              <a:xfrm>
                <a:off x="9621249" y="7174201"/>
                <a:ext cx="706968" cy="35348"/>
                <a:chOff x="9621249" y="7174201"/>
                <a:chExt cx="706968" cy="35348"/>
              </a:xfrm>
            </p:grpSpPr>
            <p:pic>
              <p:nvPicPr>
                <p:cNvPr id="46" name="Object 45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 rot="5400000">
                  <a:off x="9621249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7" name="그룹 1017"/>
              <p:cNvGrpSpPr/>
              <p:nvPr/>
            </p:nvGrpSpPr>
            <p:grpSpPr>
              <a:xfrm>
                <a:off x="13324494" y="7163717"/>
                <a:ext cx="706968" cy="35348"/>
                <a:chOff x="13324494" y="7163717"/>
                <a:chExt cx="706968" cy="35348"/>
              </a:xfrm>
            </p:grpSpPr>
            <p:pic>
              <p:nvPicPr>
                <p:cNvPr id="49" name="Object 48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 rot="5400000">
                  <a:off x="13324494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05336" y="6919603"/>
              <a:ext cx="2005780" cy="920866"/>
            </a:xfrm>
            <a:prstGeom prst="rect">
              <a:avLst/>
            </a:prstGeom>
          </p:spPr>
        </p:pic>
        <p:grpSp>
          <p:nvGrpSpPr>
            <p:cNvPr id="1018" name="그룹 1018"/>
            <p:cNvGrpSpPr/>
            <p:nvPr/>
          </p:nvGrpSpPr>
          <p:grpSpPr>
            <a:xfrm>
              <a:off x="9957059" y="9061590"/>
              <a:ext cx="3738593" cy="717452"/>
              <a:chOff x="9957059" y="9061590"/>
              <a:chExt cx="3738593" cy="717452"/>
            </a:xfrm>
          </p:grpSpPr>
          <p:grpSp>
            <p:nvGrpSpPr>
              <p:cNvPr id="1019" name="그룹 1019"/>
              <p:cNvGrpSpPr/>
              <p:nvPr/>
            </p:nvGrpSpPr>
            <p:grpSpPr>
              <a:xfrm>
                <a:off x="9968842" y="9743184"/>
                <a:ext cx="3698400" cy="35348"/>
                <a:chOff x="9968842" y="9743184"/>
                <a:chExt cx="3698400" cy="35348"/>
              </a:xfrm>
            </p:grpSpPr>
            <p:pic>
              <p:nvPicPr>
                <p:cNvPr id="55" name="Object 54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9968842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0" name="그룹 1020"/>
              <p:cNvGrpSpPr/>
              <p:nvPr/>
            </p:nvGrpSpPr>
            <p:grpSpPr>
              <a:xfrm>
                <a:off x="9621249" y="9397400"/>
                <a:ext cx="706968" cy="35348"/>
                <a:chOff x="9621249" y="9397400"/>
                <a:chExt cx="706968" cy="35348"/>
              </a:xfrm>
            </p:grpSpPr>
            <p:pic>
              <p:nvPicPr>
                <p:cNvPr id="58" name="Object 57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 rot="-5400000">
                  <a:off x="9621249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1" name="그룹 1021"/>
              <p:cNvGrpSpPr/>
              <p:nvPr/>
            </p:nvGrpSpPr>
            <p:grpSpPr>
              <a:xfrm>
                <a:off x="13324494" y="9407884"/>
                <a:ext cx="706968" cy="35348"/>
                <a:chOff x="13324494" y="9407884"/>
                <a:chExt cx="706968" cy="35348"/>
              </a:xfrm>
            </p:grpSpPr>
            <p:pic>
              <p:nvPicPr>
                <p:cNvPr id="61" name="Object 60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 rot="-5400000">
                  <a:off x="13324494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153952" y="7509165"/>
            <a:ext cx="3262114" cy="1752000"/>
          </a:xfrm>
          <a:prstGeom prst="rect">
            <a:avLst/>
          </a:prstGeom>
        </p:spPr>
      </p:pic>
      <p:grpSp>
        <p:nvGrpSpPr>
          <p:cNvPr id="1022" name="그룹 1022"/>
          <p:cNvGrpSpPr/>
          <p:nvPr/>
        </p:nvGrpSpPr>
        <p:grpSpPr>
          <a:xfrm>
            <a:off x="5784180" y="6827907"/>
            <a:ext cx="3738593" cy="2951136"/>
            <a:chOff x="5784180" y="6827907"/>
            <a:chExt cx="3738593" cy="2951136"/>
          </a:xfrm>
        </p:grpSpPr>
        <p:grpSp>
          <p:nvGrpSpPr>
            <p:cNvPr id="1023" name="그룹 1023"/>
            <p:cNvGrpSpPr/>
            <p:nvPr/>
          </p:nvGrpSpPr>
          <p:grpSpPr>
            <a:xfrm>
              <a:off x="5784180" y="6827907"/>
              <a:ext cx="3738593" cy="717452"/>
              <a:chOff x="5784180" y="6827907"/>
              <a:chExt cx="3738593" cy="717452"/>
            </a:xfrm>
          </p:grpSpPr>
          <p:grpSp>
            <p:nvGrpSpPr>
              <p:cNvPr id="1024" name="그룹 1024"/>
              <p:cNvGrpSpPr/>
              <p:nvPr/>
            </p:nvGrpSpPr>
            <p:grpSpPr>
              <a:xfrm>
                <a:off x="5795963" y="6828416"/>
                <a:ext cx="3698400" cy="35348"/>
                <a:chOff x="5795963" y="6828416"/>
                <a:chExt cx="3698400" cy="35348"/>
              </a:xfrm>
            </p:grpSpPr>
            <p:pic>
              <p:nvPicPr>
                <p:cNvPr id="69" name="Object 68"/>
                <p:cNvPicPr>
                  <a:picLocks noChangeAspect="1"/>
                </p:cNvPicPr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5795963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5" name="그룹 1025"/>
              <p:cNvGrpSpPr/>
              <p:nvPr/>
            </p:nvGrpSpPr>
            <p:grpSpPr>
              <a:xfrm>
                <a:off x="5448370" y="7174201"/>
                <a:ext cx="706968" cy="35348"/>
                <a:chOff x="5448370" y="7174201"/>
                <a:chExt cx="706968" cy="35348"/>
              </a:xfrm>
            </p:grpSpPr>
            <p:pic>
              <p:nvPicPr>
                <p:cNvPr id="72" name="Object 71"/>
                <p:cNvPicPr>
                  <a:picLocks noChangeAspect="1"/>
                </p:cNvPicPr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 rot="5400000">
                  <a:off x="5448370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6" name="그룹 1026"/>
              <p:cNvGrpSpPr/>
              <p:nvPr/>
            </p:nvGrpSpPr>
            <p:grpSpPr>
              <a:xfrm>
                <a:off x="9151615" y="7163717"/>
                <a:ext cx="706968" cy="35348"/>
                <a:chOff x="9151615" y="7163717"/>
                <a:chExt cx="706968" cy="35348"/>
              </a:xfrm>
            </p:grpSpPr>
            <p:pic>
              <p:nvPicPr>
                <p:cNvPr id="75" name="Object 74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5400000">
                  <a:off x="9151615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32479" y="6919603"/>
              <a:ext cx="2005780" cy="920866"/>
            </a:xfrm>
            <a:prstGeom prst="rect">
              <a:avLst/>
            </a:prstGeom>
          </p:spPr>
        </p:pic>
        <p:grpSp>
          <p:nvGrpSpPr>
            <p:cNvPr id="1027" name="그룹 1027"/>
            <p:cNvGrpSpPr/>
            <p:nvPr/>
          </p:nvGrpSpPr>
          <p:grpSpPr>
            <a:xfrm>
              <a:off x="5784180" y="9061590"/>
              <a:ext cx="3738593" cy="717452"/>
              <a:chOff x="5784180" y="9061590"/>
              <a:chExt cx="3738593" cy="717452"/>
            </a:xfrm>
          </p:grpSpPr>
          <p:grpSp>
            <p:nvGrpSpPr>
              <p:cNvPr id="1028" name="그룹 1028"/>
              <p:cNvGrpSpPr/>
              <p:nvPr/>
            </p:nvGrpSpPr>
            <p:grpSpPr>
              <a:xfrm>
                <a:off x="5795963" y="9743184"/>
                <a:ext cx="3698400" cy="35348"/>
                <a:chOff x="5795963" y="9743184"/>
                <a:chExt cx="3698400" cy="35348"/>
              </a:xfrm>
            </p:grpSpPr>
            <p:pic>
              <p:nvPicPr>
                <p:cNvPr id="81" name="Object 80"/>
                <p:cNvPicPr>
                  <a:picLocks noChangeAspect="1"/>
                </p:cNvPicPr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5795963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9" name="그룹 1029"/>
              <p:cNvGrpSpPr/>
              <p:nvPr/>
            </p:nvGrpSpPr>
            <p:grpSpPr>
              <a:xfrm>
                <a:off x="5448370" y="9397400"/>
                <a:ext cx="706968" cy="35348"/>
                <a:chOff x="5448370" y="9397400"/>
                <a:chExt cx="706968" cy="35348"/>
              </a:xfrm>
            </p:grpSpPr>
            <p:pic>
              <p:nvPicPr>
                <p:cNvPr id="84" name="Object 83"/>
                <p:cNvPicPr>
                  <a:picLocks noChangeAspect="1"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 rot="-5400000">
                  <a:off x="5448370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0" name="그룹 1030"/>
              <p:cNvGrpSpPr/>
              <p:nvPr/>
            </p:nvGrpSpPr>
            <p:grpSpPr>
              <a:xfrm>
                <a:off x="9151615" y="9407884"/>
                <a:ext cx="706968" cy="35348"/>
                <a:chOff x="9151615" y="9407884"/>
                <a:chExt cx="706968" cy="35348"/>
              </a:xfrm>
            </p:grpSpPr>
            <p:pic>
              <p:nvPicPr>
                <p:cNvPr id="87" name="Object 86"/>
                <p:cNvPicPr>
                  <a:picLocks noChangeAspect="1"/>
                </p:cNvPicPr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 rot="-5400000">
                  <a:off x="9151615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91" name="Object 9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46563" y="7600594"/>
            <a:ext cx="3219305" cy="1022971"/>
          </a:xfrm>
          <a:prstGeom prst="rect">
            <a:avLst/>
          </a:prstGeom>
        </p:spPr>
      </p:pic>
      <p:grpSp>
        <p:nvGrpSpPr>
          <p:cNvPr id="1031" name="그룹 1031"/>
          <p:cNvGrpSpPr/>
          <p:nvPr/>
        </p:nvGrpSpPr>
        <p:grpSpPr>
          <a:xfrm>
            <a:off x="1451095" y="6827907"/>
            <a:ext cx="3738593" cy="2951136"/>
            <a:chOff x="1451095" y="6827907"/>
            <a:chExt cx="3738593" cy="2951136"/>
          </a:xfrm>
        </p:grpSpPr>
        <p:grpSp>
          <p:nvGrpSpPr>
            <p:cNvPr id="1032" name="그룹 1032"/>
            <p:cNvGrpSpPr/>
            <p:nvPr/>
          </p:nvGrpSpPr>
          <p:grpSpPr>
            <a:xfrm>
              <a:off x="1451095" y="6827907"/>
              <a:ext cx="3738593" cy="717452"/>
              <a:chOff x="1451095" y="6827907"/>
              <a:chExt cx="3738593" cy="717452"/>
            </a:xfrm>
          </p:grpSpPr>
          <p:grpSp>
            <p:nvGrpSpPr>
              <p:cNvPr id="1033" name="그룹 1033"/>
              <p:cNvGrpSpPr/>
              <p:nvPr/>
            </p:nvGrpSpPr>
            <p:grpSpPr>
              <a:xfrm>
                <a:off x="1462878" y="6828416"/>
                <a:ext cx="3698400" cy="35348"/>
                <a:chOff x="1462878" y="6828416"/>
                <a:chExt cx="3698400" cy="35348"/>
              </a:xfrm>
            </p:grpSpPr>
            <p:pic>
              <p:nvPicPr>
                <p:cNvPr id="95" name="Object 94"/>
                <p:cNvPicPr>
                  <a:picLocks noChangeAspect="1"/>
                </p:cNvPicPr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1462878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4" name="그룹 1034"/>
              <p:cNvGrpSpPr/>
              <p:nvPr/>
            </p:nvGrpSpPr>
            <p:grpSpPr>
              <a:xfrm>
                <a:off x="1115285" y="7174201"/>
                <a:ext cx="706968" cy="35348"/>
                <a:chOff x="1115285" y="7174201"/>
                <a:chExt cx="706968" cy="35348"/>
              </a:xfrm>
            </p:grpSpPr>
            <p:pic>
              <p:nvPicPr>
                <p:cNvPr id="98" name="Object 97"/>
                <p:cNvPicPr>
                  <a:picLocks noChangeAspect="1"/>
                </p:cNvPicPr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 rot="5400000">
                  <a:off x="1115285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5" name="그룹 1035"/>
              <p:cNvGrpSpPr/>
              <p:nvPr/>
            </p:nvGrpSpPr>
            <p:grpSpPr>
              <a:xfrm>
                <a:off x="4818530" y="7163717"/>
                <a:ext cx="706968" cy="35348"/>
                <a:chOff x="4818530" y="7163717"/>
                <a:chExt cx="706968" cy="35348"/>
              </a:xfrm>
            </p:grpSpPr>
            <p:pic>
              <p:nvPicPr>
                <p:cNvPr id="101" name="Object 100"/>
                <p:cNvPicPr>
                  <a:picLocks noChangeAspect="1"/>
                </p:cNvPicPr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 rot="5400000">
                  <a:off x="4818530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4" name="Object 103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99397" y="6919602"/>
              <a:ext cx="2005780" cy="920866"/>
            </a:xfrm>
            <a:prstGeom prst="rect">
              <a:avLst/>
            </a:prstGeom>
          </p:spPr>
        </p:pic>
        <p:grpSp>
          <p:nvGrpSpPr>
            <p:cNvPr id="1036" name="그룹 1036"/>
            <p:cNvGrpSpPr/>
            <p:nvPr/>
          </p:nvGrpSpPr>
          <p:grpSpPr>
            <a:xfrm>
              <a:off x="1451095" y="9061590"/>
              <a:ext cx="3738593" cy="717452"/>
              <a:chOff x="1451095" y="9061590"/>
              <a:chExt cx="3738593" cy="717452"/>
            </a:xfrm>
          </p:grpSpPr>
          <p:grpSp>
            <p:nvGrpSpPr>
              <p:cNvPr id="1037" name="그룹 1037"/>
              <p:cNvGrpSpPr/>
              <p:nvPr/>
            </p:nvGrpSpPr>
            <p:grpSpPr>
              <a:xfrm>
                <a:off x="1462878" y="9743184"/>
                <a:ext cx="3698400" cy="35348"/>
                <a:chOff x="1462878" y="9743184"/>
                <a:chExt cx="3698400" cy="35348"/>
              </a:xfrm>
            </p:grpSpPr>
            <p:pic>
              <p:nvPicPr>
                <p:cNvPr id="107" name="Object 106"/>
                <p:cNvPicPr>
                  <a:picLocks noChangeAspect="1"/>
                </p:cNvPicPr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1462878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8" name="그룹 1038"/>
              <p:cNvGrpSpPr/>
              <p:nvPr/>
            </p:nvGrpSpPr>
            <p:grpSpPr>
              <a:xfrm>
                <a:off x="1115285" y="9397400"/>
                <a:ext cx="706968" cy="35348"/>
                <a:chOff x="1115285" y="9397400"/>
                <a:chExt cx="706968" cy="35348"/>
              </a:xfrm>
            </p:grpSpPr>
            <p:pic>
              <p:nvPicPr>
                <p:cNvPr id="110" name="Object 109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 rot="-5400000">
                  <a:off x="1115285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9" name="그룹 1039"/>
              <p:cNvGrpSpPr/>
              <p:nvPr/>
            </p:nvGrpSpPr>
            <p:grpSpPr>
              <a:xfrm>
                <a:off x="4818530" y="9407884"/>
                <a:ext cx="706968" cy="35348"/>
                <a:chOff x="4818530" y="9407884"/>
                <a:chExt cx="706968" cy="35348"/>
              </a:xfrm>
            </p:grpSpPr>
            <p:pic>
              <p:nvPicPr>
                <p:cNvPr id="113" name="Object 112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5400000">
                  <a:off x="4818530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17" name="Object 116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509620" y="7600594"/>
            <a:ext cx="3359552" cy="1418286"/>
          </a:xfrm>
          <a:prstGeom prst="rect">
            <a:avLst/>
          </a:prstGeom>
        </p:spPr>
      </p:pic>
      <p:pic>
        <p:nvPicPr>
          <p:cNvPr id="118" name="Object 117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319438" y="8833937"/>
            <a:ext cx="3412676" cy="10845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07214" y="850355"/>
            <a:ext cx="15767499" cy="28571"/>
            <a:chOff x="1207214" y="850355"/>
            <a:chExt cx="15767499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14" y="850355"/>
              <a:ext cx="15767499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283" y="1049492"/>
            <a:ext cx="3918068" cy="225546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1783" y="2476878"/>
            <a:ext cx="4852059" cy="104124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359999" y="901784"/>
            <a:ext cx="7291429" cy="5902925"/>
            <a:chOff x="11359999" y="901784"/>
            <a:chExt cx="7291429" cy="590292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59999" y="901784"/>
              <a:ext cx="7291429" cy="59029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034286" y="1560197"/>
            <a:ext cx="6171429" cy="4541066"/>
            <a:chOff x="6034286" y="1560197"/>
            <a:chExt cx="6171429" cy="454106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4286" y="1560197"/>
              <a:ext cx="6171429" cy="454106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7558" y="5667986"/>
            <a:ext cx="4032521" cy="126323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065156" y="6827907"/>
            <a:ext cx="3738593" cy="2951136"/>
            <a:chOff x="14065156" y="6827907"/>
            <a:chExt cx="3738593" cy="2951136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4065156" y="6827907"/>
              <a:ext cx="3738593" cy="717452"/>
              <a:chOff x="14065156" y="6827907"/>
              <a:chExt cx="3738593" cy="717452"/>
            </a:xfrm>
          </p:grpSpPr>
          <p:grpSp>
            <p:nvGrpSpPr>
              <p:cNvPr id="1007" name="그룹 1007"/>
              <p:cNvGrpSpPr/>
              <p:nvPr/>
            </p:nvGrpSpPr>
            <p:grpSpPr>
              <a:xfrm>
                <a:off x="14076939" y="6828416"/>
                <a:ext cx="3698400" cy="35348"/>
                <a:chOff x="14076939" y="6828416"/>
                <a:chExt cx="3698400" cy="35348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4076939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13729346" y="7174201"/>
                <a:ext cx="706968" cy="35348"/>
                <a:chOff x="13729346" y="7174201"/>
                <a:chExt cx="706968" cy="35348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 rot="5400000">
                  <a:off x="13729346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09" name="그룹 1009"/>
              <p:cNvGrpSpPr/>
              <p:nvPr/>
            </p:nvGrpSpPr>
            <p:grpSpPr>
              <a:xfrm>
                <a:off x="17432591" y="7163717"/>
                <a:ext cx="706968" cy="35348"/>
                <a:chOff x="17432591" y="7163717"/>
                <a:chExt cx="706968" cy="35348"/>
              </a:xfrm>
            </p:grpSpPr>
            <p:pic>
              <p:nvPicPr>
                <p:cNvPr id="26" name="Object 25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 rot="5400000">
                  <a:off x="17432591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13431" y="6919603"/>
              <a:ext cx="1628008" cy="920866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4065156" y="9061590"/>
              <a:ext cx="3738593" cy="717452"/>
              <a:chOff x="14065156" y="9061590"/>
              <a:chExt cx="3738593" cy="717452"/>
            </a:xfrm>
          </p:grpSpPr>
          <p:grpSp>
            <p:nvGrpSpPr>
              <p:cNvPr id="1011" name="그룹 1011"/>
              <p:cNvGrpSpPr/>
              <p:nvPr/>
            </p:nvGrpSpPr>
            <p:grpSpPr>
              <a:xfrm>
                <a:off x="14076939" y="9743184"/>
                <a:ext cx="3698400" cy="35348"/>
                <a:chOff x="14076939" y="9743184"/>
                <a:chExt cx="3698400" cy="35348"/>
              </a:xfrm>
            </p:grpSpPr>
            <p:pic>
              <p:nvPicPr>
                <p:cNvPr id="32" name="Object 31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4076939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2" name="그룹 1012"/>
              <p:cNvGrpSpPr/>
              <p:nvPr/>
            </p:nvGrpSpPr>
            <p:grpSpPr>
              <a:xfrm>
                <a:off x="13729346" y="9397400"/>
                <a:ext cx="706968" cy="35348"/>
                <a:chOff x="13729346" y="9397400"/>
                <a:chExt cx="706968" cy="35348"/>
              </a:xfrm>
            </p:grpSpPr>
            <p:pic>
              <p:nvPicPr>
                <p:cNvPr id="35" name="Object 34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 rot="-5400000">
                  <a:off x="13729346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3" name="그룹 1013"/>
              <p:cNvGrpSpPr/>
              <p:nvPr/>
            </p:nvGrpSpPr>
            <p:grpSpPr>
              <a:xfrm>
                <a:off x="17432591" y="9407884"/>
                <a:ext cx="706968" cy="35348"/>
                <a:chOff x="17432591" y="9407884"/>
                <a:chExt cx="706968" cy="35348"/>
              </a:xfrm>
            </p:grpSpPr>
            <p:pic>
              <p:nvPicPr>
                <p:cNvPr id="38" name="Object 37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 rot="-5400000">
                  <a:off x="17432591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275048" y="7568781"/>
            <a:ext cx="3853790" cy="205790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9957059" y="6827907"/>
            <a:ext cx="3738593" cy="2951136"/>
            <a:chOff x="9957059" y="6827907"/>
            <a:chExt cx="3738593" cy="2951136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9957059" y="6827907"/>
              <a:ext cx="3738593" cy="717452"/>
              <a:chOff x="9957059" y="6827907"/>
              <a:chExt cx="3738593" cy="717452"/>
            </a:xfrm>
          </p:grpSpPr>
          <p:grpSp>
            <p:nvGrpSpPr>
              <p:cNvPr id="1016" name="그룹 1016"/>
              <p:cNvGrpSpPr/>
              <p:nvPr/>
            </p:nvGrpSpPr>
            <p:grpSpPr>
              <a:xfrm>
                <a:off x="9968842" y="6828416"/>
                <a:ext cx="3698400" cy="35348"/>
                <a:chOff x="9968842" y="6828416"/>
                <a:chExt cx="3698400" cy="35348"/>
              </a:xfrm>
            </p:grpSpPr>
            <p:pic>
              <p:nvPicPr>
                <p:cNvPr id="46" name="Object 45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9968842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7" name="그룹 1017"/>
              <p:cNvGrpSpPr/>
              <p:nvPr/>
            </p:nvGrpSpPr>
            <p:grpSpPr>
              <a:xfrm>
                <a:off x="9621249" y="7174201"/>
                <a:ext cx="706968" cy="35348"/>
                <a:chOff x="9621249" y="7174201"/>
                <a:chExt cx="706968" cy="35348"/>
              </a:xfrm>
            </p:grpSpPr>
            <p:pic>
              <p:nvPicPr>
                <p:cNvPr id="49" name="Object 48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 rot="5400000">
                  <a:off x="9621249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18" name="그룹 1018"/>
              <p:cNvGrpSpPr/>
              <p:nvPr/>
            </p:nvGrpSpPr>
            <p:grpSpPr>
              <a:xfrm>
                <a:off x="13324494" y="7163717"/>
                <a:ext cx="706968" cy="35348"/>
                <a:chOff x="13324494" y="7163717"/>
                <a:chExt cx="706968" cy="35348"/>
              </a:xfrm>
            </p:grpSpPr>
            <p:pic>
              <p:nvPicPr>
                <p:cNvPr id="52" name="Object 51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 rot="5400000">
                  <a:off x="13324494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05336" y="6919603"/>
              <a:ext cx="2306056" cy="920866"/>
            </a:xfrm>
            <a:prstGeom prst="rect">
              <a:avLst/>
            </a:prstGeom>
          </p:spPr>
        </p:pic>
        <p:grpSp>
          <p:nvGrpSpPr>
            <p:cNvPr id="1019" name="그룹 1019"/>
            <p:cNvGrpSpPr/>
            <p:nvPr/>
          </p:nvGrpSpPr>
          <p:grpSpPr>
            <a:xfrm>
              <a:off x="9957059" y="9061590"/>
              <a:ext cx="3738593" cy="717452"/>
              <a:chOff x="9957059" y="9061590"/>
              <a:chExt cx="3738593" cy="717452"/>
            </a:xfrm>
          </p:grpSpPr>
          <p:grpSp>
            <p:nvGrpSpPr>
              <p:cNvPr id="1020" name="그룹 1020"/>
              <p:cNvGrpSpPr/>
              <p:nvPr/>
            </p:nvGrpSpPr>
            <p:grpSpPr>
              <a:xfrm>
                <a:off x="9968842" y="9743184"/>
                <a:ext cx="3698400" cy="35348"/>
                <a:chOff x="9968842" y="9743184"/>
                <a:chExt cx="3698400" cy="35348"/>
              </a:xfrm>
            </p:grpSpPr>
            <p:pic>
              <p:nvPicPr>
                <p:cNvPr id="58" name="Object 57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9968842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1" name="그룹 1021"/>
              <p:cNvGrpSpPr/>
              <p:nvPr/>
            </p:nvGrpSpPr>
            <p:grpSpPr>
              <a:xfrm>
                <a:off x="9621249" y="9397400"/>
                <a:ext cx="706968" cy="35348"/>
                <a:chOff x="9621249" y="9397400"/>
                <a:chExt cx="706968" cy="35348"/>
              </a:xfrm>
            </p:grpSpPr>
            <p:pic>
              <p:nvPicPr>
                <p:cNvPr id="61" name="Object 60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 rot="-5400000">
                  <a:off x="9621249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2" name="그룹 1022"/>
              <p:cNvGrpSpPr/>
              <p:nvPr/>
            </p:nvGrpSpPr>
            <p:grpSpPr>
              <a:xfrm>
                <a:off x="13324494" y="9407884"/>
                <a:ext cx="706968" cy="35348"/>
                <a:chOff x="13324494" y="9407884"/>
                <a:chExt cx="706968" cy="35348"/>
              </a:xfrm>
            </p:grpSpPr>
            <p:pic>
              <p:nvPicPr>
                <p:cNvPr id="64" name="Object 63"/>
                <p:cNvPicPr>
                  <a:picLocks noChangeAspect="1"/>
                </p:cNvPicPr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-5400000">
                  <a:off x="13324494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68" name="Object 6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148924" y="7509162"/>
            <a:ext cx="3306352" cy="1418286"/>
          </a:xfrm>
          <a:prstGeom prst="rect">
            <a:avLst/>
          </a:prstGeom>
        </p:spPr>
      </p:pic>
      <p:grpSp>
        <p:nvGrpSpPr>
          <p:cNvPr id="1023" name="그룹 1023"/>
          <p:cNvGrpSpPr/>
          <p:nvPr/>
        </p:nvGrpSpPr>
        <p:grpSpPr>
          <a:xfrm>
            <a:off x="5784180" y="6827907"/>
            <a:ext cx="3738593" cy="2951136"/>
            <a:chOff x="5784180" y="6827907"/>
            <a:chExt cx="3738593" cy="2951136"/>
          </a:xfrm>
        </p:grpSpPr>
        <p:grpSp>
          <p:nvGrpSpPr>
            <p:cNvPr id="1024" name="그룹 1024"/>
            <p:cNvGrpSpPr/>
            <p:nvPr/>
          </p:nvGrpSpPr>
          <p:grpSpPr>
            <a:xfrm>
              <a:off x="5784180" y="6827907"/>
              <a:ext cx="3738593" cy="717452"/>
              <a:chOff x="5784180" y="6827907"/>
              <a:chExt cx="3738593" cy="717452"/>
            </a:xfrm>
          </p:grpSpPr>
          <p:grpSp>
            <p:nvGrpSpPr>
              <p:cNvPr id="1025" name="그룹 1025"/>
              <p:cNvGrpSpPr/>
              <p:nvPr/>
            </p:nvGrpSpPr>
            <p:grpSpPr>
              <a:xfrm>
                <a:off x="5795963" y="6828416"/>
                <a:ext cx="3698400" cy="35348"/>
                <a:chOff x="5795963" y="6828416"/>
                <a:chExt cx="3698400" cy="35348"/>
              </a:xfrm>
            </p:grpSpPr>
            <p:pic>
              <p:nvPicPr>
                <p:cNvPr id="72" name="Object 71"/>
                <p:cNvPicPr>
                  <a:picLocks noChangeAspect="1"/>
                </p:cNvPicPr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5795963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6" name="그룹 1026"/>
              <p:cNvGrpSpPr/>
              <p:nvPr/>
            </p:nvGrpSpPr>
            <p:grpSpPr>
              <a:xfrm>
                <a:off x="5448370" y="7174201"/>
                <a:ext cx="706968" cy="35348"/>
                <a:chOff x="5448370" y="7174201"/>
                <a:chExt cx="706968" cy="35348"/>
              </a:xfrm>
            </p:grpSpPr>
            <p:pic>
              <p:nvPicPr>
                <p:cNvPr id="75" name="Object 74"/>
                <p:cNvPicPr>
                  <a:picLocks noChangeAspect="1"/>
                </p:cNvPicPr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 rot="5400000">
                  <a:off x="5448370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27" name="그룹 1027"/>
              <p:cNvGrpSpPr/>
              <p:nvPr/>
            </p:nvGrpSpPr>
            <p:grpSpPr>
              <a:xfrm>
                <a:off x="9151615" y="7163717"/>
                <a:ext cx="706968" cy="35348"/>
                <a:chOff x="9151615" y="7163717"/>
                <a:chExt cx="706968" cy="35348"/>
              </a:xfrm>
            </p:grpSpPr>
            <p:pic>
              <p:nvPicPr>
                <p:cNvPr id="78" name="Object 77"/>
                <p:cNvPicPr>
                  <a:picLocks noChangeAspect="1"/>
                </p:cNvPicPr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 rot="5400000">
                  <a:off x="9151615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22955" y="6845507"/>
              <a:ext cx="1031704" cy="972751"/>
            </a:xfrm>
            <a:prstGeom prst="rect">
              <a:avLst/>
            </a:prstGeom>
          </p:spPr>
        </p:pic>
        <p:grpSp>
          <p:nvGrpSpPr>
            <p:cNvPr id="1028" name="그룹 1028"/>
            <p:cNvGrpSpPr/>
            <p:nvPr/>
          </p:nvGrpSpPr>
          <p:grpSpPr>
            <a:xfrm>
              <a:off x="5784180" y="9061590"/>
              <a:ext cx="3738593" cy="717452"/>
              <a:chOff x="5784180" y="9061590"/>
              <a:chExt cx="3738593" cy="717452"/>
            </a:xfrm>
          </p:grpSpPr>
          <p:grpSp>
            <p:nvGrpSpPr>
              <p:cNvPr id="1029" name="그룹 1029"/>
              <p:cNvGrpSpPr/>
              <p:nvPr/>
            </p:nvGrpSpPr>
            <p:grpSpPr>
              <a:xfrm>
                <a:off x="5795963" y="9743184"/>
                <a:ext cx="3698400" cy="35348"/>
                <a:chOff x="5795963" y="9743184"/>
                <a:chExt cx="3698400" cy="35348"/>
              </a:xfrm>
            </p:grpSpPr>
            <p:pic>
              <p:nvPicPr>
                <p:cNvPr id="84" name="Object 83"/>
                <p:cNvPicPr>
                  <a:picLocks noChangeAspect="1"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5795963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0" name="그룹 1030"/>
              <p:cNvGrpSpPr/>
              <p:nvPr/>
            </p:nvGrpSpPr>
            <p:grpSpPr>
              <a:xfrm>
                <a:off x="5448370" y="9397400"/>
                <a:ext cx="706968" cy="35348"/>
                <a:chOff x="5448370" y="9397400"/>
                <a:chExt cx="706968" cy="35348"/>
              </a:xfrm>
            </p:grpSpPr>
            <p:pic>
              <p:nvPicPr>
                <p:cNvPr id="87" name="Object 86"/>
                <p:cNvPicPr>
                  <a:picLocks noChangeAspect="1"/>
                </p:cNvPicPr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 rot="-5400000">
                  <a:off x="5448370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1" name="그룹 1031"/>
              <p:cNvGrpSpPr/>
              <p:nvPr/>
            </p:nvGrpSpPr>
            <p:grpSpPr>
              <a:xfrm>
                <a:off x="9151615" y="9407884"/>
                <a:ext cx="706968" cy="35348"/>
                <a:chOff x="9151615" y="9407884"/>
                <a:chExt cx="706968" cy="35348"/>
              </a:xfrm>
            </p:grpSpPr>
            <p:pic>
              <p:nvPicPr>
                <p:cNvPr id="90" name="Object 89"/>
                <p:cNvPicPr>
                  <a:picLocks noChangeAspect="1"/>
                </p:cNvPicPr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 rot="-5400000">
                  <a:off x="9151615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94" name="Object 93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874524" y="7600590"/>
            <a:ext cx="3072181" cy="1752000"/>
          </a:xfrm>
          <a:prstGeom prst="rect">
            <a:avLst/>
          </a:prstGeom>
        </p:spPr>
      </p:pic>
      <p:grpSp>
        <p:nvGrpSpPr>
          <p:cNvPr id="1032" name="그룹 1032"/>
          <p:cNvGrpSpPr/>
          <p:nvPr/>
        </p:nvGrpSpPr>
        <p:grpSpPr>
          <a:xfrm>
            <a:off x="1451095" y="6827907"/>
            <a:ext cx="3738593" cy="2951136"/>
            <a:chOff x="1451095" y="6827907"/>
            <a:chExt cx="3738593" cy="2951136"/>
          </a:xfrm>
        </p:grpSpPr>
        <p:grpSp>
          <p:nvGrpSpPr>
            <p:cNvPr id="1033" name="그룹 1033"/>
            <p:cNvGrpSpPr/>
            <p:nvPr/>
          </p:nvGrpSpPr>
          <p:grpSpPr>
            <a:xfrm>
              <a:off x="1451095" y="6827907"/>
              <a:ext cx="3738593" cy="717452"/>
              <a:chOff x="1451095" y="6827907"/>
              <a:chExt cx="3738593" cy="717452"/>
            </a:xfrm>
          </p:grpSpPr>
          <p:grpSp>
            <p:nvGrpSpPr>
              <p:cNvPr id="1034" name="그룹 1034"/>
              <p:cNvGrpSpPr/>
              <p:nvPr/>
            </p:nvGrpSpPr>
            <p:grpSpPr>
              <a:xfrm>
                <a:off x="1462878" y="6828416"/>
                <a:ext cx="3698400" cy="35348"/>
                <a:chOff x="1462878" y="6828416"/>
                <a:chExt cx="3698400" cy="35348"/>
              </a:xfrm>
            </p:grpSpPr>
            <p:pic>
              <p:nvPicPr>
                <p:cNvPr id="98" name="Object 97"/>
                <p:cNvPicPr>
                  <a:picLocks noChangeAspect="1"/>
                </p:cNvPicPr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1462878" y="6828416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5" name="그룹 1035"/>
              <p:cNvGrpSpPr/>
              <p:nvPr/>
            </p:nvGrpSpPr>
            <p:grpSpPr>
              <a:xfrm>
                <a:off x="1115285" y="7174201"/>
                <a:ext cx="706968" cy="35348"/>
                <a:chOff x="1115285" y="7174201"/>
                <a:chExt cx="706968" cy="35348"/>
              </a:xfrm>
            </p:grpSpPr>
            <p:pic>
              <p:nvPicPr>
                <p:cNvPr id="101" name="Object 100"/>
                <p:cNvPicPr>
                  <a:picLocks noChangeAspect="1"/>
                </p:cNvPicPr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 rot="5400000">
                  <a:off x="1115285" y="7174201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6" name="그룹 1036"/>
              <p:cNvGrpSpPr/>
              <p:nvPr/>
            </p:nvGrpSpPr>
            <p:grpSpPr>
              <a:xfrm>
                <a:off x="4818530" y="7163717"/>
                <a:ext cx="706968" cy="35348"/>
                <a:chOff x="4818530" y="7163717"/>
                <a:chExt cx="706968" cy="35348"/>
              </a:xfrm>
            </p:grpSpPr>
            <p:pic>
              <p:nvPicPr>
                <p:cNvPr id="104" name="Object 103"/>
                <p:cNvPicPr>
                  <a:picLocks noChangeAspect="1"/>
                </p:cNvPicPr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 rot="5400000">
                  <a:off x="4818530" y="7163717"/>
                  <a:ext cx="706968" cy="353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7" name="Object 106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99393" y="6919603"/>
              <a:ext cx="2606323" cy="920866"/>
            </a:xfrm>
            <a:prstGeom prst="rect">
              <a:avLst/>
            </a:prstGeom>
          </p:spPr>
        </p:pic>
        <p:grpSp>
          <p:nvGrpSpPr>
            <p:cNvPr id="1037" name="그룹 1037"/>
            <p:cNvGrpSpPr/>
            <p:nvPr/>
          </p:nvGrpSpPr>
          <p:grpSpPr>
            <a:xfrm>
              <a:off x="1451095" y="9061590"/>
              <a:ext cx="3738593" cy="717452"/>
              <a:chOff x="1451095" y="9061590"/>
              <a:chExt cx="3738593" cy="717452"/>
            </a:xfrm>
          </p:grpSpPr>
          <p:grpSp>
            <p:nvGrpSpPr>
              <p:cNvPr id="1038" name="그룹 1038"/>
              <p:cNvGrpSpPr/>
              <p:nvPr/>
            </p:nvGrpSpPr>
            <p:grpSpPr>
              <a:xfrm>
                <a:off x="1462878" y="9743184"/>
                <a:ext cx="3698400" cy="35348"/>
                <a:chOff x="1462878" y="9743184"/>
                <a:chExt cx="3698400" cy="35348"/>
              </a:xfrm>
            </p:grpSpPr>
            <p:pic>
              <p:nvPicPr>
                <p:cNvPr id="110" name="Object 109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1462878" y="9743184"/>
                  <a:ext cx="3698400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39" name="그룹 1039"/>
              <p:cNvGrpSpPr/>
              <p:nvPr/>
            </p:nvGrpSpPr>
            <p:grpSpPr>
              <a:xfrm>
                <a:off x="1115285" y="9397400"/>
                <a:ext cx="706968" cy="35348"/>
                <a:chOff x="1115285" y="9397400"/>
                <a:chExt cx="706968" cy="35348"/>
              </a:xfrm>
            </p:grpSpPr>
            <p:pic>
              <p:nvPicPr>
                <p:cNvPr id="113" name="Object 112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 rot="-5400000">
                  <a:off x="1115285" y="9397400"/>
                  <a:ext cx="706968" cy="35348"/>
                </a:xfrm>
                <a:prstGeom prst="rect">
                  <a:avLst/>
                </a:prstGeom>
              </p:spPr>
            </p:pic>
          </p:grpSp>
          <p:grpSp>
            <p:nvGrpSpPr>
              <p:cNvPr id="1040" name="그룹 1040"/>
              <p:cNvGrpSpPr/>
              <p:nvPr/>
            </p:nvGrpSpPr>
            <p:grpSpPr>
              <a:xfrm>
                <a:off x="4818530" y="9407884"/>
                <a:ext cx="706968" cy="35348"/>
                <a:chOff x="4818530" y="9407884"/>
                <a:chExt cx="706968" cy="35348"/>
              </a:xfrm>
            </p:grpSpPr>
            <p:pic>
              <p:nvPicPr>
                <p:cNvPr id="116" name="Object 115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 rot="-5400000">
                  <a:off x="4818530" y="9407884"/>
                  <a:ext cx="706968" cy="3534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0" name="Object 119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477029" y="7600590"/>
            <a:ext cx="3534381" cy="1418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97179" y="2694928"/>
            <a:ext cx="10998362" cy="1570717"/>
            <a:chOff x="1297179" y="2694928"/>
            <a:chExt cx="10998362" cy="157071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7179" y="2694928"/>
              <a:ext cx="10998362" cy="157071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97179" y="1979369"/>
            <a:ext cx="5489708" cy="697771"/>
            <a:chOff x="1297179" y="1979369"/>
            <a:chExt cx="5489708" cy="697771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97179" y="1979369"/>
              <a:ext cx="5489708" cy="697771"/>
              <a:chOff x="1297179" y="1979369"/>
              <a:chExt cx="5489708" cy="697771"/>
            </a:xfrm>
          </p:grpSpPr>
          <p:grpSp>
            <p:nvGrpSpPr>
              <p:cNvPr id="1005" name="그룹 1005"/>
              <p:cNvGrpSpPr/>
              <p:nvPr/>
            </p:nvGrpSpPr>
            <p:grpSpPr>
              <a:xfrm>
                <a:off x="1308646" y="1979369"/>
                <a:ext cx="5019499" cy="34403"/>
                <a:chOff x="1308646" y="1979369"/>
                <a:chExt cx="5019499" cy="34403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308646" y="1979369"/>
                  <a:ext cx="5019499" cy="34403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970348" y="2315907"/>
                <a:ext cx="688064" cy="34403"/>
                <a:chOff x="970348" y="2315907"/>
                <a:chExt cx="688064" cy="34403"/>
              </a:xfrm>
            </p:grpSpPr>
            <p:pic>
              <p:nvPicPr>
                <p:cNvPr id="14" name="Object 13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5400000">
                  <a:off x="970348" y="2315907"/>
                  <a:ext cx="688064" cy="34403"/>
                </a:xfrm>
                <a:prstGeom prst="rect">
                  <a:avLst/>
                </a:prstGeom>
              </p:spPr>
            </p:pic>
          </p:grpSp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97048" y="2067273"/>
                <a:ext cx="2057104" cy="822460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97179" y="7071637"/>
            <a:ext cx="10946707" cy="1733844"/>
            <a:chOff x="1297179" y="7071637"/>
            <a:chExt cx="10946707" cy="173384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7179" y="7071637"/>
              <a:ext cx="10946707" cy="173384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247838" y="1979369"/>
            <a:ext cx="3778768" cy="6835125"/>
            <a:chOff x="13247838" y="1979369"/>
            <a:chExt cx="3778768" cy="683512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47838" y="1979369"/>
              <a:ext cx="3778768" cy="6835125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8206" y="154361"/>
            <a:ext cx="2705036" cy="152169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97179" y="5845606"/>
            <a:ext cx="5489711" cy="697771"/>
            <a:chOff x="1297179" y="5845606"/>
            <a:chExt cx="5489711" cy="697771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1297179" y="5845606"/>
              <a:ext cx="5489711" cy="697771"/>
              <a:chOff x="1297179" y="5845606"/>
              <a:chExt cx="5489711" cy="697771"/>
            </a:xfrm>
          </p:grpSpPr>
          <p:grpSp>
            <p:nvGrpSpPr>
              <p:cNvPr id="1012" name="그룹 1012"/>
              <p:cNvGrpSpPr/>
              <p:nvPr/>
            </p:nvGrpSpPr>
            <p:grpSpPr>
              <a:xfrm>
                <a:off x="1308646" y="5845606"/>
                <a:ext cx="5019499" cy="34403"/>
                <a:chOff x="1308646" y="5845606"/>
                <a:chExt cx="5019499" cy="34403"/>
              </a:xfrm>
            </p:grpSpPr>
            <p:pic>
              <p:nvPicPr>
                <p:cNvPr id="32" name="Object 31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308646" y="5845606"/>
                  <a:ext cx="5019499" cy="34403"/>
                </a:xfrm>
                <a:prstGeom prst="rect">
                  <a:avLst/>
                </a:prstGeom>
              </p:spPr>
            </p:pic>
          </p:grpSp>
          <p:grpSp>
            <p:nvGrpSpPr>
              <p:cNvPr id="1013" name="그룹 1013"/>
              <p:cNvGrpSpPr/>
              <p:nvPr/>
            </p:nvGrpSpPr>
            <p:grpSpPr>
              <a:xfrm>
                <a:off x="970348" y="6182143"/>
                <a:ext cx="688064" cy="34403"/>
                <a:chOff x="970348" y="6182143"/>
                <a:chExt cx="688064" cy="34403"/>
              </a:xfrm>
            </p:grpSpPr>
            <p:pic>
              <p:nvPicPr>
                <p:cNvPr id="35" name="Object 34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 rot="5400000">
                  <a:off x="970348" y="6182143"/>
                  <a:ext cx="688064" cy="34403"/>
                </a:xfrm>
                <a:prstGeom prst="rect">
                  <a:avLst/>
                </a:prstGeom>
              </p:spPr>
            </p:pic>
          </p:grpSp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97051" y="5933515"/>
                <a:ext cx="3813780" cy="822460"/>
              </a:xfrm>
              <a:prstGeom prst="rect">
                <a:avLst/>
              </a:prstGeom>
            </p:spPr>
          </p:pic>
        </p:grpSp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38393" y="2512808"/>
            <a:ext cx="2808416" cy="1043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62893" y="1933655"/>
            <a:ext cx="5489711" cy="697771"/>
            <a:chOff x="1662893" y="1933655"/>
            <a:chExt cx="5489711" cy="69777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62893" y="1933655"/>
              <a:ext cx="5489711" cy="697771"/>
              <a:chOff x="1662893" y="1933655"/>
              <a:chExt cx="5489711" cy="697771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1674361" y="1933655"/>
                <a:ext cx="5019499" cy="34403"/>
                <a:chOff x="1674361" y="1933655"/>
                <a:chExt cx="5019499" cy="3440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674361" y="1933655"/>
                  <a:ext cx="5019499" cy="3440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1336063" y="2270193"/>
                <a:ext cx="688064" cy="34403"/>
                <a:chOff x="1336063" y="2270193"/>
                <a:chExt cx="688064" cy="34403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5400000">
                  <a:off x="1336063" y="2270193"/>
                  <a:ext cx="688064" cy="34403"/>
                </a:xfrm>
                <a:prstGeom prst="rect">
                  <a:avLst/>
                </a:prstGeom>
              </p:spPr>
            </p:pic>
          </p:grpSp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62766" y="2021556"/>
                <a:ext cx="2251704" cy="822460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960659" y="7172684"/>
            <a:ext cx="14809241" cy="1488875"/>
            <a:chOff x="1960659" y="7172684"/>
            <a:chExt cx="14809241" cy="148887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0659" y="7172684"/>
              <a:ext cx="14809241" cy="1488875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8206" y="154361"/>
            <a:ext cx="2705036" cy="152169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18277" y="3175677"/>
            <a:ext cx="15287445" cy="281729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96730" y="7317976"/>
            <a:ext cx="13683217" cy="1360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97179" y="1979369"/>
            <a:ext cx="5489711" cy="697771"/>
            <a:chOff x="1297179" y="1979369"/>
            <a:chExt cx="5489711" cy="69777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297179" y="1979369"/>
              <a:ext cx="5489711" cy="697771"/>
              <a:chOff x="1297179" y="1979369"/>
              <a:chExt cx="5489711" cy="697771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1308646" y="1979369"/>
                <a:ext cx="5019499" cy="34403"/>
                <a:chOff x="1308646" y="1979369"/>
                <a:chExt cx="5019499" cy="3440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08646" y="1979369"/>
                  <a:ext cx="5019499" cy="3440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970348" y="2315907"/>
                <a:ext cx="688064" cy="34403"/>
                <a:chOff x="970348" y="2315907"/>
                <a:chExt cx="688064" cy="34403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5400000">
                  <a:off x="970348" y="2315907"/>
                  <a:ext cx="688064" cy="34403"/>
                </a:xfrm>
                <a:prstGeom prst="rect">
                  <a:avLst/>
                </a:prstGeom>
              </p:spPr>
            </p:pic>
          </p:grpSp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87623" y="2035937"/>
                <a:ext cx="3355961" cy="845965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994541" y="2988571"/>
            <a:ext cx="7987033" cy="5324689"/>
            <a:chOff x="1994541" y="2988571"/>
            <a:chExt cx="7987033" cy="532468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4541" y="2988571"/>
              <a:ext cx="7987033" cy="532468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533909" y="8404689"/>
            <a:ext cx="14304562" cy="1438136"/>
            <a:chOff x="2533909" y="8404689"/>
            <a:chExt cx="14304562" cy="143813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3909" y="8404689"/>
              <a:ext cx="14304562" cy="143813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8206" y="154361"/>
            <a:ext cx="2705036" cy="152169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53053" y="4014151"/>
            <a:ext cx="5307617" cy="257583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9757" y="8381946"/>
            <a:ext cx="12766960" cy="1653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97179" y="1979369"/>
            <a:ext cx="5489711" cy="697771"/>
            <a:chOff x="1297179" y="1979369"/>
            <a:chExt cx="5489711" cy="69777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297179" y="1979369"/>
              <a:ext cx="5489711" cy="697771"/>
              <a:chOff x="1297179" y="1979369"/>
              <a:chExt cx="5489711" cy="697771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1308646" y="1979369"/>
                <a:ext cx="5019499" cy="34403"/>
                <a:chOff x="1308646" y="1979369"/>
                <a:chExt cx="5019499" cy="34403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08646" y="1979369"/>
                  <a:ext cx="5019499" cy="34403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970348" y="2315907"/>
                <a:ext cx="688064" cy="34403"/>
                <a:chOff x="970348" y="2315907"/>
                <a:chExt cx="688064" cy="34403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5400000">
                  <a:off x="970348" y="2315907"/>
                  <a:ext cx="688064" cy="34403"/>
                </a:xfrm>
                <a:prstGeom prst="rect">
                  <a:avLst/>
                </a:prstGeom>
              </p:spPr>
            </p:pic>
          </p:grpSp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87623" y="2035937"/>
                <a:ext cx="2403828" cy="845965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269489" y="3080000"/>
            <a:ext cx="10833402" cy="3814007"/>
            <a:chOff x="4269489" y="3080000"/>
            <a:chExt cx="10833402" cy="381400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9489" y="3080000"/>
              <a:ext cx="10833402" cy="3814007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8206" y="154361"/>
            <a:ext cx="2705036" cy="152169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9085" y="7124089"/>
            <a:ext cx="8889731" cy="2666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59108" y="1147498"/>
            <a:ext cx="15767499" cy="28571"/>
            <a:chOff x="1259108" y="1147498"/>
            <a:chExt cx="15767499" cy="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108" y="1147498"/>
              <a:ext cx="15767499" cy="285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712" y="942407"/>
            <a:ext cx="4180868" cy="237951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901184" y="3961529"/>
            <a:ext cx="2997458" cy="1780614"/>
            <a:chOff x="8901184" y="3961529"/>
            <a:chExt cx="2997458" cy="17806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1184" y="3961529"/>
              <a:ext cx="2997458" cy="17806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01184" y="5744556"/>
            <a:ext cx="2997458" cy="1780614"/>
            <a:chOff x="8901184" y="5744556"/>
            <a:chExt cx="2997458" cy="17806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1184" y="5744556"/>
              <a:ext cx="2997458" cy="17806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901184" y="7537857"/>
            <a:ext cx="2997458" cy="1780614"/>
            <a:chOff x="8901184" y="7537857"/>
            <a:chExt cx="2997458" cy="17806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01184" y="7537857"/>
              <a:ext cx="2997458" cy="17806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862511" y="3161997"/>
            <a:ext cx="2659280" cy="550758"/>
            <a:chOff x="8862511" y="3161997"/>
            <a:chExt cx="2659280" cy="550758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8871563" y="3161997"/>
              <a:ext cx="2650229" cy="27155"/>
              <a:chOff x="8871563" y="3161997"/>
              <a:chExt cx="2650229" cy="27155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871563" y="3161997"/>
                <a:ext cx="2650229" cy="2715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8604541" y="3427630"/>
              <a:ext cx="543095" cy="27155"/>
              <a:chOff x="8604541" y="3427630"/>
              <a:chExt cx="543095" cy="27155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5400000">
                <a:off x="8604541" y="3427630"/>
                <a:ext cx="543095" cy="27155"/>
              </a:xfrm>
              <a:prstGeom prst="rect">
                <a:avLst/>
              </a:prstGeom>
            </p:spPr>
          </p:pic>
        </p:grpSp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27899" y="3182236"/>
            <a:ext cx="4048322" cy="7819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347373" y="4061971"/>
            <a:ext cx="4403299" cy="1579734"/>
            <a:chOff x="12347373" y="4061971"/>
            <a:chExt cx="4403299" cy="157973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46372" y="3964943"/>
              <a:ext cx="4504845" cy="1892045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347373" y="4185612"/>
              <a:ext cx="78497" cy="78497"/>
              <a:chOff x="12347373" y="4185612"/>
              <a:chExt cx="78497" cy="7849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347373" y="4185612"/>
                <a:ext cx="78497" cy="78497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8901184" y="3954386"/>
            <a:ext cx="8127388" cy="21429"/>
            <a:chOff x="8901184" y="3954386"/>
            <a:chExt cx="8127388" cy="2142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01184" y="3954386"/>
              <a:ext cx="8127388" cy="2142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912509" y="9304184"/>
            <a:ext cx="8123810" cy="21429"/>
            <a:chOff x="8912509" y="9304184"/>
            <a:chExt cx="8123810" cy="2142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12509" y="9304184"/>
              <a:ext cx="8123810" cy="2142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913136" y="7521190"/>
            <a:ext cx="8123810" cy="21429"/>
            <a:chOff x="8913136" y="7521190"/>
            <a:chExt cx="8123810" cy="2142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13136" y="7521190"/>
              <a:ext cx="8123810" cy="2142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8912584" y="5737413"/>
            <a:ext cx="8123810" cy="21429"/>
            <a:chOff x="8912584" y="5737413"/>
            <a:chExt cx="8123810" cy="2142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12584" y="5737413"/>
              <a:ext cx="8123810" cy="21429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874232" y="4527911"/>
            <a:ext cx="2648191" cy="900191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187002" y="6222011"/>
            <a:ext cx="2396781" cy="93100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998945" y="7992454"/>
            <a:ext cx="2548600" cy="92148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-234818" y="-156747"/>
            <a:ext cx="1044342" cy="10748423"/>
            <a:chOff x="-234818" y="-156747"/>
            <a:chExt cx="1044342" cy="10748423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-234818" y="-156747"/>
              <a:ext cx="1044342" cy="10748423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844861" y="4880131"/>
            <a:ext cx="8017650" cy="4048362"/>
            <a:chOff x="844861" y="4880131"/>
            <a:chExt cx="8017650" cy="4048362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4861" y="4880131"/>
              <a:ext cx="8017650" cy="4048362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42745" y="3184859"/>
            <a:ext cx="3807839" cy="883315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352441" y="3161997"/>
            <a:ext cx="3003931" cy="622137"/>
            <a:chOff x="1352441" y="3161997"/>
            <a:chExt cx="3003931" cy="622137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362666" y="3161997"/>
              <a:ext cx="2993706" cy="30674"/>
              <a:chOff x="1362666" y="3161997"/>
              <a:chExt cx="2993706" cy="30674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362666" y="3161997"/>
                <a:ext cx="2993706" cy="30674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061037" y="3462057"/>
              <a:ext cx="613482" cy="30674"/>
              <a:chOff x="1061037" y="3462057"/>
              <a:chExt cx="613482" cy="30674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 rot="5400000">
                <a:off x="1061037" y="3462057"/>
                <a:ext cx="613482" cy="30674"/>
              </a:xfrm>
              <a:prstGeom prst="rect">
                <a:avLst/>
              </a:prstGeom>
            </p:spPr>
          </p:pic>
        </p:grpSp>
      </p:grpSp>
      <p:grpSp>
        <p:nvGrpSpPr>
          <p:cNvPr id="1019" name="그룹 1019"/>
          <p:cNvGrpSpPr/>
          <p:nvPr/>
        </p:nvGrpSpPr>
        <p:grpSpPr>
          <a:xfrm>
            <a:off x="12347373" y="6049664"/>
            <a:ext cx="4403299" cy="1170398"/>
            <a:chOff x="12347373" y="6049664"/>
            <a:chExt cx="4403299" cy="1170398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455896" y="5976893"/>
              <a:ext cx="4477683" cy="1461483"/>
            </a:xfrm>
            <a:prstGeom prst="rect">
              <a:avLst/>
            </a:prstGeom>
          </p:spPr>
        </p:pic>
        <p:grpSp>
          <p:nvGrpSpPr>
            <p:cNvPr id="1020" name="그룹 1020"/>
            <p:cNvGrpSpPr/>
            <p:nvPr/>
          </p:nvGrpSpPr>
          <p:grpSpPr>
            <a:xfrm>
              <a:off x="12347373" y="6173300"/>
              <a:ext cx="78497" cy="78497"/>
              <a:chOff x="12347373" y="6173300"/>
              <a:chExt cx="78497" cy="78497"/>
            </a:xfrm>
          </p:grpSpPr>
          <p:pic>
            <p:nvPicPr>
              <p:cNvPr id="63" name="Object 62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2347373" y="6173300"/>
                <a:ext cx="78497" cy="78497"/>
              </a:xfrm>
              <a:prstGeom prst="rect">
                <a:avLst/>
              </a:prstGeom>
            </p:spPr>
          </p:pic>
        </p:grpSp>
      </p:grpSp>
      <p:grpSp>
        <p:nvGrpSpPr>
          <p:cNvPr id="1021" name="그룹 1021"/>
          <p:cNvGrpSpPr/>
          <p:nvPr/>
        </p:nvGrpSpPr>
        <p:grpSpPr>
          <a:xfrm>
            <a:off x="12313087" y="7945819"/>
            <a:ext cx="4403299" cy="1170398"/>
            <a:chOff x="12313087" y="7945819"/>
            <a:chExt cx="4403299" cy="1170398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412086" y="7848791"/>
              <a:ext cx="4387741" cy="1436141"/>
            </a:xfrm>
            <a:prstGeom prst="rect">
              <a:avLst/>
            </a:prstGeom>
          </p:spPr>
        </p:pic>
        <p:grpSp>
          <p:nvGrpSpPr>
            <p:cNvPr id="1022" name="그룹 1022"/>
            <p:cNvGrpSpPr/>
            <p:nvPr/>
          </p:nvGrpSpPr>
          <p:grpSpPr>
            <a:xfrm>
              <a:off x="12313087" y="8069458"/>
              <a:ext cx="78497" cy="78497"/>
              <a:chOff x="12313087" y="8069458"/>
              <a:chExt cx="78497" cy="78497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2313087" y="8069458"/>
                <a:ext cx="78497" cy="7849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2023-12-07T16:51:32Z</dcterms:created>
  <dcterms:modified xsi:type="dcterms:W3CDTF">2023-12-07T16:51:32Z</dcterms:modified>
</cp:coreProperties>
</file>