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7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6.png"/><Relationship Id="rId5" Type="http://schemas.openxmlformats.org/officeDocument/2006/relationships/image" Target="../media/image4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3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7.png"/><Relationship Id="rId7" Type="http://schemas.openxmlformats.org/officeDocument/2006/relationships/image" Target="../media/image112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3.png"/><Relationship Id="rId5" Type="http://schemas.openxmlformats.org/officeDocument/2006/relationships/image" Target="../media/image4.png"/><Relationship Id="rId15" Type="http://schemas.openxmlformats.org/officeDocument/2006/relationships/image" Target="../media/image127.png"/><Relationship Id="rId10" Type="http://schemas.openxmlformats.org/officeDocument/2006/relationships/image" Target="../media/image115.png"/><Relationship Id="rId19" Type="http://schemas.openxmlformats.org/officeDocument/2006/relationships/image" Target="../media/image131.png"/><Relationship Id="rId4" Type="http://schemas.openxmlformats.org/officeDocument/2006/relationships/image" Target="../media/image3.png"/><Relationship Id="rId9" Type="http://schemas.openxmlformats.org/officeDocument/2006/relationships/image" Target="../media/image122.png"/><Relationship Id="rId1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0.png"/><Relationship Id="rId1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39.png"/><Relationship Id="rId17" Type="http://schemas.openxmlformats.org/officeDocument/2006/relationships/image" Target="../media/image143.png"/><Relationship Id="rId2" Type="http://schemas.openxmlformats.org/officeDocument/2006/relationships/image" Target="../media/image1.png"/><Relationship Id="rId16" Type="http://schemas.openxmlformats.org/officeDocument/2006/relationships/image" Target="../media/image125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5" Type="http://schemas.openxmlformats.org/officeDocument/2006/relationships/image" Target="../media/image142.png"/><Relationship Id="rId10" Type="http://schemas.openxmlformats.org/officeDocument/2006/relationships/image" Target="../media/image7.png"/><Relationship Id="rId19" Type="http://schemas.openxmlformats.org/officeDocument/2006/relationships/image" Target="../media/image145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41.png"/><Relationship Id="rId21" Type="http://schemas.openxmlformats.org/officeDocument/2006/relationships/image" Target="../media/image159.png"/><Relationship Id="rId7" Type="http://schemas.openxmlformats.org/officeDocument/2006/relationships/image" Target="../media/image148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5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43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5.png"/><Relationship Id="rId5" Type="http://schemas.openxmlformats.org/officeDocument/2006/relationships/image" Target="../media/image4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19" Type="http://schemas.openxmlformats.org/officeDocument/2006/relationships/image" Target="../media/image125.png"/><Relationship Id="rId4" Type="http://schemas.openxmlformats.org/officeDocument/2006/relationships/image" Target="../media/image3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88.png"/><Relationship Id="rId18" Type="http://schemas.openxmlformats.org/officeDocument/2006/relationships/image" Target="../media/image191.png"/><Relationship Id="rId26" Type="http://schemas.openxmlformats.org/officeDocument/2006/relationships/image" Target="../media/image199.png"/><Relationship Id="rId3" Type="http://schemas.openxmlformats.org/officeDocument/2006/relationships/image" Target="../media/image3.png"/><Relationship Id="rId21" Type="http://schemas.openxmlformats.org/officeDocument/2006/relationships/image" Target="../media/image194.png"/><Relationship Id="rId7" Type="http://schemas.openxmlformats.org/officeDocument/2006/relationships/image" Target="../media/image123.png"/><Relationship Id="rId12" Type="http://schemas.openxmlformats.org/officeDocument/2006/relationships/image" Target="../media/image131.png"/><Relationship Id="rId17" Type="http://schemas.openxmlformats.org/officeDocument/2006/relationships/image" Target="../media/image7.png"/><Relationship Id="rId25" Type="http://schemas.openxmlformats.org/officeDocument/2006/relationships/image" Target="../media/image198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193.png"/><Relationship Id="rId29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7.png"/><Relationship Id="rId24" Type="http://schemas.openxmlformats.org/officeDocument/2006/relationships/image" Target="../media/image197.png"/><Relationship Id="rId5" Type="http://schemas.openxmlformats.org/officeDocument/2006/relationships/image" Target="../media/image183.png"/><Relationship Id="rId15" Type="http://schemas.openxmlformats.org/officeDocument/2006/relationships/image" Target="../media/image190.png"/><Relationship Id="rId23" Type="http://schemas.openxmlformats.org/officeDocument/2006/relationships/image" Target="../media/image196.png"/><Relationship Id="rId28" Type="http://schemas.openxmlformats.org/officeDocument/2006/relationships/image" Target="../media/image201.png"/><Relationship Id="rId10" Type="http://schemas.openxmlformats.org/officeDocument/2006/relationships/image" Target="../media/image186.png"/><Relationship Id="rId19" Type="http://schemas.openxmlformats.org/officeDocument/2006/relationships/image" Target="../media/image192.png"/><Relationship Id="rId4" Type="http://schemas.openxmlformats.org/officeDocument/2006/relationships/image" Target="../media/image5.png"/><Relationship Id="rId9" Type="http://schemas.openxmlformats.org/officeDocument/2006/relationships/image" Target="../media/image185.png"/><Relationship Id="rId14" Type="http://schemas.openxmlformats.org/officeDocument/2006/relationships/image" Target="../media/image189.png"/><Relationship Id="rId22" Type="http://schemas.openxmlformats.org/officeDocument/2006/relationships/image" Target="../media/image195.png"/><Relationship Id="rId27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png"/><Relationship Id="rId18" Type="http://schemas.openxmlformats.org/officeDocument/2006/relationships/image" Target="../media/image210.png"/><Relationship Id="rId26" Type="http://schemas.openxmlformats.org/officeDocument/2006/relationships/image" Target="../media/image216.png"/><Relationship Id="rId21" Type="http://schemas.openxmlformats.org/officeDocument/2006/relationships/image" Target="../media/image213.png"/><Relationship Id="rId34" Type="http://schemas.openxmlformats.org/officeDocument/2006/relationships/image" Target="../media/image221.png"/><Relationship Id="rId7" Type="http://schemas.openxmlformats.org/officeDocument/2006/relationships/image" Target="../media/image148.png"/><Relationship Id="rId12" Type="http://schemas.openxmlformats.org/officeDocument/2006/relationships/image" Target="../media/image205.png"/><Relationship Id="rId17" Type="http://schemas.openxmlformats.org/officeDocument/2006/relationships/image" Target="../media/image59.png"/><Relationship Id="rId25" Type="http://schemas.openxmlformats.org/officeDocument/2006/relationships/image" Target="../media/image123.png"/><Relationship Id="rId33" Type="http://schemas.openxmlformats.org/officeDocument/2006/relationships/image" Target="../media/image200.png"/><Relationship Id="rId2" Type="http://schemas.openxmlformats.org/officeDocument/2006/relationships/image" Target="../media/image40.png"/><Relationship Id="rId16" Type="http://schemas.openxmlformats.org/officeDocument/2006/relationships/image" Target="../media/image209.png"/><Relationship Id="rId20" Type="http://schemas.openxmlformats.org/officeDocument/2006/relationships/image" Target="../media/image212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image" Target="../media/image204.png"/><Relationship Id="rId24" Type="http://schemas.openxmlformats.org/officeDocument/2006/relationships/image" Target="../media/image184.png"/><Relationship Id="rId32" Type="http://schemas.openxmlformats.org/officeDocument/2006/relationships/image" Target="../media/image220.png"/><Relationship Id="rId37" Type="http://schemas.openxmlformats.org/officeDocument/2006/relationships/image" Target="../media/image224.png"/><Relationship Id="rId5" Type="http://schemas.openxmlformats.org/officeDocument/2006/relationships/image" Target="../media/image5.png"/><Relationship Id="rId15" Type="http://schemas.openxmlformats.org/officeDocument/2006/relationships/image" Target="../media/image208.png"/><Relationship Id="rId23" Type="http://schemas.openxmlformats.org/officeDocument/2006/relationships/image" Target="../media/image215.png"/><Relationship Id="rId28" Type="http://schemas.openxmlformats.org/officeDocument/2006/relationships/image" Target="../media/image131.png"/><Relationship Id="rId36" Type="http://schemas.openxmlformats.org/officeDocument/2006/relationships/image" Target="../media/image223.png"/><Relationship Id="rId10" Type="http://schemas.openxmlformats.org/officeDocument/2006/relationships/image" Target="../media/image43.png"/><Relationship Id="rId19" Type="http://schemas.openxmlformats.org/officeDocument/2006/relationships/image" Target="../media/image211.png"/><Relationship Id="rId31" Type="http://schemas.openxmlformats.org/officeDocument/2006/relationships/image" Target="../media/image198.pn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207.png"/><Relationship Id="rId22" Type="http://schemas.openxmlformats.org/officeDocument/2006/relationships/image" Target="../media/image214.png"/><Relationship Id="rId27" Type="http://schemas.openxmlformats.org/officeDocument/2006/relationships/image" Target="../media/image217.png"/><Relationship Id="rId30" Type="http://schemas.openxmlformats.org/officeDocument/2006/relationships/image" Target="../media/image219.png"/><Relationship Id="rId35" Type="http://schemas.openxmlformats.org/officeDocument/2006/relationships/image" Target="../media/image222.png"/><Relationship Id="rId8" Type="http://schemas.openxmlformats.org/officeDocument/2006/relationships/image" Target="../media/image46.png"/><Relationship Id="rId3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27.png"/><Relationship Id="rId3" Type="http://schemas.openxmlformats.org/officeDocument/2006/relationships/image" Target="../media/image41.png"/><Relationship Id="rId7" Type="http://schemas.openxmlformats.org/officeDocument/2006/relationships/image" Target="../media/image148.png"/><Relationship Id="rId12" Type="http://schemas.openxmlformats.org/officeDocument/2006/relationships/image" Target="../media/image2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image" Target="../media/image225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2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hyperlink" Target="https://www.youtube.com/watch?v=yhNmBhqTM4Q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1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30.png"/><Relationship Id="rId14" Type="http://schemas.openxmlformats.org/officeDocument/2006/relationships/hyperlink" Target="https://www.youtube.com/watch?v=nbvIODyRSA8&amp;t=92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7.png"/><Relationship Id="rId7" Type="http://schemas.openxmlformats.org/officeDocument/2006/relationships/image" Target="../media/image2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7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0.png"/><Relationship Id="rId5" Type="http://schemas.openxmlformats.org/officeDocument/2006/relationships/image" Target="../media/image5.png"/><Relationship Id="rId10" Type="http://schemas.openxmlformats.org/officeDocument/2006/relationships/image" Target="../media/image238.png"/><Relationship Id="rId4" Type="http://schemas.openxmlformats.org/officeDocument/2006/relationships/image" Target="../media/image4.png"/><Relationship Id="rId9" Type="http://schemas.openxmlformats.org/officeDocument/2006/relationships/image" Target="../media/image2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1.png"/><Relationship Id="rId26" Type="http://schemas.openxmlformats.org/officeDocument/2006/relationships/image" Target="../media/image68.png"/><Relationship Id="rId3" Type="http://schemas.openxmlformats.org/officeDocument/2006/relationships/image" Target="../media/image41.png"/><Relationship Id="rId21" Type="http://schemas.openxmlformats.org/officeDocument/2006/relationships/image" Target="../media/image52.png"/><Relationship Id="rId7" Type="http://schemas.openxmlformats.org/officeDocument/2006/relationships/image" Target="../media/image5.png"/><Relationship Id="rId12" Type="http://schemas.openxmlformats.org/officeDocument/2006/relationships/image" Target="../media/image49.png"/><Relationship Id="rId17" Type="http://schemas.openxmlformats.org/officeDocument/2006/relationships/image" Target="../media/image60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6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2.png"/><Relationship Id="rId15" Type="http://schemas.openxmlformats.org/officeDocument/2006/relationships/image" Target="../media/image58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46.png"/><Relationship Id="rId19" Type="http://schemas.openxmlformats.org/officeDocument/2006/relationships/image" Target="../media/image62.png"/><Relationship Id="rId31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55.png"/><Relationship Id="rId14" Type="http://schemas.openxmlformats.org/officeDocument/2006/relationships/image" Target="../media/image57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8.png"/><Relationship Id="rId18" Type="http://schemas.openxmlformats.org/officeDocument/2006/relationships/image" Target="../media/image80.pn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40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7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76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0.png"/><Relationship Id="rId18" Type="http://schemas.openxmlformats.org/officeDocument/2006/relationships/image" Target="../media/image85.png"/><Relationship Id="rId3" Type="http://schemas.openxmlformats.org/officeDocument/2006/relationships/image" Target="../media/image41.png"/><Relationship Id="rId21" Type="http://schemas.openxmlformats.org/officeDocument/2006/relationships/image" Target="../media/image79.png"/><Relationship Id="rId7" Type="http://schemas.openxmlformats.org/officeDocument/2006/relationships/image" Target="../media/image5.png"/><Relationship Id="rId12" Type="http://schemas.openxmlformats.org/officeDocument/2006/relationships/image" Target="../media/image78.png"/><Relationship Id="rId17" Type="http://schemas.openxmlformats.org/officeDocument/2006/relationships/image" Target="../media/image84.png"/><Relationship Id="rId25" Type="http://schemas.openxmlformats.org/officeDocument/2006/relationships/image" Target="../media/image91.png"/><Relationship Id="rId2" Type="http://schemas.openxmlformats.org/officeDocument/2006/relationships/image" Target="../media/image40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6.png"/><Relationship Id="rId24" Type="http://schemas.openxmlformats.org/officeDocument/2006/relationships/image" Target="../media/image90.png"/><Relationship Id="rId5" Type="http://schemas.openxmlformats.org/officeDocument/2006/relationships/image" Target="../media/image42.png"/><Relationship Id="rId15" Type="http://schemas.openxmlformats.org/officeDocument/2006/relationships/image" Target="../media/image82.png"/><Relationship Id="rId23" Type="http://schemas.openxmlformats.org/officeDocument/2006/relationships/image" Target="../media/image89.png"/><Relationship Id="rId10" Type="http://schemas.openxmlformats.org/officeDocument/2006/relationships/image" Target="../media/image46.png"/><Relationship Id="rId19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81.png"/><Relationship Id="rId14" Type="http://schemas.openxmlformats.org/officeDocument/2006/relationships/image" Target="../media/image57.png"/><Relationship Id="rId22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6.png"/><Relationship Id="rId1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4.png"/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103.png"/><Relationship Id="rId5" Type="http://schemas.openxmlformats.org/officeDocument/2006/relationships/image" Target="../media/image101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2.png"/><Relationship Id="rId1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openxmlformats.org/officeDocument/2006/relationships/image" Target="../media/image10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8369300"/>
            <a:ext cx="16649700" cy="1244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1600" y="1371600"/>
            <a:ext cx="292100" cy="190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00" y="8356600"/>
            <a:ext cx="16637000" cy="25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00" y="3683000"/>
            <a:ext cx="17183100" cy="397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65000" y="8674100"/>
            <a:ext cx="6451600" cy="660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8100" y="2159000"/>
            <a:ext cx="1320800" cy="1320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5400" y="1739900"/>
            <a:ext cx="2997200" cy="2997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9900" y="6604000"/>
            <a:ext cx="10490200" cy="1079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5900" y="6654800"/>
            <a:ext cx="8559800" cy="1435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7700" y="6769100"/>
            <a:ext cx="6731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0" y="1155700"/>
            <a:ext cx="698500" cy="67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3600" y="3657600"/>
            <a:ext cx="3390900" cy="1181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0200" y="5041900"/>
            <a:ext cx="4483100" cy="2819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6700" y="5626100"/>
            <a:ext cx="4292600" cy="25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300" y="1371600"/>
            <a:ext cx="11087100" cy="2235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3900" y="4610100"/>
            <a:ext cx="4330700" cy="1181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6100" y="6083300"/>
            <a:ext cx="4241800" cy="6604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3700" y="4699000"/>
            <a:ext cx="4292600" cy="25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00" y="6146800"/>
            <a:ext cx="5410200" cy="6477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6900" y="5676900"/>
            <a:ext cx="4279900" cy="25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900" y="4584700"/>
            <a:ext cx="40005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0" y="1155700"/>
            <a:ext cx="698500" cy="67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300" y="2933700"/>
            <a:ext cx="3251200" cy="838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000" y="3848100"/>
            <a:ext cx="4279900" cy="56642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100" y="3695700"/>
            <a:ext cx="4292600" cy="25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5700" y="3086100"/>
            <a:ext cx="1130300" cy="406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2997200"/>
            <a:ext cx="1282700" cy="647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7400" y="1333500"/>
            <a:ext cx="11252200" cy="2235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63500" y="2933700"/>
            <a:ext cx="4076700" cy="838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36400" y="3975100"/>
            <a:ext cx="4622800" cy="29083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3700" y="3695700"/>
            <a:ext cx="4292600" cy="25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5900" y="3822700"/>
            <a:ext cx="4508500" cy="39116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700" y="3721100"/>
            <a:ext cx="4292600" cy="254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1600" y="3086100"/>
            <a:ext cx="1130300" cy="406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9200" y="2997200"/>
            <a:ext cx="1282700" cy="6477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2200" y="2997200"/>
            <a:ext cx="2743200" cy="12065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3800" y="3086100"/>
            <a:ext cx="1130300" cy="406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21400" y="2997200"/>
            <a:ext cx="12827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1892300" y="3670300"/>
            <a:ext cx="2082800" cy="219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0" y="5930900"/>
            <a:ext cx="2514600" cy="660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5448300" y="4533900"/>
            <a:ext cx="2082800" cy="2197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900" y="6769100"/>
            <a:ext cx="2349500" cy="660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">
            <a:off x="8597900" y="4445000"/>
            <a:ext cx="2082800" cy="219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0" y="6845300"/>
            <a:ext cx="2705100" cy="66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800" y="4381500"/>
            <a:ext cx="1905000" cy="8255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200" y="4978400"/>
            <a:ext cx="1397000" cy="1397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4300" y="4953000"/>
            <a:ext cx="1257300" cy="1181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88700" y="5143500"/>
            <a:ext cx="1727200" cy="1727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59200" y="1155700"/>
            <a:ext cx="698500" cy="6858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7400" y="1371600"/>
            <a:ext cx="11252200" cy="2235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4100" y="7213600"/>
            <a:ext cx="3416300" cy="863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1100" y="6438900"/>
            <a:ext cx="3327400" cy="2501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2000" y="7302500"/>
            <a:ext cx="2387600" cy="1193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68200" y="5537200"/>
            <a:ext cx="55753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5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0" y="1168400"/>
            <a:ext cx="698500" cy="673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1460500"/>
            <a:ext cx="36195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900" y="1460500"/>
            <a:ext cx="6858000" cy="25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1905000"/>
            <a:ext cx="7124700" cy="2082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2000" y="3822700"/>
            <a:ext cx="2057400" cy="1295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500" y="4787900"/>
            <a:ext cx="5410200" cy="26035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3026029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5800" y="4572000"/>
            <a:ext cx="4533900" cy="254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0100" y="3924300"/>
            <a:ext cx="1206500" cy="419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2300" y="3810000"/>
            <a:ext cx="1358900" cy="7112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2692400"/>
            <a:ext cx="6565900" cy="127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3695700"/>
            <a:ext cx="6565900" cy="127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88500" y="3073400"/>
            <a:ext cx="1206500" cy="4191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3400" y="2971800"/>
            <a:ext cx="1371600" cy="69850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88500" y="2032000"/>
            <a:ext cx="1206500" cy="4191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8000" y="1930400"/>
            <a:ext cx="1358900" cy="711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72800" y="1955800"/>
            <a:ext cx="2222500" cy="11811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72800" y="2997200"/>
            <a:ext cx="1384300" cy="11811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000" y="4737100"/>
            <a:ext cx="6565900" cy="127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000" y="5740400"/>
            <a:ext cx="6565900" cy="12700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13900" y="4089400"/>
            <a:ext cx="1206500" cy="4191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61500" y="3987800"/>
            <a:ext cx="1358900" cy="698500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13900" y="5118100"/>
            <a:ext cx="1206500" cy="4191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1500" y="5016500"/>
            <a:ext cx="1358900" cy="6985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10900" y="4000500"/>
            <a:ext cx="3314700" cy="11811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010900" y="5041900"/>
            <a:ext cx="1384300" cy="11811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000" y="6794500"/>
            <a:ext cx="6565900" cy="12700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53" name="Picture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000" y="7797800"/>
            <a:ext cx="6565900" cy="12700"/>
          </a:xfrm>
          <a:prstGeom prst="rect">
            <a:avLst/>
          </a:prstGeom>
        </p:spPr>
      </p:pic>
      <p:grpSp>
        <p:nvGrpSpPr>
          <p:cNvPr id="54" name="Group 5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13900" y="6134100"/>
            <a:ext cx="1206500" cy="41910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48800" y="6045200"/>
            <a:ext cx="1397000" cy="698500"/>
          </a:xfrm>
          <a:prstGeom prst="rect">
            <a:avLst/>
          </a:prstGeom>
        </p:spPr>
      </p:pic>
      <p:grpSp>
        <p:nvGrpSpPr>
          <p:cNvPr id="57" name="Group 5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13900" y="7175500"/>
            <a:ext cx="1206500" cy="4191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61500" y="7073900"/>
            <a:ext cx="1358900" cy="6985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010900" y="6057900"/>
            <a:ext cx="3060700" cy="11811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010900" y="7099300"/>
            <a:ext cx="1778000" cy="118110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>
            <a:off x="2147483647" y="2147483647"/>
            <a:ext cx="2147483647" cy="246341900"/>
            <a:chOff x="0" y="0"/>
            <a:chExt cx="0" cy="0"/>
          </a:xfrm>
        </p:grpSpPr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9900" y="8839200"/>
            <a:ext cx="6565900" cy="12700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5" name="Picture 6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88500" y="8191500"/>
            <a:ext cx="1206500" cy="4191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10700" y="8089900"/>
            <a:ext cx="1371600" cy="6985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972800" y="8102600"/>
            <a:ext cx="28829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00" y="1155700"/>
            <a:ext cx="698500" cy="67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300" y="6375400"/>
            <a:ext cx="2997200" cy="1651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600" y="7391400"/>
            <a:ext cx="3746500" cy="1422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972689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9900" y="7302500"/>
            <a:ext cx="4457700" cy="25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4500" y="7391400"/>
            <a:ext cx="5105400" cy="14224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972689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9900" y="7302500"/>
            <a:ext cx="4457700" cy="25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3225800"/>
            <a:ext cx="2425700" cy="2425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7300" y="3225800"/>
            <a:ext cx="3086100" cy="25400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4200" y="6667500"/>
            <a:ext cx="1181100" cy="419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6400" y="6565900"/>
            <a:ext cx="1333500" cy="673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34700" y="6578600"/>
            <a:ext cx="3200400" cy="12573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9300" y="6667500"/>
            <a:ext cx="1181100" cy="419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4200" y="6565900"/>
            <a:ext cx="1333500" cy="660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75000" y="1308100"/>
            <a:ext cx="112522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0" y="3213100"/>
            <a:ext cx="3657600" cy="1168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700" y="3086100"/>
            <a:ext cx="61976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882900"/>
            <a:ext cx="1130300" cy="406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600" y="2781300"/>
            <a:ext cx="1282700" cy="647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4800" y="3162300"/>
            <a:ext cx="3340100" cy="1168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0" y="3086100"/>
            <a:ext cx="6197600" cy="25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2882900"/>
            <a:ext cx="1130300" cy="406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3700" y="2794000"/>
            <a:ext cx="1282700" cy="635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9700" y="4559300"/>
            <a:ext cx="2755900" cy="11684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4432300"/>
            <a:ext cx="6197600" cy="25400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1000" y="4241800"/>
            <a:ext cx="1130300" cy="406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8600" y="4140200"/>
            <a:ext cx="1282700" cy="647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63200" y="4546600"/>
            <a:ext cx="3340100" cy="11684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00" y="4432300"/>
            <a:ext cx="6197600" cy="254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0700" y="4241800"/>
            <a:ext cx="1130300" cy="406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8300" y="4140200"/>
            <a:ext cx="1282700" cy="6350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10000" y="1168400"/>
            <a:ext cx="635000" cy="6096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2500" y="1282700"/>
            <a:ext cx="10922000" cy="2209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4300" y="5880100"/>
            <a:ext cx="3086100" cy="7747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5778500"/>
            <a:ext cx="6197600" cy="254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0" y="5588000"/>
            <a:ext cx="1130300" cy="4064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5900" y="5499100"/>
            <a:ext cx="1282700" cy="6477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26700" y="5842000"/>
            <a:ext cx="2260600" cy="774700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00" y="5778500"/>
            <a:ext cx="6197600" cy="25400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700" y="5588000"/>
            <a:ext cx="1130300" cy="4064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58300" y="5486400"/>
            <a:ext cx="1282700" cy="6477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79700" y="7353300"/>
            <a:ext cx="5054600" cy="11684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300" y="7226300"/>
            <a:ext cx="6197600" cy="25400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3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1000" y="7023100"/>
            <a:ext cx="1130300" cy="4064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85900" y="6934200"/>
            <a:ext cx="1282700" cy="6350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64800" y="7340600"/>
            <a:ext cx="6045200" cy="1155700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00" y="7226300"/>
            <a:ext cx="6197600" cy="25400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0700" y="7023100"/>
            <a:ext cx="1130300" cy="4064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58300" y="6934200"/>
            <a:ext cx="1282700" cy="6477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27300" y="8610600"/>
            <a:ext cx="6337300" cy="115570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700" y="8483600"/>
            <a:ext cx="6197600" cy="25400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5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8293100"/>
            <a:ext cx="1130300" cy="4064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24000" y="8204200"/>
            <a:ext cx="1282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5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1100" y="1181100"/>
            <a:ext cx="800100" cy="647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1460500"/>
            <a:ext cx="36195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900" y="1460500"/>
            <a:ext cx="6858000" cy="25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000" y="1384300"/>
            <a:ext cx="8839200" cy="2019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0100" y="3530600"/>
            <a:ext cx="4546600" cy="10795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62331200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4700" y="3467100"/>
            <a:ext cx="5689600" cy="254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0300" y="3276600"/>
            <a:ext cx="1041400" cy="368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0" y="3187700"/>
            <a:ext cx="1181100" cy="609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5800" y="4775200"/>
            <a:ext cx="4381500" cy="7239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62331200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9300" y="4711700"/>
            <a:ext cx="5689600" cy="254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4900" y="4521200"/>
            <a:ext cx="1041400" cy="3683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2500" y="4432300"/>
            <a:ext cx="1168400" cy="609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2000" y="5981700"/>
            <a:ext cx="3276600" cy="7239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147483647" y="2147483647"/>
            <a:ext cx="2147483647" cy="262331200"/>
            <a:chOff x="0" y="0"/>
            <a:chExt cx="0" cy="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9300" y="5943600"/>
            <a:ext cx="5689600" cy="254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900" y="5753100"/>
            <a:ext cx="1041400" cy="3683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200" y="5664200"/>
            <a:ext cx="1168400" cy="6096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900" y="7340600"/>
            <a:ext cx="5181600" cy="7239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2623312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9300" y="7264400"/>
            <a:ext cx="5689600" cy="254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4900" y="7086600"/>
            <a:ext cx="1041400" cy="3683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200" y="6997700"/>
            <a:ext cx="1181100" cy="6096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98100" y="2336800"/>
            <a:ext cx="3911600" cy="1168400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85400" y="2247900"/>
            <a:ext cx="6197600" cy="25400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69400" y="2044700"/>
            <a:ext cx="1130300" cy="4064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17000" y="1955800"/>
            <a:ext cx="1282700" cy="6477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83800" y="3708400"/>
            <a:ext cx="6400800" cy="11684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47300" y="3606800"/>
            <a:ext cx="6197600" cy="25400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3" name="Picture 5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00" y="3403600"/>
            <a:ext cx="1130300" cy="4064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91600" y="3314700"/>
            <a:ext cx="1282700" cy="6477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72700" y="5029200"/>
            <a:ext cx="4737100" cy="1168400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47300" y="4953000"/>
            <a:ext cx="6197600" cy="25400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4000" y="4749800"/>
            <a:ext cx="1130300" cy="4064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978900" y="4660900"/>
            <a:ext cx="1282700" cy="635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198100" y="6172200"/>
            <a:ext cx="3594100" cy="116840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47300" y="6070600"/>
            <a:ext cx="6197600" cy="25400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5" name="Picture 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00" y="5867400"/>
            <a:ext cx="1130300" cy="4064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91600" y="5778500"/>
            <a:ext cx="1282700" cy="6477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172700" y="7277100"/>
            <a:ext cx="4089400" cy="1168400"/>
          </a:xfrm>
          <a:prstGeom prst="rect">
            <a:avLst/>
          </a:prstGeom>
        </p:spPr>
      </p:pic>
      <p:grpSp>
        <p:nvGrpSpPr>
          <p:cNvPr id="68" name="Group 68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69" name="Picture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47300" y="7200900"/>
            <a:ext cx="6197600" cy="25400"/>
          </a:xfrm>
          <a:prstGeom prst="rect">
            <a:avLst/>
          </a:prstGeom>
        </p:spPr>
      </p:pic>
      <p:grpSp>
        <p:nvGrpSpPr>
          <p:cNvPr id="70" name="Group 7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1" name="Picture 7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4000" y="6997700"/>
            <a:ext cx="1130300" cy="406400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91600" y="6908800"/>
            <a:ext cx="1282700" cy="647700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198100" y="8470900"/>
            <a:ext cx="4673600" cy="1168400"/>
          </a:xfrm>
          <a:prstGeom prst="rect">
            <a:avLst/>
          </a:prstGeom>
        </p:spPr>
      </p:pic>
      <p:grpSp>
        <p:nvGrpSpPr>
          <p:cNvPr id="74" name="Group 7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75" name="Picture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47300" y="8356600"/>
            <a:ext cx="6197600" cy="25400"/>
          </a:xfrm>
          <a:prstGeom prst="rect">
            <a:avLst/>
          </a:prstGeom>
        </p:spPr>
      </p:pic>
      <p:grpSp>
        <p:nvGrpSpPr>
          <p:cNvPr id="76" name="Group 7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7" name="Picture 7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00" y="8153400"/>
            <a:ext cx="1130300" cy="40640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42400" y="8064500"/>
            <a:ext cx="12319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5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1100" y="1181100"/>
            <a:ext cx="800100" cy="647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1460500"/>
            <a:ext cx="36195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900" y="1460500"/>
            <a:ext cx="6858000" cy="25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1397000"/>
            <a:ext cx="7150100" cy="2082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00" y="3073400"/>
            <a:ext cx="6997700" cy="1104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600" y="4508500"/>
            <a:ext cx="7264400" cy="3048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9000" y="2463800"/>
            <a:ext cx="89916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1600" y="1371600"/>
            <a:ext cx="292100" cy="19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00" y="1219200"/>
            <a:ext cx="13716000" cy="299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800" y="7048500"/>
            <a:ext cx="16649700" cy="25654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7048500"/>
            <a:ext cx="16637000" cy="25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0200" y="3314700"/>
            <a:ext cx="5130800" cy="2882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2900" y="3225800"/>
            <a:ext cx="4953000" cy="2781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3875F1-3178-BC55-5CFB-79A8F89B48BB}"/>
              </a:ext>
            </a:extLst>
          </p:cNvPr>
          <p:cNvSpPr txBox="1"/>
          <p:nvPr/>
        </p:nvSpPr>
        <p:spPr>
          <a:xfrm>
            <a:off x="10414000" y="61087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hlinkClick r:id="rId13"/>
              </a:rPr>
              <a:t>디지털 중독 치료</a:t>
            </a:r>
            <a:r>
              <a:rPr lang="en-US" altLang="ko-KR" dirty="0">
                <a:hlinkClick r:id="rId13"/>
              </a:rPr>
              <a:t>, </a:t>
            </a:r>
            <a:r>
              <a:rPr lang="ko-KR" altLang="en-US" dirty="0">
                <a:hlinkClick r:id="rId13"/>
              </a:rPr>
              <a:t>디지털 </a:t>
            </a:r>
            <a:r>
              <a:rPr lang="ko-KR" altLang="en-US" dirty="0" err="1">
                <a:hlinkClick r:id="rId13"/>
              </a:rPr>
              <a:t>디톡스</a:t>
            </a:r>
            <a:r>
              <a:rPr lang="ko-KR" altLang="en-US" dirty="0">
                <a:hlinkClick r:id="rId13"/>
              </a:rPr>
              <a:t> </a:t>
            </a:r>
            <a:r>
              <a:rPr lang="en-US" altLang="ko-KR" dirty="0">
                <a:hlinkClick r:id="rId13"/>
              </a:rPr>
              <a:t>[</a:t>
            </a:r>
            <a:r>
              <a:rPr lang="ko-KR" altLang="en-US" dirty="0">
                <a:hlinkClick r:id="rId13"/>
              </a:rPr>
              <a:t>건강플러스</a:t>
            </a:r>
            <a:r>
              <a:rPr lang="en-US" altLang="ko-KR" dirty="0">
                <a:hlinkClick r:id="rId13"/>
              </a:rPr>
              <a:t>] (youtube.com)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4647BE-205E-A272-AC41-1D299FED6C5C}"/>
              </a:ext>
            </a:extLst>
          </p:cNvPr>
          <p:cNvSpPr txBox="1"/>
          <p:nvPr/>
        </p:nvSpPr>
        <p:spPr>
          <a:xfrm>
            <a:off x="2755900" y="6255434"/>
            <a:ext cx="524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4"/>
              </a:rPr>
              <a:t>https://www.youtube.com/watch?v=nbvIODyRSA8&amp;t=92s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1900" y="1168400"/>
            <a:ext cx="685800" cy="67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00" y="1371600"/>
            <a:ext cx="13804900" cy="2146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200" y="3035300"/>
            <a:ext cx="93980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1600" y="1371600"/>
            <a:ext cx="292100" cy="1905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0" y="3492500"/>
            <a:ext cx="29337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800" y="3657600"/>
            <a:ext cx="1892300" cy="838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600" y="4165600"/>
            <a:ext cx="2692400" cy="1117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7100" y="3276600"/>
            <a:ext cx="1193800" cy="419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9300" y="3187700"/>
            <a:ext cx="1346200" cy="6731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3492500"/>
            <a:ext cx="2933700" cy="25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8600" y="3683000"/>
            <a:ext cx="1879600" cy="1257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9700" y="4178300"/>
            <a:ext cx="3200400" cy="11176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7700" y="3276600"/>
            <a:ext cx="1193800" cy="419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2600" y="3187700"/>
            <a:ext cx="1346200" cy="6731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4600" y="3492500"/>
            <a:ext cx="2933700" cy="254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1000" y="3276600"/>
            <a:ext cx="1193800" cy="4191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45900" y="3187700"/>
            <a:ext cx="1346200" cy="6858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0" y="5651500"/>
            <a:ext cx="2933700" cy="25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95600" y="5842000"/>
            <a:ext cx="2755900" cy="8382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9400" y="6299200"/>
            <a:ext cx="3441700" cy="11176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7100" y="5435600"/>
            <a:ext cx="1193800" cy="4191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2000" y="5334000"/>
            <a:ext cx="1346200" cy="6731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5651500"/>
            <a:ext cx="2933700" cy="254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21600" y="5880100"/>
            <a:ext cx="3035300" cy="12573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700" y="5435600"/>
            <a:ext cx="1193800" cy="4191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2600" y="5334000"/>
            <a:ext cx="1384300" cy="6858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941300" y="5892800"/>
            <a:ext cx="50800" cy="127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88000" y="1270000"/>
            <a:ext cx="7734300" cy="2438400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1900" y="5575300"/>
            <a:ext cx="2933700" cy="254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46400" y="8102600"/>
            <a:ext cx="1460500" cy="876300"/>
          </a:xfrm>
          <a:prstGeom prst="rect">
            <a:avLst/>
          </a:prstGeom>
        </p:spPr>
      </p:pic>
      <p:grpSp>
        <p:nvGrpSpPr>
          <p:cNvPr id="49" name="Group 4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98300" y="5372100"/>
            <a:ext cx="1193800" cy="4191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633200" y="5270500"/>
            <a:ext cx="1346200" cy="6858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585700" y="5803900"/>
            <a:ext cx="2768600" cy="1257300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0" y="7886700"/>
            <a:ext cx="2933700" cy="25400"/>
          </a:xfrm>
          <a:prstGeom prst="rect">
            <a:avLst/>
          </a:prstGeom>
        </p:spPr>
      </p:pic>
      <p:grpSp>
        <p:nvGrpSpPr>
          <p:cNvPr id="55" name="Group 5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7100" y="7670800"/>
            <a:ext cx="1193800" cy="4191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32000" y="7581900"/>
            <a:ext cx="1358900" cy="6731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573000" y="3683000"/>
            <a:ext cx="3733800" cy="12573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53400" y="8191500"/>
            <a:ext cx="50800" cy="12700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>
            <a:off x="2147483647" y="2147483647"/>
            <a:ext cx="2147483647" cy="293420800"/>
            <a:chOff x="0" y="0"/>
            <a:chExt cx="0" cy="0"/>
          </a:xfrm>
        </p:grpSpPr>
      </p:grpSp>
      <p:pic>
        <p:nvPicPr>
          <p:cNvPr id="61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700" y="7886700"/>
            <a:ext cx="2933700" cy="2540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400" y="7670800"/>
            <a:ext cx="1193800" cy="4191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58000" y="7581900"/>
            <a:ext cx="1346200" cy="68580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97800" y="8115300"/>
            <a:ext cx="9144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1600" y="1371600"/>
            <a:ext cx="292100" cy="190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2578100"/>
            <a:ext cx="1816100" cy="1816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2032000"/>
            <a:ext cx="5473700" cy="2489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7600" y="3797300"/>
            <a:ext cx="13690600" cy="3975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0" y="7048500"/>
            <a:ext cx="16649700" cy="2565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500" y="7048500"/>
            <a:ext cx="16637000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5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413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00" y="1473200"/>
            <a:ext cx="3619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0" y="1155700"/>
            <a:ext cx="749300" cy="6858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0" y="1460500"/>
            <a:ext cx="6858000" cy="25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5300" y="2971800"/>
            <a:ext cx="7327900" cy="2184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1917700"/>
            <a:ext cx="5524500" cy="762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0800" y="5245100"/>
            <a:ext cx="5676900" cy="3759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7200" y="6794500"/>
            <a:ext cx="2946400" cy="2946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8000" y="1955800"/>
            <a:ext cx="7581900" cy="812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0800" y="2921000"/>
            <a:ext cx="8039100" cy="2070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5245100"/>
            <a:ext cx="5524500" cy="762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800" y="5283200"/>
            <a:ext cx="7924800" cy="8382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7100" y="6400800"/>
            <a:ext cx="88519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5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413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00" y="1473200"/>
            <a:ext cx="3619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95700" y="1168400"/>
            <a:ext cx="749300" cy="660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0" y="1460500"/>
            <a:ext cx="6858000" cy="25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1700" y="1587500"/>
            <a:ext cx="6184900" cy="8509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0800" y="5245100"/>
            <a:ext cx="5676900" cy="3759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7200" y="6794500"/>
            <a:ext cx="2946400" cy="2946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7800" y="1612900"/>
            <a:ext cx="8039100" cy="9398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5500" y="3276600"/>
            <a:ext cx="5715000" cy="12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5500" y="4152900"/>
            <a:ext cx="5715000" cy="127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6000" y="3606800"/>
            <a:ext cx="1041400" cy="368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3600" y="3530600"/>
            <a:ext cx="1193800" cy="5969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6000" y="2705100"/>
            <a:ext cx="1041400" cy="368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40900" y="2616200"/>
            <a:ext cx="1181100" cy="6096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99800" y="2438400"/>
            <a:ext cx="4559300" cy="10160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99800" y="3352800"/>
            <a:ext cx="4445000" cy="10287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0800" y="2921000"/>
            <a:ext cx="8039100" cy="20701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0900" y="5054600"/>
            <a:ext cx="5715000" cy="127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0900" y="5930900"/>
            <a:ext cx="5715000" cy="127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1400" y="4483100"/>
            <a:ext cx="1041400" cy="3683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91700" y="4406900"/>
            <a:ext cx="1181100" cy="609600"/>
          </a:xfrm>
          <a:prstGeom prst="rect">
            <a:avLst/>
          </a:prstGeom>
        </p:spPr>
      </p:pic>
      <p:grpSp>
        <p:nvGrpSpPr>
          <p:cNvPr id="43" name="Group 4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1400" y="5397500"/>
            <a:ext cx="1041400" cy="3683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91700" y="5308600"/>
            <a:ext cx="1181100" cy="5969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37900" y="4254500"/>
            <a:ext cx="4991100" cy="13716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25200" y="5130800"/>
            <a:ext cx="4508500" cy="1028700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0900" y="6845300"/>
            <a:ext cx="5715000" cy="127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0900" y="7721600"/>
            <a:ext cx="5715000" cy="12700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3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1400" y="6273800"/>
            <a:ext cx="1041400" cy="3683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791700" y="6197600"/>
            <a:ext cx="1181100" cy="609600"/>
          </a:xfrm>
          <a:prstGeom prst="rect">
            <a:avLst/>
          </a:prstGeom>
        </p:spPr>
      </p:pic>
      <p:grpSp>
        <p:nvGrpSpPr>
          <p:cNvPr id="55" name="Group 5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1400" y="7188200"/>
            <a:ext cx="1041400" cy="3683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91700" y="7099300"/>
            <a:ext cx="1181100" cy="6096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25200" y="6007100"/>
            <a:ext cx="4152900" cy="10287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37900" y="6946900"/>
            <a:ext cx="4483100" cy="1371600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61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5500" y="8623300"/>
            <a:ext cx="5715000" cy="1270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>
            <a:off x="2147483647" y="2147483647"/>
            <a:ext cx="2147483647" cy="214452200"/>
            <a:chOff x="0" y="0"/>
            <a:chExt cx="0" cy="0"/>
          </a:xfrm>
        </p:grpSpPr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5500" y="9499600"/>
            <a:ext cx="5715000" cy="12700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5" name="Picture 6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6000" y="8064500"/>
            <a:ext cx="1041400" cy="3683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53600" y="7975600"/>
            <a:ext cx="1193800" cy="609600"/>
          </a:xfrm>
          <a:prstGeom prst="rect">
            <a:avLst/>
          </a:prstGeom>
        </p:spPr>
      </p:pic>
      <p:grpSp>
        <p:nvGrpSpPr>
          <p:cNvPr id="67" name="Group 6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8" name="Picture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6000" y="8966200"/>
            <a:ext cx="1041400" cy="36830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66300" y="8877300"/>
            <a:ext cx="1181100" cy="60960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12500" y="7823200"/>
            <a:ext cx="4267200" cy="137160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112500" y="8724900"/>
            <a:ext cx="43561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51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413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00" y="1473200"/>
            <a:ext cx="3619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8400" y="1168400"/>
            <a:ext cx="749300" cy="673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0" y="1460500"/>
            <a:ext cx="6858000" cy="25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5300" y="2819400"/>
            <a:ext cx="7340600" cy="1409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1917700"/>
            <a:ext cx="5524500" cy="762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0800" y="5245100"/>
            <a:ext cx="5676900" cy="3759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7200" y="6794500"/>
            <a:ext cx="2946400" cy="2946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8000" y="1955800"/>
            <a:ext cx="7581900" cy="812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000" y="2921000"/>
            <a:ext cx="7772400" cy="2070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4381500"/>
            <a:ext cx="5524500" cy="762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800" y="4419600"/>
            <a:ext cx="7924800" cy="8382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9800" y="5257800"/>
            <a:ext cx="8966200" cy="425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8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7264400" cy="8864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28700"/>
            <a:ext cx="92456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0" y="927100"/>
            <a:ext cx="9245600" cy="8864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825500"/>
            <a:ext cx="9245600" cy="886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1244600"/>
            <a:ext cx="444500" cy="44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1244600"/>
            <a:ext cx="444500" cy="44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1308100"/>
            <a:ext cx="12065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1270000"/>
            <a:ext cx="1866900" cy="812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413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00" y="1473200"/>
            <a:ext cx="3619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24300" y="1130300"/>
            <a:ext cx="444500" cy="673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0" y="1460500"/>
            <a:ext cx="6858000" cy="25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8200" y="2197100"/>
            <a:ext cx="6184900" cy="8509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0800" y="5245100"/>
            <a:ext cx="5676900" cy="3759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7200" y="6794500"/>
            <a:ext cx="2946400" cy="2946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4300" y="2235200"/>
            <a:ext cx="8039100" cy="9398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494407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9900" y="4445000"/>
            <a:ext cx="6654800" cy="127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49440700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9900" y="5461000"/>
            <a:ext cx="6654800" cy="127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5800" y="4838700"/>
            <a:ext cx="1219200" cy="431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000" y="4737100"/>
            <a:ext cx="1422400" cy="6858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5800" y="3784600"/>
            <a:ext cx="1219200" cy="431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98000" y="3670300"/>
            <a:ext cx="1384300" cy="7112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85500" y="3695700"/>
            <a:ext cx="1727200" cy="1193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2800" y="4673600"/>
            <a:ext cx="901700" cy="8509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4000" y="2921000"/>
            <a:ext cx="7772400" cy="20701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147483647" y="2147483647"/>
            <a:ext cx="2147483647" cy="249440700"/>
            <a:chOff x="0" y="0"/>
            <a:chExt cx="0" cy="0"/>
          </a:xfrm>
        </p:grpSpPr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5300" y="6515100"/>
            <a:ext cx="6654800" cy="127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47483647" y="2147483647"/>
            <a:ext cx="2147483647" cy="2494407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5300" y="7531100"/>
            <a:ext cx="6654800" cy="127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3900" y="5854700"/>
            <a:ext cx="1219200" cy="4318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48800" y="5765800"/>
            <a:ext cx="1384300" cy="685800"/>
          </a:xfrm>
          <a:prstGeom prst="rect">
            <a:avLst/>
          </a:prstGeom>
        </p:spPr>
      </p:pic>
      <p:grpSp>
        <p:nvGrpSpPr>
          <p:cNvPr id="43" name="Group 4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3900" y="6908800"/>
            <a:ext cx="1219200" cy="4318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48800" y="6807200"/>
            <a:ext cx="1371600" cy="6985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023600" y="5765800"/>
            <a:ext cx="1397000" cy="11938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10900" y="6743700"/>
            <a:ext cx="8763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2159000"/>
            <a:ext cx="4610100" cy="12573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3019044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0" y="2895600"/>
            <a:ext cx="120777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100" y="2692400"/>
            <a:ext cx="1193800" cy="419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2578100"/>
            <a:ext cx="1358900" cy="711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800" y="3365500"/>
            <a:ext cx="6096000" cy="5892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6400" y="3263900"/>
            <a:ext cx="10591800" cy="5194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08400" y="1168400"/>
            <a:ext cx="749300" cy="673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800" y="1435100"/>
            <a:ext cx="10782300" cy="2235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33200" y="8407400"/>
            <a:ext cx="55245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900" y="1790700"/>
            <a:ext cx="5626100" cy="1244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3019044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933700"/>
            <a:ext cx="120777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717800"/>
            <a:ext cx="1193800" cy="419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200" y="2616200"/>
            <a:ext cx="1358900" cy="711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0" y="3581400"/>
            <a:ext cx="7391400" cy="4940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000" y="2946400"/>
            <a:ext cx="8445500" cy="6464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95700" y="1155700"/>
            <a:ext cx="749300" cy="673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800" y="1422400"/>
            <a:ext cx="105029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16725900" cy="8851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27100"/>
            <a:ext cx="16725900" cy="886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25500"/>
            <a:ext cx="16725900" cy="8864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3024251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460500"/>
            <a:ext cx="12103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0" y="1219200"/>
            <a:ext cx="5080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600" y="2146300"/>
            <a:ext cx="5016500" cy="8509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3019044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933700"/>
            <a:ext cx="12077700" cy="25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717800"/>
            <a:ext cx="1193800" cy="419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2616200"/>
            <a:ext cx="1358900" cy="698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" y="304800"/>
            <a:ext cx="1181100" cy="12446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3314700"/>
            <a:ext cx="7480300" cy="59690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3314700"/>
            <a:ext cx="7340600" cy="2743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9300" y="1270000"/>
            <a:ext cx="1866900" cy="812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08400" y="1168400"/>
            <a:ext cx="749300" cy="673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500" y="1371600"/>
            <a:ext cx="10502900" cy="2235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2100" y="6248400"/>
            <a:ext cx="7493000" cy="300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사용자 지정</PresentationFormat>
  <Paragraphs>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이민정</dc:creator>
  <cp:lastModifiedBy>민정 이</cp:lastModifiedBy>
  <cp:revision>2</cp:revision>
  <dcterms:created xsi:type="dcterms:W3CDTF">2006-08-16T00:00:00Z</dcterms:created>
  <dcterms:modified xsi:type="dcterms:W3CDTF">2024-06-12T06:09:22Z</dcterms:modified>
</cp:coreProperties>
</file>