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jpg" ContentType="image/jp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 type="screen4x3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4.png"/><Relationship Id="rId3" Type="http://schemas.openxmlformats.org/officeDocument/2006/relationships/image" Target="../media/image105.png"/><Relationship Id="rId4" Type="http://schemas.openxmlformats.org/officeDocument/2006/relationships/image" Target="../media/image106.png"/><Relationship Id="rId5" Type="http://schemas.openxmlformats.org/officeDocument/2006/relationships/image" Target="../media/image107.png"/><Relationship Id="rId6" Type="http://schemas.openxmlformats.org/officeDocument/2006/relationships/image" Target="../media/image108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9.png"/><Relationship Id="rId3" Type="http://schemas.openxmlformats.org/officeDocument/2006/relationships/image" Target="../media/image110.png"/><Relationship Id="rId4" Type="http://schemas.openxmlformats.org/officeDocument/2006/relationships/image" Target="../media/image111.png"/><Relationship Id="rId5" Type="http://schemas.openxmlformats.org/officeDocument/2006/relationships/image" Target="../media/image112.png"/><Relationship Id="rId6" Type="http://schemas.openxmlformats.org/officeDocument/2006/relationships/image" Target="../media/image113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4.png"/><Relationship Id="rId3" Type="http://schemas.openxmlformats.org/officeDocument/2006/relationships/image" Target="../media/image115.png"/><Relationship Id="rId4" Type="http://schemas.openxmlformats.org/officeDocument/2006/relationships/image" Target="../media/image116.png"/><Relationship Id="rId5" Type="http://schemas.openxmlformats.org/officeDocument/2006/relationships/image" Target="../media/image117.png"/><Relationship Id="rId6" Type="http://schemas.openxmlformats.org/officeDocument/2006/relationships/image" Target="../media/image118.png"/><Relationship Id="rId7" Type="http://schemas.openxmlformats.org/officeDocument/2006/relationships/image" Target="../media/image119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0.png"/><Relationship Id="rId3" Type="http://schemas.openxmlformats.org/officeDocument/2006/relationships/image" Target="../media/image121.png"/><Relationship Id="rId4" Type="http://schemas.openxmlformats.org/officeDocument/2006/relationships/image" Target="../media/image122.png"/><Relationship Id="rId5" Type="http://schemas.openxmlformats.org/officeDocument/2006/relationships/image" Target="../media/image123.png"/><Relationship Id="rId6" Type="http://schemas.openxmlformats.org/officeDocument/2006/relationships/image" Target="../media/image124.png"/><Relationship Id="rId7" Type="http://schemas.openxmlformats.org/officeDocument/2006/relationships/image" Target="../media/image125.png"/><Relationship Id="rId8" Type="http://schemas.openxmlformats.org/officeDocument/2006/relationships/image" Target="../media/image126.png"/><Relationship Id="rId9" Type="http://schemas.openxmlformats.org/officeDocument/2006/relationships/image" Target="../media/image127.png"/><Relationship Id="rId10" Type="http://schemas.openxmlformats.org/officeDocument/2006/relationships/image" Target="../media/image128.png"/><Relationship Id="rId11" Type="http://schemas.openxmlformats.org/officeDocument/2006/relationships/image" Target="../media/image129.png"/><Relationship Id="rId12" Type="http://schemas.openxmlformats.org/officeDocument/2006/relationships/image" Target="../media/image130.png"/><Relationship Id="rId13" Type="http://schemas.openxmlformats.org/officeDocument/2006/relationships/image" Target="../media/image131.png"/><Relationship Id="rId14" Type="http://schemas.openxmlformats.org/officeDocument/2006/relationships/image" Target="../media/image132.png"/><Relationship Id="rId15" Type="http://schemas.openxmlformats.org/officeDocument/2006/relationships/image" Target="../media/image133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4.png"/><Relationship Id="rId3" Type="http://schemas.openxmlformats.org/officeDocument/2006/relationships/image" Target="../media/image135.png"/><Relationship Id="rId4" Type="http://schemas.openxmlformats.org/officeDocument/2006/relationships/image" Target="../media/image136.png"/><Relationship Id="rId5" Type="http://schemas.openxmlformats.org/officeDocument/2006/relationships/image" Target="../media/image137.png"/><Relationship Id="rId6" Type="http://schemas.openxmlformats.org/officeDocument/2006/relationships/image" Target="../media/image138.png"/><Relationship Id="rId7" Type="http://schemas.openxmlformats.org/officeDocument/2006/relationships/image" Target="../media/image139.png"/><Relationship Id="rId8" Type="http://schemas.openxmlformats.org/officeDocument/2006/relationships/image" Target="../media/image140.png"/><Relationship Id="rId9" Type="http://schemas.openxmlformats.org/officeDocument/2006/relationships/image" Target="../media/image141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2.png"/><Relationship Id="rId3" Type="http://schemas.openxmlformats.org/officeDocument/2006/relationships/image" Target="../media/image143.png"/><Relationship Id="rId4" Type="http://schemas.openxmlformats.org/officeDocument/2006/relationships/image" Target="../media/image144.png"/><Relationship Id="rId5" Type="http://schemas.openxmlformats.org/officeDocument/2006/relationships/image" Target="../media/image145.png"/><Relationship Id="rId6" Type="http://schemas.openxmlformats.org/officeDocument/2006/relationships/image" Target="../media/image146.png"/><Relationship Id="rId7" Type="http://schemas.openxmlformats.org/officeDocument/2006/relationships/image" Target="../media/image147.png"/><Relationship Id="rId8" Type="http://schemas.openxmlformats.org/officeDocument/2006/relationships/image" Target="../media/image148.png"/><Relationship Id="rId9" Type="http://schemas.openxmlformats.org/officeDocument/2006/relationships/image" Target="../media/image149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0.png"/><Relationship Id="rId3" Type="http://schemas.openxmlformats.org/officeDocument/2006/relationships/image" Target="../media/image151.png"/><Relationship Id="rId4" Type="http://schemas.openxmlformats.org/officeDocument/2006/relationships/image" Target="../media/image152.png"/><Relationship Id="rId5" Type="http://schemas.openxmlformats.org/officeDocument/2006/relationships/image" Target="../media/image153.png"/><Relationship Id="rId6" Type="http://schemas.openxmlformats.org/officeDocument/2006/relationships/image" Target="../media/image154.png"/><Relationship Id="rId7" Type="http://schemas.openxmlformats.org/officeDocument/2006/relationships/image" Target="../media/image155.png"/><Relationship Id="rId8" Type="http://schemas.openxmlformats.org/officeDocument/2006/relationships/image" Target="../media/image156.png"/><Relationship Id="rId9" Type="http://schemas.openxmlformats.org/officeDocument/2006/relationships/image" Target="../media/image157.png"/><Relationship Id="rId10" Type="http://schemas.openxmlformats.org/officeDocument/2006/relationships/image" Target="../media/image158.png"/><Relationship Id="rId11" Type="http://schemas.openxmlformats.org/officeDocument/2006/relationships/image" Target="../media/image159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0.png"/><Relationship Id="rId3" Type="http://schemas.openxmlformats.org/officeDocument/2006/relationships/image" Target="../media/image161.png"/><Relationship Id="rId4" Type="http://schemas.openxmlformats.org/officeDocument/2006/relationships/image" Target="../media/image162.png"/><Relationship Id="rId5" Type="http://schemas.openxmlformats.org/officeDocument/2006/relationships/image" Target="../media/image163.png"/><Relationship Id="rId6" Type="http://schemas.openxmlformats.org/officeDocument/2006/relationships/image" Target="../media/image164.png"/><Relationship Id="rId7" Type="http://schemas.openxmlformats.org/officeDocument/2006/relationships/image" Target="../media/image165.png"/><Relationship Id="rId8" Type="http://schemas.openxmlformats.org/officeDocument/2006/relationships/image" Target="../media/image166.png"/><Relationship Id="rId9" Type="http://schemas.openxmlformats.org/officeDocument/2006/relationships/image" Target="../media/image167.png"/><Relationship Id="rId10" Type="http://schemas.openxmlformats.org/officeDocument/2006/relationships/image" Target="../media/image168.png"/><Relationship Id="rId11" Type="http://schemas.openxmlformats.org/officeDocument/2006/relationships/image" Target="../media/image169.png"/><Relationship Id="rId12" Type="http://schemas.openxmlformats.org/officeDocument/2006/relationships/image" Target="../media/image170.png"/><Relationship Id="rId13" Type="http://schemas.openxmlformats.org/officeDocument/2006/relationships/image" Target="../media/image171.png"/><Relationship Id="rId14" Type="http://schemas.openxmlformats.org/officeDocument/2006/relationships/image" Target="../media/image172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3.png"/><Relationship Id="rId3" Type="http://schemas.openxmlformats.org/officeDocument/2006/relationships/image" Target="../media/image174.png"/><Relationship Id="rId4" Type="http://schemas.openxmlformats.org/officeDocument/2006/relationships/image" Target="../media/image175.png"/><Relationship Id="rId5" Type="http://schemas.openxmlformats.org/officeDocument/2006/relationships/image" Target="../media/image176.png"/><Relationship Id="rId6" Type="http://schemas.openxmlformats.org/officeDocument/2006/relationships/image" Target="../media/image177.png"/><Relationship Id="rId7" Type="http://schemas.openxmlformats.org/officeDocument/2006/relationships/image" Target="../media/image178.png"/><Relationship Id="rId8" Type="http://schemas.openxmlformats.org/officeDocument/2006/relationships/image" Target="../media/image179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0.png"/><Relationship Id="rId3" Type="http://schemas.openxmlformats.org/officeDocument/2006/relationships/image" Target="../media/image181.png"/><Relationship Id="rId4" Type="http://schemas.openxmlformats.org/officeDocument/2006/relationships/image" Target="../media/image182.png"/><Relationship Id="rId5" Type="http://schemas.openxmlformats.org/officeDocument/2006/relationships/image" Target="../media/image183.png"/><Relationship Id="rId6" Type="http://schemas.openxmlformats.org/officeDocument/2006/relationships/image" Target="../media/image184.png"/><Relationship Id="rId7" Type="http://schemas.openxmlformats.org/officeDocument/2006/relationships/image" Target="../media/image185.png"/><Relationship Id="rId8" Type="http://schemas.openxmlformats.org/officeDocument/2006/relationships/image" Target="../media/image186.png"/><Relationship Id="rId9" Type="http://schemas.openxmlformats.org/officeDocument/2006/relationships/image" Target="../media/image187.png"/><Relationship Id="rId10" Type="http://schemas.openxmlformats.org/officeDocument/2006/relationships/image" Target="../media/image188.png"/><Relationship Id="rId11" Type="http://schemas.openxmlformats.org/officeDocument/2006/relationships/image" Target="../media/image189.png"/><Relationship Id="rId12" Type="http://schemas.openxmlformats.org/officeDocument/2006/relationships/image" Target="../media/image190.png"/><Relationship Id="rId13" Type="http://schemas.openxmlformats.org/officeDocument/2006/relationships/image" Target="../media/image191.png"/><Relationship Id="rId14" Type="http://schemas.openxmlformats.org/officeDocument/2006/relationships/image" Target="../media/image192.png"/><Relationship Id="rId15" Type="http://schemas.openxmlformats.org/officeDocument/2006/relationships/image" Target="../media/image193.png"/><Relationship Id="rId16" Type="http://schemas.openxmlformats.org/officeDocument/2006/relationships/image" Target="../media/image194.png"/><Relationship Id="rId17" Type="http://schemas.openxmlformats.org/officeDocument/2006/relationships/image" Target="../media/image195.png"/><Relationship Id="rId18" Type="http://schemas.openxmlformats.org/officeDocument/2006/relationships/image" Target="../media/image196.png"/><Relationship Id="rId19" Type="http://schemas.openxmlformats.org/officeDocument/2006/relationships/image" Target="../media/image197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6" Type="http://schemas.openxmlformats.org/officeDocument/2006/relationships/image" Target="../media/image25.png"/><Relationship Id="rId17" Type="http://schemas.openxmlformats.org/officeDocument/2006/relationships/image" Target="../media/image26.png"/><Relationship Id="rId18" Type="http://schemas.openxmlformats.org/officeDocument/2006/relationships/image" Target="../media/image27.png"/><Relationship Id="rId19" Type="http://schemas.openxmlformats.org/officeDocument/2006/relationships/image" Target="../media/image28.png"/><Relationship Id="rId20" Type="http://schemas.openxmlformats.org/officeDocument/2006/relationships/image" Target="../media/image29.png"/><Relationship Id="rId21" Type="http://schemas.openxmlformats.org/officeDocument/2006/relationships/image" Target="../media/image30.png"/><Relationship Id="rId22" Type="http://schemas.openxmlformats.org/officeDocument/2006/relationships/image" Target="../media/image31.png"/><Relationship Id="rId23" Type="http://schemas.openxmlformats.org/officeDocument/2006/relationships/image" Target="../media/image32.png"/><Relationship Id="rId24" Type="http://schemas.openxmlformats.org/officeDocument/2006/relationships/image" Target="../media/image33.png"/><Relationship Id="rId25" Type="http://schemas.openxmlformats.org/officeDocument/2006/relationships/image" Target="../media/image34.png"/><Relationship Id="rId26" Type="http://schemas.openxmlformats.org/officeDocument/2006/relationships/image" Target="../media/image35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image" Target="../media/image44.png"/><Relationship Id="rId11" Type="http://schemas.openxmlformats.org/officeDocument/2006/relationships/image" Target="../media/image45.png"/><Relationship Id="rId12" Type="http://schemas.openxmlformats.org/officeDocument/2006/relationships/image" Target="../media/image46.png"/><Relationship Id="rId13" Type="http://schemas.openxmlformats.org/officeDocument/2006/relationships/image" Target="../media/image47.png"/><Relationship Id="rId14" Type="http://schemas.openxmlformats.org/officeDocument/2006/relationships/image" Target="../media/image48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9" Type="http://schemas.openxmlformats.org/officeDocument/2006/relationships/image" Target="../media/image56.png"/><Relationship Id="rId10" Type="http://schemas.openxmlformats.org/officeDocument/2006/relationships/image" Target="../media/image57.png"/><Relationship Id="rId11" Type="http://schemas.openxmlformats.org/officeDocument/2006/relationships/image" Target="../media/image58.png"/><Relationship Id="rId12" Type="http://schemas.openxmlformats.org/officeDocument/2006/relationships/image" Target="../media/image59.png"/><Relationship Id="rId13" Type="http://schemas.openxmlformats.org/officeDocument/2006/relationships/image" Target="../media/image60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8" Type="http://schemas.openxmlformats.org/officeDocument/2006/relationships/image" Target="../media/image67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74.png"/><Relationship Id="rId9" Type="http://schemas.openxmlformats.org/officeDocument/2006/relationships/image" Target="../media/image75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7" Type="http://schemas.openxmlformats.org/officeDocument/2006/relationships/image" Target="../media/image81.png"/><Relationship Id="rId8" Type="http://schemas.openxmlformats.org/officeDocument/2006/relationships/image" Target="../media/image82.png"/><Relationship Id="rId9" Type="http://schemas.openxmlformats.org/officeDocument/2006/relationships/image" Target="../media/image83.png"/><Relationship Id="rId10" Type="http://schemas.openxmlformats.org/officeDocument/2006/relationships/image" Target="../media/image84.png"/><Relationship Id="rId11" Type="http://schemas.openxmlformats.org/officeDocument/2006/relationships/image" Target="../media/image85.png"/><Relationship Id="rId12" Type="http://schemas.openxmlformats.org/officeDocument/2006/relationships/image" Target="../media/image86.png"/><Relationship Id="rId13" Type="http://schemas.openxmlformats.org/officeDocument/2006/relationships/image" Target="../media/image87.png"/><Relationship Id="rId14" Type="http://schemas.openxmlformats.org/officeDocument/2006/relationships/image" Target="../media/image88.png"/><Relationship Id="rId15" Type="http://schemas.openxmlformats.org/officeDocument/2006/relationships/image" Target="../media/image89.png"/><Relationship Id="rId16" Type="http://schemas.openxmlformats.org/officeDocument/2006/relationships/image" Target="../media/image90.png"/><Relationship Id="rId17" Type="http://schemas.openxmlformats.org/officeDocument/2006/relationships/image" Target="../media/image91.png"/><Relationship Id="rId18" Type="http://schemas.openxmlformats.org/officeDocument/2006/relationships/image" Target="../media/image92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3.png"/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5" Type="http://schemas.openxmlformats.org/officeDocument/2006/relationships/image" Target="../media/image96.png"/><Relationship Id="rId6" Type="http://schemas.openxmlformats.org/officeDocument/2006/relationships/image" Target="../media/image97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8.png"/><Relationship Id="rId3" Type="http://schemas.openxmlformats.org/officeDocument/2006/relationships/image" Target="../media/image99.png"/><Relationship Id="rId4" Type="http://schemas.openxmlformats.org/officeDocument/2006/relationships/image" Target="../media/image100.png"/><Relationship Id="rId5" Type="http://schemas.openxmlformats.org/officeDocument/2006/relationships/image" Target="../media/image101.png"/><Relationship Id="rId6" Type="http://schemas.openxmlformats.org/officeDocument/2006/relationships/image" Target="../media/image102.png"/><Relationship Id="rId7" Type="http://schemas.openxmlformats.org/officeDocument/2006/relationships/image" Target="../media/image10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C4D9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92960" y="882941"/>
            <a:ext cx="15099793" cy="8519833"/>
            <a:chOff x="1592960" y="882941"/>
            <a:chExt cx="15099793" cy="851983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956936" y="-3376976"/>
              <a:ext cx="30199587" cy="17039666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2960" y="882941"/>
              <a:ext cx="15099793" cy="8519833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52178" y="2303907"/>
            <a:ext cx="8193442" cy="374043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5451999" y="7209971"/>
            <a:ext cx="8007292" cy="728206"/>
            <a:chOff x="5451999" y="7209971"/>
            <a:chExt cx="8007292" cy="728206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51999" y="7209971"/>
              <a:ext cx="8007292" cy="72820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982575" y="7426457"/>
            <a:ext cx="356192" cy="356192"/>
            <a:chOff x="5982575" y="7426457"/>
            <a:chExt cx="356192" cy="356192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82575" y="7426457"/>
              <a:ext cx="356192" cy="35619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4049793" y="7129979"/>
            <a:ext cx="5817637" cy="1992541"/>
            <a:chOff x="14049793" y="7129979"/>
            <a:chExt cx="5817637" cy="199254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140000">
              <a:off x="11455276" y="6448010"/>
              <a:ext cx="11635274" cy="3985081"/>
            </a:xfrm>
            <a:prstGeom prst="rect">
              <a:avLst/>
            </a:prstGeom>
          </p:spPr>
        </p:pic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1140000">
              <a:off x="14049793" y="7129979"/>
              <a:ext cx="5817637" cy="199254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407130" y="5006259"/>
            <a:ext cx="3944593" cy="2264671"/>
            <a:chOff x="7407130" y="5006259"/>
            <a:chExt cx="3944593" cy="2264671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07130" y="5006259"/>
              <a:ext cx="3944593" cy="2264671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587992" y="7327642"/>
            <a:ext cx="7855023" cy="608804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55668" y="2134934"/>
            <a:ext cx="2307976" cy="5057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C4D9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58914" y="397758"/>
            <a:ext cx="17094567" cy="9490198"/>
            <a:chOff x="758914" y="397758"/>
            <a:chExt cx="17094567" cy="949019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788370" y="-4347341"/>
              <a:ext cx="34189133" cy="18980396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8914" y="397758"/>
              <a:ext cx="17094567" cy="949019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31746" y="2645523"/>
            <a:ext cx="9047619" cy="6451310"/>
            <a:chOff x="1231746" y="2645523"/>
            <a:chExt cx="9047619" cy="6451310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1746" y="2645523"/>
              <a:ext cx="9047619" cy="645131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0279365" y="3517836"/>
            <a:ext cx="7180952" cy="5578997"/>
            <a:chOff x="10279365" y="3517836"/>
            <a:chExt cx="7180952" cy="5578997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79365" y="3517836"/>
              <a:ext cx="7180952" cy="5578997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94472" y="2831393"/>
            <a:ext cx="1503160" cy="53590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C4D9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58914" y="397758"/>
            <a:ext cx="17094567" cy="9490198"/>
            <a:chOff x="758914" y="397758"/>
            <a:chExt cx="17094567" cy="949019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788370" y="-4347341"/>
              <a:ext cx="34189133" cy="18980396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8914" y="397758"/>
              <a:ext cx="17094567" cy="949019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677242" y="2505663"/>
            <a:ext cx="8714876" cy="6959342"/>
            <a:chOff x="8677242" y="2505663"/>
            <a:chExt cx="8714876" cy="6959342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77242" y="2505663"/>
              <a:ext cx="8714876" cy="695934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60534" y="3755716"/>
            <a:ext cx="7115017" cy="5525204"/>
            <a:chOff x="1360534" y="3755716"/>
            <a:chExt cx="7115017" cy="5525204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0534" y="3755716"/>
              <a:ext cx="7115017" cy="5525204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39284" y="2316609"/>
            <a:ext cx="4204516" cy="191317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C4D9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58914" y="397758"/>
            <a:ext cx="17094567" cy="9490198"/>
            <a:chOff x="758914" y="397758"/>
            <a:chExt cx="17094567" cy="949019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788370" y="-4347341"/>
              <a:ext cx="34189133" cy="18980396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8914" y="397758"/>
              <a:ext cx="17094567" cy="949019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47826" y="2485139"/>
            <a:ext cx="8003541" cy="6979866"/>
            <a:chOff x="1647826" y="2485139"/>
            <a:chExt cx="8003541" cy="697986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7826" y="2485139"/>
              <a:ext cx="8003541" cy="697986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534036" y="2761266"/>
            <a:ext cx="7900288" cy="6038287"/>
            <a:chOff x="9534036" y="2761266"/>
            <a:chExt cx="7900288" cy="6038287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34036" y="2761266"/>
              <a:ext cx="7900288" cy="6038287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81650" y="2725701"/>
            <a:ext cx="3824447" cy="1925228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585164" y="8995659"/>
            <a:ext cx="1663831" cy="60726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C4D9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20352" y="397758"/>
            <a:ext cx="17094567" cy="9490198"/>
            <a:chOff x="820352" y="397758"/>
            <a:chExt cx="17094567" cy="949019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726931" y="-4347341"/>
              <a:ext cx="34189133" cy="18980396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0352" y="397758"/>
              <a:ext cx="17094567" cy="9490198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780" y="2598890"/>
            <a:ext cx="14252890" cy="2078519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604788" y="4339692"/>
            <a:ext cx="3532486" cy="4721711"/>
            <a:chOff x="1604788" y="4339692"/>
            <a:chExt cx="3532486" cy="4721711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04788" y="4339692"/>
              <a:ext cx="3532486" cy="4721711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16052484" y="4536062"/>
            <a:ext cx="3871930" cy="355291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79134" y="2879753"/>
            <a:ext cx="3419684" cy="683565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9428997" y="4339692"/>
            <a:ext cx="3852050" cy="4721711"/>
            <a:chOff x="9428997" y="4339692"/>
            <a:chExt cx="3852050" cy="472171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28997" y="4339692"/>
              <a:ext cx="3852050" cy="472171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5539905" y="4339692"/>
            <a:ext cx="3417695" cy="4721711"/>
            <a:chOff x="5539905" y="4339692"/>
            <a:chExt cx="3417695" cy="4721711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39905" y="4339692"/>
              <a:ext cx="3417695" cy="472171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3623619" y="4339692"/>
            <a:ext cx="3391904" cy="4721711"/>
            <a:chOff x="13623619" y="4339692"/>
            <a:chExt cx="3391904" cy="4721711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623619" y="4339692"/>
              <a:ext cx="3391904" cy="4721711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5900975" y="2605036"/>
            <a:ext cx="1347777" cy="1382386"/>
            <a:chOff x="5900975" y="2605036"/>
            <a:chExt cx="1347777" cy="1382386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00975" y="2605036"/>
              <a:ext cx="1347777" cy="1382386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0756262" y="2526278"/>
            <a:ext cx="1959551" cy="1710330"/>
            <a:chOff x="10756262" y="2526278"/>
            <a:chExt cx="1959551" cy="1710330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756262" y="2526278"/>
              <a:ext cx="1959551" cy="1710330"/>
            </a:xfrm>
            <a:prstGeom prst="rect">
              <a:avLst/>
            </a:prstGeom>
          </p:spPr>
        </p:pic>
      </p:grpSp>
      <p:pic>
        <p:nvPicPr>
          <p:cNvPr id="27" name="Object 2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645499" y="4499613"/>
            <a:ext cx="3590080" cy="4443375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737300" y="3950306"/>
            <a:ext cx="4790943" cy="4234381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3606475" y="4483751"/>
            <a:ext cx="3546577" cy="457037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C4D9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20352" y="397758"/>
            <a:ext cx="17094567" cy="9490198"/>
            <a:chOff x="820352" y="397758"/>
            <a:chExt cx="17094567" cy="949019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726931" y="-4347341"/>
              <a:ext cx="34189133" cy="18980396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0352" y="397758"/>
              <a:ext cx="17094567" cy="9490198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4094" y="2605608"/>
            <a:ext cx="13137843" cy="205986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635853" y="4297972"/>
            <a:ext cx="15394958" cy="4830659"/>
            <a:chOff x="1635853" y="4297972"/>
            <a:chExt cx="15394958" cy="4830659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35853" y="4297972"/>
              <a:ext cx="15394958" cy="4830659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16052484" y="4536062"/>
            <a:ext cx="3871930" cy="355291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4816129" y="2670026"/>
            <a:ext cx="1347777" cy="1382386"/>
            <a:chOff x="4816129" y="2670026"/>
            <a:chExt cx="1347777" cy="13823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16129" y="2670026"/>
              <a:ext cx="1347777" cy="138238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1710861" y="2587642"/>
            <a:ext cx="1959551" cy="1710330"/>
            <a:chOff x="11710861" y="2587642"/>
            <a:chExt cx="1959551" cy="171033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10861" y="2587642"/>
              <a:ext cx="1959551" cy="171033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514035" y="4297972"/>
            <a:ext cx="9257644" cy="4788938"/>
            <a:chOff x="4514035" y="4297972"/>
            <a:chExt cx="9257644" cy="4788938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14035" y="4297972"/>
              <a:ext cx="9257644" cy="47889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C4D9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20352" y="397758"/>
            <a:ext cx="17094567" cy="9490198"/>
            <a:chOff x="820352" y="397758"/>
            <a:chExt cx="17094567" cy="949019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726931" y="-4347341"/>
              <a:ext cx="34189133" cy="18980396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0352" y="397758"/>
              <a:ext cx="17094567" cy="9490198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64742" y="2605608"/>
            <a:ext cx="13567663" cy="205987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635853" y="4297972"/>
            <a:ext cx="15394958" cy="4830659"/>
            <a:chOff x="1635853" y="4297972"/>
            <a:chExt cx="15394958" cy="4830659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35853" y="4297972"/>
              <a:ext cx="15394958" cy="4830659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16052484" y="4536062"/>
            <a:ext cx="3871930" cy="355291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5253104" y="2602799"/>
            <a:ext cx="1347777" cy="1382386"/>
            <a:chOff x="5253104" y="2602799"/>
            <a:chExt cx="1347777" cy="13823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53104" y="2602799"/>
              <a:ext cx="1347777" cy="138238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1441953" y="2587642"/>
            <a:ext cx="1959551" cy="1710330"/>
            <a:chOff x="11441953" y="2587642"/>
            <a:chExt cx="1959551" cy="171033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441953" y="2587642"/>
              <a:ext cx="1959551" cy="171033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094295" y="4329598"/>
            <a:ext cx="10097124" cy="4767407"/>
            <a:chOff x="4094295" y="4329598"/>
            <a:chExt cx="10097124" cy="4767407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94295" y="4329598"/>
              <a:ext cx="10097124" cy="47674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C4D9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95574" y="459120"/>
            <a:ext cx="17094567" cy="9490198"/>
            <a:chOff x="595574" y="459120"/>
            <a:chExt cx="17094567" cy="949019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951710" y="-4285980"/>
              <a:ext cx="34189133" cy="18980396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5574" y="459120"/>
              <a:ext cx="17094567" cy="9490198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64396" y="2264781"/>
            <a:ext cx="12255939" cy="209685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340933" y="3729996"/>
            <a:ext cx="7670351" cy="5585480"/>
            <a:chOff x="1340933" y="3729996"/>
            <a:chExt cx="7670351" cy="5585480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2494242" y="937256"/>
              <a:ext cx="15340701" cy="11170961"/>
            </a:xfrm>
            <a:prstGeom prst="rect">
              <a:avLst/>
            </a:prstGeom>
          </p:spPr>
        </p:pic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40933" y="3729996"/>
              <a:ext cx="7670351" cy="558548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381876" y="3735644"/>
            <a:ext cx="7670351" cy="5585480"/>
            <a:chOff x="9381876" y="3735644"/>
            <a:chExt cx="7670351" cy="558548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46701" y="942904"/>
              <a:ext cx="15340701" cy="11170961"/>
            </a:xfrm>
            <a:prstGeom prst="rect">
              <a:avLst/>
            </a:prstGeom>
          </p:spPr>
        </p:pic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81876" y="3735644"/>
              <a:ext cx="7670351" cy="5585480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50251" y="4421804"/>
            <a:ext cx="7892233" cy="4109995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313655" y="3402863"/>
            <a:ext cx="9186674" cy="6152083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80891" y="3378732"/>
            <a:ext cx="2502323" cy="43546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C4D9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95574" y="397758"/>
            <a:ext cx="17094567" cy="9490198"/>
            <a:chOff x="595574" y="397758"/>
            <a:chExt cx="17094567" cy="949019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951710" y="-4347341"/>
              <a:ext cx="34189133" cy="18980396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5574" y="397758"/>
              <a:ext cx="17094567" cy="9490198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64379" y="2438135"/>
            <a:ext cx="12016681" cy="2078519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76620" y="1891649"/>
            <a:ext cx="2277719" cy="39786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1971050" y="4377284"/>
            <a:ext cx="4857143" cy="4290905"/>
            <a:chOff x="11971050" y="4377284"/>
            <a:chExt cx="4857143" cy="429090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42479" y="2231832"/>
              <a:ext cx="9714286" cy="8581809"/>
            </a:xfrm>
            <a:prstGeom prst="rect">
              <a:avLst/>
            </a:prstGeom>
          </p:spPr>
        </p:pic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971050" y="4377284"/>
              <a:ext cx="4857143" cy="4290905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136094" y="5075691"/>
            <a:ext cx="4799959" cy="3343750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707020" y="4906573"/>
            <a:ext cx="9505697" cy="15183"/>
            <a:chOff x="1707020" y="4906573"/>
            <a:chExt cx="9505697" cy="1518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07020" y="4906573"/>
              <a:ext cx="9505697" cy="1518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5934348" y="4604349"/>
            <a:ext cx="578775" cy="120845"/>
            <a:chOff x="15934348" y="4604349"/>
            <a:chExt cx="578775" cy="120845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5934348" y="4604349"/>
              <a:ext cx="120845" cy="120845"/>
              <a:chOff x="15934348" y="4604349"/>
              <a:chExt cx="120845" cy="120845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5934348" y="4604349"/>
                <a:ext cx="120845" cy="120845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6163314" y="4604349"/>
              <a:ext cx="120845" cy="120845"/>
              <a:chOff x="16163314" y="4604349"/>
              <a:chExt cx="120845" cy="120845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6163314" y="4604349"/>
                <a:ext cx="120845" cy="120845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16392279" y="4604349"/>
              <a:ext cx="120845" cy="120845"/>
              <a:chOff x="16392279" y="4604349"/>
              <a:chExt cx="120845" cy="120845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6392279" y="4604349"/>
                <a:ext cx="120845" cy="120845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>
            <a:off x="1281334" y="3538378"/>
            <a:ext cx="4296634" cy="5849925"/>
            <a:chOff x="1281334" y="3538378"/>
            <a:chExt cx="4296634" cy="5849925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81334" y="3538378"/>
              <a:ext cx="4296634" cy="5849925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5577968" y="4210695"/>
            <a:ext cx="6393082" cy="4957366"/>
            <a:chOff x="5577968" y="4210695"/>
            <a:chExt cx="6393082" cy="4957366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577968" y="4210695"/>
              <a:ext cx="6393082" cy="49573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C4D9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64893" y="397758"/>
            <a:ext cx="17094567" cy="9490198"/>
            <a:chOff x="564893" y="397758"/>
            <a:chExt cx="17094567" cy="949019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982390" y="-4347341"/>
              <a:ext cx="34189133" cy="18980396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4893" y="397758"/>
              <a:ext cx="17094567" cy="9490198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4438" y="2286843"/>
            <a:ext cx="11964290" cy="2078519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76620" y="1891649"/>
            <a:ext cx="2277719" cy="397862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93290" y="7290558"/>
            <a:ext cx="8166788" cy="230827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2184626" y="3583332"/>
            <a:ext cx="5376981" cy="5813998"/>
            <a:chOff x="2184626" y="3583332"/>
            <a:chExt cx="5376981" cy="5813998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84626" y="3583332"/>
              <a:ext cx="5376981" cy="581399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960456" y="3795983"/>
            <a:ext cx="7238058" cy="3485039"/>
            <a:chOff x="7960456" y="3795983"/>
            <a:chExt cx="7238058" cy="348503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60456" y="3795983"/>
              <a:ext cx="7238058" cy="34850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C4D9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92960" y="882941"/>
            <a:ext cx="15099793" cy="8519833"/>
            <a:chOff x="1592960" y="882941"/>
            <a:chExt cx="15099793" cy="851983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956936" y="-3376976"/>
              <a:ext cx="30199587" cy="17039666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2960" y="882941"/>
              <a:ext cx="15099793" cy="8519833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87771" y="2953869"/>
            <a:ext cx="4495460" cy="828270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1762" y="3221572"/>
            <a:ext cx="11671702" cy="2581359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4049793" y="7129979"/>
            <a:ext cx="5817637" cy="1992541"/>
            <a:chOff x="14049793" y="7129979"/>
            <a:chExt cx="5817637" cy="199254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140000">
              <a:off x="11455276" y="6448010"/>
              <a:ext cx="11635274" cy="3985081"/>
            </a:xfrm>
            <a:prstGeom prst="rect">
              <a:avLst/>
            </a:prstGeom>
          </p:spPr>
        </p:pic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140000">
              <a:off x="14049793" y="7129979"/>
              <a:ext cx="5817637" cy="199254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178481" y="5553116"/>
            <a:ext cx="6297263" cy="2485235"/>
            <a:chOff x="6178481" y="5553116"/>
            <a:chExt cx="6297263" cy="2485235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78481" y="5553116"/>
              <a:ext cx="6297263" cy="248523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178481" y="5492827"/>
            <a:ext cx="6297263" cy="744539"/>
            <a:chOff x="6178481" y="5492827"/>
            <a:chExt cx="6297263" cy="74453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78481" y="5492827"/>
              <a:ext cx="6297263" cy="74453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6326764" y="5663074"/>
            <a:ext cx="366882" cy="366882"/>
            <a:chOff x="6326764" y="5663074"/>
            <a:chExt cx="366882" cy="366882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26764" y="5663074"/>
              <a:ext cx="366882" cy="366882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70274" y="6417093"/>
            <a:ext cx="3444950" cy="1470588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6533828" y="6490487"/>
            <a:ext cx="452598" cy="299097"/>
            <a:chOff x="6533828" y="6490487"/>
            <a:chExt cx="452598" cy="299097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33828" y="6490487"/>
              <a:ext cx="452598" cy="299097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6533828" y="6964597"/>
            <a:ext cx="452598" cy="299097"/>
            <a:chOff x="6533828" y="6964597"/>
            <a:chExt cx="452598" cy="299097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33828" y="6964597"/>
              <a:ext cx="452598" cy="299097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6533828" y="7414438"/>
            <a:ext cx="452598" cy="299097"/>
            <a:chOff x="6533828" y="7414438"/>
            <a:chExt cx="452598" cy="299097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33828" y="7414438"/>
              <a:ext cx="452598" cy="299097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6510206" y="6459806"/>
            <a:ext cx="476220" cy="335928"/>
            <a:chOff x="6510206" y="6459806"/>
            <a:chExt cx="476220" cy="335928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10206" y="6459806"/>
              <a:ext cx="476220" cy="335928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6510206" y="6872483"/>
            <a:ext cx="476220" cy="355631"/>
            <a:chOff x="6510206" y="6872483"/>
            <a:chExt cx="476220" cy="355631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10206" y="6872483"/>
              <a:ext cx="476220" cy="355631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6510206" y="7263694"/>
            <a:ext cx="476220" cy="375808"/>
            <a:chOff x="6510206" y="7263694"/>
            <a:chExt cx="476220" cy="375808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510206" y="7263694"/>
              <a:ext cx="476220" cy="375808"/>
            </a:xfrm>
            <a:prstGeom prst="rect">
              <a:avLst/>
            </a:prstGeom>
          </p:spPr>
        </p:pic>
      </p:grpSp>
      <p:pic>
        <p:nvPicPr>
          <p:cNvPr id="40" name="Object 3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655668" y="2153982"/>
            <a:ext cx="2307976" cy="505776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376456" y="5240306"/>
            <a:ext cx="3433625" cy="13757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C4D9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95574" y="397758"/>
            <a:ext cx="17094567" cy="9490198"/>
            <a:chOff x="595574" y="397758"/>
            <a:chExt cx="17094567" cy="949019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951710" y="-4347341"/>
              <a:ext cx="34189133" cy="18980396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5574" y="397758"/>
              <a:ext cx="17094567" cy="9490198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1808" y="2281037"/>
            <a:ext cx="10514662" cy="226435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2486631" y="4446585"/>
            <a:ext cx="3809524" cy="2028174"/>
            <a:chOff x="2486631" y="4446585"/>
            <a:chExt cx="3809524" cy="2028174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6631" y="4446585"/>
              <a:ext cx="3809524" cy="2028174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07309" y="4469665"/>
            <a:ext cx="1965138" cy="1012548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7724187" y="4446585"/>
            <a:ext cx="3809524" cy="2028174"/>
            <a:chOff x="7724187" y="4446585"/>
            <a:chExt cx="3809524" cy="2028174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24187" y="4446585"/>
              <a:ext cx="3809524" cy="2028174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81775" y="4432330"/>
            <a:ext cx="2556874" cy="996951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2466345" y="6711593"/>
            <a:ext cx="3809524" cy="2028174"/>
            <a:chOff x="2466345" y="6711593"/>
            <a:chExt cx="3809524" cy="2028174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66345" y="6711593"/>
              <a:ext cx="3809524" cy="2028174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82146" y="7314055"/>
            <a:ext cx="1942659" cy="1015163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7722948" y="6711593"/>
            <a:ext cx="3809524" cy="2028174"/>
            <a:chOff x="7722948" y="6711593"/>
            <a:chExt cx="3809524" cy="2028174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22948" y="6711593"/>
              <a:ext cx="3809524" cy="2028174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246292" y="7403173"/>
            <a:ext cx="3158574" cy="849050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2971464" y="4446585"/>
            <a:ext cx="3809524" cy="2028174"/>
            <a:chOff x="12971464" y="4446585"/>
            <a:chExt cx="3809524" cy="2028174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971464" y="4446585"/>
              <a:ext cx="3809524" cy="2028174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4171339" y="4488662"/>
            <a:ext cx="1603055" cy="1097503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2951178" y="6711593"/>
            <a:ext cx="3809524" cy="2028174"/>
            <a:chOff x="12951178" y="6711593"/>
            <a:chExt cx="3809524" cy="2028174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951178" y="6711593"/>
              <a:ext cx="3809524" cy="2028174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532550" y="4446585"/>
            <a:ext cx="1530052" cy="1931127"/>
            <a:chOff x="1532550" y="4446585"/>
            <a:chExt cx="1530052" cy="1931127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32550" y="4446585"/>
              <a:ext cx="1530052" cy="1931127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6916237" y="4559490"/>
            <a:ext cx="1428032" cy="1802364"/>
            <a:chOff x="6916237" y="4559490"/>
            <a:chExt cx="1428032" cy="1802364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916237" y="4559490"/>
              <a:ext cx="1428032" cy="1802364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738075" y="6904307"/>
            <a:ext cx="1271383" cy="1604652"/>
            <a:chOff x="1738075" y="6904307"/>
            <a:chExt cx="1271383" cy="1604652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38075" y="6904307"/>
              <a:ext cx="1271383" cy="1604652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1977192" y="4599397"/>
            <a:ext cx="1364794" cy="1722550"/>
            <a:chOff x="11977192" y="4599397"/>
            <a:chExt cx="1364794" cy="1722550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977192" y="4599397"/>
              <a:ext cx="1364794" cy="1722550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7054866" y="6856869"/>
            <a:ext cx="1289403" cy="1737622"/>
            <a:chOff x="7054866" y="6856869"/>
            <a:chExt cx="1289403" cy="1737622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054866" y="6856869"/>
              <a:ext cx="1289403" cy="1737622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2034335" y="6938561"/>
            <a:ext cx="1307652" cy="1650428"/>
            <a:chOff x="12034335" y="6938561"/>
            <a:chExt cx="1307652" cy="1650428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034335" y="6938561"/>
              <a:ext cx="1307652" cy="1650428"/>
            </a:xfrm>
            <a:prstGeom prst="rect">
              <a:avLst/>
            </a:prstGeom>
          </p:spPr>
        </p:pic>
      </p:grpSp>
      <p:pic>
        <p:nvPicPr>
          <p:cNvPr id="48" name="Object 47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3367850" y="6859408"/>
            <a:ext cx="3324919" cy="998528"/>
          </a:xfrm>
          <a:prstGeom prst="rect">
            <a:avLst/>
          </a:prstGeom>
        </p:spPr>
      </p:pic>
      <p:pic>
        <p:nvPicPr>
          <p:cNvPr id="49" name="Object 48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2728204" y="5215813"/>
            <a:ext cx="3225091" cy="1158510"/>
          </a:xfrm>
          <a:prstGeom prst="rect">
            <a:avLst/>
          </a:prstGeom>
        </p:spPr>
      </p:pic>
      <p:pic>
        <p:nvPicPr>
          <p:cNvPr id="50" name="Object 49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8239976" y="5097138"/>
            <a:ext cx="3149857" cy="1376172"/>
          </a:xfrm>
          <a:prstGeom prst="rect">
            <a:avLst/>
          </a:prstGeom>
        </p:spPr>
      </p:pic>
      <p:pic>
        <p:nvPicPr>
          <p:cNvPr id="51" name="Object 50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13253320" y="5204185"/>
            <a:ext cx="3594122" cy="1150103"/>
          </a:xfrm>
          <a:prstGeom prst="rect">
            <a:avLst/>
          </a:prstGeom>
        </p:spPr>
      </p:pic>
      <p:pic>
        <p:nvPicPr>
          <p:cNvPr id="52" name="Object 51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3752765" y="7639336"/>
            <a:ext cx="2614475" cy="11400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4D9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95574" y="353411"/>
            <a:ext cx="17094567" cy="9490198"/>
            <a:chOff x="595574" y="353411"/>
            <a:chExt cx="17094567" cy="949019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951710" y="-4391688"/>
              <a:ext cx="34189133" cy="18980396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5574" y="353411"/>
              <a:ext cx="17094567" cy="9490198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04408" y="2391799"/>
            <a:ext cx="11645024" cy="2078519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76620" y="1891649"/>
            <a:ext cx="2599814" cy="397862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68638" y="7735101"/>
            <a:ext cx="1385213" cy="39004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2296262" y="4000326"/>
            <a:ext cx="6284720" cy="4023044"/>
            <a:chOff x="2296262" y="4000326"/>
            <a:chExt cx="6284720" cy="4023044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96262" y="4000326"/>
              <a:ext cx="6284720" cy="4023044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88464" y="5038268"/>
            <a:ext cx="6080099" cy="2848984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37627" y="4044169"/>
            <a:ext cx="5960502" cy="139043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0292104" y="4072984"/>
            <a:ext cx="5824911" cy="3940166"/>
            <a:chOff x="10292104" y="4072984"/>
            <a:chExt cx="5824911" cy="394016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292104" y="4072984"/>
              <a:ext cx="5824911" cy="3940166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718827" y="5216151"/>
            <a:ext cx="5343510" cy="2174814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329307" y="4054429"/>
            <a:ext cx="5186748" cy="1494986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560643" y="7514479"/>
            <a:ext cx="2444878" cy="649602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879980" y="7944219"/>
            <a:ext cx="5516108" cy="5417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C4D9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95574" y="353411"/>
            <a:ext cx="17094567" cy="9490198"/>
            <a:chOff x="595574" y="353411"/>
            <a:chExt cx="17094567" cy="949019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951710" y="-4391688"/>
              <a:ext cx="34189133" cy="18980396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5574" y="353411"/>
              <a:ext cx="17094567" cy="9490198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04408" y="2391799"/>
            <a:ext cx="11645024" cy="2078519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68638" y="7735101"/>
            <a:ext cx="1385213" cy="39004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2696644" y="4000000"/>
            <a:ext cx="5998941" cy="4442003"/>
            <a:chOff x="2696644" y="4000000"/>
            <a:chExt cx="5998941" cy="444200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96644" y="4000000"/>
              <a:ext cx="5998941" cy="4442003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10523" y="5663169"/>
            <a:ext cx="5113350" cy="1964502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12442" y="4227020"/>
            <a:ext cx="6825035" cy="1360074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0330159" y="4019048"/>
            <a:ext cx="6333437" cy="4188933"/>
            <a:chOff x="10330159" y="4019048"/>
            <a:chExt cx="6333437" cy="418893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30159" y="4019048"/>
              <a:ext cx="6333437" cy="4188933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94086" y="5220683"/>
            <a:ext cx="6097675" cy="2739647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200925" y="4103610"/>
            <a:ext cx="3954361" cy="1355123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234113" y="7445880"/>
            <a:ext cx="4062957" cy="1133081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946436" y="8362852"/>
            <a:ext cx="5516108" cy="5417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C4D9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95574" y="353411"/>
            <a:ext cx="17094567" cy="9490198"/>
            <a:chOff x="595574" y="353411"/>
            <a:chExt cx="17094567" cy="949019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951710" y="-4391688"/>
              <a:ext cx="34189133" cy="18980396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5574" y="353411"/>
              <a:ext cx="17094567" cy="9490198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29199" y="2398522"/>
            <a:ext cx="10234329" cy="2059843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68638" y="7735101"/>
            <a:ext cx="1385213" cy="39004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352475" y="3612263"/>
            <a:ext cx="15707708" cy="5394641"/>
            <a:chOff x="1352475" y="3612263"/>
            <a:chExt cx="15707708" cy="539464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52475" y="3612263"/>
              <a:ext cx="15707708" cy="539464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741192" y="4076288"/>
            <a:ext cx="8937791" cy="4399365"/>
            <a:chOff x="4741192" y="4076288"/>
            <a:chExt cx="8937791" cy="4399365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41192" y="4076288"/>
              <a:ext cx="8937791" cy="4399365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557389" y="3127969"/>
            <a:ext cx="3290860" cy="57672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C4D9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95574" y="353411"/>
            <a:ext cx="17094567" cy="9490198"/>
            <a:chOff x="595574" y="353411"/>
            <a:chExt cx="17094567" cy="949019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951710" y="-4391688"/>
              <a:ext cx="34189133" cy="18980396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5574" y="353411"/>
              <a:ext cx="17094567" cy="9490198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36342" y="2398522"/>
            <a:ext cx="9545891" cy="2059843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68638" y="7735101"/>
            <a:ext cx="1385213" cy="39004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352475" y="3612263"/>
            <a:ext cx="15707708" cy="5394641"/>
            <a:chOff x="1352475" y="3612263"/>
            <a:chExt cx="15707708" cy="539464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52475" y="3612263"/>
              <a:ext cx="15707708" cy="539464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775791" y="3778090"/>
            <a:ext cx="11003040" cy="5123290"/>
            <a:chOff x="3775791" y="3778090"/>
            <a:chExt cx="11003040" cy="512329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75791" y="3778090"/>
              <a:ext cx="11003040" cy="5123290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46436" y="8362852"/>
            <a:ext cx="5516108" cy="541794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588701" y="3073077"/>
            <a:ext cx="3290860" cy="57672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C4D9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95574" y="250969"/>
            <a:ext cx="17094567" cy="9490198"/>
            <a:chOff x="595574" y="250969"/>
            <a:chExt cx="17094567" cy="949019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951710" y="-4494130"/>
              <a:ext cx="34189133" cy="18980396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5574" y="250969"/>
              <a:ext cx="17094567" cy="9490198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88516" y="4369553"/>
            <a:ext cx="703875" cy="682941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54215" y="2465847"/>
            <a:ext cx="13585709" cy="2102424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928323" y="4369553"/>
            <a:ext cx="703875" cy="682941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4907009" y="4642181"/>
            <a:ext cx="484392" cy="101138"/>
            <a:chOff x="14907009" y="4642181"/>
            <a:chExt cx="484392" cy="101138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14907009" y="4642181"/>
              <a:ext cx="101138" cy="101138"/>
              <a:chOff x="14907009" y="4642181"/>
              <a:chExt cx="101138" cy="101138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4907009" y="4642181"/>
                <a:ext cx="101138" cy="101138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5098636" y="4642181"/>
              <a:ext cx="101138" cy="101138"/>
              <a:chOff x="15098636" y="4642181"/>
              <a:chExt cx="101138" cy="101138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5098636" y="4642181"/>
                <a:ext cx="101138" cy="101138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5290263" y="4642181"/>
              <a:ext cx="101138" cy="101138"/>
              <a:chOff x="15290263" y="4642181"/>
              <a:chExt cx="101138" cy="101138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5290263" y="4642181"/>
                <a:ext cx="101138" cy="101138"/>
              </a:xfrm>
              <a:prstGeom prst="rect">
                <a:avLst/>
              </a:prstGeom>
            </p:spPr>
          </p:pic>
        </p:grpSp>
      </p:grpSp>
      <p:grpSp>
        <p:nvGrpSpPr>
          <p:cNvPr id="1006" name="그룹 1006"/>
          <p:cNvGrpSpPr/>
          <p:nvPr/>
        </p:nvGrpSpPr>
        <p:grpSpPr>
          <a:xfrm>
            <a:off x="2933267" y="4208316"/>
            <a:ext cx="4460096" cy="4598159"/>
            <a:chOff x="2933267" y="4208316"/>
            <a:chExt cx="4460096" cy="4598159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33267" y="4208316"/>
              <a:ext cx="4460096" cy="4598159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0454458" y="3861027"/>
            <a:ext cx="5632524" cy="5519438"/>
            <a:chOff x="10454458" y="3861027"/>
            <a:chExt cx="5632524" cy="5519438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454458" y="3861027"/>
              <a:ext cx="5632524" cy="5519438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7393363" y="4582982"/>
            <a:ext cx="3603341" cy="3707694"/>
            <a:chOff x="7393363" y="4582982"/>
            <a:chExt cx="3603341" cy="3707694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93363" y="4582982"/>
              <a:ext cx="3603341" cy="3707694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829781" y="4376490"/>
            <a:ext cx="703875" cy="682941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221309" y="5053247"/>
            <a:ext cx="2097411" cy="1017002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864961" y="5147351"/>
            <a:ext cx="4396363" cy="998782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-1762733" y="6123586"/>
            <a:ext cx="11480793" cy="1511412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861875" y="6393179"/>
            <a:ext cx="16727525" cy="1030535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963988" y="6113985"/>
            <a:ext cx="4129879" cy="9477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C4D9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58914" y="397758"/>
            <a:ext cx="17094567" cy="9490198"/>
            <a:chOff x="758914" y="397758"/>
            <a:chExt cx="17094567" cy="949019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788370" y="-4347341"/>
              <a:ext cx="34189133" cy="18980396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8914" y="397758"/>
              <a:ext cx="17094567" cy="949019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534036" y="2492687"/>
            <a:ext cx="7449847" cy="3337387"/>
            <a:chOff x="9534036" y="2492687"/>
            <a:chExt cx="7449847" cy="3337387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34036" y="2492687"/>
              <a:ext cx="7449847" cy="333738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733333" y="2492687"/>
            <a:ext cx="7009524" cy="6827155"/>
            <a:chOff x="1733333" y="2492687"/>
            <a:chExt cx="7009524" cy="6827155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33333" y="2492687"/>
              <a:ext cx="7009524" cy="682715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306197" y="5830073"/>
            <a:ext cx="7925305" cy="3489768"/>
            <a:chOff x="9306197" y="5830073"/>
            <a:chExt cx="7925305" cy="3489768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06197" y="5830073"/>
              <a:ext cx="7925305" cy="34897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C4D9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58914" y="397758"/>
            <a:ext cx="17094567" cy="9490198"/>
            <a:chOff x="758914" y="397758"/>
            <a:chExt cx="17094567" cy="949019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788370" y="-4347341"/>
              <a:ext cx="34189133" cy="18980396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8914" y="397758"/>
              <a:ext cx="17094567" cy="949019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2320918" y="5829338"/>
            <a:ext cx="7196542" cy="3546573"/>
            <a:chOff x="2320918" y="5829338"/>
            <a:chExt cx="7196542" cy="3546573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20918" y="5829338"/>
              <a:ext cx="7196542" cy="354657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320918" y="2545314"/>
            <a:ext cx="6985279" cy="3316042"/>
            <a:chOff x="2320918" y="2545314"/>
            <a:chExt cx="6985279" cy="3316042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20918" y="2545314"/>
              <a:ext cx="6985279" cy="331604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027804" y="3160115"/>
            <a:ext cx="8391179" cy="6215796"/>
            <a:chOff x="9027804" y="3160115"/>
            <a:chExt cx="8391179" cy="6215796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27804" y="3160115"/>
              <a:ext cx="8391179" cy="6215796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928140" y="2812564"/>
            <a:ext cx="1510452" cy="4576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2023-11-30T19:22:16Z</dcterms:created>
  <dcterms:modified xsi:type="dcterms:W3CDTF">2023-11-30T19:22:16Z</dcterms:modified>
</cp:coreProperties>
</file>