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10287000" cy="1828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580" y="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122.png"/><Relationship Id="rId3" Type="http://schemas.openxmlformats.org/officeDocument/2006/relationships/image" Target="../media/image101.png"/><Relationship Id="rId21" Type="http://schemas.openxmlformats.org/officeDocument/2006/relationships/image" Target="../media/image125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21.png"/><Relationship Id="rId2" Type="http://schemas.openxmlformats.org/officeDocument/2006/relationships/image" Target="../media/image9.png"/><Relationship Id="rId16" Type="http://schemas.openxmlformats.org/officeDocument/2006/relationships/image" Target="../media/image120.png"/><Relationship Id="rId20" Type="http://schemas.openxmlformats.org/officeDocument/2006/relationships/image" Target="../media/image1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11" Type="http://schemas.openxmlformats.org/officeDocument/2006/relationships/image" Target="../media/image14.png"/><Relationship Id="rId24" Type="http://schemas.openxmlformats.org/officeDocument/2006/relationships/image" Target="../media/image128.png"/><Relationship Id="rId5" Type="http://schemas.openxmlformats.org/officeDocument/2006/relationships/image" Target="../media/image104.png"/><Relationship Id="rId15" Type="http://schemas.openxmlformats.org/officeDocument/2006/relationships/image" Target="../media/image119.png"/><Relationship Id="rId23" Type="http://schemas.openxmlformats.org/officeDocument/2006/relationships/image" Target="../media/image127.png"/><Relationship Id="rId10" Type="http://schemas.openxmlformats.org/officeDocument/2006/relationships/image" Target="../media/image106.png"/><Relationship Id="rId19" Type="http://schemas.openxmlformats.org/officeDocument/2006/relationships/image" Target="../media/image123.png"/><Relationship Id="rId4" Type="http://schemas.openxmlformats.org/officeDocument/2006/relationships/image" Target="../media/image118.png"/><Relationship Id="rId9" Type="http://schemas.openxmlformats.org/officeDocument/2006/relationships/image" Target="../media/image12.png"/><Relationship Id="rId14" Type="http://schemas.openxmlformats.org/officeDocument/2006/relationships/image" Target="../media/image109.png"/><Relationship Id="rId22" Type="http://schemas.openxmlformats.org/officeDocument/2006/relationships/image" Target="../media/image1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33.png"/><Relationship Id="rId18" Type="http://schemas.openxmlformats.org/officeDocument/2006/relationships/image" Target="../media/image138.png"/><Relationship Id="rId3" Type="http://schemas.openxmlformats.org/officeDocument/2006/relationships/image" Target="../media/image129.png"/><Relationship Id="rId7" Type="http://schemas.openxmlformats.org/officeDocument/2006/relationships/image" Target="../media/image12.png"/><Relationship Id="rId12" Type="http://schemas.openxmlformats.org/officeDocument/2006/relationships/image" Target="../media/image132.png"/><Relationship Id="rId17" Type="http://schemas.openxmlformats.org/officeDocument/2006/relationships/image" Target="../media/image137.png"/><Relationship Id="rId2" Type="http://schemas.openxmlformats.org/officeDocument/2006/relationships/image" Target="../media/image1.png"/><Relationship Id="rId16" Type="http://schemas.openxmlformats.org/officeDocument/2006/relationships/image" Target="../media/image1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35.png"/><Relationship Id="rId10" Type="http://schemas.openxmlformats.org/officeDocument/2006/relationships/image" Target="../media/image15.png"/><Relationship Id="rId4" Type="http://schemas.openxmlformats.org/officeDocument/2006/relationships/image" Target="../media/image130.png"/><Relationship Id="rId9" Type="http://schemas.openxmlformats.org/officeDocument/2006/relationships/image" Target="../media/image131.png"/><Relationship Id="rId14" Type="http://schemas.openxmlformats.org/officeDocument/2006/relationships/image" Target="../media/image1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42.png"/><Relationship Id="rId18" Type="http://schemas.openxmlformats.org/officeDocument/2006/relationships/image" Target="../media/image147.png"/><Relationship Id="rId3" Type="http://schemas.openxmlformats.org/officeDocument/2006/relationships/image" Target="../media/image139.png"/><Relationship Id="rId7" Type="http://schemas.openxmlformats.org/officeDocument/2006/relationships/image" Target="../media/image31.png"/><Relationship Id="rId12" Type="http://schemas.openxmlformats.org/officeDocument/2006/relationships/image" Target="../media/image141.png"/><Relationship Id="rId17" Type="http://schemas.openxmlformats.org/officeDocument/2006/relationships/image" Target="../media/image146.png"/><Relationship Id="rId2" Type="http://schemas.openxmlformats.org/officeDocument/2006/relationships/image" Target="../media/image9.png"/><Relationship Id="rId16" Type="http://schemas.openxmlformats.org/officeDocument/2006/relationships/image" Target="../media/image1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40.png"/><Relationship Id="rId5" Type="http://schemas.openxmlformats.org/officeDocument/2006/relationships/image" Target="../media/image11.png"/><Relationship Id="rId15" Type="http://schemas.openxmlformats.org/officeDocument/2006/relationships/image" Target="../media/image144.png"/><Relationship Id="rId10" Type="http://schemas.openxmlformats.org/officeDocument/2006/relationships/image" Target="../media/image16.png"/><Relationship Id="rId19" Type="http://schemas.openxmlformats.org/officeDocument/2006/relationships/image" Target="../media/image148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1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5.png"/><Relationship Id="rId18" Type="http://schemas.openxmlformats.org/officeDocument/2006/relationships/image" Target="../media/image155.png"/><Relationship Id="rId3" Type="http://schemas.openxmlformats.org/officeDocument/2006/relationships/image" Target="../media/image149.png"/><Relationship Id="rId7" Type="http://schemas.openxmlformats.org/officeDocument/2006/relationships/image" Target="../media/image31.png"/><Relationship Id="rId12" Type="http://schemas.openxmlformats.org/officeDocument/2006/relationships/image" Target="../media/image145.png"/><Relationship Id="rId17" Type="http://schemas.openxmlformats.org/officeDocument/2006/relationships/image" Target="../media/image154.png"/><Relationship Id="rId2" Type="http://schemas.openxmlformats.org/officeDocument/2006/relationships/image" Target="../media/image9.png"/><Relationship Id="rId16" Type="http://schemas.openxmlformats.org/officeDocument/2006/relationships/image" Target="../media/image1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52.png"/><Relationship Id="rId5" Type="http://schemas.openxmlformats.org/officeDocument/2006/relationships/image" Target="../media/image11.png"/><Relationship Id="rId15" Type="http://schemas.openxmlformats.org/officeDocument/2006/relationships/image" Target="../media/image140.png"/><Relationship Id="rId10" Type="http://schemas.openxmlformats.org/officeDocument/2006/relationships/image" Target="../media/image151.png"/><Relationship Id="rId19" Type="http://schemas.openxmlformats.org/officeDocument/2006/relationships/image" Target="../media/image156.png"/><Relationship Id="rId4" Type="http://schemas.openxmlformats.org/officeDocument/2006/relationships/image" Target="../media/image10.png"/><Relationship Id="rId9" Type="http://schemas.openxmlformats.org/officeDocument/2006/relationships/image" Target="../media/image150.png"/><Relationship Id="rId1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68.png"/><Relationship Id="rId18" Type="http://schemas.openxmlformats.org/officeDocument/2006/relationships/image" Target="../media/image164.png"/><Relationship Id="rId3" Type="http://schemas.openxmlformats.org/officeDocument/2006/relationships/image" Target="../media/image157.png"/><Relationship Id="rId21" Type="http://schemas.openxmlformats.org/officeDocument/2006/relationships/image" Target="../media/image167.png"/><Relationship Id="rId7" Type="http://schemas.openxmlformats.org/officeDocument/2006/relationships/image" Target="../media/image12.png"/><Relationship Id="rId12" Type="http://schemas.openxmlformats.org/officeDocument/2006/relationships/image" Target="../media/image159.png"/><Relationship Id="rId17" Type="http://schemas.openxmlformats.org/officeDocument/2006/relationships/image" Target="../media/image163.png"/><Relationship Id="rId25" Type="http://schemas.openxmlformats.org/officeDocument/2006/relationships/image" Target="../media/image171.png"/><Relationship Id="rId2" Type="http://schemas.openxmlformats.org/officeDocument/2006/relationships/image" Target="../media/image9.png"/><Relationship Id="rId16" Type="http://schemas.openxmlformats.org/officeDocument/2006/relationships/image" Target="../media/image162.png"/><Relationship Id="rId20" Type="http://schemas.openxmlformats.org/officeDocument/2006/relationships/image" Target="../media/image1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170.png"/><Relationship Id="rId5" Type="http://schemas.openxmlformats.org/officeDocument/2006/relationships/image" Target="../media/image10.png"/><Relationship Id="rId15" Type="http://schemas.openxmlformats.org/officeDocument/2006/relationships/image" Target="../media/image161.png"/><Relationship Id="rId23" Type="http://schemas.openxmlformats.org/officeDocument/2006/relationships/image" Target="../media/image169.png"/><Relationship Id="rId10" Type="http://schemas.openxmlformats.org/officeDocument/2006/relationships/image" Target="../media/image15.png"/><Relationship Id="rId19" Type="http://schemas.openxmlformats.org/officeDocument/2006/relationships/image" Target="../media/image165.png"/><Relationship Id="rId4" Type="http://schemas.openxmlformats.org/officeDocument/2006/relationships/image" Target="../media/image158.png"/><Relationship Id="rId9" Type="http://schemas.openxmlformats.org/officeDocument/2006/relationships/image" Target="../media/image131.png"/><Relationship Id="rId14" Type="http://schemas.openxmlformats.org/officeDocument/2006/relationships/image" Target="../media/image160.png"/><Relationship Id="rId22" Type="http://schemas.openxmlformats.org/officeDocument/2006/relationships/image" Target="../media/image1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76.png"/><Relationship Id="rId18" Type="http://schemas.openxmlformats.org/officeDocument/2006/relationships/image" Target="../media/image181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17" Type="http://schemas.openxmlformats.org/officeDocument/2006/relationships/image" Target="../media/image180.png"/><Relationship Id="rId2" Type="http://schemas.openxmlformats.org/officeDocument/2006/relationships/image" Target="../media/image9.png"/><Relationship Id="rId16" Type="http://schemas.openxmlformats.org/officeDocument/2006/relationships/image" Target="../media/image1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175.png"/><Relationship Id="rId5" Type="http://schemas.openxmlformats.org/officeDocument/2006/relationships/image" Target="../media/image12.png"/><Relationship Id="rId15" Type="http://schemas.openxmlformats.org/officeDocument/2006/relationships/image" Target="../media/image178.png"/><Relationship Id="rId10" Type="http://schemas.openxmlformats.org/officeDocument/2006/relationships/image" Target="../media/image174.png"/><Relationship Id="rId4" Type="http://schemas.openxmlformats.org/officeDocument/2006/relationships/image" Target="../media/image11.png"/><Relationship Id="rId9" Type="http://schemas.openxmlformats.org/officeDocument/2006/relationships/image" Target="../media/image173.png"/><Relationship Id="rId14" Type="http://schemas.openxmlformats.org/officeDocument/2006/relationships/image" Target="../media/image17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2.png"/><Relationship Id="rId18" Type="http://schemas.openxmlformats.org/officeDocument/2006/relationships/image" Target="../media/image190.png"/><Relationship Id="rId3" Type="http://schemas.openxmlformats.org/officeDocument/2006/relationships/image" Target="../media/image182.png"/><Relationship Id="rId7" Type="http://schemas.openxmlformats.org/officeDocument/2006/relationships/image" Target="../media/image18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5.png"/><Relationship Id="rId11" Type="http://schemas.openxmlformats.org/officeDocument/2006/relationships/image" Target="../media/image10.png"/><Relationship Id="rId5" Type="http://schemas.openxmlformats.org/officeDocument/2006/relationships/image" Target="../media/image184.png"/><Relationship Id="rId15" Type="http://schemas.openxmlformats.org/officeDocument/2006/relationships/image" Target="../media/image14.png"/><Relationship Id="rId10" Type="http://schemas.openxmlformats.org/officeDocument/2006/relationships/image" Target="../media/image189.png"/><Relationship Id="rId4" Type="http://schemas.openxmlformats.org/officeDocument/2006/relationships/image" Target="../media/image183.png"/><Relationship Id="rId9" Type="http://schemas.openxmlformats.org/officeDocument/2006/relationships/image" Target="../media/image188.png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3.png"/><Relationship Id="rId26" Type="http://schemas.openxmlformats.org/officeDocument/2006/relationships/image" Target="../media/image39.png"/><Relationship Id="rId3" Type="http://schemas.openxmlformats.org/officeDocument/2006/relationships/image" Target="../media/image21.png"/><Relationship Id="rId21" Type="http://schemas.openxmlformats.org/officeDocument/2006/relationships/image" Target="../media/image34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5" Type="http://schemas.openxmlformats.org/officeDocument/2006/relationships/image" Target="../media/image38.png"/><Relationship Id="rId2" Type="http://schemas.openxmlformats.org/officeDocument/2006/relationships/image" Target="../media/image9.png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29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37.png"/><Relationship Id="rId5" Type="http://schemas.openxmlformats.org/officeDocument/2006/relationships/image" Target="../media/image10.png"/><Relationship Id="rId15" Type="http://schemas.openxmlformats.org/officeDocument/2006/relationships/image" Target="../media/image31.png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10" Type="http://schemas.openxmlformats.org/officeDocument/2006/relationships/image" Target="../media/image27.png"/><Relationship Id="rId19" Type="http://schemas.openxmlformats.org/officeDocument/2006/relationships/image" Target="../media/image15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4" Type="http://schemas.openxmlformats.org/officeDocument/2006/relationships/image" Target="../media/image11.png"/><Relationship Id="rId22" Type="http://schemas.openxmlformats.org/officeDocument/2006/relationships/image" Target="../media/image35.png"/><Relationship Id="rId27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" Type="http://schemas.openxmlformats.org/officeDocument/2006/relationships/image" Target="../media/image22.png"/><Relationship Id="rId21" Type="http://schemas.openxmlformats.org/officeDocument/2006/relationships/image" Target="../media/image53.png"/><Relationship Id="rId7" Type="http://schemas.openxmlformats.org/officeDocument/2006/relationships/image" Target="../media/image31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2" Type="http://schemas.openxmlformats.org/officeDocument/2006/relationships/image" Target="../media/image9.pn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29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5" Type="http://schemas.openxmlformats.org/officeDocument/2006/relationships/image" Target="../media/image42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10" Type="http://schemas.openxmlformats.org/officeDocument/2006/relationships/image" Target="../media/image16.png"/><Relationship Id="rId19" Type="http://schemas.openxmlformats.org/officeDocument/2006/relationships/image" Target="../media/image5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63.png"/><Relationship Id="rId21" Type="http://schemas.openxmlformats.org/officeDocument/2006/relationships/image" Target="../media/image75.png"/><Relationship Id="rId7" Type="http://schemas.openxmlformats.org/officeDocument/2006/relationships/image" Target="../media/image66.png"/><Relationship Id="rId12" Type="http://schemas.openxmlformats.org/officeDocument/2006/relationships/image" Target="../media/image16.png"/><Relationship Id="rId17" Type="http://schemas.openxmlformats.org/officeDocument/2006/relationships/image" Target="../media/image71.png"/><Relationship Id="rId2" Type="http://schemas.openxmlformats.org/officeDocument/2006/relationships/image" Target="../media/image9.png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openxmlformats.org/officeDocument/2006/relationships/image" Target="../media/image15.png"/><Relationship Id="rId24" Type="http://schemas.openxmlformats.org/officeDocument/2006/relationships/image" Target="../media/image78.png"/><Relationship Id="rId5" Type="http://schemas.openxmlformats.org/officeDocument/2006/relationships/image" Target="../media/image64.png"/><Relationship Id="rId15" Type="http://schemas.openxmlformats.org/officeDocument/2006/relationships/image" Target="../media/image69.png"/><Relationship Id="rId23" Type="http://schemas.openxmlformats.org/officeDocument/2006/relationships/image" Target="../media/image77.png"/><Relationship Id="rId10" Type="http://schemas.openxmlformats.org/officeDocument/2006/relationships/image" Target="../media/image14.png"/><Relationship Id="rId19" Type="http://schemas.openxmlformats.org/officeDocument/2006/relationships/image" Target="../media/image73.png"/><Relationship Id="rId4" Type="http://schemas.openxmlformats.org/officeDocument/2006/relationships/image" Target="../media/image10.png"/><Relationship Id="rId9" Type="http://schemas.openxmlformats.org/officeDocument/2006/relationships/image" Target="../media/image31.png"/><Relationship Id="rId14" Type="http://schemas.openxmlformats.org/officeDocument/2006/relationships/image" Target="../media/image68.png"/><Relationship Id="rId22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81.png"/><Relationship Id="rId18" Type="http://schemas.openxmlformats.org/officeDocument/2006/relationships/image" Target="../media/image84.png"/><Relationship Id="rId26" Type="http://schemas.openxmlformats.org/officeDocument/2006/relationships/image" Target="../media/image92.png"/><Relationship Id="rId3" Type="http://schemas.openxmlformats.org/officeDocument/2006/relationships/image" Target="../media/image63.png"/><Relationship Id="rId21" Type="http://schemas.openxmlformats.org/officeDocument/2006/relationships/image" Target="../media/image87.png"/><Relationship Id="rId7" Type="http://schemas.openxmlformats.org/officeDocument/2006/relationships/image" Target="../media/image11.png"/><Relationship Id="rId12" Type="http://schemas.openxmlformats.org/officeDocument/2006/relationships/image" Target="../media/image80.png"/><Relationship Id="rId17" Type="http://schemas.openxmlformats.org/officeDocument/2006/relationships/image" Target="../media/image83.png"/><Relationship Id="rId25" Type="http://schemas.openxmlformats.org/officeDocument/2006/relationships/image" Target="../media/image91.png"/><Relationship Id="rId2" Type="http://schemas.openxmlformats.org/officeDocument/2006/relationships/image" Target="../media/image9.png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16.png"/><Relationship Id="rId24" Type="http://schemas.openxmlformats.org/officeDocument/2006/relationships/image" Target="../media/image90.png"/><Relationship Id="rId5" Type="http://schemas.openxmlformats.org/officeDocument/2006/relationships/image" Target="../media/image79.png"/><Relationship Id="rId15" Type="http://schemas.openxmlformats.org/officeDocument/2006/relationships/image" Target="../media/image70.png"/><Relationship Id="rId23" Type="http://schemas.openxmlformats.org/officeDocument/2006/relationships/image" Target="../media/image89.png"/><Relationship Id="rId10" Type="http://schemas.openxmlformats.org/officeDocument/2006/relationships/image" Target="../media/image15.png"/><Relationship Id="rId19" Type="http://schemas.openxmlformats.org/officeDocument/2006/relationships/image" Target="../media/image8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69.png"/><Relationship Id="rId22" Type="http://schemas.openxmlformats.org/officeDocument/2006/relationships/image" Target="../media/image88.png"/><Relationship Id="rId27" Type="http://schemas.openxmlformats.org/officeDocument/2006/relationships/image" Target="../media/image9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96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12" Type="http://schemas.openxmlformats.org/officeDocument/2006/relationships/image" Target="../media/image16.png"/><Relationship Id="rId17" Type="http://schemas.openxmlformats.org/officeDocument/2006/relationships/image" Target="../media/image100.png"/><Relationship Id="rId2" Type="http://schemas.openxmlformats.org/officeDocument/2006/relationships/image" Target="../media/image9.png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11" Type="http://schemas.openxmlformats.org/officeDocument/2006/relationships/image" Target="../media/image15.png"/><Relationship Id="rId5" Type="http://schemas.openxmlformats.org/officeDocument/2006/relationships/image" Target="../media/image94.png"/><Relationship Id="rId15" Type="http://schemas.openxmlformats.org/officeDocument/2006/relationships/image" Target="../media/image98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31.png"/><Relationship Id="rId14" Type="http://schemas.openxmlformats.org/officeDocument/2006/relationships/image" Target="../media/image9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07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12" Type="http://schemas.openxmlformats.org/officeDocument/2006/relationships/image" Target="../media/image14.png"/><Relationship Id="rId17" Type="http://schemas.openxmlformats.org/officeDocument/2006/relationships/image" Target="../media/image109.png"/><Relationship Id="rId2" Type="http://schemas.openxmlformats.org/officeDocument/2006/relationships/image" Target="../media/image9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11" Type="http://schemas.openxmlformats.org/officeDocument/2006/relationships/image" Target="../media/image106.png"/><Relationship Id="rId5" Type="http://schemas.openxmlformats.org/officeDocument/2006/relationships/image" Target="../media/image103.png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102.png"/><Relationship Id="rId9" Type="http://schemas.openxmlformats.org/officeDocument/2006/relationships/image" Target="../media/image11.png"/><Relationship Id="rId14" Type="http://schemas.openxmlformats.org/officeDocument/2006/relationships/image" Target="../media/image10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115.png"/><Relationship Id="rId17" Type="http://schemas.openxmlformats.org/officeDocument/2006/relationships/image" Target="../media/image117.png"/><Relationship Id="rId2" Type="http://schemas.openxmlformats.org/officeDocument/2006/relationships/image" Target="../media/image9.png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11" Type="http://schemas.openxmlformats.org/officeDocument/2006/relationships/image" Target="../media/image106.png"/><Relationship Id="rId5" Type="http://schemas.openxmlformats.org/officeDocument/2006/relationships/image" Target="../media/image112.png"/><Relationship Id="rId15" Type="http://schemas.openxmlformats.org/officeDocument/2006/relationships/image" Target="../media/image109.png"/><Relationship Id="rId10" Type="http://schemas.openxmlformats.org/officeDocument/2006/relationships/image" Target="../media/image12.png"/><Relationship Id="rId4" Type="http://schemas.openxmlformats.org/officeDocument/2006/relationships/image" Target="../media/image111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9348" y="874767"/>
            <a:ext cx="13822999" cy="2954961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25636" y="2606693"/>
            <a:ext cx="8461010" cy="1388781"/>
          </a:xfrm>
          <a:prstGeom prst="rect">
            <a:avLst/>
          </a:prstGeom>
        </p:spPr>
      </p:pic>
      <p:pic>
        <p:nvPicPr>
          <p:cNvPr id="7" name="Object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31746" y="9048622"/>
            <a:ext cx="3041701" cy="1351043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2486109" y="4194896"/>
            <a:ext cx="13638095" cy="4434498"/>
            <a:chOff x="2486109" y="4194896"/>
            <a:chExt cx="13638095" cy="443449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86109" y="4194896"/>
              <a:ext cx="13638095" cy="4434498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0" y="0"/>
            <a:ext cx="648848" cy="10323810"/>
            <a:chOff x="0" y="0"/>
            <a:chExt cx="648848" cy="10323810"/>
          </a:xfrm>
        </p:grpSpPr>
        <p:grpSp>
          <p:nvGrpSpPr>
            <p:cNvPr id="1004" name="그룹 1004"/>
            <p:cNvGrpSpPr/>
            <p:nvPr/>
          </p:nvGrpSpPr>
          <p:grpSpPr>
            <a:xfrm>
              <a:off x="0" y="0"/>
              <a:ext cx="648848" cy="10323810"/>
              <a:chOff x="0" y="0"/>
              <a:chExt cx="648848" cy="10323810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0" y="0"/>
                <a:ext cx="648848" cy="10323810"/>
              </a:xfrm>
              <a:prstGeom prst="rect">
                <a:avLst/>
              </a:prstGeom>
            </p:spPr>
          </p:pic>
        </p:grpSp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16200000">
              <a:off x="-1295129" y="1218944"/>
              <a:ext cx="3332434" cy="411414"/>
            </a:xfrm>
            <a:prstGeom prst="rect">
              <a:avLst/>
            </a:prstGeom>
          </p:spPr>
        </p:pic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16200000">
              <a:off x="-1701" y="9265250"/>
              <a:ext cx="743672" cy="3942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94" y="1637451"/>
            <a:ext cx="1247451" cy="1549042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28493" y="2141712"/>
            <a:ext cx="8133249" cy="1244563"/>
          </a:xfrm>
          <a:prstGeom prst="rect">
            <a:avLst/>
          </a:prstGeom>
        </p:spPr>
      </p:pic>
      <p:pic>
        <p:nvPicPr>
          <p:cNvPr id="7" name="Object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12767" y="1335576"/>
            <a:ext cx="2863427" cy="3054246"/>
          </a:xfrm>
          <a:prstGeom prst="rect">
            <a:avLst/>
          </a:prstGeom>
        </p:spPr>
      </p:pic>
      <p:pic>
        <p:nvPicPr>
          <p:cNvPr id="8" name="Object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020871" y="1335576"/>
            <a:ext cx="2680341" cy="3054246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0" y="-11056"/>
            <a:ext cx="7402424" cy="693682"/>
            <a:chOff x="0" y="-11056"/>
            <a:chExt cx="7402424" cy="693682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-11056"/>
              <a:ext cx="7402424" cy="69368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7428127" y="-11056"/>
            <a:ext cx="2698709" cy="693682"/>
            <a:chOff x="7428127" y="-11056"/>
            <a:chExt cx="2698709" cy="693682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28127" y="-11056"/>
              <a:ext cx="2698709" cy="693682"/>
            </a:xfrm>
            <a:prstGeom prst="rect">
              <a:avLst/>
            </a:prstGeom>
          </p:spPr>
        </p:pic>
      </p:grpSp>
      <p:pic>
        <p:nvPicPr>
          <p:cNvPr id="15" name="Object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83354" y="209715"/>
            <a:ext cx="3856128" cy="445709"/>
          </a:xfrm>
          <a:prstGeom prst="rect">
            <a:avLst/>
          </a:prstGeom>
        </p:spPr>
      </p:pic>
      <p:pic>
        <p:nvPicPr>
          <p:cNvPr id="16" name="Object 1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282973" y="209715"/>
            <a:ext cx="3690071" cy="445709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2876338" y="-11056"/>
            <a:ext cx="2698709" cy="693682"/>
            <a:chOff x="12876338" y="-11056"/>
            <a:chExt cx="2698709" cy="693682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876338" y="-11056"/>
              <a:ext cx="2698709" cy="693682"/>
            </a:xfrm>
            <a:prstGeom prst="rect">
              <a:avLst/>
            </a:prstGeom>
          </p:spPr>
        </p:pic>
      </p:grpSp>
      <p:pic>
        <p:nvPicPr>
          <p:cNvPr id="20" name="Object 19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637030" y="179076"/>
            <a:ext cx="4098443" cy="486205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5600444" y="-11056"/>
            <a:ext cx="2698709" cy="693682"/>
            <a:chOff x="15600444" y="-11056"/>
            <a:chExt cx="2698709" cy="693682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600444" y="-11056"/>
              <a:ext cx="2698709" cy="693682"/>
            </a:xfrm>
            <a:prstGeom prst="rect">
              <a:avLst/>
            </a:prstGeom>
          </p:spPr>
        </p:pic>
      </p:grpSp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4370649" y="179076"/>
            <a:ext cx="4041300" cy="486205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82501" y="224083"/>
            <a:ext cx="1360586" cy="427128"/>
          </a:xfrm>
          <a:prstGeom prst="rect">
            <a:avLst/>
          </a:prstGeom>
        </p:spPr>
      </p:pic>
      <p:pic>
        <p:nvPicPr>
          <p:cNvPr id="26" name="Object 2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843549" y="1580311"/>
            <a:ext cx="5010900" cy="2823500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6961134" y="4778639"/>
            <a:ext cx="4363447" cy="4363447"/>
            <a:chOff x="6961134" y="4778639"/>
            <a:chExt cx="4363447" cy="4363447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61134" y="4778639"/>
              <a:ext cx="4363447" cy="4363447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704378" y="4825263"/>
            <a:ext cx="4361905" cy="4361905"/>
            <a:chOff x="1704378" y="4825263"/>
            <a:chExt cx="4361905" cy="4361905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04378" y="4825263"/>
              <a:ext cx="4361905" cy="4361905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2257994" y="4825263"/>
            <a:ext cx="4361905" cy="4361905"/>
            <a:chOff x="12257994" y="4825263"/>
            <a:chExt cx="4361905" cy="4361905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257994" y="4825263"/>
              <a:ext cx="4361905" cy="4361905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4199056" y="4839869"/>
            <a:ext cx="1548820" cy="605976"/>
            <a:chOff x="4199056" y="4839869"/>
            <a:chExt cx="1548820" cy="605976"/>
          </a:xfrm>
        </p:grpSpPr>
        <p:pic>
          <p:nvPicPr>
            <p:cNvPr id="37" name="Object 36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199056" y="4839869"/>
              <a:ext cx="1548820" cy="605976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4295238" y="9671181"/>
            <a:ext cx="3990476" cy="614533"/>
            <a:chOff x="14295238" y="9671181"/>
            <a:chExt cx="3990476" cy="614533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295238" y="9671181"/>
              <a:ext cx="3990476" cy="614533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2850942" y="8078239"/>
            <a:ext cx="1268209" cy="1268209"/>
            <a:chOff x="12850942" y="8078239"/>
            <a:chExt cx="1268209" cy="1268209"/>
          </a:xfrm>
        </p:grpSpPr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2850942" y="8078239"/>
              <a:ext cx="1268209" cy="1268209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9142857" y="7534350"/>
            <a:ext cx="1982304" cy="1982304"/>
            <a:chOff x="9142857" y="7534350"/>
            <a:chExt cx="1982304" cy="1982304"/>
          </a:xfrm>
        </p:grpSpPr>
        <p:pic>
          <p:nvPicPr>
            <p:cNvPr id="46" name="Object 45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142857" y="7534350"/>
              <a:ext cx="1982304" cy="1982304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4471717" y="2046365"/>
            <a:ext cx="726984" cy="658584"/>
            <a:chOff x="14471717" y="2046365"/>
            <a:chExt cx="726984" cy="658584"/>
          </a:xfrm>
        </p:grpSpPr>
        <p:pic>
          <p:nvPicPr>
            <p:cNvPr id="49" name="Object 48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4471717" y="2046365"/>
              <a:ext cx="726984" cy="658584"/>
            </a:xfrm>
            <a:prstGeom prst="rect">
              <a:avLst/>
            </a:prstGeom>
          </p:spPr>
        </p:pic>
      </p:grpSp>
      <p:pic>
        <p:nvPicPr>
          <p:cNvPr id="51" name="Object 50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766156" y="6081194"/>
            <a:ext cx="4551560" cy="2138455"/>
          </a:xfrm>
          <a:prstGeom prst="rect">
            <a:avLst/>
          </a:prstGeom>
        </p:spPr>
      </p:pic>
      <p:pic>
        <p:nvPicPr>
          <p:cNvPr id="52" name="Object 51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6874641" y="6226460"/>
            <a:ext cx="4766264" cy="1665778"/>
          </a:xfrm>
          <a:prstGeom prst="rect">
            <a:avLst/>
          </a:prstGeom>
        </p:spPr>
      </p:pic>
      <p:pic>
        <p:nvPicPr>
          <p:cNvPr id="53" name="Object 52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11930498" y="6024555"/>
            <a:ext cx="4898750" cy="218037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0123" y="1640651"/>
            <a:ext cx="1242128" cy="1542766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2264" y="3477326"/>
            <a:ext cx="7746835" cy="2706302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0" y="-11056"/>
            <a:ext cx="7402424" cy="693682"/>
            <a:chOff x="0" y="-11056"/>
            <a:chExt cx="7402424" cy="693682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-11056"/>
              <a:ext cx="7402424" cy="69368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7428127" y="-11056"/>
            <a:ext cx="2698709" cy="693682"/>
            <a:chOff x="7428127" y="-11056"/>
            <a:chExt cx="2698709" cy="693682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28127" y="-11056"/>
              <a:ext cx="2698709" cy="693682"/>
            </a:xfrm>
            <a:prstGeom prst="rect">
              <a:avLst/>
            </a:prstGeom>
          </p:spPr>
        </p:pic>
      </p:grpSp>
      <p:pic>
        <p:nvPicPr>
          <p:cNvPr id="13" name="Object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83354" y="209715"/>
            <a:ext cx="3856128" cy="445709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0152233" y="-11056"/>
            <a:ext cx="2698709" cy="693682"/>
            <a:chOff x="10152233" y="-11056"/>
            <a:chExt cx="2698709" cy="693682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52233" y="-11056"/>
              <a:ext cx="2698709" cy="693682"/>
            </a:xfrm>
            <a:prstGeom prst="rect">
              <a:avLst/>
            </a:prstGeom>
          </p:spPr>
        </p:pic>
      </p:grpSp>
      <p:pic>
        <p:nvPicPr>
          <p:cNvPr id="17" name="Object 1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282973" y="209715"/>
            <a:ext cx="3690071" cy="445709"/>
          </a:xfrm>
          <a:prstGeom prst="rect">
            <a:avLst/>
          </a:prstGeom>
        </p:spPr>
      </p:pic>
      <p:pic>
        <p:nvPicPr>
          <p:cNvPr id="18" name="Object 1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637030" y="179076"/>
            <a:ext cx="4098443" cy="486205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5600444" y="-11056"/>
            <a:ext cx="2698709" cy="693682"/>
            <a:chOff x="15600444" y="-11056"/>
            <a:chExt cx="2698709" cy="693682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600444" y="-11056"/>
              <a:ext cx="2698709" cy="693682"/>
            </a:xfrm>
            <a:prstGeom prst="rect">
              <a:avLst/>
            </a:prstGeom>
          </p:spPr>
        </p:pic>
      </p:grpSp>
      <p:pic>
        <p:nvPicPr>
          <p:cNvPr id="22" name="Object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370649" y="179076"/>
            <a:ext cx="4041300" cy="486205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82501" y="224083"/>
            <a:ext cx="1360586" cy="427128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834025" y="1551177"/>
            <a:ext cx="5884623" cy="2036957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251006" y="6029087"/>
            <a:ext cx="7430529" cy="4052911"/>
            <a:chOff x="1251006" y="6029087"/>
            <a:chExt cx="7430529" cy="4052911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51006" y="6029087"/>
              <a:ext cx="7430529" cy="4052911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7737237" y="9149084"/>
            <a:ext cx="1428029" cy="932913"/>
            <a:chOff x="7737237" y="9149084"/>
            <a:chExt cx="1428029" cy="932913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737237" y="9149084"/>
              <a:ext cx="1428029" cy="932913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6473104" y="3944758"/>
            <a:ext cx="1622734" cy="1622734"/>
            <a:chOff x="16473104" y="3944758"/>
            <a:chExt cx="1622734" cy="1622734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473104" y="3944758"/>
              <a:ext cx="1622734" cy="1622734"/>
            </a:xfrm>
            <a:prstGeom prst="rect">
              <a:avLst/>
            </a:prstGeom>
          </p:spPr>
        </p:pic>
      </p:grpSp>
      <p:pic>
        <p:nvPicPr>
          <p:cNvPr id="34" name="Object 33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155770" y="3060585"/>
            <a:ext cx="1204592" cy="821411"/>
          </a:xfrm>
          <a:prstGeom prst="rect">
            <a:avLst/>
          </a:prstGeom>
        </p:spPr>
      </p:pic>
      <p:pic>
        <p:nvPicPr>
          <p:cNvPr id="35" name="Object 34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7801921" y="3994403"/>
            <a:ext cx="13821192" cy="887573"/>
          </a:xfrm>
          <a:prstGeom prst="rect">
            <a:avLst/>
          </a:prstGeom>
        </p:spPr>
      </p:pic>
      <p:pic>
        <p:nvPicPr>
          <p:cNvPr id="36" name="Object 35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9945610" y="4484782"/>
            <a:ext cx="8009873" cy="413378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0123" y="1640651"/>
            <a:ext cx="1242128" cy="1542766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0" y="-11056"/>
            <a:ext cx="7402424" cy="693682"/>
            <a:chOff x="0" y="-11056"/>
            <a:chExt cx="7402424" cy="693682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-11056"/>
              <a:ext cx="7402424" cy="69368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7428127" y="-11056"/>
            <a:ext cx="2698709" cy="693682"/>
            <a:chOff x="7428127" y="-11056"/>
            <a:chExt cx="2698709" cy="693682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28127" y="-11056"/>
              <a:ext cx="2698709" cy="693682"/>
            </a:xfrm>
            <a:prstGeom prst="rect">
              <a:avLst/>
            </a:prstGeom>
          </p:spPr>
        </p:pic>
      </p:grpSp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83354" y="209715"/>
            <a:ext cx="3856128" cy="445709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0152233" y="-11056"/>
            <a:ext cx="2698709" cy="693682"/>
            <a:chOff x="10152233" y="-11056"/>
            <a:chExt cx="2698709" cy="69368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52233" y="-11056"/>
              <a:ext cx="2698709" cy="693682"/>
            </a:xfrm>
            <a:prstGeom prst="rect">
              <a:avLst/>
            </a:prstGeom>
          </p:spPr>
        </p:pic>
      </p:grpSp>
      <p:pic>
        <p:nvPicPr>
          <p:cNvPr id="16" name="Object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82973" y="209715"/>
            <a:ext cx="3690071" cy="445709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637030" y="179076"/>
            <a:ext cx="4098443" cy="486205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5600444" y="-11056"/>
            <a:ext cx="2698709" cy="693682"/>
            <a:chOff x="15600444" y="-11056"/>
            <a:chExt cx="2698709" cy="693682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600444" y="-11056"/>
              <a:ext cx="2698709" cy="693682"/>
            </a:xfrm>
            <a:prstGeom prst="rect">
              <a:avLst/>
            </a:prstGeom>
          </p:spPr>
        </p:pic>
      </p:grpSp>
      <p:pic>
        <p:nvPicPr>
          <p:cNvPr id="21" name="Object 2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4370649" y="179076"/>
            <a:ext cx="4041300" cy="486205"/>
          </a:xfrm>
          <a:prstGeom prst="rect">
            <a:avLst/>
          </a:prstGeom>
        </p:spPr>
      </p:pic>
      <p:pic>
        <p:nvPicPr>
          <p:cNvPr id="22" name="Object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82501" y="224083"/>
            <a:ext cx="1360586" cy="427128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843549" y="1580311"/>
            <a:ext cx="3857681" cy="1971957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817297" y="8974973"/>
            <a:ext cx="3525269" cy="1328536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885864" y="3499376"/>
            <a:ext cx="3630695" cy="5260344"/>
            <a:chOff x="1885864" y="3499376"/>
            <a:chExt cx="3630695" cy="5260344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85864" y="3499376"/>
              <a:ext cx="3630695" cy="526034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7328571" y="3499376"/>
            <a:ext cx="3628571" cy="5257143"/>
            <a:chOff x="7328571" y="3499376"/>
            <a:chExt cx="3628571" cy="5257143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328571" y="3499376"/>
              <a:ext cx="3628571" cy="5257143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2876338" y="3499376"/>
            <a:ext cx="3628571" cy="5257143"/>
            <a:chOff x="12876338" y="3499376"/>
            <a:chExt cx="3628571" cy="5257143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876338" y="3499376"/>
              <a:ext cx="3628571" cy="5257143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4524614" y="1287690"/>
            <a:ext cx="1058857" cy="1042379"/>
            <a:chOff x="4524614" y="1287690"/>
            <a:chExt cx="1058857" cy="1042379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524614" y="1287690"/>
              <a:ext cx="1058857" cy="1042379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976878" y="2816840"/>
            <a:ext cx="2300049" cy="821411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7324335" y="8917764"/>
            <a:ext cx="3415688" cy="1417241"/>
          </a:xfrm>
          <a:prstGeom prst="rect">
            <a:avLst/>
          </a:prstGeom>
        </p:spPr>
      </p:pic>
      <p:pic>
        <p:nvPicPr>
          <p:cNvPr id="39" name="Object 38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2819240" y="8917764"/>
            <a:ext cx="3529079" cy="141724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0123" y="1648166"/>
            <a:ext cx="1261175" cy="1520223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0" y="-11056"/>
            <a:ext cx="7402424" cy="693682"/>
            <a:chOff x="0" y="-11056"/>
            <a:chExt cx="7402424" cy="693682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-11056"/>
              <a:ext cx="7402424" cy="69368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7428127" y="-11056"/>
            <a:ext cx="2698709" cy="693682"/>
            <a:chOff x="7428127" y="-11056"/>
            <a:chExt cx="2698709" cy="693682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28127" y="-11056"/>
              <a:ext cx="2698709" cy="693682"/>
            </a:xfrm>
            <a:prstGeom prst="rect">
              <a:avLst/>
            </a:prstGeom>
          </p:spPr>
        </p:pic>
      </p:grpSp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83354" y="209715"/>
            <a:ext cx="3856128" cy="445709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0152233" y="-11056"/>
            <a:ext cx="2698709" cy="693682"/>
            <a:chOff x="10152233" y="-11056"/>
            <a:chExt cx="2698709" cy="69368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52233" y="-11056"/>
              <a:ext cx="2698709" cy="693682"/>
            </a:xfrm>
            <a:prstGeom prst="rect">
              <a:avLst/>
            </a:prstGeom>
          </p:spPr>
        </p:pic>
      </p:grpSp>
      <p:pic>
        <p:nvPicPr>
          <p:cNvPr id="16" name="Object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82973" y="209715"/>
            <a:ext cx="3690071" cy="445709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637030" y="179076"/>
            <a:ext cx="4098443" cy="486205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5600444" y="-11056"/>
            <a:ext cx="2698709" cy="693682"/>
            <a:chOff x="15600444" y="-11056"/>
            <a:chExt cx="2698709" cy="693682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600444" y="-11056"/>
              <a:ext cx="2698709" cy="69368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933705" y="5993288"/>
            <a:ext cx="5232144" cy="3912928"/>
            <a:chOff x="933705" y="5993288"/>
            <a:chExt cx="5232144" cy="3912928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33705" y="5993288"/>
              <a:ext cx="5232144" cy="3912928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6528571" y="2922831"/>
            <a:ext cx="5228571" cy="3914286"/>
            <a:chOff x="6528571" y="2922831"/>
            <a:chExt cx="5228571" cy="3914286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28571" y="2922831"/>
              <a:ext cx="5228571" cy="3914286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2452042" y="5993288"/>
            <a:ext cx="5228571" cy="3914286"/>
            <a:chOff x="12452042" y="5993288"/>
            <a:chExt cx="5228571" cy="3914286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452042" y="5993288"/>
              <a:ext cx="5228571" cy="391428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4524614" y="1287690"/>
            <a:ext cx="1058857" cy="1042379"/>
            <a:chOff x="4524614" y="1287690"/>
            <a:chExt cx="1058857" cy="1042379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524614" y="1287690"/>
              <a:ext cx="1058857" cy="1042379"/>
            </a:xfrm>
            <a:prstGeom prst="rect">
              <a:avLst/>
            </a:prstGeom>
          </p:spPr>
        </p:pic>
      </p:grpSp>
      <p:pic>
        <p:nvPicPr>
          <p:cNvPr id="33" name="Object 32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4370649" y="179076"/>
            <a:ext cx="4041300" cy="486205"/>
          </a:xfrm>
          <a:prstGeom prst="rect">
            <a:avLst/>
          </a:prstGeom>
        </p:spPr>
      </p:pic>
      <p:pic>
        <p:nvPicPr>
          <p:cNvPr id="34" name="Object 33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82501" y="224083"/>
            <a:ext cx="1360586" cy="427128"/>
          </a:xfrm>
          <a:prstGeom prst="rect">
            <a:avLst/>
          </a:prstGeom>
        </p:spPr>
      </p:pic>
      <p:pic>
        <p:nvPicPr>
          <p:cNvPr id="35" name="Object 34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843549" y="1580311"/>
            <a:ext cx="3857681" cy="1971957"/>
          </a:xfrm>
          <a:prstGeom prst="rect">
            <a:avLst/>
          </a:prstGeom>
        </p:spPr>
      </p:pic>
      <p:pic>
        <p:nvPicPr>
          <p:cNvPr id="36" name="Object 35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967354" y="2867012"/>
            <a:ext cx="2342001" cy="887573"/>
          </a:xfrm>
          <a:prstGeom prst="rect">
            <a:avLst/>
          </a:prstGeom>
        </p:spPr>
      </p:pic>
      <p:pic>
        <p:nvPicPr>
          <p:cNvPr id="37" name="Object 36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793178" y="7209251"/>
            <a:ext cx="4731355" cy="2231631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174500" y="4492095"/>
            <a:ext cx="4207745" cy="1659022"/>
          </a:xfrm>
          <a:prstGeom prst="rect">
            <a:avLst/>
          </a:prstGeom>
        </p:spPr>
      </p:pic>
      <p:pic>
        <p:nvPicPr>
          <p:cNvPr id="39" name="Object 38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2725240" y="3889870"/>
            <a:ext cx="4694460" cy="223163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593611" y="4836368"/>
            <a:ext cx="5331450" cy="5241296"/>
            <a:chOff x="-593611" y="4836368"/>
            <a:chExt cx="5331450" cy="524129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593611" y="4836368"/>
              <a:ext cx="5331450" cy="5241296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0123" y="1648166"/>
            <a:ext cx="1261175" cy="1520223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0" y="-11056"/>
            <a:ext cx="7402424" cy="693682"/>
            <a:chOff x="0" y="-11056"/>
            <a:chExt cx="7402424" cy="693682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-11056"/>
              <a:ext cx="7402424" cy="693682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7428127" y="-11056"/>
            <a:ext cx="2698709" cy="693682"/>
            <a:chOff x="7428127" y="-11056"/>
            <a:chExt cx="2698709" cy="693682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28127" y="-11056"/>
              <a:ext cx="2698709" cy="693682"/>
            </a:xfrm>
            <a:prstGeom prst="rect">
              <a:avLst/>
            </a:prstGeom>
          </p:spPr>
        </p:pic>
      </p:grpSp>
      <p:pic>
        <p:nvPicPr>
          <p:cNvPr id="15" name="Object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83354" y="209715"/>
            <a:ext cx="3856128" cy="445709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0152233" y="-11056"/>
            <a:ext cx="2698709" cy="693682"/>
            <a:chOff x="10152233" y="-11056"/>
            <a:chExt cx="2698709" cy="693682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52233" y="-11056"/>
              <a:ext cx="2698709" cy="693682"/>
            </a:xfrm>
            <a:prstGeom prst="rect">
              <a:avLst/>
            </a:prstGeom>
          </p:spPr>
        </p:pic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282973" y="209715"/>
            <a:ext cx="3690071" cy="445709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637030" y="179076"/>
            <a:ext cx="4098443" cy="486205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5600444" y="-11056"/>
            <a:ext cx="2698709" cy="693682"/>
            <a:chOff x="15600444" y="-11056"/>
            <a:chExt cx="2698709" cy="693682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600444" y="-11056"/>
              <a:ext cx="2698709" cy="693682"/>
            </a:xfrm>
            <a:prstGeom prst="rect">
              <a:avLst/>
            </a:prstGeom>
          </p:spPr>
        </p:pic>
      </p:grpSp>
      <p:pic>
        <p:nvPicPr>
          <p:cNvPr id="24" name="Object 2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370649" y="179076"/>
            <a:ext cx="4041300" cy="486205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82501" y="224083"/>
            <a:ext cx="1360586" cy="427128"/>
          </a:xfrm>
          <a:prstGeom prst="rect">
            <a:avLst/>
          </a:prstGeom>
        </p:spPr>
      </p:pic>
      <p:pic>
        <p:nvPicPr>
          <p:cNvPr id="26" name="Object 2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814977" y="1551177"/>
            <a:ext cx="5186862" cy="2875052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10027810" y="5954622"/>
            <a:ext cx="3914631" cy="3004788"/>
            <a:chOff x="10027810" y="5954622"/>
            <a:chExt cx="3914631" cy="3004788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027810" y="5954622"/>
              <a:ext cx="3914631" cy="3004788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3701212" y="5954622"/>
            <a:ext cx="3914631" cy="3004788"/>
            <a:chOff x="3701212" y="5954622"/>
            <a:chExt cx="3914631" cy="3004788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01212" y="5954622"/>
              <a:ext cx="3914631" cy="3004788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3701212" y="4749886"/>
            <a:ext cx="3914631" cy="1033308"/>
            <a:chOff x="3701212" y="4749886"/>
            <a:chExt cx="3914631" cy="1033308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701212" y="4749886"/>
              <a:ext cx="3914631" cy="1033308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0027810" y="4749886"/>
            <a:ext cx="3914631" cy="1033308"/>
            <a:chOff x="10027810" y="4749886"/>
            <a:chExt cx="3914631" cy="1033308"/>
          </a:xfrm>
        </p:grpSpPr>
        <p:pic>
          <p:nvPicPr>
            <p:cNvPr id="37" name="Object 36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027810" y="4749886"/>
              <a:ext cx="3914631" cy="1033308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149914" y="7457016"/>
            <a:ext cx="1076561" cy="1068362"/>
            <a:chOff x="16149914" y="7457016"/>
            <a:chExt cx="1076561" cy="1068362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149914" y="7457016"/>
              <a:ext cx="1076561" cy="1068362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5132742" y="5597568"/>
            <a:ext cx="1455843" cy="1455843"/>
            <a:chOff x="15132742" y="5597568"/>
            <a:chExt cx="1455843" cy="1455843"/>
          </a:xfrm>
        </p:grpSpPr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132742" y="5597568"/>
              <a:ext cx="1455843" cy="1455843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3720247" y="7457016"/>
            <a:ext cx="2429667" cy="1822250"/>
            <a:chOff x="13720247" y="7457016"/>
            <a:chExt cx="2429667" cy="1822250"/>
          </a:xfrm>
        </p:grpSpPr>
        <p:pic>
          <p:nvPicPr>
            <p:cNvPr id="46" name="Object 45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720247" y="7457016"/>
              <a:ext cx="2429667" cy="1822250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13848983" y="4573184"/>
            <a:ext cx="1929558" cy="1929558"/>
            <a:chOff x="13848983" y="4573184"/>
            <a:chExt cx="1929558" cy="1929558"/>
          </a:xfrm>
        </p:grpSpPr>
        <p:pic>
          <p:nvPicPr>
            <p:cNvPr id="49" name="Object 48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 rot="-60000">
              <a:off x="13848983" y="4573184"/>
              <a:ext cx="1929558" cy="1929558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9585159" y="8087886"/>
            <a:ext cx="885300" cy="871523"/>
            <a:chOff x="9585159" y="8087886"/>
            <a:chExt cx="885300" cy="871523"/>
          </a:xfrm>
        </p:grpSpPr>
        <p:pic>
          <p:nvPicPr>
            <p:cNvPr id="52" name="Object 51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585159" y="8087886"/>
              <a:ext cx="885300" cy="871523"/>
            </a:xfrm>
            <a:prstGeom prst="rect">
              <a:avLst/>
            </a:prstGeom>
          </p:spPr>
        </p:pic>
      </p:grpSp>
      <p:pic>
        <p:nvPicPr>
          <p:cNvPr id="54" name="Object 53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2291929" y="4884490"/>
            <a:ext cx="5409697" cy="779916"/>
          </a:xfrm>
          <a:prstGeom prst="rect">
            <a:avLst/>
          </a:prstGeom>
        </p:spPr>
      </p:pic>
      <p:pic>
        <p:nvPicPr>
          <p:cNvPr id="55" name="Object 54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8637590" y="4926414"/>
            <a:ext cx="5343002" cy="779916"/>
          </a:xfrm>
          <a:prstGeom prst="rect">
            <a:avLst/>
          </a:prstGeom>
        </p:spPr>
      </p:pic>
      <p:pic>
        <p:nvPicPr>
          <p:cNvPr id="56" name="Object 55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3014400" y="6570308"/>
            <a:ext cx="4629859" cy="754259"/>
          </a:xfrm>
          <a:prstGeom prst="rect">
            <a:avLst/>
          </a:prstGeom>
        </p:spPr>
      </p:pic>
      <p:pic>
        <p:nvPicPr>
          <p:cNvPr id="57" name="Object 56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9951848" y="6789357"/>
            <a:ext cx="4080068" cy="1424725"/>
          </a:xfrm>
          <a:prstGeom prst="rect">
            <a:avLst/>
          </a:prstGeom>
        </p:spPr>
      </p:pic>
      <p:pic>
        <p:nvPicPr>
          <p:cNvPr id="58" name="Object 57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2668139" y="7129980"/>
            <a:ext cx="4854784" cy="135994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0" y="-11056"/>
            <a:ext cx="7402424" cy="693682"/>
            <a:chOff x="0" y="-11056"/>
            <a:chExt cx="7402424" cy="69368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11056"/>
              <a:ext cx="7402424" cy="69368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7428127" y="-11056"/>
            <a:ext cx="2698709" cy="693682"/>
            <a:chOff x="7428127" y="-11056"/>
            <a:chExt cx="2698709" cy="693682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28127" y="-11056"/>
              <a:ext cx="2698709" cy="693682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83354" y="209715"/>
            <a:ext cx="3856128" cy="445709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0152233" y="-11056"/>
            <a:ext cx="2698709" cy="693682"/>
            <a:chOff x="10152233" y="-11056"/>
            <a:chExt cx="2698709" cy="693682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52233" y="-11056"/>
              <a:ext cx="2698709" cy="693682"/>
            </a:xfrm>
            <a:prstGeom prst="rect">
              <a:avLst/>
            </a:prstGeom>
          </p:spPr>
        </p:pic>
      </p:grpSp>
      <p:pic>
        <p:nvPicPr>
          <p:cNvPr id="15" name="Object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82973" y="209715"/>
            <a:ext cx="3690071" cy="445709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2876338" y="-11056"/>
            <a:ext cx="2698709" cy="693682"/>
            <a:chOff x="12876338" y="-11056"/>
            <a:chExt cx="2698709" cy="693682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876338" y="-11056"/>
              <a:ext cx="2698709" cy="693682"/>
            </a:xfrm>
            <a:prstGeom prst="rect">
              <a:avLst/>
            </a:prstGeom>
          </p:spPr>
        </p:pic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637030" y="179076"/>
            <a:ext cx="4098443" cy="486205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6782676" y="8938399"/>
            <a:ext cx="1333851" cy="1123786"/>
            <a:chOff x="16782676" y="8938399"/>
            <a:chExt cx="1333851" cy="1123786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782676" y="8938399"/>
              <a:ext cx="1333851" cy="1123786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2072114" y="3924531"/>
            <a:ext cx="6171429" cy="4114286"/>
            <a:chOff x="2072114" y="3924531"/>
            <a:chExt cx="6171429" cy="4114286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72114" y="3924531"/>
              <a:ext cx="6171429" cy="4114286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0126836" y="3924531"/>
            <a:ext cx="6171429" cy="4114286"/>
            <a:chOff x="10126836" y="3924531"/>
            <a:chExt cx="6171429" cy="4114286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126836" y="3924531"/>
              <a:ext cx="6171429" cy="4114286"/>
            </a:xfrm>
            <a:prstGeom prst="rect">
              <a:avLst/>
            </a:prstGeom>
          </p:spPr>
        </p:pic>
      </p:grpSp>
      <p:pic>
        <p:nvPicPr>
          <p:cNvPr id="29" name="Object 2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370649" y="179076"/>
            <a:ext cx="4041300" cy="486205"/>
          </a:xfrm>
          <a:prstGeom prst="rect">
            <a:avLst/>
          </a:prstGeom>
        </p:spPr>
      </p:pic>
      <p:pic>
        <p:nvPicPr>
          <p:cNvPr id="30" name="Object 29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82501" y="224083"/>
            <a:ext cx="1360586" cy="427128"/>
          </a:xfrm>
          <a:prstGeom prst="rect">
            <a:avLst/>
          </a:prstGeom>
        </p:spPr>
      </p:pic>
      <p:pic>
        <p:nvPicPr>
          <p:cNvPr id="31" name="Object 3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70123" y="1640651"/>
            <a:ext cx="1242128" cy="1542766"/>
          </a:xfrm>
          <a:prstGeom prst="rect">
            <a:avLst/>
          </a:prstGeom>
        </p:spPr>
      </p:pic>
      <p:pic>
        <p:nvPicPr>
          <p:cNvPr id="32" name="Object 31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843549" y="1580311"/>
            <a:ext cx="5801652" cy="1971957"/>
          </a:xfrm>
          <a:prstGeom prst="rect">
            <a:avLst/>
          </a:prstGeom>
        </p:spPr>
      </p:pic>
      <p:pic>
        <p:nvPicPr>
          <p:cNvPr id="33" name="Object 32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967354" y="3357086"/>
            <a:ext cx="3567230" cy="857115"/>
          </a:xfrm>
          <a:prstGeom prst="rect">
            <a:avLst/>
          </a:prstGeom>
        </p:spPr>
      </p:pic>
      <p:pic>
        <p:nvPicPr>
          <p:cNvPr id="34" name="Object 33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019596" y="8159571"/>
            <a:ext cx="6506195" cy="1841967"/>
          </a:xfrm>
          <a:prstGeom prst="rect">
            <a:avLst/>
          </a:prstGeom>
        </p:spPr>
      </p:pic>
      <p:pic>
        <p:nvPicPr>
          <p:cNvPr id="35" name="Object 34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0009145" y="3388831"/>
            <a:ext cx="3821344" cy="821411"/>
          </a:xfrm>
          <a:prstGeom prst="rect">
            <a:avLst/>
          </a:prstGeom>
        </p:spPr>
      </p:pic>
      <p:pic>
        <p:nvPicPr>
          <p:cNvPr id="36" name="Object 35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0051930" y="8159568"/>
            <a:ext cx="6534090" cy="224782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2835" y="2776037"/>
            <a:ext cx="13216242" cy="2462870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5238096" y="6346303"/>
            <a:ext cx="7809524" cy="21429"/>
            <a:chOff x="5238096" y="6346303"/>
            <a:chExt cx="7809524" cy="21429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38096" y="6346303"/>
              <a:ext cx="7809524" cy="2142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5238096" y="7286303"/>
            <a:ext cx="7809524" cy="14286"/>
            <a:chOff x="5238096" y="7286303"/>
            <a:chExt cx="7809524" cy="14286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38096" y="7286303"/>
              <a:ext cx="7809524" cy="14286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5238096" y="8336786"/>
            <a:ext cx="7809524" cy="14286"/>
            <a:chOff x="5238096" y="8336786"/>
            <a:chExt cx="7809524" cy="14286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38096" y="8336786"/>
              <a:ext cx="7809524" cy="14286"/>
            </a:xfrm>
            <a:prstGeom prst="rect">
              <a:avLst/>
            </a:prstGeom>
          </p:spPr>
        </p:pic>
      </p:grpSp>
      <p:pic>
        <p:nvPicPr>
          <p:cNvPr id="15" name="Object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07621" y="5621040"/>
            <a:ext cx="982365" cy="666365"/>
          </a:xfrm>
          <a:prstGeom prst="rect">
            <a:avLst/>
          </a:prstGeom>
        </p:spPr>
      </p:pic>
      <p:pic>
        <p:nvPicPr>
          <p:cNvPr id="16" name="Object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38306" y="7713687"/>
            <a:ext cx="7900526" cy="625698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07621" y="6620706"/>
            <a:ext cx="963317" cy="666365"/>
          </a:xfrm>
          <a:prstGeom prst="rect">
            <a:avLst/>
          </a:prstGeom>
        </p:spPr>
      </p:pic>
      <p:pic>
        <p:nvPicPr>
          <p:cNvPr id="18" name="Object 1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550354" y="5692354"/>
            <a:ext cx="4738098" cy="625698"/>
          </a:xfrm>
          <a:prstGeom prst="rect">
            <a:avLst/>
          </a:prstGeom>
        </p:spPr>
      </p:pic>
      <p:pic>
        <p:nvPicPr>
          <p:cNvPr id="19" name="Object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550354" y="6667592"/>
            <a:ext cx="4738098" cy="625698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207621" y="7673945"/>
            <a:ext cx="982365" cy="666365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0" y="-11056"/>
            <a:ext cx="7402424" cy="693682"/>
            <a:chOff x="0" y="-11056"/>
            <a:chExt cx="7402424" cy="693682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-11056"/>
              <a:ext cx="7402424" cy="69368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7428127" y="-11056"/>
            <a:ext cx="2698709" cy="693682"/>
            <a:chOff x="7428127" y="-11056"/>
            <a:chExt cx="2698709" cy="693682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428127" y="-11056"/>
              <a:ext cx="2698709" cy="693682"/>
            </a:xfrm>
            <a:prstGeom prst="rect">
              <a:avLst/>
            </a:prstGeom>
          </p:spPr>
        </p:pic>
      </p:grpSp>
      <p:pic>
        <p:nvPicPr>
          <p:cNvPr id="27" name="Object 2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83354" y="209715"/>
            <a:ext cx="3856128" cy="445709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10152233" y="-11056"/>
            <a:ext cx="2698709" cy="693682"/>
            <a:chOff x="10152233" y="-11056"/>
            <a:chExt cx="2698709" cy="693682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152233" y="-11056"/>
              <a:ext cx="2698709" cy="693682"/>
            </a:xfrm>
            <a:prstGeom prst="rect">
              <a:avLst/>
            </a:prstGeom>
          </p:spPr>
        </p:pic>
      </p:grpSp>
      <p:pic>
        <p:nvPicPr>
          <p:cNvPr id="31" name="Object 30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282973" y="209715"/>
            <a:ext cx="3690071" cy="445709"/>
          </a:xfrm>
          <a:prstGeom prst="rect">
            <a:avLst/>
          </a:prstGeom>
        </p:spPr>
      </p:pic>
      <p:grpSp>
        <p:nvGrpSpPr>
          <p:cNvPr id="1008" name="그룹 1008"/>
          <p:cNvGrpSpPr/>
          <p:nvPr/>
        </p:nvGrpSpPr>
        <p:grpSpPr>
          <a:xfrm>
            <a:off x="12876338" y="-11056"/>
            <a:ext cx="2698709" cy="693682"/>
            <a:chOff x="12876338" y="-11056"/>
            <a:chExt cx="2698709" cy="693682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876338" y="-11056"/>
              <a:ext cx="2698709" cy="693682"/>
            </a:xfrm>
            <a:prstGeom prst="rect">
              <a:avLst/>
            </a:prstGeom>
          </p:spPr>
        </p:pic>
      </p:grpSp>
      <p:pic>
        <p:nvPicPr>
          <p:cNvPr id="35" name="Object 34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1637030" y="179076"/>
            <a:ext cx="4098443" cy="486205"/>
          </a:xfrm>
          <a:prstGeom prst="rect">
            <a:avLst/>
          </a:prstGeom>
        </p:spPr>
      </p:pic>
      <p:grpSp>
        <p:nvGrpSpPr>
          <p:cNvPr id="1009" name="그룹 1009"/>
          <p:cNvGrpSpPr/>
          <p:nvPr/>
        </p:nvGrpSpPr>
        <p:grpSpPr>
          <a:xfrm>
            <a:off x="15600444" y="-11056"/>
            <a:ext cx="2698709" cy="693682"/>
            <a:chOff x="15600444" y="-11056"/>
            <a:chExt cx="2698709" cy="693682"/>
          </a:xfrm>
        </p:grpSpPr>
        <p:pic>
          <p:nvPicPr>
            <p:cNvPr id="37" name="Object 36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600444" y="-11056"/>
              <a:ext cx="2698709" cy="693682"/>
            </a:xfrm>
            <a:prstGeom prst="rect">
              <a:avLst/>
            </a:prstGeom>
          </p:spPr>
        </p:pic>
      </p:grpSp>
      <p:pic>
        <p:nvPicPr>
          <p:cNvPr id="39" name="Object 38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4370649" y="179076"/>
            <a:ext cx="4041300" cy="486205"/>
          </a:xfrm>
          <a:prstGeom prst="rect">
            <a:avLst/>
          </a:prstGeom>
        </p:spPr>
      </p:pic>
      <p:pic>
        <p:nvPicPr>
          <p:cNvPr id="40" name="Object 39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82501" y="224083"/>
            <a:ext cx="1360586" cy="427128"/>
          </a:xfrm>
          <a:prstGeom prst="rect">
            <a:avLst/>
          </a:prstGeom>
        </p:spPr>
      </p:pic>
      <p:pic>
        <p:nvPicPr>
          <p:cNvPr id="41" name="Object 40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7102078" y="9325973"/>
            <a:ext cx="3377765" cy="54854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0" y="-11056"/>
            <a:ext cx="7402424" cy="693682"/>
            <a:chOff x="0" y="-11056"/>
            <a:chExt cx="7402424" cy="69368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11056"/>
              <a:ext cx="7402424" cy="69368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7428127" y="-11056"/>
            <a:ext cx="2698709" cy="693682"/>
            <a:chOff x="7428127" y="-11056"/>
            <a:chExt cx="2698709" cy="693682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28127" y="-11056"/>
              <a:ext cx="2698709" cy="693682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83354" y="209715"/>
            <a:ext cx="3856128" cy="445709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0152233" y="-11056"/>
            <a:ext cx="2698709" cy="693682"/>
            <a:chOff x="10152233" y="-11056"/>
            <a:chExt cx="2698709" cy="693682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52233" y="-11056"/>
              <a:ext cx="2698709" cy="693682"/>
            </a:xfrm>
            <a:prstGeom prst="rect">
              <a:avLst/>
            </a:prstGeom>
          </p:spPr>
        </p:pic>
      </p:grpSp>
      <p:pic>
        <p:nvPicPr>
          <p:cNvPr id="15" name="Object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82963" y="209715"/>
            <a:ext cx="3690100" cy="445709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2876338" y="-11056"/>
            <a:ext cx="2698709" cy="693682"/>
            <a:chOff x="12876338" y="-11056"/>
            <a:chExt cx="2698709" cy="693682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876338" y="-11056"/>
              <a:ext cx="2698709" cy="693682"/>
            </a:xfrm>
            <a:prstGeom prst="rect">
              <a:avLst/>
            </a:prstGeom>
          </p:spPr>
        </p:pic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637030" y="179076"/>
            <a:ext cx="4098443" cy="486205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5600444" y="-11056"/>
            <a:ext cx="2698709" cy="693682"/>
            <a:chOff x="15600444" y="-11056"/>
            <a:chExt cx="2698709" cy="693682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600444" y="-11056"/>
              <a:ext cx="2698709" cy="693682"/>
            </a:xfrm>
            <a:prstGeom prst="rect">
              <a:avLst/>
            </a:prstGeom>
          </p:spPr>
        </p:pic>
      </p:grpSp>
      <p:pic>
        <p:nvPicPr>
          <p:cNvPr id="23" name="Object 2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370649" y="179076"/>
            <a:ext cx="4041300" cy="486205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2501" y="224083"/>
            <a:ext cx="1360586" cy="427128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865964" y="1415484"/>
            <a:ext cx="8580531" cy="3103826"/>
          </a:xfrm>
          <a:prstGeom prst="rect">
            <a:avLst/>
          </a:prstGeom>
        </p:spPr>
      </p:pic>
      <p:pic>
        <p:nvPicPr>
          <p:cNvPr id="26" name="Object 25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841624" y="4917710"/>
            <a:ext cx="802838" cy="4823047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2114652" y="5043890"/>
            <a:ext cx="4220000" cy="4655562"/>
          </a:xfrm>
          <a:prstGeom prst="rect">
            <a:avLst/>
          </a:prstGeom>
        </p:spPr>
      </p:pic>
      <p:pic>
        <p:nvPicPr>
          <p:cNvPr id="28" name="Object 27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529414" y="5027395"/>
            <a:ext cx="2507838" cy="462387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4524614" y="5681705"/>
            <a:ext cx="9301136" cy="2557315"/>
            <a:chOff x="4524614" y="5681705"/>
            <a:chExt cx="9301136" cy="2557315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24614" y="5681705"/>
              <a:ext cx="9301136" cy="2557315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0123" y="1648166"/>
            <a:ext cx="1261175" cy="1520223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0" y="-11056"/>
            <a:ext cx="7402424" cy="693682"/>
            <a:chOff x="0" y="-11056"/>
            <a:chExt cx="7402424" cy="693682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-11056"/>
              <a:ext cx="7402424" cy="693682"/>
            </a:xfrm>
            <a:prstGeom prst="rect">
              <a:avLst/>
            </a:prstGeom>
          </p:spPr>
        </p:pic>
      </p:grpSp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43549" y="1580310"/>
            <a:ext cx="4219234" cy="2807425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7472550" y="5345997"/>
            <a:ext cx="3329271" cy="3228731"/>
            <a:chOff x="7472550" y="5345997"/>
            <a:chExt cx="3329271" cy="3228731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72550" y="5345997"/>
              <a:ext cx="3329271" cy="3228731"/>
            </a:xfrm>
            <a:prstGeom prst="rect">
              <a:avLst/>
            </a:prstGeom>
          </p:spPr>
        </p:pic>
      </p:grpSp>
      <p:pic>
        <p:nvPicPr>
          <p:cNvPr id="16" name="Object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27581" y="6355876"/>
            <a:ext cx="3531629" cy="1461248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931792" y="2527306"/>
            <a:ext cx="8605603" cy="982831"/>
          </a:xfrm>
          <a:prstGeom prst="rect">
            <a:avLst/>
          </a:prstGeom>
        </p:spPr>
      </p:pic>
      <p:pic>
        <p:nvPicPr>
          <p:cNvPr id="18" name="Object 1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965093" y="8855094"/>
            <a:ext cx="5328905" cy="652505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438561" y="5681705"/>
            <a:ext cx="2557315" cy="2557315"/>
            <a:chOff x="1438561" y="5681705"/>
            <a:chExt cx="2557315" cy="2557315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38561" y="5681705"/>
              <a:ext cx="2557315" cy="2557315"/>
            </a:xfrm>
            <a:prstGeom prst="rect">
              <a:avLst/>
            </a:prstGeom>
          </p:spPr>
        </p:pic>
      </p:grpSp>
      <p:pic>
        <p:nvPicPr>
          <p:cNvPr id="22" name="Object 21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085075" y="6540188"/>
            <a:ext cx="1450154" cy="1012916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4392484" y="5681705"/>
            <a:ext cx="2557315" cy="2557315"/>
            <a:chOff x="14392484" y="5681705"/>
            <a:chExt cx="2557315" cy="2557315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392484" y="5681705"/>
              <a:ext cx="2557315" cy="2557315"/>
            </a:xfrm>
            <a:prstGeom prst="rect">
              <a:avLst/>
            </a:prstGeom>
          </p:spPr>
        </p:pic>
      </p:grpSp>
      <p:pic>
        <p:nvPicPr>
          <p:cNvPr id="26" name="Object 25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4168109" y="6569893"/>
            <a:ext cx="2639230" cy="953507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10152233" y="-11056"/>
            <a:ext cx="2698709" cy="693682"/>
            <a:chOff x="10152233" y="-11056"/>
            <a:chExt cx="2698709" cy="693682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152233" y="-11056"/>
              <a:ext cx="2698709" cy="693682"/>
            </a:xfrm>
            <a:prstGeom prst="rect">
              <a:avLst/>
            </a:prstGeom>
          </p:spPr>
        </p:pic>
      </p:grpSp>
      <p:pic>
        <p:nvPicPr>
          <p:cNvPr id="30" name="Object 29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282973" y="209715"/>
            <a:ext cx="3690071" cy="445709"/>
          </a:xfrm>
          <a:prstGeom prst="rect">
            <a:avLst/>
          </a:prstGeom>
        </p:spPr>
      </p:pic>
      <p:grpSp>
        <p:nvGrpSpPr>
          <p:cNvPr id="1008" name="그룹 1008"/>
          <p:cNvGrpSpPr/>
          <p:nvPr/>
        </p:nvGrpSpPr>
        <p:grpSpPr>
          <a:xfrm>
            <a:off x="12876338" y="-11056"/>
            <a:ext cx="2698709" cy="693682"/>
            <a:chOff x="12876338" y="-11056"/>
            <a:chExt cx="2698709" cy="693682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876338" y="-11056"/>
              <a:ext cx="2698709" cy="693682"/>
            </a:xfrm>
            <a:prstGeom prst="rect">
              <a:avLst/>
            </a:prstGeom>
          </p:spPr>
        </p:pic>
      </p:grpSp>
      <p:pic>
        <p:nvPicPr>
          <p:cNvPr id="34" name="Object 33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1637030" y="179076"/>
            <a:ext cx="4098443" cy="486205"/>
          </a:xfrm>
          <a:prstGeom prst="rect">
            <a:avLst/>
          </a:prstGeom>
        </p:spPr>
      </p:pic>
      <p:grpSp>
        <p:nvGrpSpPr>
          <p:cNvPr id="1009" name="그룹 1009"/>
          <p:cNvGrpSpPr/>
          <p:nvPr/>
        </p:nvGrpSpPr>
        <p:grpSpPr>
          <a:xfrm>
            <a:off x="15600444" y="-11056"/>
            <a:ext cx="2698709" cy="693682"/>
            <a:chOff x="15600444" y="-11056"/>
            <a:chExt cx="2698709" cy="693682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600444" y="-11056"/>
              <a:ext cx="2698709" cy="693682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4524614" y="5681705"/>
            <a:ext cx="2557315" cy="2557315"/>
            <a:chOff x="4524614" y="5681705"/>
            <a:chExt cx="2557315" cy="2557315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24614" y="5681705"/>
              <a:ext cx="2557315" cy="2557315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1268436" y="5681705"/>
            <a:ext cx="2557315" cy="2557315"/>
            <a:chOff x="11268436" y="5681705"/>
            <a:chExt cx="2557315" cy="2557315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268436" y="5681705"/>
              <a:ext cx="2557315" cy="2557315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6180266" y="7508452"/>
            <a:ext cx="769533" cy="730568"/>
            <a:chOff x="16180266" y="7508452"/>
            <a:chExt cx="769533" cy="730568"/>
          </a:xfrm>
        </p:grpSpPr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180266" y="7508452"/>
              <a:ext cx="769533" cy="730568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438561" y="5796610"/>
            <a:ext cx="874872" cy="874872"/>
            <a:chOff x="1438561" y="5796610"/>
            <a:chExt cx="874872" cy="874872"/>
          </a:xfrm>
        </p:grpSpPr>
        <p:pic>
          <p:nvPicPr>
            <p:cNvPr id="48" name="Object 47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38561" y="5796610"/>
              <a:ext cx="874872" cy="874872"/>
            </a:xfrm>
            <a:prstGeom prst="rect">
              <a:avLst/>
            </a:prstGeom>
          </p:spPr>
        </p:pic>
      </p:grpSp>
      <p:pic>
        <p:nvPicPr>
          <p:cNvPr id="50" name="Object 49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4370649" y="179076"/>
            <a:ext cx="4041300" cy="486205"/>
          </a:xfrm>
          <a:prstGeom prst="rect">
            <a:avLst/>
          </a:prstGeom>
        </p:spPr>
      </p:pic>
      <p:pic>
        <p:nvPicPr>
          <p:cNvPr id="51" name="Object 50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582501" y="224083"/>
            <a:ext cx="1360586" cy="427128"/>
          </a:xfrm>
          <a:prstGeom prst="rect">
            <a:avLst/>
          </a:prstGeom>
        </p:spPr>
      </p:pic>
      <p:grpSp>
        <p:nvGrpSpPr>
          <p:cNvPr id="1014" name="그룹 1014"/>
          <p:cNvGrpSpPr/>
          <p:nvPr/>
        </p:nvGrpSpPr>
        <p:grpSpPr>
          <a:xfrm>
            <a:off x="1448085" y="5681705"/>
            <a:ext cx="5605780" cy="2557315"/>
            <a:chOff x="1448085" y="5681705"/>
            <a:chExt cx="5605780" cy="2557315"/>
          </a:xfrm>
        </p:grpSpPr>
        <p:pic>
          <p:nvPicPr>
            <p:cNvPr id="53" name="Object 52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448085" y="5681705"/>
              <a:ext cx="5605780" cy="2557315"/>
            </a:xfrm>
            <a:prstGeom prst="rect">
              <a:avLst/>
            </a:prstGeom>
          </p:spPr>
        </p:pic>
      </p:grpSp>
      <p:pic>
        <p:nvPicPr>
          <p:cNvPr id="55" name="Object 54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173604" y="4878521"/>
            <a:ext cx="5338419" cy="652534"/>
          </a:xfrm>
          <a:prstGeom prst="rect">
            <a:avLst/>
          </a:prstGeom>
        </p:spPr>
      </p:pic>
      <p:pic>
        <p:nvPicPr>
          <p:cNvPr id="56" name="Object 55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2096963" y="4878521"/>
            <a:ext cx="3791876" cy="652534"/>
          </a:xfrm>
          <a:prstGeom prst="rect">
            <a:avLst/>
          </a:prstGeom>
        </p:spPr>
      </p:pic>
      <p:pic>
        <p:nvPicPr>
          <p:cNvPr id="57" name="Object 56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4705219" y="6569893"/>
            <a:ext cx="2250526" cy="990459"/>
          </a:xfrm>
          <a:prstGeom prst="rect">
            <a:avLst/>
          </a:prstGeom>
        </p:spPr>
      </p:pic>
      <p:pic>
        <p:nvPicPr>
          <p:cNvPr id="58" name="Object 57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1583764" y="6550849"/>
            <a:ext cx="2136650" cy="990459"/>
          </a:xfrm>
          <a:prstGeom prst="rect">
            <a:avLst/>
          </a:prstGeom>
        </p:spPr>
      </p:pic>
      <p:grpSp>
        <p:nvGrpSpPr>
          <p:cNvPr id="1015" name="그룹 1015"/>
          <p:cNvGrpSpPr/>
          <p:nvPr/>
        </p:nvGrpSpPr>
        <p:grpSpPr>
          <a:xfrm>
            <a:off x="7431136" y="0"/>
            <a:ext cx="2698709" cy="693682"/>
            <a:chOff x="7431136" y="0"/>
            <a:chExt cx="2698709" cy="693682"/>
          </a:xfrm>
        </p:grpSpPr>
        <p:pic>
          <p:nvPicPr>
            <p:cNvPr id="60" name="Object 59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431136" y="0"/>
              <a:ext cx="2698709" cy="693682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11305923" y="5681705"/>
            <a:ext cx="5605780" cy="2557315"/>
            <a:chOff x="11305923" y="5681705"/>
            <a:chExt cx="5605780" cy="2557315"/>
          </a:xfrm>
        </p:grpSpPr>
        <p:pic>
          <p:nvPicPr>
            <p:cNvPr id="63" name="Object 62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1305923" y="5681705"/>
              <a:ext cx="5605780" cy="2557315"/>
            </a:xfrm>
            <a:prstGeom prst="rect">
              <a:avLst/>
            </a:prstGeom>
          </p:spPr>
        </p:pic>
      </p:grpSp>
      <p:grpSp>
        <p:nvGrpSpPr>
          <p:cNvPr id="1017" name="그룹 1017"/>
          <p:cNvGrpSpPr/>
          <p:nvPr/>
        </p:nvGrpSpPr>
        <p:grpSpPr>
          <a:xfrm>
            <a:off x="4089561" y="5506985"/>
            <a:ext cx="358543" cy="35714"/>
            <a:chOff x="4089561" y="5506985"/>
            <a:chExt cx="358543" cy="35714"/>
          </a:xfrm>
        </p:grpSpPr>
        <p:pic>
          <p:nvPicPr>
            <p:cNvPr id="66" name="Object 65"/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 rot="5400000">
              <a:off x="4089561" y="5506985"/>
              <a:ext cx="358543" cy="35714"/>
            </a:xfrm>
            <a:prstGeom prst="rect">
              <a:avLst/>
            </a:prstGeom>
          </p:spPr>
        </p:pic>
      </p:grpSp>
      <p:grpSp>
        <p:nvGrpSpPr>
          <p:cNvPr id="1018" name="그룹 1018"/>
          <p:cNvGrpSpPr/>
          <p:nvPr/>
        </p:nvGrpSpPr>
        <p:grpSpPr>
          <a:xfrm>
            <a:off x="14064278" y="5484576"/>
            <a:ext cx="358543" cy="35714"/>
            <a:chOff x="14064278" y="5484576"/>
            <a:chExt cx="358543" cy="35714"/>
          </a:xfrm>
        </p:grpSpPr>
        <p:pic>
          <p:nvPicPr>
            <p:cNvPr id="69" name="Object 68"/>
            <p:cNvPicPr>
              <a:picLocks noChangeAspect="1"/>
            </p:cNvPicPr>
            <p:nvPr/>
          </p:nvPicPr>
          <p:blipFill>
            <a:blip r:embed="rId28" cstate="print"/>
            <a:stretch>
              <a:fillRect/>
            </a:stretch>
          </p:blipFill>
          <p:spPr>
            <a:xfrm rot="5400000">
              <a:off x="14064278" y="5484576"/>
              <a:ext cx="358543" cy="35714"/>
            </a:xfrm>
            <a:prstGeom prst="rect">
              <a:avLst/>
            </a:prstGeom>
          </p:spPr>
        </p:pic>
      </p:grpSp>
      <p:grpSp>
        <p:nvGrpSpPr>
          <p:cNvPr id="1019" name="그룹 1019"/>
          <p:cNvGrpSpPr/>
          <p:nvPr/>
        </p:nvGrpSpPr>
        <p:grpSpPr>
          <a:xfrm>
            <a:off x="8981443" y="8736142"/>
            <a:ext cx="358543" cy="35714"/>
            <a:chOff x="8981443" y="8736142"/>
            <a:chExt cx="358543" cy="35714"/>
          </a:xfrm>
        </p:grpSpPr>
        <p:pic>
          <p:nvPicPr>
            <p:cNvPr id="72" name="Object 71"/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 rot="5400000">
              <a:off x="8981443" y="8736142"/>
              <a:ext cx="358543" cy="35714"/>
            </a:xfrm>
            <a:prstGeom prst="rect">
              <a:avLst/>
            </a:prstGeom>
          </p:spPr>
        </p:pic>
      </p:grpSp>
      <p:pic>
        <p:nvPicPr>
          <p:cNvPr id="74" name="Object 73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6405373" y="220771"/>
            <a:ext cx="3856128" cy="44570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0123" y="1648166"/>
            <a:ext cx="1261175" cy="1520223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0" y="-11056"/>
            <a:ext cx="7402424" cy="693682"/>
            <a:chOff x="0" y="-11056"/>
            <a:chExt cx="7402424" cy="693682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-11056"/>
              <a:ext cx="7402424" cy="693682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43549" y="1580311"/>
            <a:ext cx="4218747" cy="2823500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0152233" y="-11056"/>
            <a:ext cx="2698709" cy="693682"/>
            <a:chOff x="10152233" y="-11056"/>
            <a:chExt cx="2698709" cy="693682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52233" y="-11056"/>
              <a:ext cx="2698709" cy="693682"/>
            </a:xfrm>
            <a:prstGeom prst="rect">
              <a:avLst/>
            </a:prstGeom>
          </p:spPr>
        </p:pic>
      </p:grpSp>
      <p:pic>
        <p:nvPicPr>
          <p:cNvPr id="13" name="Object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82973" y="209715"/>
            <a:ext cx="3690071" cy="445709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2876338" y="-11056"/>
            <a:ext cx="2698709" cy="693682"/>
            <a:chOff x="12876338" y="-11056"/>
            <a:chExt cx="2698709" cy="693682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876338" y="-11056"/>
              <a:ext cx="2698709" cy="693682"/>
            </a:xfrm>
            <a:prstGeom prst="rect">
              <a:avLst/>
            </a:prstGeom>
          </p:spPr>
        </p:pic>
      </p:grpSp>
      <p:pic>
        <p:nvPicPr>
          <p:cNvPr id="17" name="Object 1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637030" y="179076"/>
            <a:ext cx="4098443" cy="486205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5600444" y="-11056"/>
            <a:ext cx="2698709" cy="693682"/>
            <a:chOff x="15600444" y="-11056"/>
            <a:chExt cx="2698709" cy="693682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600444" y="-11056"/>
              <a:ext cx="2698709" cy="693682"/>
            </a:xfrm>
            <a:prstGeom prst="rect">
              <a:avLst/>
            </a:prstGeom>
          </p:spPr>
        </p:pic>
      </p:grpSp>
      <p:pic>
        <p:nvPicPr>
          <p:cNvPr id="21" name="Object 2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4370649" y="179076"/>
            <a:ext cx="4041300" cy="486205"/>
          </a:xfrm>
          <a:prstGeom prst="rect">
            <a:avLst/>
          </a:prstGeom>
        </p:spPr>
      </p:pic>
      <p:pic>
        <p:nvPicPr>
          <p:cNvPr id="22" name="Object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82501" y="224083"/>
            <a:ext cx="1360586" cy="427128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3506796" y="5281578"/>
            <a:ext cx="11264412" cy="1121797"/>
            <a:chOff x="3506796" y="5281578"/>
            <a:chExt cx="11264412" cy="1121797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06796" y="5281578"/>
              <a:ext cx="11264412" cy="1121797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8768764" y="4914912"/>
            <a:ext cx="761905" cy="28571"/>
            <a:chOff x="8768764" y="4914912"/>
            <a:chExt cx="761905" cy="28571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5400000">
              <a:off x="8768764" y="4914912"/>
              <a:ext cx="761905" cy="2857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6804835" y="5761524"/>
            <a:ext cx="952381" cy="28571"/>
            <a:chOff x="6804835" y="5761524"/>
            <a:chExt cx="952381" cy="28571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 rot="5400000">
              <a:off x="6804835" y="5761524"/>
              <a:ext cx="952381" cy="2857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0557069" y="5761524"/>
            <a:ext cx="952381" cy="28571"/>
            <a:chOff x="10557069" y="5761524"/>
            <a:chExt cx="952381" cy="28571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 rot="5400000">
              <a:off x="10557069" y="5761524"/>
              <a:ext cx="952381" cy="28571"/>
            </a:xfrm>
            <a:prstGeom prst="rect">
              <a:avLst/>
            </a:prstGeom>
          </p:spPr>
        </p:pic>
      </p:grpSp>
      <p:pic>
        <p:nvPicPr>
          <p:cNvPr id="35" name="Object 34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781638" y="3598780"/>
            <a:ext cx="6125458" cy="857115"/>
          </a:xfrm>
          <a:prstGeom prst="rect">
            <a:avLst/>
          </a:prstGeom>
        </p:spPr>
      </p:pic>
      <p:grpSp>
        <p:nvGrpSpPr>
          <p:cNvPr id="1010" name="그룹 1010"/>
          <p:cNvGrpSpPr/>
          <p:nvPr/>
        </p:nvGrpSpPr>
        <p:grpSpPr>
          <a:xfrm>
            <a:off x="13286011" y="5878903"/>
            <a:ext cx="2970395" cy="2970395"/>
            <a:chOff x="13286011" y="5878903"/>
            <a:chExt cx="2970395" cy="2970395"/>
          </a:xfrm>
        </p:grpSpPr>
        <p:pic>
          <p:nvPicPr>
            <p:cNvPr id="37" name="Object 36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286011" y="5878903"/>
              <a:ext cx="2970395" cy="2970395"/>
            </a:xfrm>
            <a:prstGeom prst="rect">
              <a:avLst/>
            </a:prstGeom>
          </p:spPr>
        </p:pic>
      </p:grpSp>
      <p:pic>
        <p:nvPicPr>
          <p:cNvPr id="39" name="Object 38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2737456" y="7272673"/>
            <a:ext cx="3411698" cy="617126"/>
          </a:xfrm>
          <a:prstGeom prst="rect">
            <a:avLst/>
          </a:prstGeom>
        </p:spPr>
      </p:pic>
      <p:grpSp>
        <p:nvGrpSpPr>
          <p:cNvPr id="1011" name="그룹 1011"/>
          <p:cNvGrpSpPr/>
          <p:nvPr/>
        </p:nvGrpSpPr>
        <p:grpSpPr>
          <a:xfrm>
            <a:off x="14221777" y="6373523"/>
            <a:ext cx="1098861" cy="1098861"/>
            <a:chOff x="14221777" y="6373523"/>
            <a:chExt cx="1098861" cy="1098861"/>
          </a:xfrm>
        </p:grpSpPr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221777" y="6373523"/>
              <a:ext cx="1098861" cy="1098861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2029309" y="5878903"/>
            <a:ext cx="2970395" cy="2970395"/>
            <a:chOff x="2029309" y="5878903"/>
            <a:chExt cx="2970395" cy="2970395"/>
          </a:xfrm>
        </p:grpSpPr>
        <p:pic>
          <p:nvPicPr>
            <p:cNvPr id="44" name="Object 43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029309" y="5878903"/>
              <a:ext cx="2970395" cy="2970395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2936104" y="6252001"/>
            <a:ext cx="1155058" cy="1155058"/>
            <a:chOff x="2936104" y="6252001"/>
            <a:chExt cx="1155058" cy="1155058"/>
          </a:xfrm>
        </p:grpSpPr>
        <p:pic>
          <p:nvPicPr>
            <p:cNvPr id="47" name="Object 46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936104" y="6252001"/>
              <a:ext cx="1155058" cy="1155058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9533777" y="5878903"/>
            <a:ext cx="2970395" cy="2970395"/>
            <a:chOff x="9533777" y="5878903"/>
            <a:chExt cx="2970395" cy="2970395"/>
          </a:xfrm>
        </p:grpSpPr>
        <p:pic>
          <p:nvPicPr>
            <p:cNvPr id="50" name="Object 49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533777" y="5878903"/>
              <a:ext cx="2970395" cy="2970395"/>
            </a:xfrm>
            <a:prstGeom prst="rect">
              <a:avLst/>
            </a:prstGeom>
          </p:spPr>
        </p:pic>
      </p:grpSp>
      <p:pic>
        <p:nvPicPr>
          <p:cNvPr id="52" name="Object 51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8896469" y="7250264"/>
            <a:ext cx="3578241" cy="617126"/>
          </a:xfrm>
          <a:prstGeom prst="rect">
            <a:avLst/>
          </a:prstGeom>
        </p:spPr>
      </p:pic>
      <p:grpSp>
        <p:nvGrpSpPr>
          <p:cNvPr id="1015" name="그룹 1015"/>
          <p:cNvGrpSpPr/>
          <p:nvPr/>
        </p:nvGrpSpPr>
        <p:grpSpPr>
          <a:xfrm>
            <a:off x="10359351" y="6263331"/>
            <a:ext cx="1319245" cy="1319245"/>
            <a:chOff x="10359351" y="6263331"/>
            <a:chExt cx="1319245" cy="1319245"/>
          </a:xfrm>
        </p:grpSpPr>
        <p:pic>
          <p:nvPicPr>
            <p:cNvPr id="54" name="Object 53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359351" y="6263331"/>
              <a:ext cx="1319245" cy="1319245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5781543" y="5878903"/>
            <a:ext cx="2970395" cy="2970395"/>
            <a:chOff x="5781543" y="5878903"/>
            <a:chExt cx="2970395" cy="2970395"/>
          </a:xfrm>
        </p:grpSpPr>
        <p:pic>
          <p:nvPicPr>
            <p:cNvPr id="57" name="Object 56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781543" y="5878903"/>
              <a:ext cx="2970395" cy="2970395"/>
            </a:xfrm>
            <a:prstGeom prst="rect">
              <a:avLst/>
            </a:prstGeom>
          </p:spPr>
        </p:pic>
      </p:grpSp>
      <p:pic>
        <p:nvPicPr>
          <p:cNvPr id="59" name="Object 58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5126066" y="7272673"/>
            <a:ext cx="3577003" cy="617126"/>
          </a:xfrm>
          <a:prstGeom prst="rect">
            <a:avLst/>
          </a:prstGeom>
        </p:spPr>
      </p:pic>
      <p:grpSp>
        <p:nvGrpSpPr>
          <p:cNvPr id="1017" name="그룹 1017"/>
          <p:cNvGrpSpPr/>
          <p:nvPr/>
        </p:nvGrpSpPr>
        <p:grpSpPr>
          <a:xfrm>
            <a:off x="6603113" y="6259327"/>
            <a:ext cx="1327255" cy="1327255"/>
            <a:chOff x="6603113" y="6259327"/>
            <a:chExt cx="1327255" cy="1327255"/>
          </a:xfrm>
        </p:grpSpPr>
        <p:pic>
          <p:nvPicPr>
            <p:cNvPr id="61" name="Object 60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603113" y="6259327"/>
              <a:ext cx="1327255" cy="1327255"/>
            </a:xfrm>
            <a:prstGeom prst="rect">
              <a:avLst/>
            </a:prstGeom>
          </p:spPr>
        </p:pic>
      </p:grpSp>
      <p:pic>
        <p:nvPicPr>
          <p:cNvPr id="63" name="Object 62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5243360" y="2760642"/>
            <a:ext cx="2118535" cy="2672440"/>
          </a:xfrm>
          <a:prstGeom prst="rect">
            <a:avLst/>
          </a:prstGeom>
        </p:spPr>
      </p:pic>
      <p:pic>
        <p:nvPicPr>
          <p:cNvPr id="64" name="Object 63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11425154" y="2760642"/>
            <a:ext cx="1958307" cy="2672440"/>
          </a:xfrm>
          <a:prstGeom prst="rect">
            <a:avLst/>
          </a:prstGeom>
        </p:spPr>
      </p:pic>
      <p:pic>
        <p:nvPicPr>
          <p:cNvPr id="65" name="Object 64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5678199" y="7586951"/>
            <a:ext cx="3024669" cy="937117"/>
          </a:xfrm>
          <a:prstGeom prst="rect">
            <a:avLst/>
          </a:prstGeom>
        </p:spPr>
      </p:pic>
      <p:pic>
        <p:nvPicPr>
          <p:cNvPr id="66" name="Object 65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9458290" y="7564543"/>
            <a:ext cx="3025384" cy="937117"/>
          </a:xfrm>
          <a:prstGeom prst="rect">
            <a:avLst/>
          </a:prstGeom>
        </p:spPr>
      </p:pic>
      <p:pic>
        <p:nvPicPr>
          <p:cNvPr id="67" name="Object 66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13182640" y="7586952"/>
            <a:ext cx="3043717" cy="937117"/>
          </a:xfrm>
          <a:prstGeom prst="rect">
            <a:avLst/>
          </a:prstGeom>
        </p:spPr>
      </p:pic>
      <p:pic>
        <p:nvPicPr>
          <p:cNvPr id="68" name="Object 67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1429764" y="7250268"/>
            <a:ext cx="3458831" cy="617126"/>
          </a:xfrm>
          <a:prstGeom prst="rect">
            <a:avLst/>
          </a:prstGeom>
        </p:spPr>
      </p:pic>
      <p:pic>
        <p:nvPicPr>
          <p:cNvPr id="69" name="Object 68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1873440" y="7564545"/>
            <a:ext cx="3043717" cy="937117"/>
          </a:xfrm>
          <a:prstGeom prst="rect">
            <a:avLst/>
          </a:prstGeom>
        </p:spPr>
      </p:pic>
      <p:grpSp>
        <p:nvGrpSpPr>
          <p:cNvPr id="1018" name="그룹 1018"/>
          <p:cNvGrpSpPr/>
          <p:nvPr/>
        </p:nvGrpSpPr>
        <p:grpSpPr>
          <a:xfrm>
            <a:off x="7430995" y="0"/>
            <a:ext cx="2698709" cy="693682"/>
            <a:chOff x="7430995" y="0"/>
            <a:chExt cx="2698709" cy="693682"/>
          </a:xfrm>
        </p:grpSpPr>
        <p:pic>
          <p:nvPicPr>
            <p:cNvPr id="71" name="Object 7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30995" y="0"/>
              <a:ext cx="2698709" cy="693682"/>
            </a:xfrm>
            <a:prstGeom prst="rect">
              <a:avLst/>
            </a:prstGeom>
          </p:spPr>
        </p:pic>
      </p:grpSp>
      <p:pic>
        <p:nvPicPr>
          <p:cNvPr id="73" name="Object 72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6408763" y="233188"/>
            <a:ext cx="3856100" cy="44570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0123" y="1648166"/>
            <a:ext cx="1232604" cy="1520223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0" y="-11056"/>
            <a:ext cx="7402424" cy="693682"/>
            <a:chOff x="0" y="-11056"/>
            <a:chExt cx="7402424" cy="693682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-11056"/>
              <a:ext cx="7402424" cy="693682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24502" y="1565825"/>
            <a:ext cx="6003831" cy="2010431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65668" y="2024964"/>
            <a:ext cx="9727793" cy="2079946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83363" y="209715"/>
            <a:ext cx="3856100" cy="445709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0152233" y="-11056"/>
            <a:ext cx="2698709" cy="693682"/>
            <a:chOff x="10152233" y="-11056"/>
            <a:chExt cx="2698709" cy="693682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152233" y="-11056"/>
              <a:ext cx="2698709" cy="693682"/>
            </a:xfrm>
            <a:prstGeom prst="rect">
              <a:avLst/>
            </a:prstGeom>
          </p:spPr>
        </p:pic>
      </p:grpSp>
      <p:pic>
        <p:nvPicPr>
          <p:cNvPr id="15" name="Object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282973" y="209715"/>
            <a:ext cx="3690071" cy="445709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2876338" y="-11056"/>
            <a:ext cx="2698709" cy="693682"/>
            <a:chOff x="12876338" y="-11056"/>
            <a:chExt cx="2698709" cy="693682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876338" y="-11056"/>
              <a:ext cx="2698709" cy="693682"/>
            </a:xfrm>
            <a:prstGeom prst="rect">
              <a:avLst/>
            </a:prstGeom>
          </p:spPr>
        </p:pic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637030" y="179076"/>
            <a:ext cx="4098443" cy="486205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5600444" y="-11056"/>
            <a:ext cx="2698709" cy="693682"/>
            <a:chOff x="15600444" y="-11056"/>
            <a:chExt cx="2698709" cy="693682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600444" y="-11056"/>
              <a:ext cx="2698709" cy="693682"/>
            </a:xfrm>
            <a:prstGeom prst="rect">
              <a:avLst/>
            </a:prstGeom>
          </p:spPr>
        </p:pic>
      </p:grpSp>
      <p:pic>
        <p:nvPicPr>
          <p:cNvPr id="23" name="Object 2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370649" y="179076"/>
            <a:ext cx="4041300" cy="486205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82501" y="224083"/>
            <a:ext cx="1360586" cy="427128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632024" y="6066667"/>
            <a:ext cx="8410469" cy="3004788"/>
            <a:chOff x="632024" y="6066667"/>
            <a:chExt cx="8410469" cy="3004788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32024" y="6066667"/>
              <a:ext cx="8410469" cy="3004788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9243222" y="6066667"/>
            <a:ext cx="3914631" cy="3004788"/>
            <a:chOff x="9243222" y="6066667"/>
            <a:chExt cx="3914631" cy="3004788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43222" y="6066667"/>
              <a:ext cx="3914631" cy="3004788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3358583" y="6066667"/>
            <a:ext cx="3914631" cy="3004788"/>
            <a:chOff x="13358583" y="6066667"/>
            <a:chExt cx="3914631" cy="3004788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358583" y="6066667"/>
              <a:ext cx="3914631" cy="3004788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9243222" y="4861931"/>
            <a:ext cx="3914631" cy="1033308"/>
            <a:chOff x="9243222" y="4861931"/>
            <a:chExt cx="3914631" cy="1033308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43222" y="4861931"/>
              <a:ext cx="3914631" cy="1033308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3358583" y="4861931"/>
            <a:ext cx="3914631" cy="1033308"/>
            <a:chOff x="13358583" y="4861931"/>
            <a:chExt cx="3914631" cy="1033308"/>
          </a:xfrm>
        </p:grpSpPr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358583" y="4861931"/>
              <a:ext cx="3914631" cy="1033308"/>
            </a:xfrm>
            <a:prstGeom prst="rect">
              <a:avLst/>
            </a:prstGeom>
          </p:spPr>
        </p:pic>
      </p:grpSp>
      <p:pic>
        <p:nvPicPr>
          <p:cNvPr id="40" name="Object 39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075326" y="5038459"/>
            <a:ext cx="5140002" cy="779916"/>
          </a:xfrm>
          <a:prstGeom prst="rect">
            <a:avLst/>
          </a:prstGeom>
        </p:spPr>
      </p:pic>
      <p:pic>
        <p:nvPicPr>
          <p:cNvPr id="41" name="Object 40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387478" y="5073040"/>
            <a:ext cx="4942935" cy="754259"/>
          </a:xfrm>
          <a:prstGeom prst="rect">
            <a:avLst/>
          </a:prstGeom>
        </p:spPr>
      </p:pic>
      <p:pic>
        <p:nvPicPr>
          <p:cNvPr id="42" name="Object 41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946173" y="6256354"/>
            <a:ext cx="8115364" cy="2765640"/>
          </a:xfrm>
          <a:prstGeom prst="rect">
            <a:avLst/>
          </a:prstGeom>
        </p:spPr>
      </p:pic>
      <p:pic>
        <p:nvPicPr>
          <p:cNvPr id="43" name="Object 42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9349459" y="6437307"/>
            <a:ext cx="3847354" cy="2430411"/>
          </a:xfrm>
          <a:prstGeom prst="rect">
            <a:avLst/>
          </a:prstGeom>
        </p:spPr>
      </p:pic>
      <p:pic>
        <p:nvPicPr>
          <p:cNvPr id="44" name="Object 43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3468383" y="6256354"/>
            <a:ext cx="3842859" cy="2765640"/>
          </a:xfrm>
          <a:prstGeom prst="rect">
            <a:avLst/>
          </a:prstGeom>
        </p:spPr>
      </p:pic>
      <p:grpSp>
        <p:nvGrpSpPr>
          <p:cNvPr id="1011" name="그룹 1011"/>
          <p:cNvGrpSpPr/>
          <p:nvPr/>
        </p:nvGrpSpPr>
        <p:grpSpPr>
          <a:xfrm>
            <a:off x="632024" y="4861931"/>
            <a:ext cx="8445659" cy="1033308"/>
            <a:chOff x="632024" y="4861931"/>
            <a:chExt cx="8445659" cy="1033308"/>
          </a:xfrm>
        </p:grpSpPr>
        <p:pic>
          <p:nvPicPr>
            <p:cNvPr id="46" name="Object 45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32024" y="4861931"/>
              <a:ext cx="8445659" cy="1033308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315247" y="4710985"/>
            <a:ext cx="633553" cy="633553"/>
            <a:chOff x="315247" y="4710985"/>
            <a:chExt cx="633553" cy="633553"/>
          </a:xfrm>
        </p:grpSpPr>
        <p:pic>
          <p:nvPicPr>
            <p:cNvPr id="49" name="Object 48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15247" y="4710985"/>
              <a:ext cx="633553" cy="633553"/>
            </a:xfrm>
            <a:prstGeom prst="rect">
              <a:avLst/>
            </a:prstGeom>
          </p:spPr>
        </p:pic>
      </p:grpSp>
      <p:pic>
        <p:nvPicPr>
          <p:cNvPr id="51" name="Object 50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1480183" y="4996535"/>
            <a:ext cx="5381125" cy="77991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0123" y="1648166"/>
            <a:ext cx="1232604" cy="1520223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0" y="-11056"/>
            <a:ext cx="7402424" cy="693682"/>
            <a:chOff x="0" y="-11056"/>
            <a:chExt cx="7402424" cy="693682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-11056"/>
              <a:ext cx="7402424" cy="693682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24501" y="1552368"/>
            <a:ext cx="5817785" cy="2039347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83363" y="209715"/>
            <a:ext cx="3856100" cy="445709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0152233" y="-11056"/>
            <a:ext cx="2698709" cy="693682"/>
            <a:chOff x="10152233" y="-11056"/>
            <a:chExt cx="2698709" cy="693682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152233" y="-11056"/>
              <a:ext cx="2698709" cy="693682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282973" y="209715"/>
            <a:ext cx="3690071" cy="445709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2876338" y="-11056"/>
            <a:ext cx="2698709" cy="693682"/>
            <a:chOff x="12876338" y="-11056"/>
            <a:chExt cx="2698709" cy="693682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876338" y="-11056"/>
              <a:ext cx="2698709" cy="693682"/>
            </a:xfrm>
            <a:prstGeom prst="rect">
              <a:avLst/>
            </a:prstGeom>
          </p:spPr>
        </p:pic>
      </p:grpSp>
      <p:pic>
        <p:nvPicPr>
          <p:cNvPr id="18" name="Object 1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637030" y="179076"/>
            <a:ext cx="4098443" cy="486205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5600444" y="-11056"/>
            <a:ext cx="2698709" cy="693682"/>
            <a:chOff x="15600444" y="-11056"/>
            <a:chExt cx="2698709" cy="693682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600444" y="-11056"/>
              <a:ext cx="2698709" cy="693682"/>
            </a:xfrm>
            <a:prstGeom prst="rect">
              <a:avLst/>
            </a:prstGeom>
          </p:spPr>
        </p:pic>
      </p:grpSp>
      <p:pic>
        <p:nvPicPr>
          <p:cNvPr id="22" name="Object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370649" y="179076"/>
            <a:ext cx="4041300" cy="486205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82501" y="224083"/>
            <a:ext cx="1360586" cy="427128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5164443" y="4237018"/>
            <a:ext cx="3914286" cy="5761905"/>
            <a:chOff x="5164443" y="4237018"/>
            <a:chExt cx="3914286" cy="5761905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164443" y="4237018"/>
              <a:ext cx="3914286" cy="5761905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9241536" y="4252891"/>
            <a:ext cx="3914631" cy="5761905"/>
            <a:chOff x="9241536" y="4252891"/>
            <a:chExt cx="3914631" cy="5761905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241536" y="4252891"/>
              <a:ext cx="3914631" cy="5761905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3356897" y="4252891"/>
            <a:ext cx="3914631" cy="5761905"/>
            <a:chOff x="13356897" y="4252891"/>
            <a:chExt cx="3914631" cy="5761905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356897" y="4252891"/>
              <a:ext cx="3914631" cy="5761905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9219127" y="2980210"/>
            <a:ext cx="3914631" cy="1033308"/>
            <a:chOff x="9219127" y="2980210"/>
            <a:chExt cx="3914631" cy="1033308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19127" y="2980210"/>
              <a:ext cx="3914631" cy="1033308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3334488" y="2980210"/>
            <a:ext cx="3914631" cy="1033308"/>
            <a:chOff x="13334488" y="2980210"/>
            <a:chExt cx="3914631" cy="1033308"/>
          </a:xfrm>
        </p:grpSpPr>
        <p:pic>
          <p:nvPicPr>
            <p:cNvPr id="37" name="Object 36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334488" y="2980210"/>
              <a:ext cx="3914631" cy="1033308"/>
            </a:xfrm>
            <a:prstGeom prst="rect">
              <a:avLst/>
            </a:prstGeom>
          </p:spPr>
        </p:pic>
      </p:grpSp>
      <p:pic>
        <p:nvPicPr>
          <p:cNvPr id="39" name="Object 38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940060" y="3156739"/>
            <a:ext cx="5231992" cy="779916"/>
          </a:xfrm>
          <a:prstGeom prst="rect">
            <a:avLst/>
          </a:prstGeom>
        </p:spPr>
      </p:pic>
      <p:pic>
        <p:nvPicPr>
          <p:cNvPr id="40" name="Object 39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2064954" y="3156735"/>
            <a:ext cx="5193897" cy="779916"/>
          </a:xfrm>
          <a:prstGeom prst="rect">
            <a:avLst/>
          </a:prstGeom>
        </p:spPr>
      </p:pic>
      <p:pic>
        <p:nvPicPr>
          <p:cNvPr id="41" name="Object 40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9270358" y="4387834"/>
            <a:ext cx="4166545" cy="5739211"/>
          </a:xfrm>
          <a:prstGeom prst="rect">
            <a:avLst/>
          </a:prstGeom>
        </p:spPr>
      </p:pic>
      <p:pic>
        <p:nvPicPr>
          <p:cNvPr id="42" name="Object 41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3456509" y="5898116"/>
            <a:ext cx="3824392" cy="2765640"/>
          </a:xfrm>
          <a:prstGeom prst="rect">
            <a:avLst/>
          </a:prstGeom>
        </p:spPr>
      </p:pic>
      <p:grpSp>
        <p:nvGrpSpPr>
          <p:cNvPr id="1011" name="그룹 1011"/>
          <p:cNvGrpSpPr/>
          <p:nvPr/>
        </p:nvGrpSpPr>
        <p:grpSpPr>
          <a:xfrm>
            <a:off x="5142034" y="2992102"/>
            <a:ext cx="3914286" cy="1028571"/>
            <a:chOff x="5142034" y="2992102"/>
            <a:chExt cx="3914286" cy="1028571"/>
          </a:xfrm>
        </p:grpSpPr>
        <p:pic>
          <p:nvPicPr>
            <p:cNvPr id="44" name="Object 43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142034" y="2992102"/>
              <a:ext cx="3914286" cy="1028571"/>
            </a:xfrm>
            <a:prstGeom prst="rect">
              <a:avLst/>
            </a:prstGeom>
          </p:spPr>
        </p:pic>
      </p:grpSp>
      <p:pic>
        <p:nvPicPr>
          <p:cNvPr id="46" name="Object 45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4129316" y="3146662"/>
            <a:ext cx="4837698" cy="735936"/>
          </a:xfrm>
          <a:prstGeom prst="rect">
            <a:avLst/>
          </a:prstGeom>
        </p:spPr>
      </p:pic>
      <p:grpSp>
        <p:nvGrpSpPr>
          <p:cNvPr id="1012" name="그룹 1012"/>
          <p:cNvGrpSpPr/>
          <p:nvPr/>
        </p:nvGrpSpPr>
        <p:grpSpPr>
          <a:xfrm>
            <a:off x="1060689" y="4214609"/>
            <a:ext cx="3914286" cy="5762210"/>
            <a:chOff x="1060689" y="4214609"/>
            <a:chExt cx="3914286" cy="5762210"/>
          </a:xfrm>
        </p:grpSpPr>
        <p:pic>
          <p:nvPicPr>
            <p:cNvPr id="48" name="Object 47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60689" y="4214609"/>
              <a:ext cx="3914286" cy="5762210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036595" y="3007157"/>
            <a:ext cx="3914286" cy="979414"/>
            <a:chOff x="1036595" y="3007157"/>
            <a:chExt cx="3914286" cy="979414"/>
          </a:xfrm>
        </p:grpSpPr>
        <p:pic>
          <p:nvPicPr>
            <p:cNvPr id="51" name="Object 50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36595" y="3007157"/>
              <a:ext cx="3914286" cy="979414"/>
            </a:xfrm>
            <a:prstGeom prst="rect">
              <a:avLst/>
            </a:prstGeom>
          </p:spPr>
        </p:pic>
      </p:grpSp>
      <p:pic>
        <p:nvPicPr>
          <p:cNvPr id="53" name="Object 52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-90522" y="3137139"/>
            <a:ext cx="4951975" cy="735936"/>
          </a:xfrm>
          <a:prstGeom prst="rect">
            <a:avLst/>
          </a:prstGeom>
        </p:spPr>
      </p:pic>
      <p:pic>
        <p:nvPicPr>
          <p:cNvPr id="54" name="Object 53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941154" y="4320607"/>
            <a:ext cx="4294716" cy="5739211"/>
          </a:xfrm>
          <a:prstGeom prst="rect">
            <a:avLst/>
          </a:prstGeom>
        </p:spPr>
      </p:pic>
      <p:pic>
        <p:nvPicPr>
          <p:cNvPr id="55" name="Object 54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060553" y="4758480"/>
            <a:ext cx="4286687" cy="4777021"/>
          </a:xfrm>
          <a:prstGeom prst="rect">
            <a:avLst/>
          </a:prstGeom>
        </p:spPr>
      </p:pic>
      <p:pic>
        <p:nvPicPr>
          <p:cNvPr id="56" name="Object 55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7974240" y="2024964"/>
            <a:ext cx="9726355" cy="98283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0123" y="1648166"/>
            <a:ext cx="1232604" cy="1520223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0" y="-11056"/>
            <a:ext cx="7402424" cy="693682"/>
            <a:chOff x="0" y="-11056"/>
            <a:chExt cx="7402424" cy="693682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-11056"/>
              <a:ext cx="7402424" cy="693682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24502" y="1551178"/>
            <a:ext cx="5884621" cy="2036954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02297" y="2024964"/>
            <a:ext cx="11454660" cy="2079946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83363" y="209715"/>
            <a:ext cx="3856100" cy="445709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0152233" y="-11056"/>
            <a:ext cx="2698709" cy="693682"/>
            <a:chOff x="10152233" y="-11056"/>
            <a:chExt cx="2698709" cy="693682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152233" y="-11056"/>
              <a:ext cx="2698709" cy="693682"/>
            </a:xfrm>
            <a:prstGeom prst="rect">
              <a:avLst/>
            </a:prstGeom>
          </p:spPr>
        </p:pic>
      </p:grpSp>
      <p:pic>
        <p:nvPicPr>
          <p:cNvPr id="15" name="Object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282973" y="209715"/>
            <a:ext cx="3690071" cy="445709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2876338" y="-11056"/>
            <a:ext cx="2698709" cy="693682"/>
            <a:chOff x="12876338" y="-11056"/>
            <a:chExt cx="2698709" cy="693682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876338" y="-11056"/>
              <a:ext cx="2698709" cy="693682"/>
            </a:xfrm>
            <a:prstGeom prst="rect">
              <a:avLst/>
            </a:prstGeom>
          </p:spPr>
        </p:pic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637030" y="179076"/>
            <a:ext cx="4098443" cy="486205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5600444" y="-11056"/>
            <a:ext cx="2698709" cy="693682"/>
            <a:chOff x="15600444" y="-11056"/>
            <a:chExt cx="2698709" cy="693682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600444" y="-11056"/>
              <a:ext cx="2698709" cy="693682"/>
            </a:xfrm>
            <a:prstGeom prst="rect">
              <a:avLst/>
            </a:prstGeom>
          </p:spPr>
        </p:pic>
      </p:grpSp>
      <p:pic>
        <p:nvPicPr>
          <p:cNvPr id="23" name="Object 2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370649" y="179076"/>
            <a:ext cx="4041300" cy="486205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82501" y="224083"/>
            <a:ext cx="1360586" cy="427128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3499531" y="7742603"/>
            <a:ext cx="14379338" cy="1622103"/>
            <a:chOff x="3499531" y="7742603"/>
            <a:chExt cx="14379338" cy="1622103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99531" y="7742603"/>
              <a:ext cx="14379338" cy="1622103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529918" y="5142857"/>
            <a:ext cx="13110517" cy="1760132"/>
            <a:chOff x="529918" y="5142857"/>
            <a:chExt cx="13110517" cy="1760132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9918" y="5142857"/>
              <a:ext cx="13110517" cy="1760132"/>
            </a:xfrm>
            <a:prstGeom prst="rect">
              <a:avLst/>
            </a:prstGeom>
          </p:spPr>
        </p:pic>
      </p:grpSp>
      <p:pic>
        <p:nvPicPr>
          <p:cNvPr id="31" name="Object 30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5884653" y="9799316"/>
            <a:ext cx="2661756" cy="755842"/>
          </a:xfrm>
          <a:prstGeom prst="rect">
            <a:avLst/>
          </a:prstGeom>
        </p:spPr>
      </p:pic>
      <p:pic>
        <p:nvPicPr>
          <p:cNvPr id="32" name="Object 31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08985" y="4656456"/>
            <a:ext cx="4596965" cy="755842"/>
          </a:xfrm>
          <a:prstGeom prst="rect">
            <a:avLst/>
          </a:prstGeom>
        </p:spPr>
      </p:pic>
      <p:pic>
        <p:nvPicPr>
          <p:cNvPr id="33" name="Object 32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286751" y="7256209"/>
            <a:ext cx="4677013" cy="75584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94" y="1637451"/>
            <a:ext cx="1247451" cy="1549042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8221" y="3609545"/>
            <a:ext cx="12338078" cy="5907021"/>
          </a:xfrm>
          <a:prstGeom prst="rect">
            <a:avLst/>
          </a:prstGeom>
        </p:spPr>
      </p:pic>
      <p:pic>
        <p:nvPicPr>
          <p:cNvPr id="7" name="Object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92074" y="2198054"/>
            <a:ext cx="7583677" cy="1185896"/>
          </a:xfrm>
          <a:prstGeom prst="rect">
            <a:avLst/>
          </a:prstGeom>
        </p:spPr>
      </p:pic>
      <p:pic>
        <p:nvPicPr>
          <p:cNvPr id="8" name="Object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12767" y="1335576"/>
            <a:ext cx="2863427" cy="3054246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020871" y="1335576"/>
            <a:ext cx="2680341" cy="3054246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0" y="-11056"/>
            <a:ext cx="7402424" cy="693682"/>
            <a:chOff x="0" y="-11056"/>
            <a:chExt cx="7402424" cy="693682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-11056"/>
              <a:ext cx="7402424" cy="69368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7428127" y="-11056"/>
            <a:ext cx="2698709" cy="693682"/>
            <a:chOff x="7428127" y="-11056"/>
            <a:chExt cx="2698709" cy="69368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28127" y="-11056"/>
              <a:ext cx="2698709" cy="693682"/>
            </a:xfrm>
            <a:prstGeom prst="rect">
              <a:avLst/>
            </a:prstGeom>
          </p:spPr>
        </p:pic>
      </p:grpSp>
      <p:pic>
        <p:nvPicPr>
          <p:cNvPr id="16" name="Object 1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83354" y="209715"/>
            <a:ext cx="3856128" cy="445709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282973" y="209715"/>
            <a:ext cx="3690071" cy="445709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2876338" y="-11056"/>
            <a:ext cx="2698709" cy="693682"/>
            <a:chOff x="12876338" y="-11056"/>
            <a:chExt cx="2698709" cy="693682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876338" y="-11056"/>
              <a:ext cx="2698709" cy="693682"/>
            </a:xfrm>
            <a:prstGeom prst="rect">
              <a:avLst/>
            </a:prstGeom>
          </p:spPr>
        </p:pic>
      </p:grpSp>
      <p:pic>
        <p:nvPicPr>
          <p:cNvPr id="21" name="Object 20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637030" y="179076"/>
            <a:ext cx="4098443" cy="486205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5600444" y="-11056"/>
            <a:ext cx="2698709" cy="693682"/>
            <a:chOff x="15600444" y="-11056"/>
            <a:chExt cx="2698709" cy="693682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600444" y="-11056"/>
              <a:ext cx="2698709" cy="69368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517536" y="4347463"/>
            <a:ext cx="4367352" cy="4283682"/>
            <a:chOff x="1517536" y="4347463"/>
            <a:chExt cx="4367352" cy="4283682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17536" y="4347463"/>
              <a:ext cx="4367352" cy="4283682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5274661" y="8153598"/>
            <a:ext cx="3011053" cy="2132117"/>
            <a:chOff x="15274661" y="8153598"/>
            <a:chExt cx="3011053" cy="2132117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274661" y="8153598"/>
              <a:ext cx="3011053" cy="2132117"/>
            </a:xfrm>
            <a:prstGeom prst="rect">
              <a:avLst/>
            </a:prstGeom>
          </p:spPr>
        </p:pic>
      </p:grpSp>
      <p:pic>
        <p:nvPicPr>
          <p:cNvPr id="31" name="Object 30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4370649" y="179076"/>
            <a:ext cx="4041300" cy="486205"/>
          </a:xfrm>
          <a:prstGeom prst="rect">
            <a:avLst/>
          </a:prstGeom>
        </p:spPr>
      </p:pic>
      <p:pic>
        <p:nvPicPr>
          <p:cNvPr id="32" name="Object 31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82501" y="224083"/>
            <a:ext cx="1360586" cy="427128"/>
          </a:xfrm>
          <a:prstGeom prst="rect">
            <a:avLst/>
          </a:prstGeom>
        </p:spPr>
      </p:pic>
      <p:pic>
        <p:nvPicPr>
          <p:cNvPr id="33" name="Object 32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843549" y="1580311"/>
            <a:ext cx="5010900" cy="282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0123" y="1648166"/>
            <a:ext cx="1251651" cy="1520223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4831" y="3565733"/>
            <a:ext cx="7821362" cy="6212343"/>
          </a:xfrm>
          <a:prstGeom prst="rect">
            <a:avLst/>
          </a:prstGeom>
        </p:spPr>
      </p:pic>
      <p:pic>
        <p:nvPicPr>
          <p:cNvPr id="7" name="Object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92074" y="2198054"/>
            <a:ext cx="7593201" cy="1185896"/>
          </a:xfrm>
          <a:prstGeom prst="rect">
            <a:avLst/>
          </a:prstGeom>
        </p:spPr>
      </p:pic>
      <p:pic>
        <p:nvPicPr>
          <p:cNvPr id="8" name="Object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31872" y="1325005"/>
            <a:ext cx="2991550" cy="3095922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026566" y="1325005"/>
            <a:ext cx="2734408" cy="3095922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0" y="-11056"/>
            <a:ext cx="7402424" cy="693682"/>
            <a:chOff x="0" y="-11056"/>
            <a:chExt cx="7402424" cy="693682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-11056"/>
              <a:ext cx="7402424" cy="69368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7428127" y="-11056"/>
            <a:ext cx="2698709" cy="693682"/>
            <a:chOff x="7428127" y="-11056"/>
            <a:chExt cx="2698709" cy="69368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28127" y="-11056"/>
              <a:ext cx="2698709" cy="693682"/>
            </a:xfrm>
            <a:prstGeom prst="rect">
              <a:avLst/>
            </a:prstGeom>
          </p:spPr>
        </p:pic>
      </p:grpSp>
      <p:pic>
        <p:nvPicPr>
          <p:cNvPr id="16" name="Object 1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83354" y="209715"/>
            <a:ext cx="3856128" cy="445709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282973" y="209715"/>
            <a:ext cx="3690071" cy="445709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2876338" y="-11056"/>
            <a:ext cx="2698709" cy="693682"/>
            <a:chOff x="12876338" y="-11056"/>
            <a:chExt cx="2698709" cy="693682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876338" y="-11056"/>
              <a:ext cx="2698709" cy="693682"/>
            </a:xfrm>
            <a:prstGeom prst="rect">
              <a:avLst/>
            </a:prstGeom>
          </p:spPr>
        </p:pic>
      </p:grpSp>
      <p:pic>
        <p:nvPicPr>
          <p:cNvPr id="21" name="Object 20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637020" y="179076"/>
            <a:ext cx="4098471" cy="486205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5600444" y="-11056"/>
            <a:ext cx="2698709" cy="693682"/>
            <a:chOff x="15600444" y="-11056"/>
            <a:chExt cx="2698709" cy="693682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600444" y="-11056"/>
              <a:ext cx="2698709" cy="693682"/>
            </a:xfrm>
            <a:prstGeom prst="rect">
              <a:avLst/>
            </a:prstGeom>
          </p:spPr>
        </p:pic>
      </p:grpSp>
      <p:pic>
        <p:nvPicPr>
          <p:cNvPr id="25" name="Object 2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4370649" y="179076"/>
            <a:ext cx="4041300" cy="486205"/>
          </a:xfrm>
          <a:prstGeom prst="rect">
            <a:avLst/>
          </a:prstGeom>
        </p:spPr>
      </p:pic>
      <p:pic>
        <p:nvPicPr>
          <p:cNvPr id="26" name="Object 2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82501" y="224083"/>
            <a:ext cx="1360586" cy="427128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843549" y="1580311"/>
            <a:ext cx="5010900" cy="2823500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727367" y="4268908"/>
            <a:ext cx="6171429" cy="4623015"/>
            <a:chOff x="1727367" y="4268908"/>
            <a:chExt cx="6171429" cy="4623015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27367" y="4268908"/>
              <a:ext cx="6171429" cy="4623015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5313839" y="2973703"/>
            <a:ext cx="1467372" cy="575281"/>
            <a:chOff x="15313839" y="2973703"/>
            <a:chExt cx="1467372" cy="575281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313839" y="2973703"/>
              <a:ext cx="1467372" cy="57528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사용자 지정</PresentationFormat>
  <Paragraphs>0</Paragraphs>
  <Slides>16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officegen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officegen</dc:creator>
  <cp:lastModifiedBy>민정 이</cp:lastModifiedBy>
  <cp:revision>1</cp:revision>
  <dcterms:created xsi:type="dcterms:W3CDTF">2023-12-04T00:33:33Z</dcterms:created>
  <dcterms:modified xsi:type="dcterms:W3CDTF">2023-12-16T09:33:36Z</dcterms:modified>
</cp:coreProperties>
</file>