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  <p:sldId id="257" r:id="rId3"/>
    <p:sldId id="258" r:id="rId4"/>
    <p:sldId id="259" r:id="rId5"/>
    <p:sldId id="260" r:id="rId6"/>
    <p:sldId id="288" r:id="rId7"/>
    <p:sldId id="262" r:id="rId8"/>
    <p:sldId id="263" r:id="rId9"/>
    <p:sldId id="285" r:id="rId10"/>
    <p:sldId id="286" r:id="rId11"/>
    <p:sldId id="265" r:id="rId12"/>
    <p:sldId id="289" r:id="rId13"/>
    <p:sldId id="266" r:id="rId14"/>
    <p:sldId id="287" r:id="rId15"/>
    <p:sldId id="267" r:id="rId16"/>
    <p:sldId id="268" r:id="rId17"/>
    <p:sldId id="269" r:id="rId18"/>
    <p:sldId id="270" r:id="rId19"/>
    <p:sldId id="275" r:id="rId20"/>
    <p:sldId id="276" r:id="rId21"/>
    <p:sldId id="277" r:id="rId22"/>
    <p:sldId id="278" r:id="rId23"/>
    <p:sldId id="280" r:id="rId24"/>
    <p:sldId id="281" r:id="rId25"/>
    <p:sldId id="282" r:id="rId26"/>
    <p:sldId id="283" r:id="rId27"/>
    <p:sldId id="284" r:id="rId2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H SOO GYEONG" initials="HSG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ACF4677E-8BD2-47ae-8A1F-98590045965D">
      <hp:hncThemeShow xmlns:hp="http://schemas.haansoft.com/office/presentation/8.0" xmlns:dsp="http://schemas.microsoft.com/office/drawing/2008/diagram" xmlns:dgm="http://schemas.openxmlformats.org/drawingml/2006/diagram" xmlns:c="http://schemas.openxmlformats.org/drawingml/2006/chart" xmlns="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14" autoAdjust="0"/>
    <p:restoredTop sz="94660"/>
  </p:normalViewPr>
  <p:slideViewPr>
    <p:cSldViewPr snapToGrid="0">
      <p:cViewPr varScale="1">
        <p:scale>
          <a:sx n="45" d="100"/>
          <a:sy n="45" d="100"/>
        </p:scale>
        <p:origin x="1038" y="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153018230347469"/>
          <c:y val="7.4784026648788915E-2"/>
          <c:w val="0.77104076068296112"/>
          <c:h val="0.887275803317725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한국 정신장애 현황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21C-4C8C-8FD2-9BCB36F8AFCE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A21C-4C8C-8FD2-9BCB36F8AFCE}"/>
              </c:ext>
            </c:extLst>
          </c:dPt>
          <c:dPt>
            <c:idx val="2"/>
            <c:bubble3D val="0"/>
            <c:explosion val="23"/>
            <c:spPr>
              <a:solidFill>
                <a:srgbClr val="FF00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21C-4C8C-8FD2-9BCB36F8AFCE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DC88-440F-9260-0244F38D2363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670C-4AB1-9F57-402582F3DCDC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70C-4AB1-9F57-402582F3DCDC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A-670C-4AB1-9F57-402582F3DCDC}"/>
              </c:ext>
            </c:extLst>
          </c:dPt>
          <c:dPt>
            <c:idx val="7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670C-4AB1-9F57-402582F3DCDC}"/>
              </c:ext>
            </c:extLst>
          </c:dPt>
          <c:dPt>
            <c:idx val="8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C-670C-4AB1-9F57-402582F3DCDC}"/>
              </c:ext>
            </c:extLst>
          </c:dPt>
          <c:dPt>
            <c:idx val="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670C-4AB1-9F57-402582F3DCDC}"/>
              </c:ext>
            </c:extLst>
          </c:dPt>
          <c:dPt>
            <c:idx val="10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E-670C-4AB1-9F57-402582F3DCDC}"/>
              </c:ext>
            </c:extLst>
          </c:dPt>
          <c:dPt>
            <c:idx val="11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670C-4AB1-9F57-402582F3DCDC}"/>
              </c:ext>
            </c:extLst>
          </c:dPt>
          <c:dPt>
            <c:idx val="1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670C-4AB1-9F57-402582F3DCDC}"/>
              </c:ext>
            </c:extLst>
          </c:dPt>
          <c:dPt>
            <c:idx val="13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670C-4AB1-9F57-402582F3DCDC}"/>
              </c:ext>
            </c:extLst>
          </c:dPt>
          <c:dLbls>
            <c:dLbl>
              <c:idx val="0"/>
              <c:layout>
                <c:manualLayout>
                  <c:x val="4.0478678405539398E-2"/>
                  <c:y val="2.22378529230431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21C-4C8C-8FD2-9BCB36F8AFCE}"/>
                </c:ext>
              </c:extLst>
            </c:dLbl>
            <c:dLbl>
              <c:idx val="1"/>
              <c:layout>
                <c:manualLayout>
                  <c:x val="0"/>
                  <c:y val="-3.558056467686911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21C-4C8C-8FD2-9BCB36F8AFCE}"/>
                </c:ext>
              </c:extLst>
            </c:dLbl>
            <c:dLbl>
              <c:idx val="2"/>
              <c:layout>
                <c:manualLayout>
                  <c:x val="6.1783245987402126E-2"/>
                  <c:y val="8.228005581525982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21C-4C8C-8FD2-9BCB36F8AFC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6-DC88-440F-9260-0244F38D236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8-670C-4AB1-9F57-402582F3DCDC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670C-4AB1-9F57-402582F3DCDC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A-670C-4AB1-9F57-402582F3DCDC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670C-4AB1-9F57-402582F3DCDC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C-670C-4AB1-9F57-402582F3DCDC}"/>
                </c:ext>
              </c:extLst>
            </c:dLbl>
            <c:dLbl>
              <c:idx val="9"/>
              <c:layout>
                <c:manualLayout>
                  <c:x val="-2.3435024340049081E-2"/>
                  <c:y val="-1.2740289393583251E-1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27D8241-8FF0-445A-90DD-A8654B171444}" type="CATEGORYNAME">
                      <a:rPr lang="ko-KR" altLang="en-US"/>
                      <a:pPr>
                        <a:defRPr>
                          <a:solidFill>
                            <a:schemeClr val="accent2"/>
                          </a:solidFill>
                        </a:defRPr>
                      </a:pPr>
                      <a:t>[범주 이름]</a:t>
                    </a:fld>
                    <a:r>
                      <a:rPr lang="ko-KR" altLang="en-US" baseline="0" dirty="0"/>
                      <a:t>
</a:t>
                    </a:r>
                    <a:r>
                      <a:rPr lang="en-US" altLang="ko-KR" baseline="0" dirty="0"/>
                      <a:t>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670C-4AB1-9F57-402582F3DCDC}"/>
                </c:ext>
              </c:extLst>
            </c:dLbl>
            <c:dLbl>
              <c:idx val="10"/>
              <c:layout>
                <c:manualLayout>
                  <c:x val="-1.2782740549117603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670C-4AB1-9F57-402582F3DCDC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670C-4AB1-9F57-402582F3DCDC}"/>
                </c:ext>
              </c:extLst>
            </c:dLbl>
            <c:dLbl>
              <c:idx val="12"/>
              <c:layout>
                <c:manualLayout>
                  <c:x val="4.6870048680098163E-2"/>
                  <c:y val="2.22378529230431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670C-4AB1-9F57-402582F3DCDC}"/>
                </c:ext>
              </c:extLst>
            </c:dLbl>
            <c:dLbl>
              <c:idx val="13"/>
              <c:layout>
                <c:manualLayout>
                  <c:x val="9.1609640602010045E-2"/>
                  <c:y val="4.447570584608638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9A87A7A-E0C0-4533-98A8-6AFB29113C4B}" type="CATEGORYNAME">
                      <a:rPr lang="ko-KR" altLang="en-US"/>
                      <a:pPr>
                        <a:defRPr>
                          <a:solidFill>
                            <a:schemeClr val="accent2"/>
                          </a:solidFill>
                        </a:defRPr>
                      </a:pPr>
                      <a:t>[범주 이름]</a:t>
                    </a:fld>
                    <a:r>
                      <a:rPr lang="ko-KR" altLang="en-US" baseline="0" dirty="0"/>
                      <a:t>
</a:t>
                    </a:r>
                    <a:r>
                      <a:rPr lang="en-US" altLang="ko-KR" baseline="0" dirty="0"/>
                      <a:t>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ko-K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670C-4AB1-9F57-402582F3DCDC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Sheet1!$A$2:$A$15</c:f>
              <c:strCache>
                <c:ptCount val="14"/>
                <c:pt idx="0">
                  <c:v>지적</c:v>
                </c:pt>
                <c:pt idx="1">
                  <c:v>자폐성</c:v>
                </c:pt>
                <c:pt idx="2">
                  <c:v>정신</c:v>
                </c:pt>
                <c:pt idx="3">
                  <c:v>지체</c:v>
                </c:pt>
                <c:pt idx="4">
                  <c:v>시각</c:v>
                </c:pt>
                <c:pt idx="6">
                  <c:v>청각</c:v>
                </c:pt>
                <c:pt idx="7">
                  <c:v>언어</c:v>
                </c:pt>
                <c:pt idx="8">
                  <c:v>뇌병변</c:v>
                </c:pt>
                <c:pt idx="9">
                  <c:v>심장</c:v>
                </c:pt>
                <c:pt idx="10">
                  <c:v>신장</c:v>
                </c:pt>
                <c:pt idx="11">
                  <c:v>호흡기</c:v>
                </c:pt>
                <c:pt idx="12">
                  <c:v>간</c:v>
                </c:pt>
                <c:pt idx="13">
                  <c:v>안면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206917</c:v>
                </c:pt>
                <c:pt idx="1">
                  <c:v>26703</c:v>
                </c:pt>
                <c:pt idx="2">
                  <c:v>102140</c:v>
                </c:pt>
                <c:pt idx="3" formatCode="#,##0">
                  <c:v>1238532</c:v>
                </c:pt>
                <c:pt idx="4" formatCode="#,##0">
                  <c:v>252957</c:v>
                </c:pt>
                <c:pt idx="6" formatCode="#,##0">
                  <c:v>342582</c:v>
                </c:pt>
                <c:pt idx="7" formatCode="#,##0">
                  <c:v>20744</c:v>
                </c:pt>
                <c:pt idx="8" formatCode="#,##0">
                  <c:v>253083</c:v>
                </c:pt>
                <c:pt idx="9" formatCode="#,##0">
                  <c:v>5304</c:v>
                </c:pt>
                <c:pt idx="10" formatCode="#,##0">
                  <c:v>87892</c:v>
                </c:pt>
                <c:pt idx="11" formatCode="#,##0">
                  <c:v>11761</c:v>
                </c:pt>
                <c:pt idx="12" formatCode="#,##0">
                  <c:v>12524</c:v>
                </c:pt>
                <c:pt idx="13" formatCode="#,##0">
                  <c:v>2689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1C-4C8C-8FD2-9BCB36F8AFC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>
      <a:innerShdw blurRad="63500" dist="50800" dir="18900000">
        <a:prstClr val="black">
          <a:alpha val="50000"/>
        </a:prstClr>
      </a:innerShdw>
    </a:effectLst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o-KR" altLang="en-US" b="1" dirty="0">
                <a:solidFill>
                  <a:schemeClr val="tx1"/>
                </a:solidFill>
              </a:rPr>
              <a:t>충남 공주 </a:t>
            </a:r>
            <a:r>
              <a:rPr lang="ko-KR" altLang="en-US" b="1" dirty="0" err="1">
                <a:solidFill>
                  <a:schemeClr val="tx1"/>
                </a:solidFill>
              </a:rPr>
              <a:t>치료감호소</a:t>
            </a:r>
            <a:r>
              <a:rPr lang="ko-KR" altLang="en-US" b="1" dirty="0">
                <a:solidFill>
                  <a:schemeClr val="tx1"/>
                </a:solidFill>
              </a:rPr>
              <a:t> 수용 비율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>
        <c:manualLayout>
          <c:layoutTarget val="inner"/>
          <c:xMode val="edge"/>
          <c:yMode val="edge"/>
          <c:x val="0.11821222933070864"/>
          <c:y val="0.15522800973411041"/>
          <c:w val="0.83930339566929135"/>
          <c:h val="0.752245954892626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열3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전체</c:v>
                </c:pt>
                <c:pt idx="1">
                  <c:v>정신질환자</c:v>
                </c:pt>
                <c:pt idx="2">
                  <c:v>성적장애인</c:v>
                </c:pt>
                <c:pt idx="3">
                  <c:v>약물중독자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0-D654-4F3F-9DD4-42009AD09E3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열1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전체</c:v>
                </c:pt>
                <c:pt idx="1">
                  <c:v>정신질환자</c:v>
                </c:pt>
                <c:pt idx="2">
                  <c:v>성적장애인</c:v>
                </c:pt>
                <c:pt idx="3">
                  <c:v>약물중독자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969</c:v>
                </c:pt>
                <c:pt idx="1">
                  <c:v>821</c:v>
                </c:pt>
                <c:pt idx="2">
                  <c:v>67</c:v>
                </c:pt>
                <c:pt idx="3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54-4F3F-9DD4-42009AD09E3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열2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전체</c:v>
                </c:pt>
                <c:pt idx="1">
                  <c:v>정신질환자</c:v>
                </c:pt>
                <c:pt idx="2">
                  <c:v>성적장애인</c:v>
                </c:pt>
                <c:pt idx="3">
                  <c:v>약물중독자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D654-4F3F-9DD4-42009AD09E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35615679"/>
        <c:axId val="1835606943"/>
      </c:barChart>
      <c:catAx>
        <c:axId val="183561567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835606943"/>
        <c:crosses val="autoZero"/>
        <c:auto val="1"/>
        <c:lblAlgn val="ctr"/>
        <c:lblOffset val="100"/>
        <c:noMultiLvlLbl val="0"/>
      </c:catAx>
      <c:valAx>
        <c:axId val="18356069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835615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o-KR" altLang="en-US" b="1" dirty="0">
                <a:solidFill>
                  <a:schemeClr val="tx1"/>
                </a:solidFill>
              </a:rPr>
              <a:t>장기입원 원인</a:t>
            </a:r>
          </a:p>
        </c:rich>
      </c:tx>
      <c:layout>
        <c:manualLayout>
          <c:xMode val="edge"/>
          <c:yMode val="edge"/>
          <c:x val="8.2310217748170253E-2"/>
          <c:y val="0.827687002441367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원인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B57-474B-A5B3-2ABC97EA49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532-4AB3-8A44-9B86D928948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532-4AB3-8A44-9B86D928948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532-4AB3-8A44-9B86D928948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퇴원 후 살곳 없음</c:v>
                </c:pt>
                <c:pt idx="1">
                  <c:v>가족갈등 심화</c:v>
                </c:pt>
                <c:pt idx="2">
                  <c:v>병원 밖 증상관리 어려움</c:v>
                </c:pt>
                <c:pt idx="3">
                  <c:v>혼자서 일상생활 불가능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24.1</c:v>
                </c:pt>
                <c:pt idx="1">
                  <c:v>16.2</c:v>
                </c:pt>
                <c:pt idx="2">
                  <c:v>13.3</c:v>
                </c:pt>
                <c:pt idx="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57-474B-A5B3-2ABC97EA4976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</c:legendEntry>
      <c:layout>
        <c:manualLayout>
          <c:xMode val="edge"/>
          <c:yMode val="edge"/>
          <c:x val="0.61365906449883989"/>
          <c:y val="0.12737477023766763"/>
          <c:w val="0.3633699087270062"/>
          <c:h val="0.780010089641477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2C5713-9EB5-4111-94CB-4EEF2008E179}" type="doc">
      <dgm:prSet loTypeId="urn:microsoft.com/office/officeart/2005/8/layout/hList6" loCatId="list" qsTypeId="urn:microsoft.com/office/officeart/2005/8/quickstyle/simple2" qsCatId="simple" csTypeId="urn:microsoft.com/office/officeart/2005/8/colors/accent0_3" csCatId="mainScheme" phldr="1"/>
      <dgm:spPr/>
    </dgm:pt>
    <dgm:pt modelId="{071F7491-5115-4975-98B1-E8D3F8886FFB}">
      <dgm:prSet phldrT="[텍스트]"/>
      <dgm:spPr>
        <a:solidFill>
          <a:srgbClr val="001545"/>
        </a:solidFill>
      </dgm:spPr>
      <dgm:t>
        <a:bodyPr/>
        <a:lstStyle/>
        <a:p>
          <a:pPr latinLnBrk="1"/>
          <a:r>
            <a:rPr lang="ko-KR" altLang="en-US" b="1" dirty="0"/>
            <a:t> 정신장애 개념 및 인권</a:t>
          </a:r>
        </a:p>
      </dgm:t>
    </dgm:pt>
    <dgm:pt modelId="{8989C1C7-9CAA-4C39-B045-1930C1679554}" type="parTrans" cxnId="{8B5A9F4B-F05E-4107-B0F6-007C66A9356B}">
      <dgm:prSet/>
      <dgm:spPr/>
      <dgm:t>
        <a:bodyPr/>
        <a:lstStyle/>
        <a:p>
          <a:pPr latinLnBrk="1"/>
          <a:endParaRPr lang="ko-KR" altLang="en-US"/>
        </a:p>
      </dgm:t>
    </dgm:pt>
    <dgm:pt modelId="{C4DD00F0-930D-4F14-93E4-7A3EB463F228}" type="sibTrans" cxnId="{8B5A9F4B-F05E-4107-B0F6-007C66A9356B}">
      <dgm:prSet/>
      <dgm:spPr/>
      <dgm:t>
        <a:bodyPr/>
        <a:lstStyle/>
        <a:p>
          <a:pPr latinLnBrk="1"/>
          <a:endParaRPr lang="ko-KR" altLang="en-US"/>
        </a:p>
      </dgm:t>
    </dgm:pt>
    <dgm:pt modelId="{69F54106-9179-4FC7-A0E1-186FF480E1E4}">
      <dgm:prSet phldrT="[텍스트]"/>
      <dgm:spPr>
        <a:solidFill>
          <a:schemeClr val="tx2"/>
        </a:solidFill>
      </dgm:spPr>
      <dgm:t>
        <a:bodyPr/>
        <a:lstStyle/>
        <a:p>
          <a:pPr latinLnBrk="1"/>
          <a:r>
            <a:rPr lang="ko-KR" altLang="en-US" b="1" dirty="0">
              <a:latin typeface="+mj-ea"/>
            </a:rPr>
            <a:t>정신장애인 인권 침해 원인 및 사례</a:t>
          </a:r>
          <a:endParaRPr lang="ko-KR" altLang="en-US" dirty="0"/>
        </a:p>
      </dgm:t>
    </dgm:pt>
    <dgm:pt modelId="{19BEDA1F-01EC-4E02-9410-4089659E8F47}" type="parTrans" cxnId="{52FD1B98-3408-4BB7-B577-5472D37C498D}">
      <dgm:prSet/>
      <dgm:spPr/>
      <dgm:t>
        <a:bodyPr/>
        <a:lstStyle/>
        <a:p>
          <a:pPr latinLnBrk="1"/>
          <a:endParaRPr lang="ko-KR" altLang="en-US"/>
        </a:p>
      </dgm:t>
    </dgm:pt>
    <dgm:pt modelId="{17CA5CDE-4280-45D9-916A-90B367E9042B}" type="sibTrans" cxnId="{52FD1B98-3408-4BB7-B577-5472D37C498D}">
      <dgm:prSet/>
      <dgm:spPr/>
      <dgm:t>
        <a:bodyPr/>
        <a:lstStyle/>
        <a:p>
          <a:pPr latinLnBrk="1"/>
          <a:endParaRPr lang="ko-KR" altLang="en-US"/>
        </a:p>
      </dgm:t>
    </dgm:pt>
    <dgm:pt modelId="{6D6B5866-1040-4C5A-9245-7D84720031E9}">
      <dgm:prSet phldrT="[텍스트]"/>
      <dgm:spPr/>
      <dgm:t>
        <a:bodyPr/>
        <a:lstStyle/>
        <a:p>
          <a:pPr latinLnBrk="1"/>
          <a:r>
            <a:rPr lang="ko-KR" altLang="en-US" b="1" dirty="0"/>
            <a:t>개선 방향</a:t>
          </a:r>
        </a:p>
      </dgm:t>
    </dgm:pt>
    <dgm:pt modelId="{D1B5AB55-F53E-429D-90DD-C83280867F4B}" type="parTrans" cxnId="{53968201-15CC-4C67-8DF3-D732EED6C2E6}">
      <dgm:prSet/>
      <dgm:spPr/>
      <dgm:t>
        <a:bodyPr/>
        <a:lstStyle/>
        <a:p>
          <a:pPr latinLnBrk="1"/>
          <a:endParaRPr lang="ko-KR" altLang="en-US"/>
        </a:p>
      </dgm:t>
    </dgm:pt>
    <dgm:pt modelId="{FDBAA1E8-372B-471A-A5A8-2E1E77C0CA79}" type="sibTrans" cxnId="{53968201-15CC-4C67-8DF3-D732EED6C2E6}">
      <dgm:prSet/>
      <dgm:spPr/>
      <dgm:t>
        <a:bodyPr/>
        <a:lstStyle/>
        <a:p>
          <a:pPr latinLnBrk="1"/>
          <a:endParaRPr lang="ko-KR" altLang="en-US"/>
        </a:p>
      </dgm:t>
    </dgm:pt>
    <dgm:pt modelId="{4888EA02-ACD8-4EC0-AB67-5D78EB121922}">
      <dgm:prSet/>
      <dgm:spPr>
        <a:solidFill>
          <a:srgbClr val="001545"/>
        </a:solidFill>
      </dgm:spPr>
      <dgm:t>
        <a:bodyPr/>
        <a:lstStyle/>
        <a:p>
          <a:pPr latinLnBrk="1"/>
          <a:r>
            <a:rPr lang="ko-KR" altLang="en-US" b="1" dirty="0"/>
            <a:t>외국사례</a:t>
          </a:r>
        </a:p>
      </dgm:t>
    </dgm:pt>
    <dgm:pt modelId="{2B883AF1-5199-456A-B452-85A2D6730E4F}" type="parTrans" cxnId="{FF1E2742-84F2-4331-B7A8-B1B4A462D281}">
      <dgm:prSet/>
      <dgm:spPr/>
      <dgm:t>
        <a:bodyPr/>
        <a:lstStyle/>
        <a:p>
          <a:pPr latinLnBrk="1"/>
          <a:endParaRPr lang="ko-KR" altLang="en-US"/>
        </a:p>
      </dgm:t>
    </dgm:pt>
    <dgm:pt modelId="{0A97F759-160A-448A-9617-8CE1755ABFE2}" type="sibTrans" cxnId="{FF1E2742-84F2-4331-B7A8-B1B4A462D281}">
      <dgm:prSet/>
      <dgm:spPr/>
      <dgm:t>
        <a:bodyPr/>
        <a:lstStyle/>
        <a:p>
          <a:pPr latinLnBrk="1"/>
          <a:endParaRPr lang="ko-KR" altLang="en-US"/>
        </a:p>
      </dgm:t>
    </dgm:pt>
    <dgm:pt modelId="{9525A6C7-6002-42D5-A470-AB2D6B7BD127}" type="pres">
      <dgm:prSet presAssocID="{1D2C5713-9EB5-4111-94CB-4EEF2008E179}" presName="Name0" presStyleCnt="0">
        <dgm:presLayoutVars>
          <dgm:dir/>
          <dgm:resizeHandles val="exact"/>
        </dgm:presLayoutVars>
      </dgm:prSet>
      <dgm:spPr/>
    </dgm:pt>
    <dgm:pt modelId="{761F5CF9-E459-4EC6-AF7D-43BC53B0B876}" type="pres">
      <dgm:prSet presAssocID="{071F7491-5115-4975-98B1-E8D3F8886FF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34B3E24-A3C2-4F14-AD90-4626E881C1E7}" type="pres">
      <dgm:prSet presAssocID="{C4DD00F0-930D-4F14-93E4-7A3EB463F228}" presName="sibTrans" presStyleCnt="0"/>
      <dgm:spPr/>
    </dgm:pt>
    <dgm:pt modelId="{022A6B28-A2F4-4599-98A2-F97AA7322456}" type="pres">
      <dgm:prSet presAssocID="{69F54106-9179-4FC7-A0E1-186FF480E1E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BDCAC07-E9DC-4D90-98AB-8DB524955A93}" type="pres">
      <dgm:prSet presAssocID="{17CA5CDE-4280-45D9-916A-90B367E9042B}" presName="sibTrans" presStyleCnt="0"/>
      <dgm:spPr/>
    </dgm:pt>
    <dgm:pt modelId="{07D6692A-2007-49AB-9635-85B3194E4060}" type="pres">
      <dgm:prSet presAssocID="{4888EA02-ACD8-4EC0-AB67-5D78EB12192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D39A537-7EBA-488B-8892-18E7DF1B4C85}" type="pres">
      <dgm:prSet presAssocID="{0A97F759-160A-448A-9617-8CE1755ABFE2}" presName="sibTrans" presStyleCnt="0"/>
      <dgm:spPr/>
    </dgm:pt>
    <dgm:pt modelId="{02B4DCB8-A74A-438D-9986-1A19E79C6D68}" type="pres">
      <dgm:prSet presAssocID="{6D6B5866-1040-4C5A-9245-7D84720031E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3968201-15CC-4C67-8DF3-D732EED6C2E6}" srcId="{1D2C5713-9EB5-4111-94CB-4EEF2008E179}" destId="{6D6B5866-1040-4C5A-9245-7D84720031E9}" srcOrd="3" destOrd="0" parTransId="{D1B5AB55-F53E-429D-90DD-C83280867F4B}" sibTransId="{FDBAA1E8-372B-471A-A5A8-2E1E77C0CA79}"/>
    <dgm:cxn modelId="{52FD1B98-3408-4BB7-B577-5472D37C498D}" srcId="{1D2C5713-9EB5-4111-94CB-4EEF2008E179}" destId="{69F54106-9179-4FC7-A0E1-186FF480E1E4}" srcOrd="1" destOrd="0" parTransId="{19BEDA1F-01EC-4E02-9410-4089659E8F47}" sibTransId="{17CA5CDE-4280-45D9-916A-90B367E9042B}"/>
    <dgm:cxn modelId="{200470AF-BFA9-4746-8553-0CCEC485F545}" type="presOf" srcId="{071F7491-5115-4975-98B1-E8D3F8886FFB}" destId="{761F5CF9-E459-4EC6-AF7D-43BC53B0B876}" srcOrd="0" destOrd="0" presId="urn:microsoft.com/office/officeart/2005/8/layout/hList6"/>
    <dgm:cxn modelId="{FF1E2742-84F2-4331-B7A8-B1B4A462D281}" srcId="{1D2C5713-9EB5-4111-94CB-4EEF2008E179}" destId="{4888EA02-ACD8-4EC0-AB67-5D78EB121922}" srcOrd="2" destOrd="0" parTransId="{2B883AF1-5199-456A-B452-85A2D6730E4F}" sibTransId="{0A97F759-160A-448A-9617-8CE1755ABFE2}"/>
    <dgm:cxn modelId="{91C259D8-CBBB-4161-BD8F-D76C0F655FD2}" type="presOf" srcId="{6D6B5866-1040-4C5A-9245-7D84720031E9}" destId="{02B4DCB8-A74A-438D-9986-1A19E79C6D68}" srcOrd="0" destOrd="0" presId="urn:microsoft.com/office/officeart/2005/8/layout/hList6"/>
    <dgm:cxn modelId="{D1569247-D68C-41F3-A461-526F96FE6EDB}" type="presOf" srcId="{4888EA02-ACD8-4EC0-AB67-5D78EB121922}" destId="{07D6692A-2007-49AB-9635-85B3194E4060}" srcOrd="0" destOrd="0" presId="urn:microsoft.com/office/officeart/2005/8/layout/hList6"/>
    <dgm:cxn modelId="{8B5A9F4B-F05E-4107-B0F6-007C66A9356B}" srcId="{1D2C5713-9EB5-4111-94CB-4EEF2008E179}" destId="{071F7491-5115-4975-98B1-E8D3F8886FFB}" srcOrd="0" destOrd="0" parTransId="{8989C1C7-9CAA-4C39-B045-1930C1679554}" sibTransId="{C4DD00F0-930D-4F14-93E4-7A3EB463F228}"/>
    <dgm:cxn modelId="{E08201B8-5C2E-430A-8367-DB79073426DE}" type="presOf" srcId="{1D2C5713-9EB5-4111-94CB-4EEF2008E179}" destId="{9525A6C7-6002-42D5-A470-AB2D6B7BD127}" srcOrd="0" destOrd="0" presId="urn:microsoft.com/office/officeart/2005/8/layout/hList6"/>
    <dgm:cxn modelId="{7B8FF19A-96BB-478D-BC60-0EB82144F2B0}" type="presOf" srcId="{69F54106-9179-4FC7-A0E1-186FF480E1E4}" destId="{022A6B28-A2F4-4599-98A2-F97AA7322456}" srcOrd="0" destOrd="0" presId="urn:microsoft.com/office/officeart/2005/8/layout/hList6"/>
    <dgm:cxn modelId="{0F7C7804-2C53-4D4C-B729-0A69B6D03862}" type="presParOf" srcId="{9525A6C7-6002-42D5-A470-AB2D6B7BD127}" destId="{761F5CF9-E459-4EC6-AF7D-43BC53B0B876}" srcOrd="0" destOrd="0" presId="urn:microsoft.com/office/officeart/2005/8/layout/hList6"/>
    <dgm:cxn modelId="{330BB117-6312-466B-86E8-B1CFD18B78BB}" type="presParOf" srcId="{9525A6C7-6002-42D5-A470-AB2D6B7BD127}" destId="{934B3E24-A3C2-4F14-AD90-4626E881C1E7}" srcOrd="1" destOrd="0" presId="urn:microsoft.com/office/officeart/2005/8/layout/hList6"/>
    <dgm:cxn modelId="{2E6674CA-8433-45B1-A895-F2001B6F293E}" type="presParOf" srcId="{9525A6C7-6002-42D5-A470-AB2D6B7BD127}" destId="{022A6B28-A2F4-4599-98A2-F97AA7322456}" srcOrd="2" destOrd="0" presId="urn:microsoft.com/office/officeart/2005/8/layout/hList6"/>
    <dgm:cxn modelId="{080545CD-928D-4538-B4BB-74BFD9040457}" type="presParOf" srcId="{9525A6C7-6002-42D5-A470-AB2D6B7BD127}" destId="{DBDCAC07-E9DC-4D90-98AB-8DB524955A93}" srcOrd="3" destOrd="0" presId="urn:microsoft.com/office/officeart/2005/8/layout/hList6"/>
    <dgm:cxn modelId="{AEE3729E-80D1-4C3F-AA44-FE368ADC1972}" type="presParOf" srcId="{9525A6C7-6002-42D5-A470-AB2D6B7BD127}" destId="{07D6692A-2007-49AB-9635-85B3194E4060}" srcOrd="4" destOrd="0" presId="urn:microsoft.com/office/officeart/2005/8/layout/hList6"/>
    <dgm:cxn modelId="{C79B1213-B0D4-416F-B00E-83543C628E28}" type="presParOf" srcId="{9525A6C7-6002-42D5-A470-AB2D6B7BD127}" destId="{FD39A537-7EBA-488B-8892-18E7DF1B4C85}" srcOrd="5" destOrd="0" presId="urn:microsoft.com/office/officeart/2005/8/layout/hList6"/>
    <dgm:cxn modelId="{9927045B-7047-4200-AA85-DD1E44803097}" type="presParOf" srcId="{9525A6C7-6002-42D5-A470-AB2D6B7BD127}" destId="{02B4DCB8-A74A-438D-9986-1A19E79C6D68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5A2E0AB-23E8-4117-B4FB-67DA174F37B8}" type="doc">
      <dgm:prSet loTypeId="urn:microsoft.com/office/officeart/2005/8/layout/v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pPr latinLnBrk="1"/>
          <a:endParaRPr lang="ko-KR" altLang="en-US"/>
        </a:p>
      </dgm:t>
    </dgm:pt>
    <dgm:pt modelId="{05DFD666-BE96-4368-AEC0-08F627AA3BB4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병원</a:t>
          </a:r>
          <a:r>
            <a:rPr lang="en-US" altLang="ko-KR" sz="2800" dirty="0" smtClean="0"/>
            <a:t>-</a:t>
          </a:r>
          <a:r>
            <a:rPr lang="ko-KR" altLang="en-US" sz="2800" dirty="0" smtClean="0"/>
            <a:t>지역 연계</a:t>
          </a:r>
          <a:endParaRPr lang="ko-KR" altLang="en-US" sz="2800" dirty="0"/>
        </a:p>
      </dgm:t>
    </dgm:pt>
    <dgm:pt modelId="{29E3748D-A802-43EF-9171-731A2084D595}" type="parTrans" cxnId="{4707B1EB-5D8D-494C-8D4F-13D1C39B0D3C}">
      <dgm:prSet/>
      <dgm:spPr/>
      <dgm:t>
        <a:bodyPr/>
        <a:lstStyle/>
        <a:p>
          <a:pPr latinLnBrk="1"/>
          <a:endParaRPr lang="ko-KR" altLang="en-US"/>
        </a:p>
      </dgm:t>
    </dgm:pt>
    <dgm:pt modelId="{610C8F81-963F-41FF-AA40-0358F26F4A83}" type="sibTrans" cxnId="{4707B1EB-5D8D-494C-8D4F-13D1C39B0D3C}">
      <dgm:prSet/>
      <dgm:spPr/>
      <dgm:t>
        <a:bodyPr/>
        <a:lstStyle/>
        <a:p>
          <a:pPr latinLnBrk="1"/>
          <a:endParaRPr lang="ko-KR" altLang="en-US"/>
        </a:p>
      </dgm:t>
    </dgm:pt>
    <dgm:pt modelId="{645F5A38-C7DB-4211-A995-599B3E11BCF1}">
      <dgm:prSet phldrT="[텍스트]" custT="1"/>
      <dgm:spPr/>
      <dgm:t>
        <a:bodyPr/>
        <a:lstStyle/>
        <a:p>
          <a:pPr latinLnBrk="1"/>
          <a:r>
            <a:rPr lang="ko-KR" altLang="en-US" sz="1400" dirty="0" smtClean="0"/>
            <a:t>보건</a:t>
          </a:r>
          <a:r>
            <a:rPr lang="en-US" altLang="ko-KR" sz="1400" dirty="0" smtClean="0"/>
            <a:t>-</a:t>
          </a:r>
          <a:r>
            <a:rPr lang="ko-KR" altLang="en-US" sz="1400" dirty="0" smtClean="0"/>
            <a:t>복지협업팀의 퇴원계획수립</a:t>
          </a:r>
          <a:r>
            <a:rPr lang="en-US" altLang="ko-KR" sz="1400" dirty="0" smtClean="0"/>
            <a:t>, </a:t>
          </a:r>
          <a:r>
            <a:rPr lang="ko-KR" altLang="en-US" sz="1400" dirty="0" smtClean="0"/>
            <a:t>퇴원 정보 연계</a:t>
          </a:r>
          <a:r>
            <a:rPr lang="en-US" altLang="ko-KR" sz="1400" dirty="0" smtClean="0"/>
            <a:t>, </a:t>
          </a:r>
          <a:r>
            <a:rPr lang="ko-KR" altLang="en-US" sz="1400" dirty="0" smtClean="0"/>
            <a:t>지역사회서비스 청년사업단을 통한  수요자 조기 발굴</a:t>
          </a:r>
          <a:endParaRPr lang="ko-KR" altLang="en-US" sz="1400" dirty="0"/>
        </a:p>
      </dgm:t>
    </dgm:pt>
    <dgm:pt modelId="{93CDE548-59E4-4380-AF9C-3B74C58D2F7F}" type="parTrans" cxnId="{BA449198-5902-4E37-BC6B-2F733F2CA284}">
      <dgm:prSet/>
      <dgm:spPr/>
      <dgm:t>
        <a:bodyPr/>
        <a:lstStyle/>
        <a:p>
          <a:pPr latinLnBrk="1"/>
          <a:endParaRPr lang="ko-KR" altLang="en-US"/>
        </a:p>
      </dgm:t>
    </dgm:pt>
    <dgm:pt modelId="{C02A7562-521A-4C2E-9C5C-5178B7FEE009}" type="sibTrans" cxnId="{BA449198-5902-4E37-BC6B-2F733F2CA284}">
      <dgm:prSet/>
      <dgm:spPr/>
      <dgm:t>
        <a:bodyPr/>
        <a:lstStyle/>
        <a:p>
          <a:pPr latinLnBrk="1"/>
          <a:endParaRPr lang="ko-KR" altLang="en-US"/>
        </a:p>
      </dgm:t>
    </dgm:pt>
    <dgm:pt modelId="{C49974EF-8A35-4AE0-B3A6-8283FD36377F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독립생활 </a:t>
          </a:r>
          <a:r>
            <a:rPr lang="ko-KR" altLang="en-US" sz="2800" dirty="0" err="1" smtClean="0"/>
            <a:t>체험홈</a:t>
          </a:r>
          <a:endParaRPr lang="ko-KR" altLang="en-US" sz="2800" dirty="0"/>
        </a:p>
      </dgm:t>
    </dgm:pt>
    <dgm:pt modelId="{93D3E145-89AC-4CBB-A8AA-8DEC9D77A20C}" type="parTrans" cxnId="{D6857B9B-D9E8-4F5B-A94B-6FD4F25F39BC}">
      <dgm:prSet/>
      <dgm:spPr/>
      <dgm:t>
        <a:bodyPr/>
        <a:lstStyle/>
        <a:p>
          <a:pPr latinLnBrk="1"/>
          <a:endParaRPr lang="ko-KR" altLang="en-US"/>
        </a:p>
      </dgm:t>
    </dgm:pt>
    <dgm:pt modelId="{C647DA89-9989-462C-9BD1-FA364F90925E}" type="sibTrans" cxnId="{D6857B9B-D9E8-4F5B-A94B-6FD4F25F39BC}">
      <dgm:prSet/>
      <dgm:spPr/>
      <dgm:t>
        <a:bodyPr/>
        <a:lstStyle/>
        <a:p>
          <a:pPr latinLnBrk="1"/>
          <a:endParaRPr lang="ko-KR" altLang="en-US"/>
        </a:p>
      </dgm:t>
    </dgm:pt>
    <dgm:pt modelId="{B9EB8B16-566C-48F5-885E-45321EC16243}">
      <dgm:prSet phldrT="[텍스트]" custT="1"/>
      <dgm:spPr/>
      <dgm:t>
        <a:bodyPr/>
        <a:lstStyle/>
        <a:p>
          <a:pPr latinLnBrk="1"/>
          <a:r>
            <a:rPr lang="ko-KR" altLang="en-US" sz="1400" dirty="0" err="1" smtClean="0"/>
            <a:t>단기주거</a:t>
          </a:r>
          <a:r>
            <a:rPr lang="ko-KR" altLang="en-US" sz="1400" dirty="0" smtClean="0"/>
            <a:t> 제공</a:t>
          </a:r>
          <a:r>
            <a:rPr lang="en-US" altLang="ko-KR" sz="1400" dirty="0" smtClean="0"/>
            <a:t>, </a:t>
          </a:r>
          <a:r>
            <a:rPr lang="ko-KR" altLang="en-US" sz="1400" dirty="0" smtClean="0"/>
            <a:t>적응 훈련 및 </a:t>
          </a:r>
          <a:r>
            <a:rPr lang="ko-KR" altLang="en-US" sz="1400" dirty="0" err="1" smtClean="0"/>
            <a:t>생활지도사</a:t>
          </a:r>
          <a:r>
            <a:rPr lang="ko-KR" altLang="en-US" sz="1400" dirty="0" smtClean="0"/>
            <a:t> 상주 등을 통해 퇴원 후 지역사회 복귀를 지원하는 </a:t>
          </a:r>
          <a:r>
            <a:rPr lang="ko-KR" altLang="en-US" sz="1400" dirty="0" err="1" smtClean="0"/>
            <a:t>중간시설</a:t>
          </a:r>
          <a:r>
            <a:rPr lang="ko-KR" altLang="en-US" sz="1400" dirty="0" smtClean="0"/>
            <a:t> 운영</a:t>
          </a:r>
          <a:endParaRPr lang="ko-KR" altLang="en-US" sz="1400" dirty="0"/>
        </a:p>
      </dgm:t>
    </dgm:pt>
    <dgm:pt modelId="{5A8E95C7-2444-4B83-8F1B-54C918AC3E5B}" type="parTrans" cxnId="{9178CA60-1473-43F0-98D4-8B009045F7D7}">
      <dgm:prSet/>
      <dgm:spPr/>
      <dgm:t>
        <a:bodyPr/>
        <a:lstStyle/>
        <a:p>
          <a:pPr latinLnBrk="1"/>
          <a:endParaRPr lang="ko-KR" altLang="en-US"/>
        </a:p>
      </dgm:t>
    </dgm:pt>
    <dgm:pt modelId="{2B466B55-3F65-488B-ADB5-84042E2D3DE4}" type="sibTrans" cxnId="{9178CA60-1473-43F0-98D4-8B009045F7D7}">
      <dgm:prSet/>
      <dgm:spPr/>
      <dgm:t>
        <a:bodyPr/>
        <a:lstStyle/>
        <a:p>
          <a:pPr latinLnBrk="1"/>
          <a:endParaRPr lang="ko-KR" altLang="en-US"/>
        </a:p>
      </dgm:t>
    </dgm:pt>
    <dgm:pt modelId="{C17D7737-E67E-4CD7-86F7-B80E80E7E1CB}">
      <dgm:prSet phldrT="[텍스트]" custT="1"/>
      <dgm:spPr/>
      <dgm:t>
        <a:bodyPr/>
        <a:lstStyle/>
        <a:p>
          <a:pPr latinLnBrk="1"/>
          <a:r>
            <a:rPr lang="ko-KR" altLang="en-US" sz="2800" dirty="0" err="1" smtClean="0"/>
            <a:t>서비스계획</a:t>
          </a:r>
          <a:endParaRPr lang="ko-KR" altLang="en-US" sz="2800" dirty="0"/>
        </a:p>
      </dgm:t>
    </dgm:pt>
    <dgm:pt modelId="{8799E2E1-F818-4330-AAA0-C41D1F51FC73}" type="parTrans" cxnId="{42DA77C6-1E58-489F-B25D-19F3DC945793}">
      <dgm:prSet/>
      <dgm:spPr/>
      <dgm:t>
        <a:bodyPr/>
        <a:lstStyle/>
        <a:p>
          <a:pPr latinLnBrk="1"/>
          <a:endParaRPr lang="ko-KR" altLang="en-US"/>
        </a:p>
      </dgm:t>
    </dgm:pt>
    <dgm:pt modelId="{7F7DF2E4-0E13-44C6-A2FE-75C8762A5D5C}" type="sibTrans" cxnId="{42DA77C6-1E58-489F-B25D-19F3DC945793}">
      <dgm:prSet/>
      <dgm:spPr/>
      <dgm:t>
        <a:bodyPr/>
        <a:lstStyle/>
        <a:p>
          <a:pPr latinLnBrk="1"/>
          <a:endParaRPr lang="ko-KR" altLang="en-US"/>
        </a:p>
      </dgm:t>
    </dgm:pt>
    <dgm:pt modelId="{39867067-0518-4970-9FD0-D909F08730D9}">
      <dgm:prSet/>
      <dgm:spPr/>
      <dgm:t>
        <a:bodyPr/>
        <a:lstStyle/>
        <a:p>
          <a:pPr latinLnBrk="1"/>
          <a:r>
            <a:rPr lang="ko-KR" altLang="en-US" dirty="0" err="1" smtClean="0"/>
            <a:t>퇴원계획에</a:t>
          </a:r>
          <a:r>
            <a:rPr lang="ko-KR" altLang="en-US" dirty="0" smtClean="0"/>
            <a:t> 따른 맞춤형 특화 서비스 </a:t>
          </a:r>
          <a:r>
            <a:rPr lang="en-US" altLang="ko-KR" dirty="0" smtClean="0"/>
            <a:t>(</a:t>
          </a:r>
          <a:r>
            <a:rPr lang="ko-KR" altLang="en-US" dirty="0" err="1" smtClean="0"/>
            <a:t>투약관리</a:t>
          </a:r>
          <a:r>
            <a:rPr lang="ko-KR" altLang="en-US" dirty="0" smtClean="0"/>
            <a:t> 등</a:t>
          </a:r>
          <a:r>
            <a:rPr lang="en-US" altLang="ko-KR" dirty="0" smtClean="0"/>
            <a:t>), </a:t>
          </a:r>
          <a:r>
            <a:rPr lang="ko-KR" altLang="en-US" dirty="0" smtClean="0"/>
            <a:t>정신건강 종합케어서비스</a:t>
          </a:r>
          <a:r>
            <a:rPr lang="en-US" altLang="ko-KR" dirty="0" smtClean="0"/>
            <a:t>, </a:t>
          </a:r>
          <a:r>
            <a:rPr lang="ko-KR" altLang="en-US" dirty="0" err="1" smtClean="0"/>
            <a:t>절차보조인</a:t>
          </a:r>
          <a:r>
            <a:rPr lang="en-US" altLang="ko-KR" dirty="0" smtClean="0"/>
            <a:t>, </a:t>
          </a:r>
          <a:r>
            <a:rPr lang="ko-KR" altLang="en-US" dirty="0" err="1" smtClean="0"/>
            <a:t>동료상담가</a:t>
          </a:r>
          <a:r>
            <a:rPr lang="ko-KR" altLang="en-US" dirty="0" smtClean="0"/>
            <a:t> 지원 등 </a:t>
          </a:r>
          <a:endParaRPr lang="ko-KR" altLang="en-US" dirty="0"/>
        </a:p>
      </dgm:t>
    </dgm:pt>
    <dgm:pt modelId="{30CE4907-57EC-4DDF-A56C-F82050C1C7E3}" type="parTrans" cxnId="{7A12C7C5-4F8A-4015-95C4-F59854D41881}">
      <dgm:prSet/>
      <dgm:spPr/>
      <dgm:t>
        <a:bodyPr/>
        <a:lstStyle/>
        <a:p>
          <a:pPr latinLnBrk="1"/>
          <a:endParaRPr lang="ko-KR" altLang="en-US"/>
        </a:p>
      </dgm:t>
    </dgm:pt>
    <dgm:pt modelId="{7F37132A-07B4-4890-A89A-FA276C431666}" type="sibTrans" cxnId="{7A12C7C5-4F8A-4015-95C4-F59854D41881}">
      <dgm:prSet/>
      <dgm:spPr/>
      <dgm:t>
        <a:bodyPr/>
        <a:lstStyle/>
        <a:p>
          <a:pPr latinLnBrk="1"/>
          <a:endParaRPr lang="ko-KR" altLang="en-US"/>
        </a:p>
      </dgm:t>
    </dgm:pt>
    <dgm:pt modelId="{DAAF52F2-A2FA-4B06-9B66-2B49C5F7147E}" type="pres">
      <dgm:prSet presAssocID="{65A2E0AB-23E8-4117-B4FB-67DA174F37B8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20EE2A-4F56-440F-90D1-A896F8155C93}" type="pres">
      <dgm:prSet presAssocID="{05DFD666-BE96-4368-AEC0-08F627AA3BB4}" presName="linNode" presStyleCnt="0"/>
      <dgm:spPr/>
    </dgm:pt>
    <dgm:pt modelId="{01A1544B-DB9A-4AE8-9B55-0AA3356FF1D6}" type="pres">
      <dgm:prSet presAssocID="{05DFD666-BE96-4368-AEC0-08F627AA3BB4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454783C-903B-48F0-AB4A-85FF31C65411}" type="pres">
      <dgm:prSet presAssocID="{05DFD666-BE96-4368-AEC0-08F627AA3BB4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957D96B-939C-43CA-A8B4-87B0E27D5092}" type="pres">
      <dgm:prSet presAssocID="{610C8F81-963F-41FF-AA40-0358F26F4A83}" presName="spacing" presStyleCnt="0"/>
      <dgm:spPr/>
    </dgm:pt>
    <dgm:pt modelId="{CD678A99-AD90-4CD1-8369-2626939CB343}" type="pres">
      <dgm:prSet presAssocID="{C49974EF-8A35-4AE0-B3A6-8283FD36377F}" presName="linNode" presStyleCnt="0"/>
      <dgm:spPr/>
    </dgm:pt>
    <dgm:pt modelId="{94E07B91-BF4F-4E95-AE97-68EE5F1F4685}" type="pres">
      <dgm:prSet presAssocID="{C49974EF-8A35-4AE0-B3A6-8283FD36377F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2AEC887-9FF5-43E1-B713-AFE26583778E}" type="pres">
      <dgm:prSet presAssocID="{C49974EF-8A35-4AE0-B3A6-8283FD36377F}" presName="childShp" presStyleLbl="bgAccFollowNode1" presStyleIdx="1" presStyleCnt="3" custLinFactNeighborX="0" custLinFactNeighborY="-25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9C7E9FB-FB4D-44FC-B0C3-709D7CC8430A}" type="pres">
      <dgm:prSet presAssocID="{C647DA89-9989-462C-9BD1-FA364F90925E}" presName="spacing" presStyleCnt="0"/>
      <dgm:spPr/>
    </dgm:pt>
    <dgm:pt modelId="{7534D8BC-4D50-45DC-AB4D-75DA78852EAA}" type="pres">
      <dgm:prSet presAssocID="{C17D7737-E67E-4CD7-86F7-B80E80E7E1CB}" presName="linNode" presStyleCnt="0"/>
      <dgm:spPr/>
    </dgm:pt>
    <dgm:pt modelId="{1C77D1F0-E854-4141-AD8D-25D5EF0B39BC}" type="pres">
      <dgm:prSet presAssocID="{C17D7737-E67E-4CD7-86F7-B80E80E7E1CB}" presName="parentShp" presStyleLbl="node1" presStyleIdx="2" presStyleCnt="3" custLinFactNeighborX="-1768" custLinFactNeighborY="-168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3F79ACA-BAE8-4A50-B90F-B506B48F6D1E}" type="pres">
      <dgm:prSet presAssocID="{C17D7737-E67E-4CD7-86F7-B80E80E7E1CB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CAD5335-7F69-4595-8A7D-CB3FFD1C2392}" type="presOf" srcId="{65A2E0AB-23E8-4117-B4FB-67DA174F37B8}" destId="{DAAF52F2-A2FA-4B06-9B66-2B49C5F7147E}" srcOrd="0" destOrd="0" presId="urn:microsoft.com/office/officeart/2005/8/layout/vList6"/>
    <dgm:cxn modelId="{5B6DC376-B432-4B2C-B530-D29BB94FF382}" type="presOf" srcId="{C49974EF-8A35-4AE0-B3A6-8283FD36377F}" destId="{94E07B91-BF4F-4E95-AE97-68EE5F1F4685}" srcOrd="0" destOrd="0" presId="urn:microsoft.com/office/officeart/2005/8/layout/vList6"/>
    <dgm:cxn modelId="{E8615792-5A17-49E5-9855-ED93D52E847C}" type="presOf" srcId="{B9EB8B16-566C-48F5-885E-45321EC16243}" destId="{82AEC887-9FF5-43E1-B713-AFE26583778E}" srcOrd="0" destOrd="0" presId="urn:microsoft.com/office/officeart/2005/8/layout/vList6"/>
    <dgm:cxn modelId="{ABE5258B-41F0-48AD-8057-E5B98DF88C14}" type="presOf" srcId="{05DFD666-BE96-4368-AEC0-08F627AA3BB4}" destId="{01A1544B-DB9A-4AE8-9B55-0AA3356FF1D6}" srcOrd="0" destOrd="0" presId="urn:microsoft.com/office/officeart/2005/8/layout/vList6"/>
    <dgm:cxn modelId="{7A12C7C5-4F8A-4015-95C4-F59854D41881}" srcId="{C17D7737-E67E-4CD7-86F7-B80E80E7E1CB}" destId="{39867067-0518-4970-9FD0-D909F08730D9}" srcOrd="0" destOrd="0" parTransId="{30CE4907-57EC-4DDF-A56C-F82050C1C7E3}" sibTransId="{7F37132A-07B4-4890-A89A-FA276C431666}"/>
    <dgm:cxn modelId="{15B5F3D0-98BF-4C23-BA3A-A0AFB0B22471}" type="presOf" srcId="{39867067-0518-4970-9FD0-D909F08730D9}" destId="{23F79ACA-BAE8-4A50-B90F-B506B48F6D1E}" srcOrd="0" destOrd="0" presId="urn:microsoft.com/office/officeart/2005/8/layout/vList6"/>
    <dgm:cxn modelId="{9178CA60-1473-43F0-98D4-8B009045F7D7}" srcId="{C49974EF-8A35-4AE0-B3A6-8283FD36377F}" destId="{B9EB8B16-566C-48F5-885E-45321EC16243}" srcOrd="0" destOrd="0" parTransId="{5A8E95C7-2444-4B83-8F1B-54C918AC3E5B}" sibTransId="{2B466B55-3F65-488B-ADB5-84042E2D3DE4}"/>
    <dgm:cxn modelId="{4707B1EB-5D8D-494C-8D4F-13D1C39B0D3C}" srcId="{65A2E0AB-23E8-4117-B4FB-67DA174F37B8}" destId="{05DFD666-BE96-4368-AEC0-08F627AA3BB4}" srcOrd="0" destOrd="0" parTransId="{29E3748D-A802-43EF-9171-731A2084D595}" sibTransId="{610C8F81-963F-41FF-AA40-0358F26F4A83}"/>
    <dgm:cxn modelId="{80B636B0-873B-4513-9EEA-959E06705725}" type="presOf" srcId="{C17D7737-E67E-4CD7-86F7-B80E80E7E1CB}" destId="{1C77D1F0-E854-4141-AD8D-25D5EF0B39BC}" srcOrd="0" destOrd="0" presId="urn:microsoft.com/office/officeart/2005/8/layout/vList6"/>
    <dgm:cxn modelId="{BA449198-5902-4E37-BC6B-2F733F2CA284}" srcId="{05DFD666-BE96-4368-AEC0-08F627AA3BB4}" destId="{645F5A38-C7DB-4211-A995-599B3E11BCF1}" srcOrd="0" destOrd="0" parTransId="{93CDE548-59E4-4380-AF9C-3B74C58D2F7F}" sibTransId="{C02A7562-521A-4C2E-9C5C-5178B7FEE009}"/>
    <dgm:cxn modelId="{D6857B9B-D9E8-4F5B-A94B-6FD4F25F39BC}" srcId="{65A2E0AB-23E8-4117-B4FB-67DA174F37B8}" destId="{C49974EF-8A35-4AE0-B3A6-8283FD36377F}" srcOrd="1" destOrd="0" parTransId="{93D3E145-89AC-4CBB-A8AA-8DEC9D77A20C}" sibTransId="{C647DA89-9989-462C-9BD1-FA364F90925E}"/>
    <dgm:cxn modelId="{D9C24351-74EB-4BE2-B9D6-62AE994B42E9}" type="presOf" srcId="{645F5A38-C7DB-4211-A995-599B3E11BCF1}" destId="{9454783C-903B-48F0-AB4A-85FF31C65411}" srcOrd="0" destOrd="0" presId="urn:microsoft.com/office/officeart/2005/8/layout/vList6"/>
    <dgm:cxn modelId="{42DA77C6-1E58-489F-B25D-19F3DC945793}" srcId="{65A2E0AB-23E8-4117-B4FB-67DA174F37B8}" destId="{C17D7737-E67E-4CD7-86F7-B80E80E7E1CB}" srcOrd="2" destOrd="0" parTransId="{8799E2E1-F818-4330-AAA0-C41D1F51FC73}" sibTransId="{7F7DF2E4-0E13-44C6-A2FE-75C8762A5D5C}"/>
    <dgm:cxn modelId="{BAABA85C-8CC5-4F92-A87A-6AE5943161AE}" type="presParOf" srcId="{DAAF52F2-A2FA-4B06-9B66-2B49C5F7147E}" destId="{7220EE2A-4F56-440F-90D1-A896F8155C93}" srcOrd="0" destOrd="0" presId="urn:microsoft.com/office/officeart/2005/8/layout/vList6"/>
    <dgm:cxn modelId="{0C217DEE-9134-4A7B-B964-7C937C01E49F}" type="presParOf" srcId="{7220EE2A-4F56-440F-90D1-A896F8155C93}" destId="{01A1544B-DB9A-4AE8-9B55-0AA3356FF1D6}" srcOrd="0" destOrd="0" presId="urn:microsoft.com/office/officeart/2005/8/layout/vList6"/>
    <dgm:cxn modelId="{B4AF6992-186C-402C-8379-BED5942CA090}" type="presParOf" srcId="{7220EE2A-4F56-440F-90D1-A896F8155C93}" destId="{9454783C-903B-48F0-AB4A-85FF31C65411}" srcOrd="1" destOrd="0" presId="urn:microsoft.com/office/officeart/2005/8/layout/vList6"/>
    <dgm:cxn modelId="{63228F35-AB0F-4135-97D5-826A3C16E16D}" type="presParOf" srcId="{DAAF52F2-A2FA-4B06-9B66-2B49C5F7147E}" destId="{8957D96B-939C-43CA-A8B4-87B0E27D5092}" srcOrd="1" destOrd="0" presId="urn:microsoft.com/office/officeart/2005/8/layout/vList6"/>
    <dgm:cxn modelId="{3D1F1083-A626-49CF-8B79-8BF018EA38ED}" type="presParOf" srcId="{DAAF52F2-A2FA-4B06-9B66-2B49C5F7147E}" destId="{CD678A99-AD90-4CD1-8369-2626939CB343}" srcOrd="2" destOrd="0" presId="urn:microsoft.com/office/officeart/2005/8/layout/vList6"/>
    <dgm:cxn modelId="{22A685FD-CC30-456D-A85B-801201CBEC58}" type="presParOf" srcId="{CD678A99-AD90-4CD1-8369-2626939CB343}" destId="{94E07B91-BF4F-4E95-AE97-68EE5F1F4685}" srcOrd="0" destOrd="0" presId="urn:microsoft.com/office/officeart/2005/8/layout/vList6"/>
    <dgm:cxn modelId="{28F06745-9D62-4A15-892F-ADA06A8ED335}" type="presParOf" srcId="{CD678A99-AD90-4CD1-8369-2626939CB343}" destId="{82AEC887-9FF5-43E1-B713-AFE26583778E}" srcOrd="1" destOrd="0" presId="urn:microsoft.com/office/officeart/2005/8/layout/vList6"/>
    <dgm:cxn modelId="{4CA08F8E-E084-4265-B66A-90C4AA5ED913}" type="presParOf" srcId="{DAAF52F2-A2FA-4B06-9B66-2B49C5F7147E}" destId="{89C7E9FB-FB4D-44FC-B0C3-709D7CC8430A}" srcOrd="3" destOrd="0" presId="urn:microsoft.com/office/officeart/2005/8/layout/vList6"/>
    <dgm:cxn modelId="{C5FCCFB4-53F6-4F49-AF24-E5D9D194F3F4}" type="presParOf" srcId="{DAAF52F2-A2FA-4B06-9B66-2B49C5F7147E}" destId="{7534D8BC-4D50-45DC-AB4D-75DA78852EAA}" srcOrd="4" destOrd="0" presId="urn:microsoft.com/office/officeart/2005/8/layout/vList6"/>
    <dgm:cxn modelId="{165A26B8-1D60-4F07-8B29-93E3B223AD54}" type="presParOf" srcId="{7534D8BC-4D50-45DC-AB4D-75DA78852EAA}" destId="{1C77D1F0-E854-4141-AD8D-25D5EF0B39BC}" srcOrd="0" destOrd="0" presId="urn:microsoft.com/office/officeart/2005/8/layout/vList6"/>
    <dgm:cxn modelId="{C1330637-DA2E-43B7-B8B3-636827C74B33}" type="presParOf" srcId="{7534D8BC-4D50-45DC-AB4D-75DA78852EAA}" destId="{23F79ACA-BAE8-4A50-B90F-B506B48F6D1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0F02F5-63D8-49EA-9535-674AC27F066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E7C32AD-0DC1-4E20-B86C-9773ED5C3891}">
      <dgm:prSet phldrT="[텍스트]" custT="1"/>
      <dgm:spPr>
        <a:solidFill>
          <a:srgbClr val="001545"/>
        </a:solidFill>
      </dgm:spPr>
      <dgm:t>
        <a:bodyPr/>
        <a:lstStyle/>
        <a:p>
          <a:pPr latinLnBrk="1"/>
          <a:r>
            <a:rPr lang="ko-KR" altLang="en-US" sz="3200" b="1" dirty="0"/>
            <a:t>성급한 제도 도입</a:t>
          </a:r>
        </a:p>
      </dgm:t>
    </dgm:pt>
    <dgm:pt modelId="{A28ED8C0-4EEB-4016-AAF8-AD98AF3A4FB4}" type="parTrans" cxnId="{90C94560-564A-44C5-8B3D-524AD527077D}">
      <dgm:prSet/>
      <dgm:spPr/>
      <dgm:t>
        <a:bodyPr/>
        <a:lstStyle/>
        <a:p>
          <a:pPr latinLnBrk="1"/>
          <a:endParaRPr lang="ko-KR" altLang="en-US" sz="1100"/>
        </a:p>
      </dgm:t>
    </dgm:pt>
    <dgm:pt modelId="{6089051E-34F5-41A2-9867-8C62C5EAD92D}" type="sibTrans" cxnId="{90C94560-564A-44C5-8B3D-524AD527077D}">
      <dgm:prSet/>
      <dgm:spPr/>
      <dgm:t>
        <a:bodyPr/>
        <a:lstStyle/>
        <a:p>
          <a:pPr latinLnBrk="1"/>
          <a:endParaRPr lang="ko-KR" altLang="en-US" sz="1100"/>
        </a:p>
      </dgm:t>
    </dgm:pt>
    <dgm:pt modelId="{EA05BC90-94A3-424A-93AE-7293CA4660BB}">
      <dgm:prSet phldrT="[텍스트]" custT="1"/>
      <dgm:spPr/>
      <dgm:t>
        <a:bodyPr/>
        <a:lstStyle/>
        <a:p>
          <a:pPr latinLnBrk="1"/>
          <a:r>
            <a:rPr lang="ko-KR" altLang="en-US" sz="2800" b="1" dirty="0" smtClean="0"/>
            <a:t>강제입원권한축소</a:t>
          </a:r>
          <a:r>
            <a:rPr lang="en-US" altLang="ko-KR" sz="2800" b="1" dirty="0" smtClean="0"/>
            <a:t>, </a:t>
          </a:r>
          <a:r>
            <a:rPr lang="ko-KR" altLang="en-US" sz="2800" b="1" dirty="0" smtClean="0"/>
            <a:t>의료진 부족 </a:t>
          </a:r>
          <a:r>
            <a:rPr lang="ko-KR" altLang="en-US" sz="2800" b="1" dirty="0"/>
            <a:t>및 장기입원</a:t>
          </a:r>
        </a:p>
      </dgm:t>
    </dgm:pt>
    <dgm:pt modelId="{CC91EA58-2F7E-4005-ACDB-C033FB69077B}" type="parTrans" cxnId="{B7BB0D84-0D8D-434D-ADF1-76C723B57E56}">
      <dgm:prSet/>
      <dgm:spPr/>
      <dgm:t>
        <a:bodyPr/>
        <a:lstStyle/>
        <a:p>
          <a:pPr latinLnBrk="1"/>
          <a:endParaRPr lang="ko-KR" altLang="en-US" sz="1100"/>
        </a:p>
      </dgm:t>
    </dgm:pt>
    <dgm:pt modelId="{B840C206-DC6F-4204-BCBF-A597716DEFF5}" type="sibTrans" cxnId="{B7BB0D84-0D8D-434D-ADF1-76C723B57E56}">
      <dgm:prSet/>
      <dgm:spPr/>
      <dgm:t>
        <a:bodyPr/>
        <a:lstStyle/>
        <a:p>
          <a:pPr latinLnBrk="1"/>
          <a:endParaRPr lang="ko-KR" altLang="en-US" sz="1100"/>
        </a:p>
      </dgm:t>
    </dgm:pt>
    <dgm:pt modelId="{E199EE07-E47D-4589-BA7F-1559528E6F3C}">
      <dgm:prSet phldrT="[텍스트]" custT="1"/>
      <dgm:spPr>
        <a:solidFill>
          <a:srgbClr val="001545"/>
        </a:solidFill>
      </dgm:spPr>
      <dgm:t>
        <a:bodyPr/>
        <a:lstStyle/>
        <a:p>
          <a:pPr latinLnBrk="1"/>
          <a:r>
            <a:rPr lang="ko-KR" altLang="en-US" sz="3200" b="1" dirty="0" smtClean="0"/>
            <a:t>전문적 지식 및</a:t>
          </a:r>
          <a:r>
            <a:rPr lang="en-US" altLang="ko-KR" sz="3200" b="1" dirty="0" smtClean="0"/>
            <a:t> </a:t>
          </a:r>
          <a:r>
            <a:rPr lang="ko-KR" altLang="en-US" sz="3200" b="1" dirty="0" smtClean="0"/>
            <a:t>윤리의식 부족</a:t>
          </a:r>
          <a:endParaRPr lang="ko-KR" altLang="en-US" sz="3200" b="1" dirty="0"/>
        </a:p>
      </dgm:t>
    </dgm:pt>
    <dgm:pt modelId="{0BDE819D-E606-4A04-9B8E-9EA46AC1AB8E}" type="parTrans" cxnId="{EBD3B2F5-128C-4F0C-877C-E5008DC80198}">
      <dgm:prSet/>
      <dgm:spPr/>
      <dgm:t>
        <a:bodyPr/>
        <a:lstStyle/>
        <a:p>
          <a:pPr latinLnBrk="1"/>
          <a:endParaRPr lang="ko-KR" altLang="en-US" sz="1100"/>
        </a:p>
      </dgm:t>
    </dgm:pt>
    <dgm:pt modelId="{A585772B-3C4A-4CB3-AAC5-E38274268869}" type="sibTrans" cxnId="{EBD3B2F5-128C-4F0C-877C-E5008DC80198}">
      <dgm:prSet/>
      <dgm:spPr/>
      <dgm:t>
        <a:bodyPr/>
        <a:lstStyle/>
        <a:p>
          <a:pPr latinLnBrk="1"/>
          <a:endParaRPr lang="ko-KR" altLang="en-US" sz="1100"/>
        </a:p>
      </dgm:t>
    </dgm:pt>
    <dgm:pt modelId="{A7C91437-6BD7-4E2B-BF09-1FB186B2090D}">
      <dgm:prSet phldrT="[텍스트]" custT="1"/>
      <dgm:spPr/>
      <dgm:t>
        <a:bodyPr/>
        <a:lstStyle/>
        <a:p>
          <a:pPr latinLnBrk="1"/>
          <a:r>
            <a:rPr lang="ko-KR" altLang="en-US" sz="2800" b="1" dirty="0" smtClean="0"/>
            <a:t>시설내 사생활 침해</a:t>
          </a:r>
          <a:r>
            <a:rPr lang="en-US" altLang="ko-KR" sz="2800" b="1" dirty="0" smtClean="0"/>
            <a:t>, </a:t>
          </a:r>
          <a:r>
            <a:rPr lang="ko-KR" altLang="en-US" sz="2800" b="1" dirty="0" smtClean="0"/>
            <a:t>폭행 </a:t>
          </a:r>
          <a:r>
            <a:rPr lang="ko-KR" altLang="en-US" sz="2800" b="1" dirty="0"/>
            <a:t>및 </a:t>
          </a:r>
          <a:r>
            <a:rPr lang="ko-KR" altLang="en-US" sz="2800" b="1" dirty="0" smtClean="0"/>
            <a:t>감독기관의 관리 미흡</a:t>
          </a:r>
          <a:r>
            <a:rPr lang="en-US" altLang="ko-KR" sz="2800" b="1" dirty="0" smtClean="0"/>
            <a:t>, </a:t>
          </a:r>
          <a:r>
            <a:rPr lang="ko-KR" altLang="en-US" sz="2800" b="1" dirty="0" err="1" smtClean="0"/>
            <a:t>사회적유착</a:t>
          </a:r>
          <a:r>
            <a:rPr lang="en-US" altLang="ko-KR" sz="2800" b="1" dirty="0" smtClean="0"/>
            <a:t>, </a:t>
          </a:r>
          <a:r>
            <a:rPr lang="ko-KR" altLang="en-US" sz="2800" b="1" dirty="0" smtClean="0"/>
            <a:t>성폭행</a:t>
          </a:r>
          <a:endParaRPr lang="ko-KR" altLang="en-US" sz="2800" b="1" dirty="0"/>
        </a:p>
      </dgm:t>
    </dgm:pt>
    <dgm:pt modelId="{C5233275-23B8-4EED-8D60-4FB5FEA3A280}" type="parTrans" cxnId="{649A5D5A-52BA-4C59-9B22-7FAB8CD3E771}">
      <dgm:prSet/>
      <dgm:spPr/>
      <dgm:t>
        <a:bodyPr/>
        <a:lstStyle/>
        <a:p>
          <a:pPr latinLnBrk="1"/>
          <a:endParaRPr lang="ko-KR" altLang="en-US" sz="1100"/>
        </a:p>
      </dgm:t>
    </dgm:pt>
    <dgm:pt modelId="{4E5ACC7C-167B-466A-A0A1-473FC680DA66}" type="sibTrans" cxnId="{649A5D5A-52BA-4C59-9B22-7FAB8CD3E771}">
      <dgm:prSet/>
      <dgm:spPr/>
      <dgm:t>
        <a:bodyPr/>
        <a:lstStyle/>
        <a:p>
          <a:pPr latinLnBrk="1"/>
          <a:endParaRPr lang="ko-KR" altLang="en-US" sz="1100"/>
        </a:p>
      </dgm:t>
    </dgm:pt>
    <dgm:pt modelId="{4718E7DB-A172-46A7-BE3F-237E3130804A}">
      <dgm:prSet phldrT="[텍스트]" custT="1"/>
      <dgm:spPr>
        <a:solidFill>
          <a:srgbClr val="001545"/>
        </a:solidFill>
      </dgm:spPr>
      <dgm:t>
        <a:bodyPr/>
        <a:lstStyle/>
        <a:p>
          <a:pPr latinLnBrk="1"/>
          <a:r>
            <a:rPr lang="ko-KR" altLang="en-US" sz="3200" b="1" dirty="0"/>
            <a:t>사회적 낙인</a:t>
          </a:r>
        </a:p>
      </dgm:t>
    </dgm:pt>
    <dgm:pt modelId="{F61F44BE-337C-4C41-A16B-2219F3F1A98C}" type="parTrans" cxnId="{B9B1913D-9162-48CC-9D79-60CA3762CF67}">
      <dgm:prSet/>
      <dgm:spPr/>
      <dgm:t>
        <a:bodyPr/>
        <a:lstStyle/>
        <a:p>
          <a:pPr latinLnBrk="1"/>
          <a:endParaRPr lang="ko-KR" altLang="en-US" sz="1100"/>
        </a:p>
      </dgm:t>
    </dgm:pt>
    <dgm:pt modelId="{C2A76ED7-AB7F-420A-8171-5EC5155CEDC4}" type="sibTrans" cxnId="{B9B1913D-9162-48CC-9D79-60CA3762CF67}">
      <dgm:prSet/>
      <dgm:spPr/>
      <dgm:t>
        <a:bodyPr/>
        <a:lstStyle/>
        <a:p>
          <a:pPr latinLnBrk="1"/>
          <a:endParaRPr lang="ko-KR" altLang="en-US" sz="1100"/>
        </a:p>
      </dgm:t>
    </dgm:pt>
    <dgm:pt modelId="{C0BB208C-5DA9-48A5-9D2B-2DA91AF26B60}">
      <dgm:prSet custT="1"/>
      <dgm:spPr/>
      <dgm:t>
        <a:bodyPr/>
        <a:lstStyle/>
        <a:p>
          <a:pPr latinLnBrk="1"/>
          <a:r>
            <a:rPr lang="ko-KR" altLang="en-US" sz="2800" b="1" dirty="0" smtClean="0"/>
            <a:t>언론보도의 영향으로 인한 사회복귀 </a:t>
          </a:r>
          <a:r>
            <a:rPr lang="ko-KR" altLang="en-US" sz="2800" b="1" dirty="0"/>
            <a:t>어려움</a:t>
          </a:r>
        </a:p>
      </dgm:t>
    </dgm:pt>
    <dgm:pt modelId="{03691072-70C2-41C6-9006-3147DB62EF08}" type="parTrans" cxnId="{426C2E4B-A7E9-4C93-810D-3A6021CD0890}">
      <dgm:prSet/>
      <dgm:spPr/>
      <dgm:t>
        <a:bodyPr/>
        <a:lstStyle/>
        <a:p>
          <a:pPr latinLnBrk="1"/>
          <a:endParaRPr lang="ko-KR" altLang="en-US" sz="1100"/>
        </a:p>
      </dgm:t>
    </dgm:pt>
    <dgm:pt modelId="{0CC06585-8448-42D0-9D64-821B86C2356A}" type="sibTrans" cxnId="{426C2E4B-A7E9-4C93-810D-3A6021CD0890}">
      <dgm:prSet/>
      <dgm:spPr/>
      <dgm:t>
        <a:bodyPr/>
        <a:lstStyle/>
        <a:p>
          <a:pPr latinLnBrk="1"/>
          <a:endParaRPr lang="ko-KR" altLang="en-US" sz="1100"/>
        </a:p>
      </dgm:t>
    </dgm:pt>
    <dgm:pt modelId="{E3992CE0-E504-494D-8CF8-3CDEAB4D3F99}" type="pres">
      <dgm:prSet presAssocID="{8C0F02F5-63D8-49EA-9535-674AC27F066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B664640-9AC2-4A51-B8C2-B7F35E9AD484}" type="pres">
      <dgm:prSet presAssocID="{AE7C32AD-0DC1-4E20-B86C-9773ED5C3891}" presName="linNode" presStyleCnt="0"/>
      <dgm:spPr/>
    </dgm:pt>
    <dgm:pt modelId="{45B99244-1C00-4407-AAC1-D3940D4025EE}" type="pres">
      <dgm:prSet presAssocID="{AE7C32AD-0DC1-4E20-B86C-9773ED5C389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3D7CC65-8B6F-4D98-9064-27F581553ECF}" type="pres">
      <dgm:prSet presAssocID="{AE7C32AD-0DC1-4E20-B86C-9773ED5C389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542C281-77B5-4646-9328-FB2FA393AFAF}" type="pres">
      <dgm:prSet presAssocID="{6089051E-34F5-41A2-9867-8C62C5EAD92D}" presName="sp" presStyleCnt="0"/>
      <dgm:spPr/>
    </dgm:pt>
    <dgm:pt modelId="{1E09D44E-5427-470C-A066-328EB2BD56CB}" type="pres">
      <dgm:prSet presAssocID="{E199EE07-E47D-4589-BA7F-1559528E6F3C}" presName="linNode" presStyleCnt="0"/>
      <dgm:spPr/>
    </dgm:pt>
    <dgm:pt modelId="{E420DA1B-3F16-401D-AEFD-41876B0C8031}" type="pres">
      <dgm:prSet presAssocID="{E199EE07-E47D-4589-BA7F-1559528E6F3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D273656-FD3E-408E-A083-CB567416EE5B}" type="pres">
      <dgm:prSet presAssocID="{E199EE07-E47D-4589-BA7F-1559528E6F3C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CD7A95A-8497-472A-BB3C-1E5B6A269B41}" type="pres">
      <dgm:prSet presAssocID="{A585772B-3C4A-4CB3-AAC5-E38274268869}" presName="sp" presStyleCnt="0"/>
      <dgm:spPr/>
    </dgm:pt>
    <dgm:pt modelId="{FF4C41FC-A488-4A0E-9D2B-B3205CA25404}" type="pres">
      <dgm:prSet presAssocID="{4718E7DB-A172-46A7-BE3F-237E3130804A}" presName="linNode" presStyleCnt="0"/>
      <dgm:spPr/>
    </dgm:pt>
    <dgm:pt modelId="{73987036-EC3C-4F27-B146-B860186DACA2}" type="pres">
      <dgm:prSet presAssocID="{4718E7DB-A172-46A7-BE3F-237E3130804A}" presName="parentText" presStyleLbl="node1" presStyleIdx="2" presStyleCnt="3" custLinFactNeighborY="2591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4D715FE-FF83-442C-B6E0-6F3216240870}" type="pres">
      <dgm:prSet presAssocID="{4718E7DB-A172-46A7-BE3F-237E3130804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0C94560-564A-44C5-8B3D-524AD527077D}" srcId="{8C0F02F5-63D8-49EA-9535-674AC27F0660}" destId="{AE7C32AD-0DC1-4E20-B86C-9773ED5C3891}" srcOrd="0" destOrd="0" parTransId="{A28ED8C0-4EEB-4016-AAF8-AD98AF3A4FB4}" sibTransId="{6089051E-34F5-41A2-9867-8C62C5EAD92D}"/>
    <dgm:cxn modelId="{F3AEED09-D54B-4F5A-B392-1C42FC134C96}" type="presOf" srcId="{EA05BC90-94A3-424A-93AE-7293CA4660BB}" destId="{03D7CC65-8B6F-4D98-9064-27F581553ECF}" srcOrd="0" destOrd="0" presId="urn:microsoft.com/office/officeart/2005/8/layout/vList5"/>
    <dgm:cxn modelId="{426C2E4B-A7E9-4C93-810D-3A6021CD0890}" srcId="{4718E7DB-A172-46A7-BE3F-237E3130804A}" destId="{C0BB208C-5DA9-48A5-9D2B-2DA91AF26B60}" srcOrd="0" destOrd="0" parTransId="{03691072-70C2-41C6-9006-3147DB62EF08}" sibTransId="{0CC06585-8448-42D0-9D64-821B86C2356A}"/>
    <dgm:cxn modelId="{B9B1913D-9162-48CC-9D79-60CA3762CF67}" srcId="{8C0F02F5-63D8-49EA-9535-674AC27F0660}" destId="{4718E7DB-A172-46A7-BE3F-237E3130804A}" srcOrd="2" destOrd="0" parTransId="{F61F44BE-337C-4C41-A16B-2219F3F1A98C}" sibTransId="{C2A76ED7-AB7F-420A-8171-5EC5155CEDC4}"/>
    <dgm:cxn modelId="{433FBD69-8230-4911-8D07-9D1E9156E591}" type="presOf" srcId="{E199EE07-E47D-4589-BA7F-1559528E6F3C}" destId="{E420DA1B-3F16-401D-AEFD-41876B0C8031}" srcOrd="0" destOrd="0" presId="urn:microsoft.com/office/officeart/2005/8/layout/vList5"/>
    <dgm:cxn modelId="{1D30D89D-F9A6-4A58-B4CF-0B5F5C237529}" type="presOf" srcId="{8C0F02F5-63D8-49EA-9535-674AC27F0660}" destId="{E3992CE0-E504-494D-8CF8-3CDEAB4D3F99}" srcOrd="0" destOrd="0" presId="urn:microsoft.com/office/officeart/2005/8/layout/vList5"/>
    <dgm:cxn modelId="{99BF629A-BE4A-4750-9178-3372FF30C183}" type="presOf" srcId="{4718E7DB-A172-46A7-BE3F-237E3130804A}" destId="{73987036-EC3C-4F27-B146-B860186DACA2}" srcOrd="0" destOrd="0" presId="urn:microsoft.com/office/officeart/2005/8/layout/vList5"/>
    <dgm:cxn modelId="{EBD3B2F5-128C-4F0C-877C-E5008DC80198}" srcId="{8C0F02F5-63D8-49EA-9535-674AC27F0660}" destId="{E199EE07-E47D-4589-BA7F-1559528E6F3C}" srcOrd="1" destOrd="0" parTransId="{0BDE819D-E606-4A04-9B8E-9EA46AC1AB8E}" sibTransId="{A585772B-3C4A-4CB3-AAC5-E38274268869}"/>
    <dgm:cxn modelId="{B7BB0D84-0D8D-434D-ADF1-76C723B57E56}" srcId="{AE7C32AD-0DC1-4E20-B86C-9773ED5C3891}" destId="{EA05BC90-94A3-424A-93AE-7293CA4660BB}" srcOrd="0" destOrd="0" parTransId="{CC91EA58-2F7E-4005-ACDB-C033FB69077B}" sibTransId="{B840C206-DC6F-4204-BCBF-A597716DEFF5}"/>
    <dgm:cxn modelId="{F21A07FC-44D2-4FE7-9CEA-493D5124BB2E}" type="presOf" srcId="{C0BB208C-5DA9-48A5-9D2B-2DA91AF26B60}" destId="{84D715FE-FF83-442C-B6E0-6F3216240870}" srcOrd="0" destOrd="0" presId="urn:microsoft.com/office/officeart/2005/8/layout/vList5"/>
    <dgm:cxn modelId="{E32CFCA7-54B6-4C6B-A19C-F3AC0E512DFA}" type="presOf" srcId="{AE7C32AD-0DC1-4E20-B86C-9773ED5C3891}" destId="{45B99244-1C00-4407-AAC1-D3940D4025EE}" srcOrd="0" destOrd="0" presId="urn:microsoft.com/office/officeart/2005/8/layout/vList5"/>
    <dgm:cxn modelId="{649A5D5A-52BA-4C59-9B22-7FAB8CD3E771}" srcId="{E199EE07-E47D-4589-BA7F-1559528E6F3C}" destId="{A7C91437-6BD7-4E2B-BF09-1FB186B2090D}" srcOrd="0" destOrd="0" parTransId="{C5233275-23B8-4EED-8D60-4FB5FEA3A280}" sibTransId="{4E5ACC7C-167B-466A-A0A1-473FC680DA66}"/>
    <dgm:cxn modelId="{070751E8-393C-43DA-B6CE-5AF78A44CD1A}" type="presOf" srcId="{A7C91437-6BD7-4E2B-BF09-1FB186B2090D}" destId="{9D273656-FD3E-408E-A083-CB567416EE5B}" srcOrd="0" destOrd="0" presId="urn:microsoft.com/office/officeart/2005/8/layout/vList5"/>
    <dgm:cxn modelId="{AD6036ED-52C5-4BDE-BDC5-CCABE18A3318}" type="presParOf" srcId="{E3992CE0-E504-494D-8CF8-3CDEAB4D3F99}" destId="{1B664640-9AC2-4A51-B8C2-B7F35E9AD484}" srcOrd="0" destOrd="0" presId="urn:microsoft.com/office/officeart/2005/8/layout/vList5"/>
    <dgm:cxn modelId="{FC9D81E0-4252-4ACD-818A-980D780F4252}" type="presParOf" srcId="{1B664640-9AC2-4A51-B8C2-B7F35E9AD484}" destId="{45B99244-1C00-4407-AAC1-D3940D4025EE}" srcOrd="0" destOrd="0" presId="urn:microsoft.com/office/officeart/2005/8/layout/vList5"/>
    <dgm:cxn modelId="{9E6C5EBD-0098-4C55-A240-F877773B3AA8}" type="presParOf" srcId="{1B664640-9AC2-4A51-B8C2-B7F35E9AD484}" destId="{03D7CC65-8B6F-4D98-9064-27F581553ECF}" srcOrd="1" destOrd="0" presId="urn:microsoft.com/office/officeart/2005/8/layout/vList5"/>
    <dgm:cxn modelId="{7AEFE00D-22AD-4FFB-B02D-2E52C8A14F3B}" type="presParOf" srcId="{E3992CE0-E504-494D-8CF8-3CDEAB4D3F99}" destId="{3542C281-77B5-4646-9328-FB2FA393AFAF}" srcOrd="1" destOrd="0" presId="urn:microsoft.com/office/officeart/2005/8/layout/vList5"/>
    <dgm:cxn modelId="{C59AD734-007A-45DA-B222-FCE22AC32F2A}" type="presParOf" srcId="{E3992CE0-E504-494D-8CF8-3CDEAB4D3F99}" destId="{1E09D44E-5427-470C-A066-328EB2BD56CB}" srcOrd="2" destOrd="0" presId="urn:microsoft.com/office/officeart/2005/8/layout/vList5"/>
    <dgm:cxn modelId="{4FA0E13B-B760-4685-99A5-A3F91931A02C}" type="presParOf" srcId="{1E09D44E-5427-470C-A066-328EB2BD56CB}" destId="{E420DA1B-3F16-401D-AEFD-41876B0C8031}" srcOrd="0" destOrd="0" presId="urn:microsoft.com/office/officeart/2005/8/layout/vList5"/>
    <dgm:cxn modelId="{3BBD965A-ECD5-420B-88A9-C49E3F33F4E9}" type="presParOf" srcId="{1E09D44E-5427-470C-A066-328EB2BD56CB}" destId="{9D273656-FD3E-408E-A083-CB567416EE5B}" srcOrd="1" destOrd="0" presId="urn:microsoft.com/office/officeart/2005/8/layout/vList5"/>
    <dgm:cxn modelId="{9B997C17-35A6-4F47-8568-BC0FAAEE258B}" type="presParOf" srcId="{E3992CE0-E504-494D-8CF8-3CDEAB4D3F99}" destId="{ECD7A95A-8497-472A-BB3C-1E5B6A269B41}" srcOrd="3" destOrd="0" presId="urn:microsoft.com/office/officeart/2005/8/layout/vList5"/>
    <dgm:cxn modelId="{519E3E68-F9CB-4261-B9AC-6B748E406E94}" type="presParOf" srcId="{E3992CE0-E504-494D-8CF8-3CDEAB4D3F99}" destId="{FF4C41FC-A488-4A0E-9D2B-B3205CA25404}" srcOrd="4" destOrd="0" presId="urn:microsoft.com/office/officeart/2005/8/layout/vList5"/>
    <dgm:cxn modelId="{C2320AF9-1145-482B-9936-B220FE832647}" type="presParOf" srcId="{FF4C41FC-A488-4A0E-9D2B-B3205CA25404}" destId="{73987036-EC3C-4F27-B146-B860186DACA2}" srcOrd="0" destOrd="0" presId="urn:microsoft.com/office/officeart/2005/8/layout/vList5"/>
    <dgm:cxn modelId="{570BF4AA-2380-46F3-BE5C-4D0B0AA553A7}" type="presParOf" srcId="{FF4C41FC-A488-4A0E-9D2B-B3205CA25404}" destId="{84D715FE-FF83-442C-B6E0-6F321624087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CC8D92-2650-4541-8C82-BCE6DD0B028E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757D181-6702-4BFE-B92C-1CEF7E75F734}">
      <dgm:prSet phldrT="[텍스트]"/>
      <dgm:spPr/>
      <dgm:t>
        <a:bodyPr/>
        <a:lstStyle/>
        <a:p>
          <a:pPr latinLnBrk="1"/>
          <a:r>
            <a:rPr lang="ko-KR" altLang="en-US" b="1" dirty="0" smtClean="0"/>
            <a:t>자신의 정신적인 문제를 인지하지 못해서 거부하는 경우로 </a:t>
          </a:r>
          <a:r>
            <a:rPr lang="ko-KR" altLang="en-US" b="1" dirty="0" smtClean="0">
              <a:solidFill>
                <a:srgbClr val="FF0000"/>
              </a:solidFill>
            </a:rPr>
            <a:t>정작 도움이 필요한 환자가 치료를 받지 못함 </a:t>
          </a:r>
          <a:endParaRPr lang="ko-KR" altLang="en-US" b="1" dirty="0">
            <a:solidFill>
              <a:srgbClr val="FF0000"/>
            </a:solidFill>
          </a:endParaRPr>
        </a:p>
      </dgm:t>
    </dgm:pt>
    <dgm:pt modelId="{3B7ADD1B-6CAD-45C0-AA66-C0BBB35E3BA4}" type="parTrans" cxnId="{DF0954A6-9324-451B-B282-E127741C405A}">
      <dgm:prSet/>
      <dgm:spPr/>
      <dgm:t>
        <a:bodyPr/>
        <a:lstStyle/>
        <a:p>
          <a:pPr latinLnBrk="1"/>
          <a:endParaRPr lang="ko-KR" altLang="en-US"/>
        </a:p>
      </dgm:t>
    </dgm:pt>
    <dgm:pt modelId="{9C21DFD6-D5AB-4341-8FD8-9C10FCB7B0FD}" type="sibTrans" cxnId="{DF0954A6-9324-451B-B282-E127741C405A}">
      <dgm:prSet/>
      <dgm:spPr/>
      <dgm:t>
        <a:bodyPr/>
        <a:lstStyle/>
        <a:p>
          <a:pPr latinLnBrk="1"/>
          <a:endParaRPr lang="ko-KR" altLang="en-US"/>
        </a:p>
      </dgm:t>
    </dgm:pt>
    <dgm:pt modelId="{CE62E953-9EC7-49F7-BF72-146B12B5B5DB}">
      <dgm:prSet phldrT="[텍스트]"/>
      <dgm:spPr/>
      <dgm:t>
        <a:bodyPr/>
        <a:lstStyle/>
        <a:p>
          <a:pPr latinLnBrk="1"/>
          <a:r>
            <a:rPr lang="ko-KR" altLang="en-US" b="1" dirty="0" smtClean="0"/>
            <a:t>강제입원권한이 있는 </a:t>
          </a:r>
          <a:r>
            <a:rPr lang="ko-KR" altLang="en-US" b="1" dirty="0" err="1" smtClean="0"/>
            <a:t>지자체장</a:t>
          </a:r>
          <a:r>
            <a:rPr lang="en-US" altLang="ko-KR" b="1" dirty="0" smtClean="0"/>
            <a:t>,</a:t>
          </a:r>
          <a:r>
            <a:rPr lang="ko-KR" altLang="en-US" b="1" dirty="0" smtClean="0"/>
            <a:t> 경찰이 위험성이 큰 정신질환자를 판단하는 기준이 명확하지 않음 </a:t>
          </a:r>
          <a:r>
            <a:rPr lang="en-US" altLang="ko-KR" b="1" dirty="0" smtClean="0"/>
            <a:t>-&gt;</a:t>
          </a:r>
          <a:r>
            <a:rPr lang="en-US" altLang="ko-KR" b="1" dirty="0" smtClean="0">
              <a:solidFill>
                <a:srgbClr val="FF0000"/>
              </a:solidFill>
            </a:rPr>
            <a:t> </a:t>
          </a:r>
          <a:r>
            <a:rPr lang="ko-KR" altLang="en-US" b="1" dirty="0" smtClean="0">
              <a:solidFill>
                <a:srgbClr val="FF0000"/>
              </a:solidFill>
            </a:rPr>
            <a:t>자체판단불가능 </a:t>
          </a:r>
          <a:r>
            <a:rPr lang="en-US" altLang="ko-KR" b="1" dirty="0" smtClean="0">
              <a:solidFill>
                <a:srgbClr val="FF0000"/>
              </a:solidFill>
            </a:rPr>
            <a:t>/ </a:t>
          </a:r>
          <a:r>
            <a:rPr lang="ko-KR" altLang="en-US" b="1" dirty="0" smtClean="0">
              <a:solidFill>
                <a:srgbClr val="FF0000"/>
              </a:solidFill>
            </a:rPr>
            <a:t>강제성 부족</a:t>
          </a:r>
          <a:endParaRPr lang="ko-KR" altLang="en-US" b="1" dirty="0"/>
        </a:p>
      </dgm:t>
    </dgm:pt>
    <dgm:pt modelId="{4ABC3BE7-1C64-4487-8F73-7F8C05FD7259}" type="parTrans" cxnId="{5464D892-1393-40CF-A81A-1CAC91A0FA6F}">
      <dgm:prSet/>
      <dgm:spPr/>
      <dgm:t>
        <a:bodyPr/>
        <a:lstStyle/>
        <a:p>
          <a:pPr latinLnBrk="1"/>
          <a:endParaRPr lang="ko-KR" altLang="en-US"/>
        </a:p>
      </dgm:t>
    </dgm:pt>
    <dgm:pt modelId="{135AF67B-F71E-436E-BC48-57AEE0A504B6}" type="sibTrans" cxnId="{5464D892-1393-40CF-A81A-1CAC91A0FA6F}">
      <dgm:prSet/>
      <dgm:spPr/>
      <dgm:t>
        <a:bodyPr/>
        <a:lstStyle/>
        <a:p>
          <a:pPr latinLnBrk="1"/>
          <a:endParaRPr lang="ko-KR" altLang="en-US"/>
        </a:p>
      </dgm:t>
    </dgm:pt>
    <dgm:pt modelId="{0BA4350D-7B41-444A-84E4-7424281FF97E}">
      <dgm:prSet phldrT="[텍스트]"/>
      <dgm:spPr/>
      <dgm:t>
        <a:bodyPr/>
        <a:lstStyle/>
        <a:p>
          <a:pPr latinLnBrk="1"/>
          <a:r>
            <a:rPr lang="ko-KR" altLang="en-US" b="1" dirty="0" smtClean="0"/>
            <a:t>정신장애의 특성상 자발적인 치료 구도가 나오기 어렵기 때문에 제때 치료받지 못해서 그 사람들이 </a:t>
          </a:r>
          <a:r>
            <a:rPr lang="ko-KR" altLang="en-US" b="1" dirty="0" smtClean="0">
              <a:solidFill>
                <a:srgbClr val="FF0000"/>
              </a:solidFill>
            </a:rPr>
            <a:t>치료받을 수 있는 권리가 침해</a:t>
          </a:r>
          <a:endParaRPr lang="ko-KR" altLang="en-US" b="1" dirty="0">
            <a:solidFill>
              <a:srgbClr val="FF0000"/>
            </a:solidFill>
          </a:endParaRPr>
        </a:p>
      </dgm:t>
    </dgm:pt>
    <dgm:pt modelId="{5501AF16-6330-489A-872D-BBEA937B9A3E}" type="parTrans" cxnId="{25AF0B8F-4B3A-497E-9732-F87D6E9A974D}">
      <dgm:prSet/>
      <dgm:spPr/>
      <dgm:t>
        <a:bodyPr/>
        <a:lstStyle/>
        <a:p>
          <a:pPr latinLnBrk="1"/>
          <a:endParaRPr lang="ko-KR" altLang="en-US"/>
        </a:p>
      </dgm:t>
    </dgm:pt>
    <dgm:pt modelId="{C0AD5948-99E4-4328-9908-A2A8A2D0A009}" type="sibTrans" cxnId="{25AF0B8F-4B3A-497E-9732-F87D6E9A974D}">
      <dgm:prSet/>
      <dgm:spPr/>
      <dgm:t>
        <a:bodyPr/>
        <a:lstStyle/>
        <a:p>
          <a:pPr latinLnBrk="1"/>
          <a:endParaRPr lang="ko-KR" altLang="en-US"/>
        </a:p>
      </dgm:t>
    </dgm:pt>
    <dgm:pt modelId="{509CB426-B61E-469D-A9FD-7ADD7E30102E}">
      <dgm:prSet/>
      <dgm:spPr/>
      <dgm:t>
        <a:bodyPr/>
        <a:lstStyle/>
        <a:p>
          <a:pPr latinLnBrk="1"/>
          <a:r>
            <a:rPr lang="ko-KR" altLang="en-US" b="1" dirty="0" smtClean="0"/>
            <a:t>기본이념 조항 </a:t>
          </a:r>
          <a:r>
            <a:rPr lang="en-US" altLang="ko-KR" b="1" dirty="0" smtClean="0"/>
            <a:t>:</a:t>
          </a:r>
          <a:r>
            <a:rPr lang="ko-KR" altLang="en-US" b="1" dirty="0" smtClean="0"/>
            <a:t> 모든 사람은 </a:t>
          </a:r>
          <a:r>
            <a:rPr lang="ko-KR" altLang="en-US" b="1" dirty="0" smtClean="0">
              <a:solidFill>
                <a:srgbClr val="FF0000"/>
              </a:solidFill>
            </a:rPr>
            <a:t>정신질환에 대해 보호받고</a:t>
          </a:r>
          <a:r>
            <a:rPr lang="en-US" altLang="ko-KR" b="1" dirty="0" smtClean="0">
              <a:solidFill>
                <a:srgbClr val="FF0000"/>
              </a:solidFill>
            </a:rPr>
            <a:t>, </a:t>
          </a:r>
          <a:r>
            <a:rPr lang="ko-KR" altLang="en-US" b="1" dirty="0" smtClean="0">
              <a:solidFill>
                <a:srgbClr val="FF0000"/>
              </a:solidFill>
            </a:rPr>
            <a:t>최적의 치료</a:t>
          </a:r>
          <a:r>
            <a:rPr lang="ko-KR" altLang="en-US" b="1" dirty="0" smtClean="0"/>
            <a:t>를 받을 수 있는 권리</a:t>
          </a:r>
          <a:endParaRPr lang="ko-KR" altLang="en-US" b="1" dirty="0"/>
        </a:p>
      </dgm:t>
    </dgm:pt>
    <dgm:pt modelId="{E803A117-414C-441C-92E8-3C7902B977D4}" type="parTrans" cxnId="{66550AA3-6E52-41D8-9CB8-4C25720C4BEF}">
      <dgm:prSet/>
      <dgm:spPr/>
      <dgm:t>
        <a:bodyPr/>
        <a:lstStyle/>
        <a:p>
          <a:pPr latinLnBrk="1"/>
          <a:endParaRPr lang="ko-KR" altLang="en-US"/>
        </a:p>
      </dgm:t>
    </dgm:pt>
    <dgm:pt modelId="{2C0B840A-3490-4515-A4B2-C49CCE6C25CD}" type="sibTrans" cxnId="{66550AA3-6E52-41D8-9CB8-4C25720C4BEF}">
      <dgm:prSet/>
      <dgm:spPr/>
      <dgm:t>
        <a:bodyPr/>
        <a:lstStyle/>
        <a:p>
          <a:pPr latinLnBrk="1"/>
          <a:endParaRPr lang="ko-KR" altLang="en-US"/>
        </a:p>
      </dgm:t>
    </dgm:pt>
    <dgm:pt modelId="{A115200E-81FC-4E32-8CAF-7C58C3EBB557}" type="pres">
      <dgm:prSet presAssocID="{6ACC8D92-2650-4541-8C82-BCE6DD0B028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A3825B4-D822-4618-9DAC-1840F9D6BFA5}" type="pres">
      <dgm:prSet presAssocID="{6ACC8D92-2650-4541-8C82-BCE6DD0B028E}" presName="arrow" presStyleLbl="bgShp" presStyleIdx="0" presStyleCnt="1"/>
      <dgm:spPr/>
    </dgm:pt>
    <dgm:pt modelId="{6EE29E38-1AED-4564-A6B0-DB2006DACCA8}" type="pres">
      <dgm:prSet presAssocID="{6ACC8D92-2650-4541-8C82-BCE6DD0B028E}" presName="points" presStyleCnt="0"/>
      <dgm:spPr/>
    </dgm:pt>
    <dgm:pt modelId="{1D8E54D9-EDDC-420D-9D9E-FF881044E073}" type="pres">
      <dgm:prSet presAssocID="{9757D181-6702-4BFE-B92C-1CEF7E75F734}" presName="compositeA" presStyleCnt="0"/>
      <dgm:spPr/>
    </dgm:pt>
    <dgm:pt modelId="{26F97EAE-0349-4FB2-B3E1-9A82FCC0F78F}" type="pres">
      <dgm:prSet presAssocID="{9757D181-6702-4BFE-B92C-1CEF7E75F734}" presName="textA" presStyleLbl="revTx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F896D7D-1CFC-4BDF-A8EC-E723BEE472EA}" type="pres">
      <dgm:prSet presAssocID="{9757D181-6702-4BFE-B92C-1CEF7E75F734}" presName="circleA" presStyleLbl="node1" presStyleIdx="0" presStyleCnt="4"/>
      <dgm:spPr/>
    </dgm:pt>
    <dgm:pt modelId="{62CDB502-ECC6-42AF-B3C3-C522977262FD}" type="pres">
      <dgm:prSet presAssocID="{9757D181-6702-4BFE-B92C-1CEF7E75F734}" presName="spaceA" presStyleCnt="0"/>
      <dgm:spPr/>
    </dgm:pt>
    <dgm:pt modelId="{717472A2-E3B4-4234-88DD-0FB457F6E19C}" type="pres">
      <dgm:prSet presAssocID="{9C21DFD6-D5AB-4341-8FD8-9C10FCB7B0FD}" presName="space" presStyleCnt="0"/>
      <dgm:spPr/>
    </dgm:pt>
    <dgm:pt modelId="{89904D7C-57D2-4EED-822E-327070DBE63D}" type="pres">
      <dgm:prSet presAssocID="{CE62E953-9EC7-49F7-BF72-146B12B5B5DB}" presName="compositeB" presStyleCnt="0"/>
      <dgm:spPr/>
    </dgm:pt>
    <dgm:pt modelId="{CA5AA298-C188-4622-99C9-9C2B54C75BD2}" type="pres">
      <dgm:prSet presAssocID="{CE62E953-9EC7-49F7-BF72-146B12B5B5DB}" presName="textB" presStyleLbl="revTx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90C9FDD-4172-4F1E-B8EF-E43C78E0A215}" type="pres">
      <dgm:prSet presAssocID="{CE62E953-9EC7-49F7-BF72-146B12B5B5DB}" presName="circleB" presStyleLbl="node1" presStyleIdx="1" presStyleCnt="4"/>
      <dgm:spPr/>
    </dgm:pt>
    <dgm:pt modelId="{09BFD885-155B-445D-A1F1-876FB810D7BD}" type="pres">
      <dgm:prSet presAssocID="{CE62E953-9EC7-49F7-BF72-146B12B5B5DB}" presName="spaceB" presStyleCnt="0"/>
      <dgm:spPr/>
    </dgm:pt>
    <dgm:pt modelId="{9B93C6F3-D130-4B7F-BF1D-599BF4EF8D38}" type="pres">
      <dgm:prSet presAssocID="{135AF67B-F71E-436E-BC48-57AEE0A504B6}" presName="space" presStyleCnt="0"/>
      <dgm:spPr/>
    </dgm:pt>
    <dgm:pt modelId="{1E629EC3-DFD4-4E89-88C7-10A699421D94}" type="pres">
      <dgm:prSet presAssocID="{509CB426-B61E-469D-A9FD-7ADD7E30102E}" presName="compositeA" presStyleCnt="0"/>
      <dgm:spPr/>
    </dgm:pt>
    <dgm:pt modelId="{4AB2E822-78D2-49F4-B023-885F28C5B8AB}" type="pres">
      <dgm:prSet presAssocID="{509CB426-B61E-469D-A9FD-7ADD7E30102E}" presName="textA" presStyleLbl="revTx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A333E44-4AAF-4B0A-9B24-C98783084349}" type="pres">
      <dgm:prSet presAssocID="{509CB426-B61E-469D-A9FD-7ADD7E30102E}" presName="circleA" presStyleLbl="node1" presStyleIdx="2" presStyleCnt="4"/>
      <dgm:spPr/>
    </dgm:pt>
    <dgm:pt modelId="{C682A640-8BCC-4BFC-8CEC-BA0A4D6F16CD}" type="pres">
      <dgm:prSet presAssocID="{509CB426-B61E-469D-A9FD-7ADD7E30102E}" presName="spaceA" presStyleCnt="0"/>
      <dgm:spPr/>
    </dgm:pt>
    <dgm:pt modelId="{861A919D-0D39-4A61-A969-C9C9511FCF00}" type="pres">
      <dgm:prSet presAssocID="{2C0B840A-3490-4515-A4B2-C49CCE6C25CD}" presName="space" presStyleCnt="0"/>
      <dgm:spPr/>
    </dgm:pt>
    <dgm:pt modelId="{A2C35A04-998E-4E17-A9D5-BA27E3F5AD81}" type="pres">
      <dgm:prSet presAssocID="{0BA4350D-7B41-444A-84E4-7424281FF97E}" presName="compositeB" presStyleCnt="0"/>
      <dgm:spPr/>
    </dgm:pt>
    <dgm:pt modelId="{3DF57079-1379-48C7-8B75-C798FADFCF9B}" type="pres">
      <dgm:prSet presAssocID="{0BA4350D-7B41-444A-84E4-7424281FF97E}" presName="textB" presStyleLbl="revTx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FE39416-BDB0-4C10-B57A-3F013FFDD9E1}" type="pres">
      <dgm:prSet presAssocID="{0BA4350D-7B41-444A-84E4-7424281FF97E}" presName="circleB" presStyleLbl="node1" presStyleIdx="3" presStyleCnt="4"/>
      <dgm:spPr/>
    </dgm:pt>
    <dgm:pt modelId="{FE30550F-B769-4868-9808-0F6B1B170710}" type="pres">
      <dgm:prSet presAssocID="{0BA4350D-7B41-444A-84E4-7424281FF97E}" presName="spaceB" presStyleCnt="0"/>
      <dgm:spPr/>
    </dgm:pt>
  </dgm:ptLst>
  <dgm:cxnLst>
    <dgm:cxn modelId="{5464D892-1393-40CF-A81A-1CAC91A0FA6F}" srcId="{6ACC8D92-2650-4541-8C82-BCE6DD0B028E}" destId="{CE62E953-9EC7-49F7-BF72-146B12B5B5DB}" srcOrd="1" destOrd="0" parTransId="{4ABC3BE7-1C64-4487-8F73-7F8C05FD7259}" sibTransId="{135AF67B-F71E-436E-BC48-57AEE0A504B6}"/>
    <dgm:cxn modelId="{E2241377-036D-4BEB-8D19-0B6AFAF9BA95}" type="presOf" srcId="{CE62E953-9EC7-49F7-BF72-146B12B5B5DB}" destId="{CA5AA298-C188-4622-99C9-9C2B54C75BD2}" srcOrd="0" destOrd="0" presId="urn:microsoft.com/office/officeart/2005/8/layout/hProcess11"/>
    <dgm:cxn modelId="{25AF0B8F-4B3A-497E-9732-F87D6E9A974D}" srcId="{6ACC8D92-2650-4541-8C82-BCE6DD0B028E}" destId="{0BA4350D-7B41-444A-84E4-7424281FF97E}" srcOrd="3" destOrd="0" parTransId="{5501AF16-6330-489A-872D-BBEA937B9A3E}" sibTransId="{C0AD5948-99E4-4328-9908-A2A8A2D0A009}"/>
    <dgm:cxn modelId="{5F6ED8A1-3E76-4F62-BF74-A778397CF310}" type="presOf" srcId="{509CB426-B61E-469D-A9FD-7ADD7E30102E}" destId="{4AB2E822-78D2-49F4-B023-885F28C5B8AB}" srcOrd="0" destOrd="0" presId="urn:microsoft.com/office/officeart/2005/8/layout/hProcess11"/>
    <dgm:cxn modelId="{66550AA3-6E52-41D8-9CB8-4C25720C4BEF}" srcId="{6ACC8D92-2650-4541-8C82-BCE6DD0B028E}" destId="{509CB426-B61E-469D-A9FD-7ADD7E30102E}" srcOrd="2" destOrd="0" parTransId="{E803A117-414C-441C-92E8-3C7902B977D4}" sibTransId="{2C0B840A-3490-4515-A4B2-C49CCE6C25CD}"/>
    <dgm:cxn modelId="{DF0954A6-9324-451B-B282-E127741C405A}" srcId="{6ACC8D92-2650-4541-8C82-BCE6DD0B028E}" destId="{9757D181-6702-4BFE-B92C-1CEF7E75F734}" srcOrd="0" destOrd="0" parTransId="{3B7ADD1B-6CAD-45C0-AA66-C0BBB35E3BA4}" sibTransId="{9C21DFD6-D5AB-4341-8FD8-9C10FCB7B0FD}"/>
    <dgm:cxn modelId="{D1FA5588-CE04-49E3-AC15-82215419E573}" type="presOf" srcId="{9757D181-6702-4BFE-B92C-1CEF7E75F734}" destId="{26F97EAE-0349-4FB2-B3E1-9A82FCC0F78F}" srcOrd="0" destOrd="0" presId="urn:microsoft.com/office/officeart/2005/8/layout/hProcess11"/>
    <dgm:cxn modelId="{26AAF086-8B68-49FD-BFEE-C9C06210FA26}" type="presOf" srcId="{6ACC8D92-2650-4541-8C82-BCE6DD0B028E}" destId="{A115200E-81FC-4E32-8CAF-7C58C3EBB557}" srcOrd="0" destOrd="0" presId="urn:microsoft.com/office/officeart/2005/8/layout/hProcess11"/>
    <dgm:cxn modelId="{FC995A1F-BB90-4FFD-B4A2-7738709F24DA}" type="presOf" srcId="{0BA4350D-7B41-444A-84E4-7424281FF97E}" destId="{3DF57079-1379-48C7-8B75-C798FADFCF9B}" srcOrd="0" destOrd="0" presId="urn:microsoft.com/office/officeart/2005/8/layout/hProcess11"/>
    <dgm:cxn modelId="{82B99893-AB7B-47FA-A720-7B8E3114753B}" type="presParOf" srcId="{A115200E-81FC-4E32-8CAF-7C58C3EBB557}" destId="{7A3825B4-D822-4618-9DAC-1840F9D6BFA5}" srcOrd="0" destOrd="0" presId="urn:microsoft.com/office/officeart/2005/8/layout/hProcess11"/>
    <dgm:cxn modelId="{1090431D-716A-43DF-AF5F-60ADB5A5C7E2}" type="presParOf" srcId="{A115200E-81FC-4E32-8CAF-7C58C3EBB557}" destId="{6EE29E38-1AED-4564-A6B0-DB2006DACCA8}" srcOrd="1" destOrd="0" presId="urn:microsoft.com/office/officeart/2005/8/layout/hProcess11"/>
    <dgm:cxn modelId="{356B777A-2B64-4BA5-928B-DD263641C26B}" type="presParOf" srcId="{6EE29E38-1AED-4564-A6B0-DB2006DACCA8}" destId="{1D8E54D9-EDDC-420D-9D9E-FF881044E073}" srcOrd="0" destOrd="0" presId="urn:microsoft.com/office/officeart/2005/8/layout/hProcess11"/>
    <dgm:cxn modelId="{4F639702-ADB7-4A2E-B827-C85150FA5C42}" type="presParOf" srcId="{1D8E54D9-EDDC-420D-9D9E-FF881044E073}" destId="{26F97EAE-0349-4FB2-B3E1-9A82FCC0F78F}" srcOrd="0" destOrd="0" presId="urn:microsoft.com/office/officeart/2005/8/layout/hProcess11"/>
    <dgm:cxn modelId="{1197F0C3-3FC3-4DB7-B0AA-5964AE850C0E}" type="presParOf" srcId="{1D8E54D9-EDDC-420D-9D9E-FF881044E073}" destId="{9F896D7D-1CFC-4BDF-A8EC-E723BEE472EA}" srcOrd="1" destOrd="0" presId="urn:microsoft.com/office/officeart/2005/8/layout/hProcess11"/>
    <dgm:cxn modelId="{9B832579-214E-49D6-AAF8-A9614B94E063}" type="presParOf" srcId="{1D8E54D9-EDDC-420D-9D9E-FF881044E073}" destId="{62CDB502-ECC6-42AF-B3C3-C522977262FD}" srcOrd="2" destOrd="0" presId="urn:microsoft.com/office/officeart/2005/8/layout/hProcess11"/>
    <dgm:cxn modelId="{5D96CDE3-F75E-4BC4-9C11-4C426509BE28}" type="presParOf" srcId="{6EE29E38-1AED-4564-A6B0-DB2006DACCA8}" destId="{717472A2-E3B4-4234-88DD-0FB457F6E19C}" srcOrd="1" destOrd="0" presId="urn:microsoft.com/office/officeart/2005/8/layout/hProcess11"/>
    <dgm:cxn modelId="{9F396F37-140F-4AB4-B533-C82A59BC22AA}" type="presParOf" srcId="{6EE29E38-1AED-4564-A6B0-DB2006DACCA8}" destId="{89904D7C-57D2-4EED-822E-327070DBE63D}" srcOrd="2" destOrd="0" presId="urn:microsoft.com/office/officeart/2005/8/layout/hProcess11"/>
    <dgm:cxn modelId="{26202B60-690D-470C-ADAD-81ACDAD481AB}" type="presParOf" srcId="{89904D7C-57D2-4EED-822E-327070DBE63D}" destId="{CA5AA298-C188-4622-99C9-9C2B54C75BD2}" srcOrd="0" destOrd="0" presId="urn:microsoft.com/office/officeart/2005/8/layout/hProcess11"/>
    <dgm:cxn modelId="{B15717D2-B16E-4C40-B532-12F16AB599E7}" type="presParOf" srcId="{89904D7C-57D2-4EED-822E-327070DBE63D}" destId="{390C9FDD-4172-4F1E-B8EF-E43C78E0A215}" srcOrd="1" destOrd="0" presId="urn:microsoft.com/office/officeart/2005/8/layout/hProcess11"/>
    <dgm:cxn modelId="{852E7ED4-10E1-4942-8C48-247C4A297FBC}" type="presParOf" srcId="{89904D7C-57D2-4EED-822E-327070DBE63D}" destId="{09BFD885-155B-445D-A1F1-876FB810D7BD}" srcOrd="2" destOrd="0" presId="urn:microsoft.com/office/officeart/2005/8/layout/hProcess11"/>
    <dgm:cxn modelId="{A5281F48-59D1-4BF5-A121-F87C092CFD2C}" type="presParOf" srcId="{6EE29E38-1AED-4564-A6B0-DB2006DACCA8}" destId="{9B93C6F3-D130-4B7F-BF1D-599BF4EF8D38}" srcOrd="3" destOrd="0" presId="urn:microsoft.com/office/officeart/2005/8/layout/hProcess11"/>
    <dgm:cxn modelId="{75DC10BF-6F1E-470E-BB61-12556E5D3F3E}" type="presParOf" srcId="{6EE29E38-1AED-4564-A6B0-DB2006DACCA8}" destId="{1E629EC3-DFD4-4E89-88C7-10A699421D94}" srcOrd="4" destOrd="0" presId="urn:microsoft.com/office/officeart/2005/8/layout/hProcess11"/>
    <dgm:cxn modelId="{DFD47D8E-5AB8-4B30-98FB-995B50B20A6B}" type="presParOf" srcId="{1E629EC3-DFD4-4E89-88C7-10A699421D94}" destId="{4AB2E822-78D2-49F4-B023-885F28C5B8AB}" srcOrd="0" destOrd="0" presId="urn:microsoft.com/office/officeart/2005/8/layout/hProcess11"/>
    <dgm:cxn modelId="{BFEAD766-EDF5-4866-B8DA-1A06CE51AD8B}" type="presParOf" srcId="{1E629EC3-DFD4-4E89-88C7-10A699421D94}" destId="{5A333E44-4AAF-4B0A-9B24-C98783084349}" srcOrd="1" destOrd="0" presId="urn:microsoft.com/office/officeart/2005/8/layout/hProcess11"/>
    <dgm:cxn modelId="{7C1D9FB6-D0E4-4343-8894-48C421F5B3FC}" type="presParOf" srcId="{1E629EC3-DFD4-4E89-88C7-10A699421D94}" destId="{C682A640-8BCC-4BFC-8CEC-BA0A4D6F16CD}" srcOrd="2" destOrd="0" presId="urn:microsoft.com/office/officeart/2005/8/layout/hProcess11"/>
    <dgm:cxn modelId="{11948378-3CE4-4C54-BE0E-0473EF9B6B51}" type="presParOf" srcId="{6EE29E38-1AED-4564-A6B0-DB2006DACCA8}" destId="{861A919D-0D39-4A61-A969-C9C9511FCF00}" srcOrd="5" destOrd="0" presId="urn:microsoft.com/office/officeart/2005/8/layout/hProcess11"/>
    <dgm:cxn modelId="{EE872B4E-7A0F-4766-BD90-41BAB0375A3B}" type="presParOf" srcId="{6EE29E38-1AED-4564-A6B0-DB2006DACCA8}" destId="{A2C35A04-998E-4E17-A9D5-BA27E3F5AD81}" srcOrd="6" destOrd="0" presId="urn:microsoft.com/office/officeart/2005/8/layout/hProcess11"/>
    <dgm:cxn modelId="{4BE3FB03-689D-4573-9D68-C47FB31EEDE2}" type="presParOf" srcId="{A2C35A04-998E-4E17-A9D5-BA27E3F5AD81}" destId="{3DF57079-1379-48C7-8B75-C798FADFCF9B}" srcOrd="0" destOrd="0" presId="urn:microsoft.com/office/officeart/2005/8/layout/hProcess11"/>
    <dgm:cxn modelId="{0A5951EC-E509-421A-BE43-00E01D2CC719}" type="presParOf" srcId="{A2C35A04-998E-4E17-A9D5-BA27E3F5AD81}" destId="{7FE39416-BDB0-4C10-B57A-3F013FFDD9E1}" srcOrd="1" destOrd="0" presId="urn:microsoft.com/office/officeart/2005/8/layout/hProcess11"/>
    <dgm:cxn modelId="{8C8FA803-40FB-47FC-BEF7-7A47ED238C47}" type="presParOf" srcId="{A2C35A04-998E-4E17-A9D5-BA27E3F5AD81}" destId="{FE30550F-B769-4868-9808-0F6B1B170710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646367-3339-4D89-AE3F-7ADF326137A4}" type="doc">
      <dgm:prSet loTypeId="urn:microsoft.com/office/officeart/2008/layout/RadialCluster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0211B6D1-5CAF-4955-A6D5-FF4938360395}">
      <dgm:prSet phldrT="[텍스트]"/>
      <dgm:spPr/>
      <dgm:t>
        <a:bodyPr/>
        <a:lstStyle/>
        <a:p>
          <a:pPr latinLnBrk="1"/>
          <a:r>
            <a:rPr lang="ko-KR" altLang="en-US" b="1" dirty="0" smtClean="0">
              <a:solidFill>
                <a:srgbClr val="FF0000"/>
              </a:solidFill>
            </a:rPr>
            <a:t>기관 및 의료진 부족으로 인한 어려움 </a:t>
          </a:r>
          <a:endParaRPr lang="ko-KR" altLang="en-US" b="1" dirty="0">
            <a:solidFill>
              <a:srgbClr val="FF0000"/>
            </a:solidFill>
          </a:endParaRPr>
        </a:p>
      </dgm:t>
    </dgm:pt>
    <dgm:pt modelId="{0E0FE60C-A679-4F5F-B674-E433A2F05D94}" type="parTrans" cxnId="{4270A0C6-235E-49A6-9C2E-AC7B2DF2B213}">
      <dgm:prSet/>
      <dgm:spPr/>
      <dgm:t>
        <a:bodyPr/>
        <a:lstStyle/>
        <a:p>
          <a:pPr latinLnBrk="1"/>
          <a:endParaRPr lang="ko-KR" altLang="en-US"/>
        </a:p>
      </dgm:t>
    </dgm:pt>
    <dgm:pt modelId="{F058F08D-8A7C-433C-B35A-4642A385E98D}" type="sibTrans" cxnId="{4270A0C6-235E-49A6-9C2E-AC7B2DF2B213}">
      <dgm:prSet/>
      <dgm:spPr/>
      <dgm:t>
        <a:bodyPr/>
        <a:lstStyle/>
        <a:p>
          <a:pPr latinLnBrk="1"/>
          <a:endParaRPr lang="ko-KR" altLang="en-US"/>
        </a:p>
      </dgm:t>
    </dgm:pt>
    <dgm:pt modelId="{5E9E83B3-95CE-439E-A911-A553001CDC58}">
      <dgm:prSet phldrT="[텍스트]" custT="1"/>
      <dgm:spPr/>
      <dgm:t>
        <a:bodyPr/>
        <a:lstStyle/>
        <a:p>
          <a:pPr latinLnBrk="1"/>
          <a:r>
            <a:rPr lang="ko-KR" altLang="en-US" sz="1600" dirty="0" err="1" smtClean="0"/>
            <a:t>강제입원을</a:t>
          </a:r>
          <a:r>
            <a:rPr lang="ko-KR" altLang="en-US" sz="1600" dirty="0" smtClean="0"/>
            <a:t> 위해서 국공립 및 보건복지부에 지정한 병원에서 근무하는 의사를 포함해야 하는 법안에 비해 의료진 부족</a:t>
          </a:r>
          <a:endParaRPr lang="ko-KR" altLang="en-US" sz="1600" dirty="0"/>
        </a:p>
      </dgm:t>
    </dgm:pt>
    <dgm:pt modelId="{7A0BEACA-1066-41EB-B64C-9033F0E24338}" type="parTrans" cxnId="{D8AE9F38-CE2A-43D4-A932-210883D486F4}">
      <dgm:prSet/>
      <dgm:spPr/>
      <dgm:t>
        <a:bodyPr/>
        <a:lstStyle/>
        <a:p>
          <a:pPr latinLnBrk="1"/>
          <a:endParaRPr lang="ko-KR" altLang="en-US"/>
        </a:p>
      </dgm:t>
    </dgm:pt>
    <dgm:pt modelId="{FFE482A3-31A2-4EEF-9ECF-CF8DDC32514B}" type="sibTrans" cxnId="{D8AE9F38-CE2A-43D4-A932-210883D486F4}">
      <dgm:prSet/>
      <dgm:spPr/>
      <dgm:t>
        <a:bodyPr/>
        <a:lstStyle/>
        <a:p>
          <a:pPr latinLnBrk="1"/>
          <a:endParaRPr lang="ko-KR" altLang="en-US"/>
        </a:p>
      </dgm:t>
    </dgm:pt>
    <dgm:pt modelId="{5CAC8BC9-CFE6-4E24-96DA-F5531C401B15}">
      <dgm:prSet phldrT="[텍스트]" custT="1"/>
      <dgm:spPr/>
      <dgm:t>
        <a:bodyPr/>
        <a:lstStyle/>
        <a:p>
          <a:pPr latinLnBrk="1"/>
          <a:r>
            <a:rPr lang="ko-KR" altLang="en-US" sz="1600" dirty="0" smtClean="0"/>
            <a:t>치료 감호소 수용 후 치료하고 관리하는 의료진의 수가 부족으로 인해 제대로 관리되지 못함</a:t>
          </a:r>
          <a:endParaRPr lang="ko-KR" altLang="en-US" sz="1600" dirty="0"/>
        </a:p>
      </dgm:t>
    </dgm:pt>
    <dgm:pt modelId="{E5F2C3FB-8D0E-4EB9-A107-57251283B7BD}" type="parTrans" cxnId="{A162C9CE-4B7D-46FF-8AE8-28FBD61116DB}">
      <dgm:prSet/>
      <dgm:spPr/>
      <dgm:t>
        <a:bodyPr/>
        <a:lstStyle/>
        <a:p>
          <a:pPr latinLnBrk="1"/>
          <a:endParaRPr lang="ko-KR" altLang="en-US"/>
        </a:p>
      </dgm:t>
    </dgm:pt>
    <dgm:pt modelId="{4C25823C-40C7-4893-A19D-527C8CFAC9A4}" type="sibTrans" cxnId="{A162C9CE-4B7D-46FF-8AE8-28FBD61116DB}">
      <dgm:prSet/>
      <dgm:spPr/>
      <dgm:t>
        <a:bodyPr/>
        <a:lstStyle/>
        <a:p>
          <a:pPr latinLnBrk="1"/>
          <a:endParaRPr lang="ko-KR" altLang="en-US"/>
        </a:p>
      </dgm:t>
    </dgm:pt>
    <dgm:pt modelId="{49D26527-EF69-4A1F-AAF2-474141BAD96F}">
      <dgm:prSet phldrT="[텍스트]"/>
      <dgm:spPr/>
      <dgm:t>
        <a:bodyPr/>
        <a:lstStyle/>
        <a:p>
          <a:pPr latinLnBrk="1"/>
          <a:r>
            <a:rPr lang="ko-KR" altLang="en-US" dirty="0" smtClean="0"/>
            <a:t>입원적절성심사위원회의 그 수도 부족하고</a:t>
          </a:r>
          <a:r>
            <a:rPr lang="en-US" altLang="ko-KR" dirty="0" smtClean="0"/>
            <a:t>, </a:t>
          </a:r>
          <a:r>
            <a:rPr lang="ko-KR" altLang="en-US" dirty="0" err="1" smtClean="0"/>
            <a:t>환자대면이</a:t>
          </a:r>
          <a:r>
            <a:rPr lang="ko-KR" altLang="en-US" dirty="0" smtClean="0"/>
            <a:t> 아닌 서면으로 이루어지기 때문에 법안의 </a:t>
          </a:r>
          <a:r>
            <a:rPr lang="ko-KR" altLang="en-US" dirty="0" err="1" smtClean="0"/>
            <a:t>부실성</a:t>
          </a:r>
          <a:r>
            <a:rPr lang="en-US" altLang="ko-KR" dirty="0" smtClean="0"/>
            <a:t>, 1</a:t>
          </a:r>
          <a:r>
            <a:rPr lang="ko-KR" altLang="en-US" dirty="0" smtClean="0"/>
            <a:t>명의 전문의 참석도 필수는 아니기 때문에 전문성이 많이 떨어짐</a:t>
          </a:r>
          <a:endParaRPr lang="ko-KR" altLang="en-US" dirty="0"/>
        </a:p>
      </dgm:t>
    </dgm:pt>
    <dgm:pt modelId="{90FC4206-B843-458F-B86A-3BB2094FEBC3}" type="parTrans" cxnId="{DD422650-EEAF-47E9-94D5-501A4829D9CD}">
      <dgm:prSet/>
      <dgm:spPr/>
      <dgm:t>
        <a:bodyPr/>
        <a:lstStyle/>
        <a:p>
          <a:pPr latinLnBrk="1"/>
          <a:endParaRPr lang="ko-KR" altLang="en-US"/>
        </a:p>
      </dgm:t>
    </dgm:pt>
    <dgm:pt modelId="{9D613FE5-A471-4D3D-A6AD-847972A29C84}" type="sibTrans" cxnId="{DD422650-EEAF-47E9-94D5-501A4829D9CD}">
      <dgm:prSet/>
      <dgm:spPr/>
      <dgm:t>
        <a:bodyPr/>
        <a:lstStyle/>
        <a:p>
          <a:pPr latinLnBrk="1"/>
          <a:endParaRPr lang="ko-KR" altLang="en-US"/>
        </a:p>
      </dgm:t>
    </dgm:pt>
    <dgm:pt modelId="{21B477EE-4787-414C-8E3D-4EC1932C11DF}" type="pres">
      <dgm:prSet presAssocID="{53646367-3339-4D89-AE3F-7ADF326137A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D949C4E-EDEA-4518-90E6-978C6CC90042}" type="pres">
      <dgm:prSet presAssocID="{0211B6D1-5CAF-4955-A6D5-FF4938360395}" presName="singleCycle" presStyleCnt="0"/>
      <dgm:spPr/>
    </dgm:pt>
    <dgm:pt modelId="{9A3F53E7-1E96-4B9E-BB8F-D3455B3EE748}" type="pres">
      <dgm:prSet presAssocID="{0211B6D1-5CAF-4955-A6D5-FF4938360395}" presName="singleCenter" presStyleLbl="node1" presStyleIdx="0" presStyleCnt="4" custLinFactNeighborX="1568" custLinFactNeighborY="-11882">
        <dgm:presLayoutVars>
          <dgm:chMax val="7"/>
          <dgm:chPref val="7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77576AE-726D-466D-B1BA-763260F3AA77}" type="pres">
      <dgm:prSet presAssocID="{7A0BEACA-1066-41EB-B64C-9033F0E24338}" presName="Name56" presStyleLbl="parChTrans1D2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EE40C1A3-B3AF-4A66-8CF5-EC8762EAD5D5}" type="pres">
      <dgm:prSet presAssocID="{5E9E83B3-95CE-439E-A911-A553001CDC58}" presName="text0" presStyleLbl="node1" presStyleIdx="1" presStyleCnt="4" custScaleX="412519" custScaleY="12740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F68D21A-B09E-4C6C-8ABE-9AA76D8FAF6F}" type="pres">
      <dgm:prSet presAssocID="{E5F2C3FB-8D0E-4EB9-A107-57251283B7BD}" presName="Name56" presStyleLbl="parChTrans1D2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BD038665-AA87-428F-8B2D-8C4E181AEEB0}" type="pres">
      <dgm:prSet presAssocID="{5CAC8BC9-CFE6-4E24-96DA-F5531C401B15}" presName="text0" presStyleLbl="node1" presStyleIdx="2" presStyleCnt="4" custScaleX="426255" custScaleY="147538" custRadScaleRad="122878" custRadScaleInc="-998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A227DE-586B-4978-8B66-56810C7B7C45}" type="pres">
      <dgm:prSet presAssocID="{90FC4206-B843-458F-B86A-3BB2094FEBC3}" presName="Name56" presStyleLbl="parChTrans1D2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74F252A3-5562-471F-8244-9AC7E0633095}" type="pres">
      <dgm:prSet presAssocID="{49D26527-EF69-4A1F-AAF2-474141BAD96F}" presName="text0" presStyleLbl="node1" presStyleIdx="3" presStyleCnt="4" custScaleX="395886" custScaleY="15769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8CB0145-59C1-4EF4-AB89-7D6B1DCE54B1}" type="presOf" srcId="{53646367-3339-4D89-AE3F-7ADF326137A4}" destId="{21B477EE-4787-414C-8E3D-4EC1932C11DF}" srcOrd="0" destOrd="0" presId="urn:microsoft.com/office/officeart/2008/layout/RadialCluster"/>
    <dgm:cxn modelId="{DD422650-EEAF-47E9-94D5-501A4829D9CD}" srcId="{0211B6D1-5CAF-4955-A6D5-FF4938360395}" destId="{49D26527-EF69-4A1F-AAF2-474141BAD96F}" srcOrd="2" destOrd="0" parTransId="{90FC4206-B843-458F-B86A-3BB2094FEBC3}" sibTransId="{9D613FE5-A471-4D3D-A6AD-847972A29C84}"/>
    <dgm:cxn modelId="{4C65A095-B34B-4625-AF5E-2D484D4953F2}" type="presOf" srcId="{49D26527-EF69-4A1F-AAF2-474141BAD96F}" destId="{74F252A3-5562-471F-8244-9AC7E0633095}" srcOrd="0" destOrd="0" presId="urn:microsoft.com/office/officeart/2008/layout/RadialCluster"/>
    <dgm:cxn modelId="{4270A0C6-235E-49A6-9C2E-AC7B2DF2B213}" srcId="{53646367-3339-4D89-AE3F-7ADF326137A4}" destId="{0211B6D1-5CAF-4955-A6D5-FF4938360395}" srcOrd="0" destOrd="0" parTransId="{0E0FE60C-A679-4F5F-B674-E433A2F05D94}" sibTransId="{F058F08D-8A7C-433C-B35A-4642A385E98D}"/>
    <dgm:cxn modelId="{7D912A08-6CCA-4F92-AF69-152D608A9123}" type="presOf" srcId="{7A0BEACA-1066-41EB-B64C-9033F0E24338}" destId="{777576AE-726D-466D-B1BA-763260F3AA77}" srcOrd="0" destOrd="0" presId="urn:microsoft.com/office/officeart/2008/layout/RadialCluster"/>
    <dgm:cxn modelId="{2DAA39C9-71C1-4B45-8680-B9C4CDB10C31}" type="presOf" srcId="{0211B6D1-5CAF-4955-A6D5-FF4938360395}" destId="{9A3F53E7-1E96-4B9E-BB8F-D3455B3EE748}" srcOrd="0" destOrd="0" presId="urn:microsoft.com/office/officeart/2008/layout/RadialCluster"/>
    <dgm:cxn modelId="{7BE92490-8C4F-4A5E-9B96-AEA2AE445934}" type="presOf" srcId="{5CAC8BC9-CFE6-4E24-96DA-F5531C401B15}" destId="{BD038665-AA87-428F-8B2D-8C4E181AEEB0}" srcOrd="0" destOrd="0" presId="urn:microsoft.com/office/officeart/2008/layout/RadialCluster"/>
    <dgm:cxn modelId="{A162C9CE-4B7D-46FF-8AE8-28FBD61116DB}" srcId="{0211B6D1-5CAF-4955-A6D5-FF4938360395}" destId="{5CAC8BC9-CFE6-4E24-96DA-F5531C401B15}" srcOrd="1" destOrd="0" parTransId="{E5F2C3FB-8D0E-4EB9-A107-57251283B7BD}" sibTransId="{4C25823C-40C7-4893-A19D-527C8CFAC9A4}"/>
    <dgm:cxn modelId="{16979C85-A71D-4B26-9469-2AA3013EEBB8}" type="presOf" srcId="{90FC4206-B843-458F-B86A-3BB2094FEBC3}" destId="{50A227DE-586B-4978-8B66-56810C7B7C45}" srcOrd="0" destOrd="0" presId="urn:microsoft.com/office/officeart/2008/layout/RadialCluster"/>
    <dgm:cxn modelId="{67CDE6C5-1662-42DD-A333-A071CD07AAB8}" type="presOf" srcId="{5E9E83B3-95CE-439E-A911-A553001CDC58}" destId="{EE40C1A3-B3AF-4A66-8CF5-EC8762EAD5D5}" srcOrd="0" destOrd="0" presId="urn:microsoft.com/office/officeart/2008/layout/RadialCluster"/>
    <dgm:cxn modelId="{F3FCB226-2EB4-4CC5-944E-E2A5D865CDA2}" type="presOf" srcId="{E5F2C3FB-8D0E-4EB9-A107-57251283B7BD}" destId="{1F68D21A-B09E-4C6C-8ABE-9AA76D8FAF6F}" srcOrd="0" destOrd="0" presId="urn:microsoft.com/office/officeart/2008/layout/RadialCluster"/>
    <dgm:cxn modelId="{D8AE9F38-CE2A-43D4-A932-210883D486F4}" srcId="{0211B6D1-5CAF-4955-A6D5-FF4938360395}" destId="{5E9E83B3-95CE-439E-A911-A553001CDC58}" srcOrd="0" destOrd="0" parTransId="{7A0BEACA-1066-41EB-B64C-9033F0E24338}" sibTransId="{FFE482A3-31A2-4EEF-9ECF-CF8DDC32514B}"/>
    <dgm:cxn modelId="{8985E72A-693A-40B9-B2C3-9E220D06F09F}" type="presParOf" srcId="{21B477EE-4787-414C-8E3D-4EC1932C11DF}" destId="{AD949C4E-EDEA-4518-90E6-978C6CC90042}" srcOrd="0" destOrd="0" presId="urn:microsoft.com/office/officeart/2008/layout/RadialCluster"/>
    <dgm:cxn modelId="{8560562A-6A56-4EBF-BEBA-0E98502EBFED}" type="presParOf" srcId="{AD949C4E-EDEA-4518-90E6-978C6CC90042}" destId="{9A3F53E7-1E96-4B9E-BB8F-D3455B3EE748}" srcOrd="0" destOrd="0" presId="urn:microsoft.com/office/officeart/2008/layout/RadialCluster"/>
    <dgm:cxn modelId="{CB103E03-8A82-40D7-A35B-0191BF10F9C5}" type="presParOf" srcId="{AD949C4E-EDEA-4518-90E6-978C6CC90042}" destId="{777576AE-726D-466D-B1BA-763260F3AA77}" srcOrd="1" destOrd="0" presId="urn:microsoft.com/office/officeart/2008/layout/RadialCluster"/>
    <dgm:cxn modelId="{939D4E20-58CE-4154-AEE6-E1A4D6315FE6}" type="presParOf" srcId="{AD949C4E-EDEA-4518-90E6-978C6CC90042}" destId="{EE40C1A3-B3AF-4A66-8CF5-EC8762EAD5D5}" srcOrd="2" destOrd="0" presId="urn:microsoft.com/office/officeart/2008/layout/RadialCluster"/>
    <dgm:cxn modelId="{39715517-4C04-400D-BD36-4329AC741FD3}" type="presParOf" srcId="{AD949C4E-EDEA-4518-90E6-978C6CC90042}" destId="{1F68D21A-B09E-4C6C-8ABE-9AA76D8FAF6F}" srcOrd="3" destOrd="0" presId="urn:microsoft.com/office/officeart/2008/layout/RadialCluster"/>
    <dgm:cxn modelId="{6A93C764-28E7-4A3F-95E3-B2074D1EC568}" type="presParOf" srcId="{AD949C4E-EDEA-4518-90E6-978C6CC90042}" destId="{BD038665-AA87-428F-8B2D-8C4E181AEEB0}" srcOrd="4" destOrd="0" presId="urn:microsoft.com/office/officeart/2008/layout/RadialCluster"/>
    <dgm:cxn modelId="{41CDA7D8-D89C-4B42-8DDA-A118FED3D729}" type="presParOf" srcId="{AD949C4E-EDEA-4518-90E6-978C6CC90042}" destId="{50A227DE-586B-4978-8B66-56810C7B7C45}" srcOrd="5" destOrd="0" presId="urn:microsoft.com/office/officeart/2008/layout/RadialCluster"/>
    <dgm:cxn modelId="{02D3B65C-DB1C-43C1-B86A-D21CB9CE970B}" type="presParOf" srcId="{AD949C4E-EDEA-4518-90E6-978C6CC90042}" destId="{74F252A3-5562-471F-8244-9AC7E0633095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64E02B-4798-468E-86B7-3E9BA992CA86}" type="doc">
      <dgm:prSet loTypeId="urn:microsoft.com/office/officeart/2005/8/layout/arrow4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pPr latinLnBrk="1"/>
          <a:endParaRPr lang="ko-KR" altLang="en-US"/>
        </a:p>
      </dgm:t>
    </dgm:pt>
    <dgm:pt modelId="{CB3477EB-7DDE-4928-8D25-5D9F39D15730}">
      <dgm:prSet phldrT="[텍스트]"/>
      <dgm:spPr/>
      <dgm:t>
        <a:bodyPr/>
        <a:lstStyle/>
        <a:p>
          <a:pPr latinLnBrk="1"/>
          <a:r>
            <a:rPr lang="ko-KR" altLang="en-US" b="1" dirty="0">
              <a:solidFill>
                <a:srgbClr val="FF0000"/>
              </a:solidFill>
            </a:rPr>
            <a:t>감독기관</a:t>
          </a:r>
          <a:r>
            <a:rPr lang="ko-KR" altLang="en-US" b="1" dirty="0"/>
            <a:t>의 관리 미흡</a:t>
          </a:r>
          <a:endParaRPr lang="en-US" altLang="ko-KR" b="1" dirty="0"/>
        </a:p>
        <a:p>
          <a:pPr latinLnBrk="1"/>
          <a:r>
            <a:rPr lang="en-US" altLang="ko-KR" dirty="0"/>
            <a:t>- </a:t>
          </a:r>
          <a:r>
            <a:rPr lang="ko-KR" altLang="en-US" dirty="0"/>
            <a:t>상습 폭행 후 </a:t>
          </a:r>
          <a:r>
            <a:rPr lang="en-US" altLang="ko-KR" dirty="0"/>
            <a:t>CCTV </a:t>
          </a:r>
          <a:r>
            <a:rPr lang="ko-KR" altLang="en-US" dirty="0"/>
            <a:t>증거 인멸</a:t>
          </a:r>
          <a:endParaRPr lang="en-US" altLang="ko-KR" dirty="0"/>
        </a:p>
        <a:p>
          <a:pPr latinLnBrk="1"/>
          <a:r>
            <a:rPr lang="en-US" altLang="ko-KR" dirty="0"/>
            <a:t>- </a:t>
          </a:r>
          <a:r>
            <a:rPr lang="ko-KR" altLang="en-US" dirty="0"/>
            <a:t>시설수용 중 </a:t>
          </a:r>
          <a:r>
            <a:rPr lang="en-US" altLang="ko-KR" dirty="0"/>
            <a:t>CCTV </a:t>
          </a:r>
          <a:r>
            <a:rPr lang="ko-KR" altLang="en-US" dirty="0"/>
            <a:t>사생활 침해</a:t>
          </a:r>
          <a:endParaRPr lang="en-US" altLang="ko-KR" dirty="0"/>
        </a:p>
        <a:p>
          <a:pPr latinLnBrk="1"/>
          <a:r>
            <a:rPr lang="en-US" altLang="ko-KR" dirty="0"/>
            <a:t>- </a:t>
          </a:r>
          <a:r>
            <a:rPr lang="ko-KR" altLang="en-US" dirty="0"/>
            <a:t>보조 지원금 눈속임 기입으로 횡령</a:t>
          </a:r>
          <a:endParaRPr lang="en-US" altLang="ko-KR" dirty="0"/>
        </a:p>
        <a:p>
          <a:pPr latinLnBrk="1"/>
          <a:r>
            <a:rPr lang="en-US" altLang="ko-KR" dirty="0"/>
            <a:t>- </a:t>
          </a:r>
          <a:r>
            <a:rPr lang="ko-KR" altLang="en-US" dirty="0"/>
            <a:t>사회 기관의 미흡한 </a:t>
          </a:r>
          <a:r>
            <a:rPr lang="ko-KR" altLang="en-US" dirty="0" smtClean="0"/>
            <a:t>관리와 조사 </a:t>
          </a:r>
          <a:r>
            <a:rPr lang="ko-KR" altLang="en-US" dirty="0"/>
            <a:t>및 유착관계 </a:t>
          </a:r>
          <a:endParaRPr lang="en-US" altLang="ko-KR" dirty="0"/>
        </a:p>
      </dgm:t>
    </dgm:pt>
    <dgm:pt modelId="{1CE37C5F-606A-42AC-9800-95E829968A06}" type="parTrans" cxnId="{F7030CF7-F30F-494F-8114-9C2CC7E1CC10}">
      <dgm:prSet/>
      <dgm:spPr/>
      <dgm:t>
        <a:bodyPr/>
        <a:lstStyle/>
        <a:p>
          <a:pPr latinLnBrk="1"/>
          <a:endParaRPr lang="ko-KR" altLang="en-US"/>
        </a:p>
      </dgm:t>
    </dgm:pt>
    <dgm:pt modelId="{19CD2755-6DD2-4B73-9BE6-730A8BF41931}" type="sibTrans" cxnId="{F7030CF7-F30F-494F-8114-9C2CC7E1CC10}">
      <dgm:prSet/>
      <dgm:spPr/>
      <dgm:t>
        <a:bodyPr/>
        <a:lstStyle/>
        <a:p>
          <a:pPr latinLnBrk="1"/>
          <a:endParaRPr lang="ko-KR" altLang="en-US"/>
        </a:p>
      </dgm:t>
    </dgm:pt>
    <dgm:pt modelId="{836E57A7-43E4-4401-8DC1-6304C6C46606}">
      <dgm:prSet phldrT="[텍스트]"/>
      <dgm:spPr/>
      <dgm:t>
        <a:bodyPr/>
        <a:lstStyle/>
        <a:p>
          <a:pPr latinLnBrk="1"/>
          <a:r>
            <a:rPr lang="ko-KR" altLang="en-US" b="1" dirty="0">
              <a:solidFill>
                <a:srgbClr val="FF0000"/>
              </a:solidFill>
            </a:rPr>
            <a:t>전문가</a:t>
          </a:r>
          <a:r>
            <a:rPr lang="ko-KR" altLang="en-US" b="1" dirty="0"/>
            <a:t>의 윤리의식 및 전문지식 부족</a:t>
          </a:r>
          <a:r>
            <a:rPr lang="en-US" altLang="ko-KR" b="1" dirty="0"/>
            <a:t>, </a:t>
          </a:r>
          <a:r>
            <a:rPr lang="ko-KR" altLang="en-US" b="1" dirty="0"/>
            <a:t>가치관 모호</a:t>
          </a:r>
          <a:endParaRPr lang="en-US" altLang="ko-KR" b="1" dirty="0"/>
        </a:p>
        <a:p>
          <a:pPr latinLnBrk="1"/>
          <a:r>
            <a:rPr lang="en-US" altLang="ko-KR" b="0" dirty="0"/>
            <a:t>- </a:t>
          </a:r>
          <a:r>
            <a:rPr lang="ko-KR" altLang="en-US" b="0" dirty="0"/>
            <a:t>정신장애인들에 대해 잘 아는 만큼 깊게 이해를 해야 하는 전문가들이 되려    </a:t>
          </a:r>
          <a:r>
            <a:rPr lang="en-US" altLang="ko-KR" b="0" dirty="0"/>
            <a:t/>
          </a:r>
          <a:br>
            <a:rPr lang="en-US" altLang="ko-KR" b="0" dirty="0"/>
          </a:br>
          <a:r>
            <a:rPr lang="en-US" altLang="ko-KR" b="0" dirty="0"/>
            <a:t>  ‘</a:t>
          </a:r>
          <a:r>
            <a:rPr lang="ko-KR" altLang="en-US" b="0" dirty="0"/>
            <a:t>정신질환자</a:t>
          </a:r>
          <a:r>
            <a:rPr lang="en-US" altLang="ko-KR" b="0" dirty="0"/>
            <a:t>’</a:t>
          </a:r>
          <a:r>
            <a:rPr lang="ko-KR" altLang="en-US" b="0" dirty="0"/>
            <a:t>라는 고정관념을 가짐</a:t>
          </a:r>
          <a:endParaRPr lang="en-US" altLang="ko-KR" b="0" dirty="0"/>
        </a:p>
        <a:p>
          <a:pPr latinLnBrk="1"/>
          <a:r>
            <a:rPr lang="en-US" altLang="ko-KR" b="0" dirty="0"/>
            <a:t>- </a:t>
          </a:r>
          <a:r>
            <a:rPr lang="ko-KR" altLang="en-US" b="0" dirty="0"/>
            <a:t>정신장애인도 마땅히 보호받아야 하는 권리에 대한 인식 부족과 올바른 </a:t>
          </a:r>
          <a:r>
            <a:rPr lang="en-US" altLang="ko-KR" b="0" dirty="0"/>
            <a:t/>
          </a:r>
          <a:br>
            <a:rPr lang="en-US" altLang="ko-KR" b="0" dirty="0"/>
          </a:br>
          <a:r>
            <a:rPr lang="en-US" altLang="ko-KR" b="0" dirty="0"/>
            <a:t>  </a:t>
          </a:r>
          <a:r>
            <a:rPr lang="ko-KR" altLang="en-US" b="0" dirty="0"/>
            <a:t>가치관 성립 </a:t>
          </a:r>
          <a:r>
            <a:rPr lang="ko-KR" altLang="en-US" b="0" dirty="0" smtClean="0"/>
            <a:t>모호</a:t>
          </a:r>
          <a:endParaRPr lang="en-US" altLang="ko-KR" b="0" dirty="0" smtClean="0"/>
        </a:p>
        <a:p>
          <a:pPr latinLnBrk="1"/>
          <a:r>
            <a:rPr lang="en-US" altLang="ko-KR" b="0" dirty="0" smtClean="0"/>
            <a:t>- </a:t>
          </a:r>
          <a:r>
            <a:rPr lang="ko-KR" altLang="en-US" b="0" dirty="0" smtClean="0"/>
            <a:t>심리적으로 취약함을 악용한 </a:t>
          </a:r>
          <a:r>
            <a:rPr lang="en-US" altLang="ko-KR" b="0" dirty="0" smtClean="0"/>
            <a:t>‘</a:t>
          </a:r>
          <a:r>
            <a:rPr lang="ko-KR" altLang="en-US" b="0" dirty="0" err="1" smtClean="0"/>
            <a:t>그루밍</a:t>
          </a:r>
          <a:r>
            <a:rPr lang="ko-KR" altLang="en-US" b="0" dirty="0" smtClean="0"/>
            <a:t> 성폭력</a:t>
          </a:r>
          <a:r>
            <a:rPr lang="en-US" altLang="ko-KR" b="0" dirty="0" smtClean="0"/>
            <a:t>＇</a:t>
          </a:r>
          <a:endParaRPr lang="ko-KR" altLang="en-US" b="0" dirty="0"/>
        </a:p>
      </dgm:t>
    </dgm:pt>
    <dgm:pt modelId="{35CC7255-BC84-443A-8387-0054AC025E90}" type="parTrans" cxnId="{28D8A691-806D-4185-B641-82A8A5F04F52}">
      <dgm:prSet/>
      <dgm:spPr/>
      <dgm:t>
        <a:bodyPr/>
        <a:lstStyle/>
        <a:p>
          <a:pPr latinLnBrk="1"/>
          <a:endParaRPr lang="ko-KR" altLang="en-US"/>
        </a:p>
      </dgm:t>
    </dgm:pt>
    <dgm:pt modelId="{C0BEB01A-770E-44C7-89A5-937AE10DA32B}" type="sibTrans" cxnId="{28D8A691-806D-4185-B641-82A8A5F04F52}">
      <dgm:prSet/>
      <dgm:spPr/>
      <dgm:t>
        <a:bodyPr/>
        <a:lstStyle/>
        <a:p>
          <a:pPr latinLnBrk="1"/>
          <a:endParaRPr lang="ko-KR" altLang="en-US"/>
        </a:p>
      </dgm:t>
    </dgm:pt>
    <dgm:pt modelId="{58781D99-B57A-4951-AFD2-B0670E706ABD}" type="pres">
      <dgm:prSet presAssocID="{F864E02B-4798-468E-86B7-3E9BA992CA86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EB40E01-00C2-4213-BBAC-8448C1EDB3CB}" type="pres">
      <dgm:prSet presAssocID="{CB3477EB-7DDE-4928-8D25-5D9F39D15730}" presName="upArrow" presStyleLbl="node1" presStyleIdx="0" presStyleCnt="2" custLinFactNeighborX="-15388" custLinFactNeighborY="1572"/>
      <dgm:spPr/>
    </dgm:pt>
    <dgm:pt modelId="{830106D3-9B06-4F7A-8546-B92816A3C046}" type="pres">
      <dgm:prSet presAssocID="{CB3477EB-7DDE-4928-8D25-5D9F39D15730}" presName="upArrowText" presStyleLbl="revTx" presStyleIdx="0" presStyleCnt="2" custScaleX="126401" custLinFactNeighborX="12436" custLinFactNeighborY="241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BB4F319-DD33-461C-9942-2693CD7014DC}" type="pres">
      <dgm:prSet presAssocID="{836E57A7-43E4-4401-8DC1-6304C6C46606}" presName="downArrow" presStyleLbl="node1" presStyleIdx="1" presStyleCnt="2" custLinFactNeighborX="-25936" custLinFactNeighborY="1572"/>
      <dgm:spPr>
        <a:solidFill>
          <a:srgbClr val="001545"/>
        </a:solidFill>
      </dgm:spPr>
    </dgm:pt>
    <dgm:pt modelId="{83E19D76-5243-4ECD-B889-3629583D0F05}" type="pres">
      <dgm:prSet presAssocID="{836E57A7-43E4-4401-8DC1-6304C6C46606}" presName="downArrowText" presStyleLbl="revTx" presStyleIdx="1" presStyleCnt="2" custScaleX="116419" custLinFactNeighborX="-5460" custLinFactNeighborY="-39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5948655-2CF6-423F-B2A1-DF53B87C18A1}" type="presOf" srcId="{F864E02B-4798-468E-86B7-3E9BA992CA86}" destId="{58781D99-B57A-4951-AFD2-B0670E706ABD}" srcOrd="0" destOrd="0" presId="urn:microsoft.com/office/officeart/2005/8/layout/arrow4"/>
    <dgm:cxn modelId="{28D8A691-806D-4185-B641-82A8A5F04F52}" srcId="{F864E02B-4798-468E-86B7-3E9BA992CA86}" destId="{836E57A7-43E4-4401-8DC1-6304C6C46606}" srcOrd="1" destOrd="0" parTransId="{35CC7255-BC84-443A-8387-0054AC025E90}" sibTransId="{C0BEB01A-770E-44C7-89A5-937AE10DA32B}"/>
    <dgm:cxn modelId="{4FB1A309-452A-4592-804C-D7A52C4893B6}" type="presOf" srcId="{836E57A7-43E4-4401-8DC1-6304C6C46606}" destId="{83E19D76-5243-4ECD-B889-3629583D0F05}" srcOrd="0" destOrd="0" presId="urn:microsoft.com/office/officeart/2005/8/layout/arrow4"/>
    <dgm:cxn modelId="{F7030CF7-F30F-494F-8114-9C2CC7E1CC10}" srcId="{F864E02B-4798-468E-86B7-3E9BA992CA86}" destId="{CB3477EB-7DDE-4928-8D25-5D9F39D15730}" srcOrd="0" destOrd="0" parTransId="{1CE37C5F-606A-42AC-9800-95E829968A06}" sibTransId="{19CD2755-6DD2-4B73-9BE6-730A8BF41931}"/>
    <dgm:cxn modelId="{C30FFBD4-0652-463B-A269-A550BFE4732F}" type="presOf" srcId="{CB3477EB-7DDE-4928-8D25-5D9F39D15730}" destId="{830106D3-9B06-4F7A-8546-B92816A3C046}" srcOrd="0" destOrd="0" presId="urn:microsoft.com/office/officeart/2005/8/layout/arrow4"/>
    <dgm:cxn modelId="{4C1CB67D-1A40-4C90-AB2D-6C3A6A1FA34A}" type="presParOf" srcId="{58781D99-B57A-4951-AFD2-B0670E706ABD}" destId="{BEB40E01-00C2-4213-BBAC-8448C1EDB3CB}" srcOrd="0" destOrd="0" presId="urn:microsoft.com/office/officeart/2005/8/layout/arrow4"/>
    <dgm:cxn modelId="{1C7C2DA6-158C-453F-A7EF-41F30966060A}" type="presParOf" srcId="{58781D99-B57A-4951-AFD2-B0670E706ABD}" destId="{830106D3-9B06-4F7A-8546-B92816A3C046}" srcOrd="1" destOrd="0" presId="urn:microsoft.com/office/officeart/2005/8/layout/arrow4"/>
    <dgm:cxn modelId="{D3AF50B9-568D-4C84-97DF-94DA734B15F2}" type="presParOf" srcId="{58781D99-B57A-4951-AFD2-B0670E706ABD}" destId="{8BB4F319-DD33-461C-9942-2693CD7014DC}" srcOrd="2" destOrd="0" presId="urn:microsoft.com/office/officeart/2005/8/layout/arrow4"/>
    <dgm:cxn modelId="{9B85846E-8888-4527-A4CB-874C6D084A45}" type="presParOf" srcId="{58781D99-B57A-4951-AFD2-B0670E706ABD}" destId="{83E19D76-5243-4ECD-B889-3629583D0F05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EC2BCE0-6905-4773-92DA-2B39C3E2EB4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8E144353-C60F-4C2E-8530-8EC03B47824A}">
      <dgm:prSet custT="1"/>
      <dgm:spPr>
        <a:solidFill>
          <a:srgbClr val="00216C"/>
        </a:solidFill>
      </dgm:spPr>
      <dgm:t>
        <a:bodyPr/>
        <a:lstStyle/>
        <a:p>
          <a:pPr algn="ctr" rtl="0" latinLnBrk="1"/>
          <a:r>
            <a:rPr lang="ko-KR" altLang="en-US" sz="2800" b="1" dirty="0"/>
            <a:t>언론매체의 자극적인 보도</a:t>
          </a:r>
        </a:p>
      </dgm:t>
    </dgm:pt>
    <dgm:pt modelId="{8F27DFFA-F279-4E31-921D-07A9720D2C22}" type="parTrans" cxnId="{9257679E-A3F7-4E6B-9F90-70743F009276}">
      <dgm:prSet/>
      <dgm:spPr/>
      <dgm:t>
        <a:bodyPr/>
        <a:lstStyle/>
        <a:p>
          <a:pPr latinLnBrk="1"/>
          <a:endParaRPr lang="ko-KR" altLang="en-US" sz="1600" b="1"/>
        </a:p>
      </dgm:t>
    </dgm:pt>
    <dgm:pt modelId="{1BABA806-BD28-49BD-944E-A40C9781C3D9}" type="sibTrans" cxnId="{9257679E-A3F7-4E6B-9F90-70743F009276}">
      <dgm:prSet/>
      <dgm:spPr/>
      <dgm:t>
        <a:bodyPr/>
        <a:lstStyle/>
        <a:p>
          <a:pPr latinLnBrk="1"/>
          <a:endParaRPr lang="ko-KR" altLang="en-US" sz="1600" b="1"/>
        </a:p>
      </dgm:t>
    </dgm:pt>
    <dgm:pt modelId="{BF6E48C5-9FD9-445A-B655-FE193CC641DF}">
      <dgm:prSet custT="1"/>
      <dgm:spPr>
        <a:solidFill>
          <a:srgbClr val="00216C"/>
        </a:solidFill>
      </dgm:spPr>
      <dgm:t>
        <a:bodyPr/>
        <a:lstStyle/>
        <a:p>
          <a:pPr algn="ctr" rtl="0" latinLnBrk="1"/>
          <a:r>
            <a:rPr lang="ko-KR" altLang="en-US" sz="2800" b="1" dirty="0"/>
            <a:t>편향적인 보도 방향</a:t>
          </a:r>
        </a:p>
      </dgm:t>
    </dgm:pt>
    <dgm:pt modelId="{494DAE40-557F-4F04-A109-505EDDCA40E7}" type="parTrans" cxnId="{D7453DFC-0281-4B74-BBB9-347B78B0B013}">
      <dgm:prSet/>
      <dgm:spPr/>
      <dgm:t>
        <a:bodyPr/>
        <a:lstStyle/>
        <a:p>
          <a:pPr latinLnBrk="1"/>
          <a:endParaRPr lang="ko-KR" altLang="en-US" sz="1600" b="1"/>
        </a:p>
      </dgm:t>
    </dgm:pt>
    <dgm:pt modelId="{4753BC76-9A99-4954-A512-BEF4B7708E07}" type="sibTrans" cxnId="{D7453DFC-0281-4B74-BBB9-347B78B0B013}">
      <dgm:prSet/>
      <dgm:spPr/>
      <dgm:t>
        <a:bodyPr/>
        <a:lstStyle/>
        <a:p>
          <a:pPr latinLnBrk="1"/>
          <a:endParaRPr lang="ko-KR" altLang="en-US" sz="1600" b="1"/>
        </a:p>
      </dgm:t>
    </dgm:pt>
    <dgm:pt modelId="{7DC6008F-272B-42CC-964A-D86CC525DD11}">
      <dgm:prSet custT="1"/>
      <dgm:spPr>
        <a:solidFill>
          <a:srgbClr val="00216C"/>
        </a:solidFill>
      </dgm:spPr>
      <dgm:t>
        <a:bodyPr/>
        <a:lstStyle/>
        <a:p>
          <a:pPr algn="ctr" latinLnBrk="1"/>
          <a:r>
            <a:rPr lang="ko-KR" altLang="en-US" sz="2800" b="1" dirty="0"/>
            <a:t>부정적인 인식 조성</a:t>
          </a:r>
        </a:p>
      </dgm:t>
    </dgm:pt>
    <dgm:pt modelId="{4DF00F7A-24F3-4EB8-BFDA-F37FF0B5FCB8}" type="parTrans" cxnId="{86B2E225-D2CC-46F2-BEDB-F1B8AB2B58A4}">
      <dgm:prSet/>
      <dgm:spPr/>
      <dgm:t>
        <a:bodyPr/>
        <a:lstStyle/>
        <a:p>
          <a:pPr latinLnBrk="1"/>
          <a:endParaRPr lang="ko-KR" altLang="en-US" sz="1600" b="1"/>
        </a:p>
      </dgm:t>
    </dgm:pt>
    <dgm:pt modelId="{C99CD995-2788-4EDD-A64C-11D472182C1C}" type="sibTrans" cxnId="{86B2E225-D2CC-46F2-BEDB-F1B8AB2B58A4}">
      <dgm:prSet/>
      <dgm:spPr/>
      <dgm:t>
        <a:bodyPr/>
        <a:lstStyle/>
        <a:p>
          <a:pPr latinLnBrk="1"/>
          <a:endParaRPr lang="ko-KR" altLang="en-US" sz="1600" b="1"/>
        </a:p>
      </dgm:t>
    </dgm:pt>
    <dgm:pt modelId="{F1B0B01A-4F04-4222-B34B-21932015C41D}" type="pres">
      <dgm:prSet presAssocID="{4EC2BCE0-6905-4773-92DA-2B39C3E2EB4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AB67C88-CBB4-4945-B2AF-BDFF8A1CD732}" type="pres">
      <dgm:prSet presAssocID="{8E144353-C60F-4C2E-8530-8EC03B47824A}" presName="parentText" presStyleLbl="node1" presStyleIdx="0" presStyleCnt="3" custScaleY="8773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8A6188F-B914-42D7-A39B-97F50D9EB6DB}" type="pres">
      <dgm:prSet presAssocID="{1BABA806-BD28-49BD-944E-A40C9781C3D9}" presName="spacer" presStyleCnt="0"/>
      <dgm:spPr/>
    </dgm:pt>
    <dgm:pt modelId="{03F1DD77-62E2-4921-9378-B26C05AC3108}" type="pres">
      <dgm:prSet presAssocID="{BF6E48C5-9FD9-445A-B655-FE193CC641DF}" presName="parentText" presStyleLbl="node1" presStyleIdx="1" presStyleCnt="3" custScaleY="84229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AFADFD5-2A0E-4C3D-83EA-C2F860F2A23E}" type="pres">
      <dgm:prSet presAssocID="{4753BC76-9A99-4954-A512-BEF4B7708E07}" presName="spacer" presStyleCnt="0"/>
      <dgm:spPr/>
    </dgm:pt>
    <dgm:pt modelId="{7BBFCC2F-7DF5-4D08-A950-0C61F89C66A0}" type="pres">
      <dgm:prSet presAssocID="{7DC6008F-272B-42CC-964A-D86CC525DD11}" presName="parentText" presStyleLbl="node1" presStyleIdx="2" presStyleCnt="3" custScaleY="82863" custLinFactNeighborX="-4264" custLinFactNeighborY="-21599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3CCB24B-8EB0-49B1-B75E-6B2F68CD95A6}" type="presOf" srcId="{4EC2BCE0-6905-4773-92DA-2B39C3E2EB4D}" destId="{F1B0B01A-4F04-4222-B34B-21932015C41D}" srcOrd="0" destOrd="0" presId="urn:microsoft.com/office/officeart/2005/8/layout/vList2"/>
    <dgm:cxn modelId="{86B2E225-D2CC-46F2-BEDB-F1B8AB2B58A4}" srcId="{4EC2BCE0-6905-4773-92DA-2B39C3E2EB4D}" destId="{7DC6008F-272B-42CC-964A-D86CC525DD11}" srcOrd="2" destOrd="0" parTransId="{4DF00F7A-24F3-4EB8-BFDA-F37FF0B5FCB8}" sibTransId="{C99CD995-2788-4EDD-A64C-11D472182C1C}"/>
    <dgm:cxn modelId="{9257679E-A3F7-4E6B-9F90-70743F009276}" srcId="{4EC2BCE0-6905-4773-92DA-2B39C3E2EB4D}" destId="{8E144353-C60F-4C2E-8530-8EC03B47824A}" srcOrd="0" destOrd="0" parTransId="{8F27DFFA-F279-4E31-921D-07A9720D2C22}" sibTransId="{1BABA806-BD28-49BD-944E-A40C9781C3D9}"/>
    <dgm:cxn modelId="{8DFC8365-EC85-46CA-B333-A53B95F24C3F}" type="presOf" srcId="{7DC6008F-272B-42CC-964A-D86CC525DD11}" destId="{7BBFCC2F-7DF5-4D08-A950-0C61F89C66A0}" srcOrd="0" destOrd="0" presId="urn:microsoft.com/office/officeart/2005/8/layout/vList2"/>
    <dgm:cxn modelId="{D6477436-BC19-482C-A9F4-5D4098B9B941}" type="presOf" srcId="{8E144353-C60F-4C2E-8530-8EC03B47824A}" destId="{EAB67C88-CBB4-4945-B2AF-BDFF8A1CD732}" srcOrd="0" destOrd="0" presId="urn:microsoft.com/office/officeart/2005/8/layout/vList2"/>
    <dgm:cxn modelId="{D9D16F59-F805-45DE-81A3-C776077CF6F7}" type="presOf" srcId="{BF6E48C5-9FD9-445A-B655-FE193CC641DF}" destId="{03F1DD77-62E2-4921-9378-B26C05AC3108}" srcOrd="0" destOrd="0" presId="urn:microsoft.com/office/officeart/2005/8/layout/vList2"/>
    <dgm:cxn modelId="{D7453DFC-0281-4B74-BBB9-347B78B0B013}" srcId="{4EC2BCE0-6905-4773-92DA-2B39C3E2EB4D}" destId="{BF6E48C5-9FD9-445A-B655-FE193CC641DF}" srcOrd="1" destOrd="0" parTransId="{494DAE40-557F-4F04-A109-505EDDCA40E7}" sibTransId="{4753BC76-9A99-4954-A512-BEF4B7708E07}"/>
    <dgm:cxn modelId="{2F8315F1-40BF-47B9-9ABE-00605AC8066D}" type="presParOf" srcId="{F1B0B01A-4F04-4222-B34B-21932015C41D}" destId="{EAB67C88-CBB4-4945-B2AF-BDFF8A1CD732}" srcOrd="0" destOrd="0" presId="urn:microsoft.com/office/officeart/2005/8/layout/vList2"/>
    <dgm:cxn modelId="{5F43A4AF-38E6-4318-8D63-B9A57EC8863E}" type="presParOf" srcId="{F1B0B01A-4F04-4222-B34B-21932015C41D}" destId="{B8A6188F-B914-42D7-A39B-97F50D9EB6DB}" srcOrd="1" destOrd="0" presId="urn:microsoft.com/office/officeart/2005/8/layout/vList2"/>
    <dgm:cxn modelId="{9F7DDA15-74DE-4FCC-9ED1-23205CAD655C}" type="presParOf" srcId="{F1B0B01A-4F04-4222-B34B-21932015C41D}" destId="{03F1DD77-62E2-4921-9378-B26C05AC3108}" srcOrd="2" destOrd="0" presId="urn:microsoft.com/office/officeart/2005/8/layout/vList2"/>
    <dgm:cxn modelId="{93978004-9121-4430-9D62-C785044169E5}" type="presParOf" srcId="{F1B0B01A-4F04-4222-B34B-21932015C41D}" destId="{2AFADFD5-2A0E-4C3D-83EA-C2F860F2A23E}" srcOrd="3" destOrd="0" presId="urn:microsoft.com/office/officeart/2005/8/layout/vList2"/>
    <dgm:cxn modelId="{FFF6C7F6-5B54-43E6-A4F5-E6F0ACAAD253}" type="presParOf" srcId="{F1B0B01A-4F04-4222-B34B-21932015C41D}" destId="{7BBFCC2F-7DF5-4D08-A950-0C61F89C66A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6C8253-677D-4134-8080-A3FC9FB40C0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2E256E37-D67D-461B-B89A-36D84237DB0A}">
      <dgm:prSet phldrT="[텍스트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ctr" latinLnBrk="1"/>
          <a:r>
            <a:rPr lang="ko-KR" altLang="en-US" sz="2800" b="1" dirty="0"/>
            <a:t>독립정신건강옹호자</a:t>
          </a:r>
          <a:r>
            <a:rPr lang="en-US" altLang="ko-KR" sz="2800" b="1" dirty="0"/>
            <a:t>(IMHA)</a:t>
          </a:r>
        </a:p>
      </dgm:t>
    </dgm:pt>
    <dgm:pt modelId="{D4BF7A32-7856-4EA9-9E3C-3F5F31E95C01}" type="parTrans" cxnId="{AAA52ABB-AAF6-4187-8257-E1EB33B8854B}">
      <dgm:prSet/>
      <dgm:spPr/>
      <dgm:t>
        <a:bodyPr/>
        <a:lstStyle/>
        <a:p>
          <a:pPr latinLnBrk="1"/>
          <a:endParaRPr lang="ko-KR" altLang="en-US" b="1"/>
        </a:p>
      </dgm:t>
    </dgm:pt>
    <dgm:pt modelId="{B2B196B2-B123-4A81-B341-1BB0F218F4EE}" type="sibTrans" cxnId="{AAA52ABB-AAF6-4187-8257-E1EB33B8854B}">
      <dgm:prSet/>
      <dgm:spPr/>
      <dgm:t>
        <a:bodyPr/>
        <a:lstStyle/>
        <a:p>
          <a:pPr latinLnBrk="1"/>
          <a:endParaRPr lang="ko-KR" altLang="en-US" b="1"/>
        </a:p>
      </dgm:t>
    </dgm:pt>
    <dgm:pt modelId="{4E8A85F6-F602-40B1-AFB4-837DC4E4F387}">
      <dgm:prSet phldrT="[텍스트]" custT="1"/>
      <dgm:spPr/>
      <dgm:t>
        <a:bodyPr/>
        <a:lstStyle/>
        <a:p>
          <a:pPr latinLnBrk="1"/>
          <a:r>
            <a:rPr lang="ko-KR" altLang="en-US" sz="2000" b="1" dirty="0"/>
            <a:t>지자체로부터 위탁 받아 정신질환치료에서 정신질환자가 </a:t>
          </a:r>
          <a:r>
            <a:rPr lang="ko-KR" altLang="en-US" sz="2000" b="1" dirty="0">
              <a:solidFill>
                <a:srgbClr val="FF0000"/>
              </a:solidFill>
            </a:rPr>
            <a:t>자신의 의사나 견해를 충분히 표현할 수 있게 하여 </a:t>
          </a:r>
          <a:r>
            <a:rPr lang="ko-KR" altLang="en-US" sz="2000" b="1" dirty="0"/>
            <a:t>권익침해를 최소화</a:t>
          </a:r>
        </a:p>
      </dgm:t>
    </dgm:pt>
    <dgm:pt modelId="{A2A0D7C4-2476-4FFF-8FF1-E8DFB61949DF}" type="parTrans" cxnId="{00673540-BDFF-4EA7-882F-F698BCFA4C01}">
      <dgm:prSet/>
      <dgm:spPr/>
      <dgm:t>
        <a:bodyPr/>
        <a:lstStyle/>
        <a:p>
          <a:pPr latinLnBrk="1"/>
          <a:endParaRPr lang="ko-KR" altLang="en-US" b="1"/>
        </a:p>
      </dgm:t>
    </dgm:pt>
    <dgm:pt modelId="{53962DE3-4B9A-4950-8F05-9483E3AF5AC5}" type="sibTrans" cxnId="{00673540-BDFF-4EA7-882F-F698BCFA4C01}">
      <dgm:prSet/>
      <dgm:spPr/>
      <dgm:t>
        <a:bodyPr/>
        <a:lstStyle/>
        <a:p>
          <a:pPr latinLnBrk="1"/>
          <a:endParaRPr lang="ko-KR" altLang="en-US" b="1"/>
        </a:p>
      </dgm:t>
    </dgm:pt>
    <dgm:pt modelId="{171DD6F6-A12E-4B02-AE4C-C564BA82FB39}">
      <dgm:prSet phldrT="[텍스트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ctr" latinLnBrk="1"/>
          <a:r>
            <a:rPr lang="ko-KR" altLang="en-US" sz="2800" b="1" dirty="0"/>
            <a:t>사법입원제도</a:t>
          </a:r>
        </a:p>
      </dgm:t>
    </dgm:pt>
    <dgm:pt modelId="{98DA9F90-3738-4D06-BCD3-7F9B109CA59B}" type="sibTrans" cxnId="{A8C934FB-DE99-4679-8FC3-10E9E433B289}">
      <dgm:prSet/>
      <dgm:spPr/>
      <dgm:t>
        <a:bodyPr/>
        <a:lstStyle/>
        <a:p>
          <a:pPr latinLnBrk="1"/>
          <a:endParaRPr lang="ko-KR" altLang="en-US" b="1"/>
        </a:p>
      </dgm:t>
    </dgm:pt>
    <dgm:pt modelId="{4A24778B-F6FA-4619-9828-88B6973F4E9F}" type="parTrans" cxnId="{A8C934FB-DE99-4679-8FC3-10E9E433B289}">
      <dgm:prSet/>
      <dgm:spPr/>
      <dgm:t>
        <a:bodyPr/>
        <a:lstStyle/>
        <a:p>
          <a:pPr latinLnBrk="1"/>
          <a:endParaRPr lang="ko-KR" altLang="en-US" b="1"/>
        </a:p>
      </dgm:t>
    </dgm:pt>
    <dgm:pt modelId="{053814D9-8E95-4D30-A39B-0CB6C72D2268}">
      <dgm:prSet custT="1"/>
      <dgm:spPr/>
      <dgm:t>
        <a:bodyPr/>
        <a:lstStyle/>
        <a:p>
          <a:pPr latinLnBrk="1"/>
          <a:r>
            <a:rPr lang="ko-KR" altLang="en-US" sz="2000" b="1" dirty="0"/>
            <a:t>정신건강의학과 전문의가 입원 필요성을 평가하면</a:t>
          </a:r>
          <a:r>
            <a:rPr lang="en-US" altLang="ko-KR" sz="2000" b="1" dirty="0"/>
            <a:t>, </a:t>
          </a:r>
          <a:r>
            <a:rPr lang="ko-KR" altLang="en-US" sz="2000" b="1" dirty="0">
              <a:solidFill>
                <a:srgbClr val="FF0000"/>
              </a:solidFill>
            </a:rPr>
            <a:t>사법기관</a:t>
          </a:r>
          <a:r>
            <a:rPr lang="en-US" altLang="ko-KR" sz="2000" b="1" dirty="0">
              <a:solidFill>
                <a:srgbClr val="FF0000"/>
              </a:solidFill>
            </a:rPr>
            <a:t>(</a:t>
          </a:r>
          <a:r>
            <a:rPr lang="ko-KR" altLang="en-US" sz="2000" b="1" dirty="0">
              <a:solidFill>
                <a:srgbClr val="FF0000"/>
              </a:solidFill>
            </a:rPr>
            <a:t>법원</a:t>
          </a:r>
          <a:r>
            <a:rPr lang="en-US" altLang="ko-KR" sz="2000" b="1" dirty="0">
              <a:solidFill>
                <a:srgbClr val="FF0000"/>
              </a:solidFill>
            </a:rPr>
            <a:t>)</a:t>
          </a:r>
          <a:r>
            <a:rPr lang="ko-KR" altLang="en-US" sz="2000" b="1" dirty="0"/>
            <a:t>이 </a:t>
          </a:r>
          <a:r>
            <a:rPr lang="ko-KR" altLang="en-US" sz="2000" b="1" dirty="0">
              <a:solidFill>
                <a:schemeClr val="tx1"/>
              </a:solidFill>
            </a:rPr>
            <a:t>세계보건기구</a:t>
          </a:r>
          <a:r>
            <a:rPr lang="en-US" altLang="ko-KR" sz="2000" b="1" dirty="0">
              <a:solidFill>
                <a:schemeClr val="tx1"/>
              </a:solidFill>
            </a:rPr>
            <a:t>(WHO)</a:t>
          </a:r>
          <a:r>
            <a:rPr lang="ko-KR" altLang="en-US" sz="2000" b="1" dirty="0">
              <a:solidFill>
                <a:schemeClr val="tx1"/>
              </a:solidFill>
            </a:rPr>
            <a:t>의 원칙에 따라 </a:t>
          </a:r>
          <a:r>
            <a:rPr lang="ko-KR" altLang="en-US" sz="2000" b="1" dirty="0"/>
            <a:t>입원을 결정</a:t>
          </a:r>
        </a:p>
      </dgm:t>
    </dgm:pt>
    <dgm:pt modelId="{AE46FFDE-3E7B-4E8F-B698-237EA4539BA3}" type="parTrans" cxnId="{C01288F3-E19B-4E49-8391-CC50DCFA335C}">
      <dgm:prSet/>
      <dgm:spPr/>
      <dgm:t>
        <a:bodyPr/>
        <a:lstStyle/>
        <a:p>
          <a:pPr latinLnBrk="1"/>
          <a:endParaRPr lang="ko-KR" altLang="en-US" b="1"/>
        </a:p>
      </dgm:t>
    </dgm:pt>
    <dgm:pt modelId="{E53A01BD-43DF-4AD7-B671-E2D09113460F}" type="sibTrans" cxnId="{C01288F3-E19B-4E49-8391-CC50DCFA335C}">
      <dgm:prSet/>
      <dgm:spPr/>
      <dgm:t>
        <a:bodyPr/>
        <a:lstStyle/>
        <a:p>
          <a:pPr latinLnBrk="1"/>
          <a:endParaRPr lang="ko-KR" altLang="en-US" b="1"/>
        </a:p>
      </dgm:t>
    </dgm:pt>
    <dgm:pt modelId="{F6938214-F4C2-46B4-9C37-8B4283AFE547}">
      <dgm:prSet phldrT="[텍스트]" custT="1"/>
      <dgm:spPr/>
      <dgm:t>
        <a:bodyPr/>
        <a:lstStyle/>
        <a:p>
          <a:pPr latinLnBrk="1"/>
          <a:endParaRPr lang="ko-KR" altLang="en-US" sz="1600" b="1" dirty="0"/>
        </a:p>
      </dgm:t>
    </dgm:pt>
    <dgm:pt modelId="{CBEF1B76-B810-4405-97EB-427B460007CF}" type="parTrans" cxnId="{A624AFAA-CB26-4A25-8A3A-65AEFC18F3A0}">
      <dgm:prSet/>
      <dgm:spPr/>
      <dgm:t>
        <a:bodyPr/>
        <a:lstStyle/>
        <a:p>
          <a:pPr latinLnBrk="1"/>
          <a:endParaRPr lang="ko-KR" altLang="en-US" b="1"/>
        </a:p>
      </dgm:t>
    </dgm:pt>
    <dgm:pt modelId="{9345F881-5211-486C-9BFC-9B80584D7E73}" type="sibTrans" cxnId="{A624AFAA-CB26-4A25-8A3A-65AEFC18F3A0}">
      <dgm:prSet/>
      <dgm:spPr/>
      <dgm:t>
        <a:bodyPr/>
        <a:lstStyle/>
        <a:p>
          <a:pPr latinLnBrk="1"/>
          <a:endParaRPr lang="ko-KR" altLang="en-US" b="1"/>
        </a:p>
      </dgm:t>
    </dgm:pt>
    <dgm:pt modelId="{576C8176-98D5-4484-AC49-B28053FE63D9}">
      <dgm:prSet custT="1"/>
      <dgm:spPr/>
      <dgm:t>
        <a:bodyPr/>
        <a:lstStyle/>
        <a:p>
          <a:pPr latinLnBrk="1"/>
          <a:r>
            <a:rPr lang="ko-KR" altLang="en-US" sz="2000" b="1" dirty="0">
              <a:solidFill>
                <a:schemeClr val="tx1"/>
              </a:solidFill>
            </a:rPr>
            <a:t>국가</a:t>
          </a:r>
          <a:r>
            <a:rPr lang="ko-KR" altLang="en-US" sz="2000" b="1" dirty="0"/>
            <a:t>는 정신장애로 인해 그 자신을 돌볼 수 없는 시민에게는 </a:t>
          </a:r>
          <a:r>
            <a:rPr lang="ko-KR" altLang="en-US" sz="2000" b="1" dirty="0" err="1">
              <a:solidFill>
                <a:srgbClr val="FF0000"/>
              </a:solidFill>
            </a:rPr>
            <a:t>후견권</a:t>
          </a:r>
          <a:r>
            <a:rPr lang="ko-KR" altLang="en-US" sz="2000" b="1" dirty="0" err="1"/>
            <a:t>을</a:t>
          </a:r>
          <a:r>
            <a:rPr lang="ko-KR" altLang="en-US" sz="2000" b="1" dirty="0"/>
            <a:t> 바탕으로 치료를 제공</a:t>
          </a:r>
        </a:p>
      </dgm:t>
    </dgm:pt>
    <dgm:pt modelId="{8FD05BE3-034B-4716-A1F4-D2B46A0E3541}" type="parTrans" cxnId="{8D17E055-22D8-483B-B008-2BA3D0F782DE}">
      <dgm:prSet/>
      <dgm:spPr/>
      <dgm:t>
        <a:bodyPr/>
        <a:lstStyle/>
        <a:p>
          <a:pPr latinLnBrk="1"/>
          <a:endParaRPr lang="ko-KR" altLang="en-US" b="1"/>
        </a:p>
      </dgm:t>
    </dgm:pt>
    <dgm:pt modelId="{F22D7D95-D421-48C3-B232-85CE11CD7C4F}" type="sibTrans" cxnId="{8D17E055-22D8-483B-B008-2BA3D0F782DE}">
      <dgm:prSet/>
      <dgm:spPr/>
      <dgm:t>
        <a:bodyPr/>
        <a:lstStyle/>
        <a:p>
          <a:pPr latinLnBrk="1"/>
          <a:endParaRPr lang="ko-KR" altLang="en-US" b="1"/>
        </a:p>
      </dgm:t>
    </dgm:pt>
    <dgm:pt modelId="{BB5890BD-F58D-4188-BB57-1611618491EE}">
      <dgm:prSet phldrT="[텍스트]" custT="1"/>
      <dgm:spPr/>
      <dgm:t>
        <a:bodyPr/>
        <a:lstStyle/>
        <a:p>
          <a:pPr latinLnBrk="1"/>
          <a:r>
            <a:rPr lang="ko-KR" altLang="en-US" sz="2000" b="1" dirty="0"/>
            <a:t>정신질환자의 치료에 전문적으로 개입되어 있는 </a:t>
          </a:r>
          <a:r>
            <a:rPr lang="ko-KR" altLang="en-US" sz="2000" b="1" dirty="0">
              <a:solidFill>
                <a:srgbClr val="FF0000"/>
              </a:solidFill>
            </a:rPr>
            <a:t>모든 사람</a:t>
          </a:r>
          <a:r>
            <a:rPr lang="ko-KR" altLang="en-US" sz="2000" b="1" dirty="0"/>
            <a:t>으로부터 </a:t>
          </a:r>
          <a:r>
            <a:rPr lang="ko-KR" altLang="en-US" sz="2000" b="1" dirty="0">
              <a:solidFill>
                <a:srgbClr val="FF0000"/>
              </a:solidFill>
            </a:rPr>
            <a:t>독립</a:t>
          </a:r>
        </a:p>
      </dgm:t>
    </dgm:pt>
    <dgm:pt modelId="{C91C3971-BC47-41CD-8104-F90214257EB0}" type="parTrans" cxnId="{358102C3-4A39-492E-B946-223BCED18651}">
      <dgm:prSet/>
      <dgm:spPr/>
      <dgm:t>
        <a:bodyPr/>
        <a:lstStyle/>
        <a:p>
          <a:pPr latinLnBrk="1"/>
          <a:endParaRPr lang="ko-KR" altLang="en-US" b="1"/>
        </a:p>
      </dgm:t>
    </dgm:pt>
    <dgm:pt modelId="{32497D79-AA8A-49F2-B4C2-DBD5397EC8E3}" type="sibTrans" cxnId="{358102C3-4A39-492E-B946-223BCED18651}">
      <dgm:prSet/>
      <dgm:spPr/>
      <dgm:t>
        <a:bodyPr/>
        <a:lstStyle/>
        <a:p>
          <a:pPr latinLnBrk="1"/>
          <a:endParaRPr lang="ko-KR" altLang="en-US" b="1"/>
        </a:p>
      </dgm:t>
    </dgm:pt>
    <dgm:pt modelId="{4DF6CAF3-9F9D-484D-A98F-343578ED9FE7}" type="pres">
      <dgm:prSet presAssocID="{596C8253-677D-4134-8080-A3FC9FB40C0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12F76CD-8D69-4EA5-B97E-0DEFD203131E}" type="pres">
      <dgm:prSet presAssocID="{171DD6F6-A12E-4B02-AE4C-C564BA82FB39}" presName="parentText" presStyleLbl="node1" presStyleIdx="0" presStyleCnt="2" custScaleY="6134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D9341B3-B753-4C54-9C3F-9A43E38C3751}" type="pres">
      <dgm:prSet presAssocID="{171DD6F6-A12E-4B02-AE4C-C564BA82FB39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405E57A-CDEA-45A6-B83E-46742238CB15}" type="pres">
      <dgm:prSet presAssocID="{2E256E37-D67D-461B-B89A-36D84237DB0A}" presName="parentText" presStyleLbl="node1" presStyleIdx="1" presStyleCnt="2" custScaleY="67794" custLinFactNeighborX="144" custLinFactNeighborY="841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18ABBD-73F4-41A5-89DB-5F0FBD2AA051}" type="pres">
      <dgm:prSet presAssocID="{2E256E37-D67D-461B-B89A-36D84237DB0A}" presName="childText" presStyleLbl="revTx" presStyleIdx="1" presStyleCnt="2" custLinFactNeighborY="1212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B26D5B0-43F1-4915-88F2-6EB3F4C1871F}" type="presOf" srcId="{2E256E37-D67D-461B-B89A-36D84237DB0A}" destId="{9405E57A-CDEA-45A6-B83E-46742238CB15}" srcOrd="0" destOrd="0" presId="urn:microsoft.com/office/officeart/2005/8/layout/vList2"/>
    <dgm:cxn modelId="{62A22E35-4BC8-46CD-B2C3-2062F570D78F}" type="presOf" srcId="{576C8176-98D5-4484-AC49-B28053FE63D9}" destId="{AD9341B3-B753-4C54-9C3F-9A43E38C3751}" srcOrd="0" destOrd="1" presId="urn:microsoft.com/office/officeart/2005/8/layout/vList2"/>
    <dgm:cxn modelId="{5A471D70-C96C-4321-B254-3F147258267A}" type="presOf" srcId="{F6938214-F4C2-46B4-9C37-8B4283AFE547}" destId="{7218ABBD-73F4-41A5-89DB-5F0FBD2AA051}" srcOrd="0" destOrd="2" presId="urn:microsoft.com/office/officeart/2005/8/layout/vList2"/>
    <dgm:cxn modelId="{358102C3-4A39-492E-B946-223BCED18651}" srcId="{2E256E37-D67D-461B-B89A-36D84237DB0A}" destId="{BB5890BD-F58D-4188-BB57-1611618491EE}" srcOrd="1" destOrd="0" parTransId="{C91C3971-BC47-41CD-8104-F90214257EB0}" sibTransId="{32497D79-AA8A-49F2-B4C2-DBD5397EC8E3}"/>
    <dgm:cxn modelId="{751A9964-1305-44C8-BB91-3C828BFE23D7}" type="presOf" srcId="{BB5890BD-F58D-4188-BB57-1611618491EE}" destId="{7218ABBD-73F4-41A5-89DB-5F0FBD2AA051}" srcOrd="0" destOrd="1" presId="urn:microsoft.com/office/officeart/2005/8/layout/vList2"/>
    <dgm:cxn modelId="{A624AFAA-CB26-4A25-8A3A-65AEFC18F3A0}" srcId="{2E256E37-D67D-461B-B89A-36D84237DB0A}" destId="{F6938214-F4C2-46B4-9C37-8B4283AFE547}" srcOrd="2" destOrd="0" parTransId="{CBEF1B76-B810-4405-97EB-427B460007CF}" sibTransId="{9345F881-5211-486C-9BFC-9B80584D7E73}"/>
    <dgm:cxn modelId="{46495173-F44F-451D-9CBB-1CAF8C6A87E7}" type="presOf" srcId="{053814D9-8E95-4D30-A39B-0CB6C72D2268}" destId="{AD9341B3-B753-4C54-9C3F-9A43E38C3751}" srcOrd="0" destOrd="0" presId="urn:microsoft.com/office/officeart/2005/8/layout/vList2"/>
    <dgm:cxn modelId="{0DE435E5-E70A-4798-B28C-1F8237E2B4EE}" type="presOf" srcId="{171DD6F6-A12E-4B02-AE4C-C564BA82FB39}" destId="{212F76CD-8D69-4EA5-B97E-0DEFD203131E}" srcOrd="0" destOrd="0" presId="urn:microsoft.com/office/officeart/2005/8/layout/vList2"/>
    <dgm:cxn modelId="{8D17E055-22D8-483B-B008-2BA3D0F782DE}" srcId="{171DD6F6-A12E-4B02-AE4C-C564BA82FB39}" destId="{576C8176-98D5-4484-AC49-B28053FE63D9}" srcOrd="1" destOrd="0" parTransId="{8FD05BE3-034B-4716-A1F4-D2B46A0E3541}" sibTransId="{F22D7D95-D421-48C3-B232-85CE11CD7C4F}"/>
    <dgm:cxn modelId="{29042F18-E5A8-409D-91CA-11D84719E49C}" type="presOf" srcId="{596C8253-677D-4134-8080-A3FC9FB40C09}" destId="{4DF6CAF3-9F9D-484D-A98F-343578ED9FE7}" srcOrd="0" destOrd="0" presId="urn:microsoft.com/office/officeart/2005/8/layout/vList2"/>
    <dgm:cxn modelId="{47569E2F-1371-4CF2-A3C2-40A3744A8439}" type="presOf" srcId="{4E8A85F6-F602-40B1-AFB4-837DC4E4F387}" destId="{7218ABBD-73F4-41A5-89DB-5F0FBD2AA051}" srcOrd="0" destOrd="0" presId="urn:microsoft.com/office/officeart/2005/8/layout/vList2"/>
    <dgm:cxn modelId="{AAA52ABB-AAF6-4187-8257-E1EB33B8854B}" srcId="{596C8253-677D-4134-8080-A3FC9FB40C09}" destId="{2E256E37-D67D-461B-B89A-36D84237DB0A}" srcOrd="1" destOrd="0" parTransId="{D4BF7A32-7856-4EA9-9E3C-3F5F31E95C01}" sibTransId="{B2B196B2-B123-4A81-B341-1BB0F218F4EE}"/>
    <dgm:cxn modelId="{A8C934FB-DE99-4679-8FC3-10E9E433B289}" srcId="{596C8253-677D-4134-8080-A3FC9FB40C09}" destId="{171DD6F6-A12E-4B02-AE4C-C564BA82FB39}" srcOrd="0" destOrd="0" parTransId="{4A24778B-F6FA-4619-9828-88B6973F4E9F}" sibTransId="{98DA9F90-3738-4D06-BCD3-7F9B109CA59B}"/>
    <dgm:cxn modelId="{C01288F3-E19B-4E49-8391-CC50DCFA335C}" srcId="{171DD6F6-A12E-4B02-AE4C-C564BA82FB39}" destId="{053814D9-8E95-4D30-A39B-0CB6C72D2268}" srcOrd="0" destOrd="0" parTransId="{AE46FFDE-3E7B-4E8F-B698-237EA4539BA3}" sibTransId="{E53A01BD-43DF-4AD7-B671-E2D09113460F}"/>
    <dgm:cxn modelId="{00673540-BDFF-4EA7-882F-F698BCFA4C01}" srcId="{2E256E37-D67D-461B-B89A-36D84237DB0A}" destId="{4E8A85F6-F602-40B1-AFB4-837DC4E4F387}" srcOrd="0" destOrd="0" parTransId="{A2A0D7C4-2476-4FFF-8FF1-E8DFB61949DF}" sibTransId="{53962DE3-4B9A-4950-8F05-9483E3AF5AC5}"/>
    <dgm:cxn modelId="{AFCDEDA0-F3A7-4F34-A1BD-9DAA079BE1EB}" type="presParOf" srcId="{4DF6CAF3-9F9D-484D-A98F-343578ED9FE7}" destId="{212F76CD-8D69-4EA5-B97E-0DEFD203131E}" srcOrd="0" destOrd="0" presId="urn:microsoft.com/office/officeart/2005/8/layout/vList2"/>
    <dgm:cxn modelId="{2DC55B17-08FC-48A2-86B9-3B8A51883340}" type="presParOf" srcId="{4DF6CAF3-9F9D-484D-A98F-343578ED9FE7}" destId="{AD9341B3-B753-4C54-9C3F-9A43E38C3751}" srcOrd="1" destOrd="0" presId="urn:microsoft.com/office/officeart/2005/8/layout/vList2"/>
    <dgm:cxn modelId="{03D1C229-0D18-46DF-9614-CE91681D3A1B}" type="presParOf" srcId="{4DF6CAF3-9F9D-484D-A98F-343578ED9FE7}" destId="{9405E57A-CDEA-45A6-B83E-46742238CB15}" srcOrd="2" destOrd="0" presId="urn:microsoft.com/office/officeart/2005/8/layout/vList2"/>
    <dgm:cxn modelId="{0D18EB4C-BE1A-43AF-909F-6828B25B85C3}" type="presParOf" srcId="{4DF6CAF3-9F9D-484D-A98F-343578ED9FE7}" destId="{7218ABBD-73F4-41A5-89DB-5F0FBD2AA05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3186754-EC16-44F1-BB35-E19A761B195C}" type="doc">
      <dgm:prSet loTypeId="urn:microsoft.com/office/officeart/2005/8/layout/bList2" loCatId="picture" qsTypeId="urn:microsoft.com/office/officeart/2005/8/quickstyle/simple3" qsCatId="simple" csTypeId="urn:microsoft.com/office/officeart/2005/8/colors/accent1_2" csCatId="accent1" phldr="1"/>
      <dgm:spPr/>
    </dgm:pt>
    <dgm:pt modelId="{90FB1B03-8952-4D23-ADBF-34F604FFB8AE}">
      <dgm:prSet phldrT="[텍스트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latinLnBrk="1"/>
          <a:r>
            <a:rPr lang="ko-KR" altLang="en-US" sz="2800" b="1" dirty="0"/>
            <a:t>뉴스 미디어 가이드라인</a:t>
          </a:r>
          <a:r>
            <a:rPr lang="en-US" altLang="ko-KR" sz="2800" b="1" dirty="0"/>
            <a:t>(Media Guidelines – News)</a:t>
          </a:r>
          <a:r>
            <a:rPr lang="ko-KR" altLang="en-US" sz="3200" dirty="0"/>
            <a:t> </a:t>
          </a:r>
        </a:p>
      </dgm:t>
    </dgm:pt>
    <dgm:pt modelId="{41F6DAA5-6951-459D-92EE-B80354ED9FED}" type="parTrans" cxnId="{2C0450B0-C961-4DAE-AFA4-D3C45DE56891}">
      <dgm:prSet/>
      <dgm:spPr/>
      <dgm:t>
        <a:bodyPr/>
        <a:lstStyle/>
        <a:p>
          <a:pPr latinLnBrk="1"/>
          <a:endParaRPr lang="ko-KR" altLang="en-US"/>
        </a:p>
      </dgm:t>
    </dgm:pt>
    <dgm:pt modelId="{D38D3127-61AB-4BB1-8D3F-F9257B9FBFAA}" type="sibTrans" cxnId="{2C0450B0-C961-4DAE-AFA4-D3C45DE56891}">
      <dgm:prSet/>
      <dgm:spPr/>
      <dgm:t>
        <a:bodyPr/>
        <a:lstStyle/>
        <a:p>
          <a:pPr latinLnBrk="1"/>
          <a:endParaRPr lang="ko-KR" altLang="en-US"/>
        </a:p>
      </dgm:t>
    </dgm:pt>
    <dgm:pt modelId="{6EF4F4C7-59D2-495A-8B7F-A5F7BFF303D8}">
      <dgm:prSet custT="1"/>
      <dgm:spPr/>
      <dgm:t>
        <a:bodyPr/>
        <a:lstStyle/>
        <a:p>
          <a:pPr latinLnBrk="1"/>
          <a:r>
            <a:rPr lang="ko-KR" altLang="en-US" sz="1600" b="1" dirty="0"/>
            <a:t>정신건강 문제를 가진 사람들에 대한 차별을 없애고자 하는 영국 </a:t>
          </a:r>
          <a:r>
            <a:rPr lang="ko-KR" altLang="en-US" sz="1600" b="1" dirty="0" err="1"/>
            <a:t>보건국에서</a:t>
          </a:r>
          <a:r>
            <a:rPr lang="ko-KR" altLang="en-US" sz="1600" b="1" dirty="0"/>
            <a:t> 지원하는 정신보건 프로그램 </a:t>
          </a:r>
          <a:r>
            <a:rPr lang="en-US" altLang="ko-KR" sz="1600" b="1" dirty="0"/>
            <a:t>'Time to Change’</a:t>
          </a:r>
          <a:r>
            <a:rPr lang="ko-KR" altLang="en-US" sz="1600" b="1" dirty="0"/>
            <a:t>로 </a:t>
          </a:r>
          <a:r>
            <a:rPr lang="ko-KR" altLang="en-US" sz="1600" b="1" dirty="0">
              <a:solidFill>
                <a:srgbClr val="FF0000"/>
              </a:solidFill>
            </a:rPr>
            <a:t>정신질환자에 관한 보도를 할 때 언론의 준수사항</a:t>
          </a:r>
          <a:r>
            <a:rPr lang="ko-KR" altLang="en-US" sz="1600" b="1" dirty="0"/>
            <a:t>을 제안</a:t>
          </a:r>
        </a:p>
      </dgm:t>
    </dgm:pt>
    <dgm:pt modelId="{61326BD8-EC78-413D-A55D-1F634E668DD2}" type="parTrans" cxnId="{D0EE197B-0B63-4138-A73C-7457A11D7809}">
      <dgm:prSet/>
      <dgm:spPr/>
      <dgm:t>
        <a:bodyPr/>
        <a:lstStyle/>
        <a:p>
          <a:pPr latinLnBrk="1"/>
          <a:endParaRPr lang="ko-KR" altLang="en-US"/>
        </a:p>
      </dgm:t>
    </dgm:pt>
    <dgm:pt modelId="{4C529515-054B-4A26-8275-240831ABFA42}" type="sibTrans" cxnId="{D0EE197B-0B63-4138-A73C-7457A11D7809}">
      <dgm:prSet/>
      <dgm:spPr/>
      <dgm:t>
        <a:bodyPr/>
        <a:lstStyle/>
        <a:p>
          <a:pPr latinLnBrk="1"/>
          <a:endParaRPr lang="ko-KR" altLang="en-US"/>
        </a:p>
      </dgm:t>
    </dgm:pt>
    <dgm:pt modelId="{793579F9-0A4E-4AA2-80C7-81395124C652}">
      <dgm:prSet custT="1"/>
      <dgm:spPr/>
      <dgm:t>
        <a:bodyPr/>
        <a:lstStyle/>
        <a:p>
          <a:pPr latinLnBrk="1"/>
          <a:r>
            <a:rPr lang="en-US" altLang="ko-KR" sz="1600" b="1" dirty="0"/>
            <a:t>'</a:t>
          </a:r>
          <a:r>
            <a:rPr lang="ko-KR" altLang="en-US" sz="1600" b="1" dirty="0" err="1"/>
            <a:t>조현병</a:t>
          </a:r>
          <a:r>
            <a:rPr lang="ko-KR" altLang="en-US" sz="1600" b="1" dirty="0"/>
            <a:t> 환자</a:t>
          </a:r>
          <a:r>
            <a:rPr lang="en-US" altLang="ko-KR" sz="1600" b="1" dirty="0"/>
            <a:t>'</a:t>
          </a:r>
          <a:r>
            <a:rPr lang="ko-KR" altLang="en-US" sz="1600" b="1" dirty="0"/>
            <a:t>나 </a:t>
          </a:r>
          <a:r>
            <a:rPr lang="en-US" altLang="ko-KR" sz="1600" b="1" dirty="0"/>
            <a:t>'</a:t>
          </a:r>
          <a:r>
            <a:rPr lang="ko-KR" altLang="en-US" sz="1600" b="1" dirty="0"/>
            <a:t>우울증 환자</a:t>
          </a:r>
          <a:r>
            <a:rPr lang="en-US" altLang="ko-KR" sz="1600" b="1" dirty="0"/>
            <a:t>'</a:t>
          </a:r>
          <a:r>
            <a:rPr lang="ko-KR" altLang="en-US" sz="1600" b="1" dirty="0"/>
            <a:t>가 아니라 </a:t>
          </a:r>
          <a:r>
            <a:rPr lang="en-US" altLang="ko-KR" sz="1600" b="1" dirty="0"/>
            <a:t>'~</a:t>
          </a:r>
          <a:r>
            <a:rPr lang="ko-KR" altLang="en-US" sz="1600" b="1" dirty="0"/>
            <a:t>로 진단받은</a:t>
          </a:r>
          <a:r>
            <a:rPr lang="en-US" altLang="ko-KR" sz="1600" b="1" dirty="0"/>
            <a:t>', '~</a:t>
          </a:r>
          <a:r>
            <a:rPr lang="ko-KR" altLang="en-US" sz="1600" b="1" dirty="0"/>
            <a:t>을 경험하고 있는</a:t>
          </a:r>
          <a:r>
            <a:rPr lang="en-US" altLang="ko-KR" sz="1600" b="1" dirty="0"/>
            <a:t>', '~</a:t>
          </a:r>
          <a:r>
            <a:rPr lang="ko-KR" altLang="en-US" sz="1600" b="1" dirty="0"/>
            <a:t>에 대해 치료받고 있는</a:t>
          </a:r>
          <a:r>
            <a:rPr lang="en-US" altLang="ko-KR" sz="1600" b="1" dirty="0"/>
            <a:t>' </a:t>
          </a:r>
          <a:r>
            <a:rPr lang="ko-KR" altLang="en-US" sz="1600" b="1" dirty="0"/>
            <a:t>등의 표현을 써서 정신질환 그 자체가 질환을 가진 사람을 규정하지 않도록 할 것</a:t>
          </a:r>
        </a:p>
      </dgm:t>
    </dgm:pt>
    <dgm:pt modelId="{4A083EF9-4D3A-495E-9B16-B2A2022BAFB2}" type="parTrans" cxnId="{7F72B448-76D3-4630-B071-5F882309A41A}">
      <dgm:prSet/>
      <dgm:spPr/>
      <dgm:t>
        <a:bodyPr/>
        <a:lstStyle/>
        <a:p>
          <a:pPr latinLnBrk="1"/>
          <a:endParaRPr lang="ko-KR" altLang="en-US"/>
        </a:p>
      </dgm:t>
    </dgm:pt>
    <dgm:pt modelId="{0247ED90-63BA-4F15-8986-C81800887214}" type="sibTrans" cxnId="{7F72B448-76D3-4630-B071-5F882309A41A}">
      <dgm:prSet/>
      <dgm:spPr/>
      <dgm:t>
        <a:bodyPr/>
        <a:lstStyle/>
        <a:p>
          <a:pPr latinLnBrk="1"/>
          <a:endParaRPr lang="ko-KR" altLang="en-US"/>
        </a:p>
      </dgm:t>
    </dgm:pt>
    <dgm:pt modelId="{A1CACCCC-60B9-4658-85B0-D05BDC9DA8C1}">
      <dgm:prSet custT="1"/>
      <dgm:spPr/>
      <dgm:t>
        <a:bodyPr/>
        <a:lstStyle/>
        <a:p>
          <a:pPr latinLnBrk="1"/>
          <a:r>
            <a:rPr lang="ko-KR" altLang="en-US" sz="1600" b="1" dirty="0"/>
            <a:t>기사에 등장하는 사람에게 정신질환이 있다는 것을 보도하는 것이 </a:t>
          </a:r>
          <a:r>
            <a:rPr lang="ko-KR" altLang="en-US" sz="1600" b="1" dirty="0">
              <a:solidFill>
                <a:srgbClr val="FF0000"/>
              </a:solidFill>
            </a:rPr>
            <a:t>적절한지 고려</a:t>
          </a:r>
          <a:r>
            <a:rPr lang="ko-KR" altLang="en-US" sz="1600" b="1" dirty="0"/>
            <a:t>할 것</a:t>
          </a:r>
        </a:p>
      </dgm:t>
    </dgm:pt>
    <dgm:pt modelId="{596E4529-7CE8-49F3-B6EE-262CE30E6453}" type="parTrans" cxnId="{9BE88542-926E-43CA-9BA6-ECB7DD6C3079}">
      <dgm:prSet/>
      <dgm:spPr/>
      <dgm:t>
        <a:bodyPr/>
        <a:lstStyle/>
        <a:p>
          <a:pPr latinLnBrk="1"/>
          <a:endParaRPr lang="ko-KR" altLang="en-US"/>
        </a:p>
      </dgm:t>
    </dgm:pt>
    <dgm:pt modelId="{7569066A-A27A-4666-AFA3-D9EB4287C65D}" type="sibTrans" cxnId="{9BE88542-926E-43CA-9BA6-ECB7DD6C3079}">
      <dgm:prSet/>
      <dgm:spPr/>
      <dgm:t>
        <a:bodyPr/>
        <a:lstStyle/>
        <a:p>
          <a:pPr latinLnBrk="1"/>
          <a:endParaRPr lang="ko-KR" altLang="en-US"/>
        </a:p>
      </dgm:t>
    </dgm:pt>
    <dgm:pt modelId="{55AA8298-D060-4FD3-99B3-71898757D595}">
      <dgm:prSet custT="1"/>
      <dgm:spPr/>
      <dgm:t>
        <a:bodyPr/>
        <a:lstStyle/>
        <a:p>
          <a:pPr latinLnBrk="1"/>
          <a:r>
            <a:rPr lang="en-US" altLang="ko-KR" sz="1600" b="1" dirty="0"/>
            <a:t>100% </a:t>
          </a:r>
          <a:r>
            <a:rPr lang="ko-KR" altLang="en-US" sz="1600" b="1" dirty="0"/>
            <a:t>확신 없이 정신건강이 사건의 원인이 될 수 있다는 </a:t>
          </a:r>
          <a:r>
            <a:rPr lang="ko-KR" altLang="en-US" sz="1600" b="1" dirty="0">
              <a:solidFill>
                <a:srgbClr val="FF0000"/>
              </a:solidFill>
            </a:rPr>
            <a:t>추정</a:t>
          </a:r>
          <a:r>
            <a:rPr lang="ko-KR" altLang="en-US" sz="1600" b="1" dirty="0"/>
            <a:t>하거나 전문가를 포함한 증인이나 이웃</a:t>
          </a:r>
          <a:r>
            <a:rPr lang="en-US" altLang="ko-KR" sz="1600" b="1" dirty="0"/>
            <a:t>, </a:t>
          </a:r>
          <a:r>
            <a:rPr lang="ko-KR" altLang="en-US" sz="1600" b="1" dirty="0"/>
            <a:t>기자 자신의 추정으로 정신상태를 기술하지 말 것</a:t>
          </a:r>
        </a:p>
      </dgm:t>
    </dgm:pt>
    <dgm:pt modelId="{7B6FDE84-4082-41BE-89D0-DCEC0277F466}" type="parTrans" cxnId="{E5F6834D-9B15-4C5D-A33F-016BB7625834}">
      <dgm:prSet/>
      <dgm:spPr/>
      <dgm:t>
        <a:bodyPr/>
        <a:lstStyle/>
        <a:p>
          <a:pPr latinLnBrk="1"/>
          <a:endParaRPr lang="ko-KR" altLang="en-US"/>
        </a:p>
      </dgm:t>
    </dgm:pt>
    <dgm:pt modelId="{10DF2CCC-7BF0-42EF-A119-3463E00A0612}" type="sibTrans" cxnId="{E5F6834D-9B15-4C5D-A33F-016BB7625834}">
      <dgm:prSet/>
      <dgm:spPr/>
      <dgm:t>
        <a:bodyPr/>
        <a:lstStyle/>
        <a:p>
          <a:pPr latinLnBrk="1"/>
          <a:endParaRPr lang="ko-KR" altLang="en-US"/>
        </a:p>
      </dgm:t>
    </dgm:pt>
    <dgm:pt modelId="{ACF9CC01-ED4F-46D5-9412-A324D1F6D453}">
      <dgm:prSet custT="1"/>
      <dgm:spPr/>
      <dgm:t>
        <a:bodyPr/>
        <a:lstStyle/>
        <a:p>
          <a:pPr latinLnBrk="1"/>
          <a:r>
            <a:rPr lang="ko-KR" altLang="en-US" sz="1600" b="1" dirty="0"/>
            <a:t>심각한 정신질환을 가진 이들이 폭력 사건에서 </a:t>
          </a:r>
          <a:r>
            <a:rPr lang="ko-KR" altLang="en-US" sz="1600" b="1" dirty="0">
              <a:solidFill>
                <a:srgbClr val="FF0000"/>
              </a:solidFill>
            </a:rPr>
            <a:t>가해자보다 피해자가 될 가능성이 높음을 기억</a:t>
          </a:r>
          <a:r>
            <a:rPr lang="ko-KR" altLang="en-US" sz="1600" b="1" dirty="0"/>
            <a:t>할 것 </a:t>
          </a:r>
        </a:p>
      </dgm:t>
    </dgm:pt>
    <dgm:pt modelId="{79C98C11-8D10-4DA7-B7D2-E2E205A0F89E}" type="parTrans" cxnId="{D25EE45F-B1A1-4BAA-A4F6-BC37012C0EBF}">
      <dgm:prSet/>
      <dgm:spPr/>
      <dgm:t>
        <a:bodyPr/>
        <a:lstStyle/>
        <a:p>
          <a:pPr latinLnBrk="1"/>
          <a:endParaRPr lang="ko-KR" altLang="en-US"/>
        </a:p>
      </dgm:t>
    </dgm:pt>
    <dgm:pt modelId="{CC37CC9C-BE2D-4F30-A9E4-98F0AAEEAA3F}" type="sibTrans" cxnId="{D25EE45F-B1A1-4BAA-A4F6-BC37012C0EBF}">
      <dgm:prSet/>
      <dgm:spPr/>
      <dgm:t>
        <a:bodyPr/>
        <a:lstStyle/>
        <a:p>
          <a:pPr latinLnBrk="1"/>
          <a:endParaRPr lang="ko-KR" altLang="en-US"/>
        </a:p>
      </dgm:t>
    </dgm:pt>
    <dgm:pt modelId="{47D706BF-8470-4B03-A3B2-B3AEFFE817E1}">
      <dgm:prSet custT="1"/>
      <dgm:spPr/>
      <dgm:t>
        <a:bodyPr/>
        <a:lstStyle/>
        <a:p>
          <a:pPr latinLnBrk="1"/>
          <a:r>
            <a:rPr lang="ko-KR" altLang="en-US" sz="1600" b="1" dirty="0"/>
            <a:t>정신건강 문제에 관한 기사를 쓸 때</a:t>
          </a:r>
          <a:r>
            <a:rPr lang="en-US" altLang="ko-KR" sz="1600" b="1" dirty="0"/>
            <a:t>, </a:t>
          </a:r>
          <a:r>
            <a:rPr lang="ko-KR" altLang="en-US" sz="1600" b="1" dirty="0">
              <a:solidFill>
                <a:srgbClr val="FF0000"/>
              </a:solidFill>
            </a:rPr>
            <a:t>반드시 정신질환을 경험한 사람의 목소리를 담고자 노력</a:t>
          </a:r>
          <a:r>
            <a:rPr lang="ko-KR" altLang="en-US" sz="1600" b="1" dirty="0"/>
            <a:t>해야 한다는 권고 </a:t>
          </a:r>
        </a:p>
      </dgm:t>
    </dgm:pt>
    <dgm:pt modelId="{C40C550B-67A3-4A2F-AEFC-E32A80CD1597}" type="parTrans" cxnId="{853FE003-D4C9-4C54-97EA-62F28D146E05}">
      <dgm:prSet/>
      <dgm:spPr/>
      <dgm:t>
        <a:bodyPr/>
        <a:lstStyle/>
        <a:p>
          <a:pPr latinLnBrk="1"/>
          <a:endParaRPr lang="ko-KR" altLang="en-US"/>
        </a:p>
      </dgm:t>
    </dgm:pt>
    <dgm:pt modelId="{E33CF8D1-DEF4-4DFE-8A41-520B757BBED8}" type="sibTrans" cxnId="{853FE003-D4C9-4C54-97EA-62F28D146E05}">
      <dgm:prSet/>
      <dgm:spPr/>
      <dgm:t>
        <a:bodyPr/>
        <a:lstStyle/>
        <a:p>
          <a:pPr latinLnBrk="1"/>
          <a:endParaRPr lang="ko-KR" altLang="en-US"/>
        </a:p>
      </dgm:t>
    </dgm:pt>
    <dgm:pt modelId="{B108A6AF-CF7D-4FD3-B66C-722175C853E0}" type="pres">
      <dgm:prSet presAssocID="{73186754-EC16-44F1-BB35-E19A761B195C}" presName="diagram" presStyleCnt="0">
        <dgm:presLayoutVars>
          <dgm:dir/>
          <dgm:animLvl val="lvl"/>
          <dgm:resizeHandles val="exact"/>
        </dgm:presLayoutVars>
      </dgm:prSet>
      <dgm:spPr/>
    </dgm:pt>
    <dgm:pt modelId="{90F366CA-2648-4FBB-85CB-3F3DF8326544}" type="pres">
      <dgm:prSet presAssocID="{90FB1B03-8952-4D23-ADBF-34F604FFB8AE}" presName="compNode" presStyleCnt="0"/>
      <dgm:spPr/>
    </dgm:pt>
    <dgm:pt modelId="{1C73A3B5-2826-46C9-B8D1-4FC9029B6B98}" type="pres">
      <dgm:prSet presAssocID="{90FB1B03-8952-4D23-ADBF-34F604FFB8AE}" presName="childRect" presStyleLbl="bgAcc1" presStyleIdx="0" presStyleCnt="1" custScaleX="243738" custScaleY="119576" custLinFactNeighborX="-1030" custLinFactNeighborY="-13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56BC916-07F5-482D-BD14-98267302AD88}" type="pres">
      <dgm:prSet presAssocID="{90FB1B03-8952-4D23-ADBF-34F604FFB8AE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1FAF6BB-5E35-4437-856A-C31BC5AC09E5}" type="pres">
      <dgm:prSet presAssocID="{90FB1B03-8952-4D23-ADBF-34F604FFB8AE}" presName="parentRect" presStyleLbl="alignNode1" presStyleIdx="0" presStyleCnt="1" custScaleX="243995" custLinFactNeighborX="-1096" custLinFactNeighborY="17765"/>
      <dgm:spPr/>
      <dgm:t>
        <a:bodyPr/>
        <a:lstStyle/>
        <a:p>
          <a:pPr latinLnBrk="1"/>
          <a:endParaRPr lang="ko-KR" altLang="en-US"/>
        </a:p>
      </dgm:t>
    </dgm:pt>
    <dgm:pt modelId="{8EAA3BD5-BF8A-4553-9276-CD1B6F277339}" type="pres">
      <dgm:prSet presAssocID="{90FB1B03-8952-4D23-ADBF-34F604FFB8AE}" presName="adorn" presStyleLbl="fgAccFollowNode1" presStyleIdx="0" presStyleCnt="1" custLinFactX="80859" custLinFactNeighborX="100000" custLinFactNeighborY="-284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9000" r="-49000"/>
          </a:stretch>
        </a:blipFill>
      </dgm:spPr>
    </dgm:pt>
  </dgm:ptLst>
  <dgm:cxnLst>
    <dgm:cxn modelId="{6D2D425E-0F7C-4D5A-9666-D0C184622EFF}" type="presOf" srcId="{A1CACCCC-60B9-4658-85B0-D05BDC9DA8C1}" destId="{1C73A3B5-2826-46C9-B8D1-4FC9029B6B98}" srcOrd="0" destOrd="1" presId="urn:microsoft.com/office/officeart/2005/8/layout/bList2"/>
    <dgm:cxn modelId="{9BE88542-926E-43CA-9BA6-ECB7DD6C3079}" srcId="{90FB1B03-8952-4D23-ADBF-34F604FFB8AE}" destId="{A1CACCCC-60B9-4658-85B0-D05BDC9DA8C1}" srcOrd="1" destOrd="0" parTransId="{596E4529-7CE8-49F3-B6EE-262CE30E6453}" sibTransId="{7569066A-A27A-4666-AFA3-D9EB4287C65D}"/>
    <dgm:cxn modelId="{F92BA8B8-54A2-4B80-893C-AFFD6617ACA3}" type="presOf" srcId="{6EF4F4C7-59D2-495A-8B7F-A5F7BFF303D8}" destId="{1C73A3B5-2826-46C9-B8D1-4FC9029B6B98}" srcOrd="0" destOrd="0" presId="urn:microsoft.com/office/officeart/2005/8/layout/bList2"/>
    <dgm:cxn modelId="{D0EE197B-0B63-4138-A73C-7457A11D7809}" srcId="{90FB1B03-8952-4D23-ADBF-34F604FFB8AE}" destId="{6EF4F4C7-59D2-495A-8B7F-A5F7BFF303D8}" srcOrd="0" destOrd="0" parTransId="{61326BD8-EC78-413D-A55D-1F634E668DD2}" sibTransId="{4C529515-054B-4A26-8275-240831ABFA42}"/>
    <dgm:cxn modelId="{8BCA6277-6092-404B-B053-AE9CDBE80E2A}" type="presOf" srcId="{90FB1B03-8952-4D23-ADBF-34F604FFB8AE}" destId="{81FAF6BB-5E35-4437-856A-C31BC5AC09E5}" srcOrd="1" destOrd="0" presId="urn:microsoft.com/office/officeart/2005/8/layout/bList2"/>
    <dgm:cxn modelId="{7F72B448-76D3-4630-B071-5F882309A41A}" srcId="{90FB1B03-8952-4D23-ADBF-34F604FFB8AE}" destId="{793579F9-0A4E-4AA2-80C7-81395124C652}" srcOrd="4" destOrd="0" parTransId="{4A083EF9-4D3A-495E-9B16-B2A2022BAFB2}" sibTransId="{0247ED90-63BA-4F15-8986-C81800887214}"/>
    <dgm:cxn modelId="{D25EE45F-B1A1-4BAA-A4F6-BC37012C0EBF}" srcId="{90FB1B03-8952-4D23-ADBF-34F604FFB8AE}" destId="{ACF9CC01-ED4F-46D5-9412-A324D1F6D453}" srcOrd="3" destOrd="0" parTransId="{79C98C11-8D10-4DA7-B7D2-E2E205A0F89E}" sibTransId="{CC37CC9C-BE2D-4F30-A9E4-98F0AAEEAA3F}"/>
    <dgm:cxn modelId="{FC6F5986-CB45-4A99-AB55-6CD7A0D0F7E4}" type="presOf" srcId="{55AA8298-D060-4FD3-99B3-71898757D595}" destId="{1C73A3B5-2826-46C9-B8D1-4FC9029B6B98}" srcOrd="0" destOrd="2" presId="urn:microsoft.com/office/officeart/2005/8/layout/bList2"/>
    <dgm:cxn modelId="{2C0450B0-C961-4DAE-AFA4-D3C45DE56891}" srcId="{73186754-EC16-44F1-BB35-E19A761B195C}" destId="{90FB1B03-8952-4D23-ADBF-34F604FFB8AE}" srcOrd="0" destOrd="0" parTransId="{41F6DAA5-6951-459D-92EE-B80354ED9FED}" sibTransId="{D38D3127-61AB-4BB1-8D3F-F9257B9FBFAA}"/>
    <dgm:cxn modelId="{8F44B6BC-DD1E-4D3D-AA0C-45D1ACB6F698}" type="presOf" srcId="{73186754-EC16-44F1-BB35-E19A761B195C}" destId="{B108A6AF-CF7D-4FD3-B66C-722175C853E0}" srcOrd="0" destOrd="0" presId="urn:microsoft.com/office/officeart/2005/8/layout/bList2"/>
    <dgm:cxn modelId="{BC9B24D2-9908-4A8B-9598-BCA4C3203D4F}" type="presOf" srcId="{793579F9-0A4E-4AA2-80C7-81395124C652}" destId="{1C73A3B5-2826-46C9-B8D1-4FC9029B6B98}" srcOrd="0" destOrd="4" presId="urn:microsoft.com/office/officeart/2005/8/layout/bList2"/>
    <dgm:cxn modelId="{853FE003-D4C9-4C54-97EA-62F28D146E05}" srcId="{90FB1B03-8952-4D23-ADBF-34F604FFB8AE}" destId="{47D706BF-8470-4B03-A3B2-B3AEFFE817E1}" srcOrd="5" destOrd="0" parTransId="{C40C550B-67A3-4A2F-AEFC-E32A80CD1597}" sibTransId="{E33CF8D1-DEF4-4DFE-8A41-520B757BBED8}"/>
    <dgm:cxn modelId="{9CFD1E47-68AC-4E15-A7C1-D913C5650407}" type="presOf" srcId="{ACF9CC01-ED4F-46D5-9412-A324D1F6D453}" destId="{1C73A3B5-2826-46C9-B8D1-4FC9029B6B98}" srcOrd="0" destOrd="3" presId="urn:microsoft.com/office/officeart/2005/8/layout/bList2"/>
    <dgm:cxn modelId="{019E7D86-033D-4F0F-8FA6-2D223BF35A12}" type="presOf" srcId="{90FB1B03-8952-4D23-ADBF-34F604FFB8AE}" destId="{E56BC916-07F5-482D-BD14-98267302AD88}" srcOrd="0" destOrd="0" presId="urn:microsoft.com/office/officeart/2005/8/layout/bList2"/>
    <dgm:cxn modelId="{E4D7A0FA-FF8B-4FA6-8F69-2CB9FFEEB3D0}" type="presOf" srcId="{47D706BF-8470-4B03-A3B2-B3AEFFE817E1}" destId="{1C73A3B5-2826-46C9-B8D1-4FC9029B6B98}" srcOrd="0" destOrd="5" presId="urn:microsoft.com/office/officeart/2005/8/layout/bList2"/>
    <dgm:cxn modelId="{E5F6834D-9B15-4C5D-A33F-016BB7625834}" srcId="{90FB1B03-8952-4D23-ADBF-34F604FFB8AE}" destId="{55AA8298-D060-4FD3-99B3-71898757D595}" srcOrd="2" destOrd="0" parTransId="{7B6FDE84-4082-41BE-89D0-DCEC0277F466}" sibTransId="{10DF2CCC-7BF0-42EF-A119-3463E00A0612}"/>
    <dgm:cxn modelId="{A5B45926-F69B-4FA8-8CD1-5F11F85D5EBE}" type="presParOf" srcId="{B108A6AF-CF7D-4FD3-B66C-722175C853E0}" destId="{90F366CA-2648-4FBB-85CB-3F3DF8326544}" srcOrd="0" destOrd="0" presId="urn:microsoft.com/office/officeart/2005/8/layout/bList2"/>
    <dgm:cxn modelId="{81909449-07A0-4B23-BDB3-E4BC8EDB3DC3}" type="presParOf" srcId="{90F366CA-2648-4FBB-85CB-3F3DF8326544}" destId="{1C73A3B5-2826-46C9-B8D1-4FC9029B6B98}" srcOrd="0" destOrd="0" presId="urn:microsoft.com/office/officeart/2005/8/layout/bList2"/>
    <dgm:cxn modelId="{B129AA4F-D867-466B-8887-18DC949698BD}" type="presParOf" srcId="{90F366CA-2648-4FBB-85CB-3F3DF8326544}" destId="{E56BC916-07F5-482D-BD14-98267302AD88}" srcOrd="1" destOrd="0" presId="urn:microsoft.com/office/officeart/2005/8/layout/bList2"/>
    <dgm:cxn modelId="{614D5371-6017-4811-AEFA-7A043CCEB3FB}" type="presParOf" srcId="{90F366CA-2648-4FBB-85CB-3F3DF8326544}" destId="{81FAF6BB-5E35-4437-856A-C31BC5AC09E5}" srcOrd="2" destOrd="0" presId="urn:microsoft.com/office/officeart/2005/8/layout/bList2"/>
    <dgm:cxn modelId="{A6BEB900-3305-40C1-ABEB-DD9F5D091DD8}" type="presParOf" srcId="{90F366CA-2648-4FBB-85CB-3F3DF8326544}" destId="{8EAA3BD5-BF8A-4553-9276-CD1B6F277339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D8D7F2E-195E-42FA-B84A-E419715A916F}" type="doc">
      <dgm:prSet loTypeId="urn:microsoft.com/office/officeart/2005/8/layout/hProcess4" loCatId="process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pPr latinLnBrk="1"/>
          <a:endParaRPr lang="ko-KR" altLang="en-US"/>
        </a:p>
      </dgm:t>
    </dgm:pt>
    <dgm:pt modelId="{BA8B0361-821B-461F-B98B-450851617390}">
      <dgm:prSet phldrT="[텍스트]" custT="1"/>
      <dgm:spPr/>
      <dgm:t>
        <a:bodyPr/>
        <a:lstStyle/>
        <a:p>
          <a:pPr latinLnBrk="1"/>
          <a:endParaRPr lang="en-US" altLang="ko-KR" sz="1600" dirty="0"/>
        </a:p>
        <a:p>
          <a:pPr latinLnBrk="1"/>
          <a:r>
            <a:rPr lang="ko-KR" altLang="en-US" sz="1600" b="1" dirty="0"/>
            <a:t>전문가 연결 확대</a:t>
          </a:r>
          <a:endParaRPr lang="en-US" altLang="ko-KR" sz="1600" b="1" dirty="0"/>
        </a:p>
        <a:p>
          <a:pPr latinLnBrk="1"/>
          <a:endParaRPr lang="ko-KR" altLang="en-US" sz="1400" dirty="0"/>
        </a:p>
      </dgm:t>
    </dgm:pt>
    <dgm:pt modelId="{71A260DE-19A4-4F06-B38D-166797B2D3EE}" type="parTrans" cxnId="{5115FCA3-91B2-46FA-9EBC-5FDA7F3352A6}">
      <dgm:prSet/>
      <dgm:spPr/>
      <dgm:t>
        <a:bodyPr/>
        <a:lstStyle/>
        <a:p>
          <a:pPr latinLnBrk="1"/>
          <a:endParaRPr lang="ko-KR" altLang="en-US"/>
        </a:p>
      </dgm:t>
    </dgm:pt>
    <dgm:pt modelId="{4261120A-E7FF-4030-AA34-F9E8DA4E26E1}" type="sibTrans" cxnId="{5115FCA3-91B2-46FA-9EBC-5FDA7F3352A6}">
      <dgm:prSet/>
      <dgm:spPr/>
      <dgm:t>
        <a:bodyPr/>
        <a:lstStyle/>
        <a:p>
          <a:pPr latinLnBrk="1"/>
          <a:endParaRPr lang="ko-KR" altLang="en-US"/>
        </a:p>
      </dgm:t>
    </dgm:pt>
    <dgm:pt modelId="{616998A0-7158-49C0-BACD-0DA21EF090E6}">
      <dgm:prSet phldrT="[텍스트]" custT="1"/>
      <dgm:spPr/>
      <dgm:t>
        <a:bodyPr/>
        <a:lstStyle/>
        <a:p>
          <a:pPr latinLnBrk="1"/>
          <a:r>
            <a:rPr lang="en-US" altLang="ko-KR" sz="1600" b="1" dirty="0"/>
            <a:t>Mental Health Court </a:t>
          </a:r>
          <a:endParaRPr lang="ko-KR" altLang="en-US" sz="1600" b="1" dirty="0"/>
        </a:p>
      </dgm:t>
    </dgm:pt>
    <dgm:pt modelId="{A25798BF-8F78-487F-93F8-C4FE8DBAA5B0}" type="parTrans" cxnId="{39933C46-28DE-4553-8432-5AEC8A93C26B}">
      <dgm:prSet/>
      <dgm:spPr/>
      <dgm:t>
        <a:bodyPr/>
        <a:lstStyle/>
        <a:p>
          <a:pPr latinLnBrk="1"/>
          <a:endParaRPr lang="ko-KR" altLang="en-US"/>
        </a:p>
      </dgm:t>
    </dgm:pt>
    <dgm:pt modelId="{A115D84E-4C83-4D76-8D47-B14AD319ACB4}" type="sibTrans" cxnId="{39933C46-28DE-4553-8432-5AEC8A93C26B}">
      <dgm:prSet/>
      <dgm:spPr/>
      <dgm:t>
        <a:bodyPr/>
        <a:lstStyle/>
        <a:p>
          <a:pPr latinLnBrk="1"/>
          <a:endParaRPr lang="ko-KR" altLang="en-US"/>
        </a:p>
      </dgm:t>
    </dgm:pt>
    <dgm:pt modelId="{85E82764-EBC4-4261-988B-AA3F4F8C9459}">
      <dgm:prSet phldrT="[텍스트]" custT="1"/>
      <dgm:spPr/>
      <dgm:t>
        <a:bodyPr/>
        <a:lstStyle/>
        <a:p>
          <a:pPr latinLnBrk="1"/>
          <a:r>
            <a:rPr lang="ko-KR" altLang="en-US" sz="1600" b="1" dirty="0"/>
            <a:t>정신과 전문의 양성</a:t>
          </a:r>
        </a:p>
      </dgm:t>
    </dgm:pt>
    <dgm:pt modelId="{87C5DE22-CE39-42CD-BF64-958809E13BD3}" type="parTrans" cxnId="{890436E9-CE64-4E5E-8ECB-7EEE53C8BD85}">
      <dgm:prSet/>
      <dgm:spPr/>
      <dgm:t>
        <a:bodyPr/>
        <a:lstStyle/>
        <a:p>
          <a:pPr latinLnBrk="1"/>
          <a:endParaRPr lang="ko-KR" altLang="en-US"/>
        </a:p>
      </dgm:t>
    </dgm:pt>
    <dgm:pt modelId="{A76CCA4D-8DE2-494D-B1AF-B0AD7C1720B7}" type="sibTrans" cxnId="{890436E9-CE64-4E5E-8ECB-7EEE53C8BD85}">
      <dgm:prSet/>
      <dgm:spPr/>
      <dgm:t>
        <a:bodyPr/>
        <a:lstStyle/>
        <a:p>
          <a:pPr latinLnBrk="1"/>
          <a:endParaRPr lang="ko-KR" altLang="en-US"/>
        </a:p>
      </dgm:t>
    </dgm:pt>
    <dgm:pt modelId="{6AE0BD0F-C38A-41A6-8F9E-E3AFAA513544}">
      <dgm:prSet custT="1"/>
      <dgm:spPr/>
      <dgm:t>
        <a:bodyPr/>
        <a:lstStyle/>
        <a:p>
          <a:pPr latinLnBrk="1"/>
          <a:r>
            <a:rPr lang="ko-KR" altLang="en-US" sz="1500" b="1" dirty="0"/>
            <a:t>정신질환자의 인권 만을 중요하다고 강조하여 전문가와 상의하지 않고 지자체</a:t>
          </a:r>
          <a:r>
            <a:rPr lang="en-US" altLang="ko-KR" sz="1500" b="1" dirty="0"/>
            <a:t>, </a:t>
          </a:r>
          <a:r>
            <a:rPr lang="ko-KR" altLang="en-US" sz="1500" b="1" dirty="0"/>
            <a:t>경찰의 권한을 강화하기보다 전문가의 연결이 확대되어야 함</a:t>
          </a:r>
        </a:p>
      </dgm:t>
    </dgm:pt>
    <dgm:pt modelId="{182E475E-D1A5-4272-881B-8E0BA6BE8693}" type="parTrans" cxnId="{54067B21-B05B-41D7-BB6B-5DC106FFBD6E}">
      <dgm:prSet/>
      <dgm:spPr/>
      <dgm:t>
        <a:bodyPr/>
        <a:lstStyle/>
        <a:p>
          <a:pPr latinLnBrk="1"/>
          <a:endParaRPr lang="ko-KR" altLang="en-US"/>
        </a:p>
      </dgm:t>
    </dgm:pt>
    <dgm:pt modelId="{0643E371-6291-45F8-BD87-176E51A5B5C4}" type="sibTrans" cxnId="{54067B21-B05B-41D7-BB6B-5DC106FFBD6E}">
      <dgm:prSet/>
      <dgm:spPr/>
      <dgm:t>
        <a:bodyPr/>
        <a:lstStyle/>
        <a:p>
          <a:pPr latinLnBrk="1"/>
          <a:endParaRPr lang="ko-KR" altLang="en-US"/>
        </a:p>
      </dgm:t>
    </dgm:pt>
    <dgm:pt modelId="{B1058B87-C730-45FA-BE10-DCE3987EC944}">
      <dgm:prSet custT="1"/>
      <dgm:spPr/>
      <dgm:t>
        <a:bodyPr/>
        <a:lstStyle/>
        <a:p>
          <a:pPr algn="l" latinLnBrk="1"/>
          <a:r>
            <a:rPr lang="ko-KR" altLang="en-US" sz="1600" b="1" dirty="0"/>
            <a:t>의사들의 </a:t>
          </a:r>
          <a:r>
            <a:rPr lang="ko-KR" altLang="en-US" sz="1600" b="1" dirty="0" smtClean="0"/>
            <a:t>부족으로 인해 </a:t>
          </a:r>
          <a:r>
            <a:rPr lang="ko-KR" altLang="en-US" sz="1600" b="1" dirty="0"/>
            <a:t>적절한 치료를 </a:t>
          </a:r>
          <a:r>
            <a:rPr lang="ko-KR" altLang="en-US" sz="1600" b="1" dirty="0" smtClean="0"/>
            <a:t>받지 </a:t>
          </a:r>
          <a:r>
            <a:rPr lang="ko-KR" altLang="en-US" sz="1600" b="1" dirty="0"/>
            <a:t>못하는 것을 막기 위해 정신과 </a:t>
          </a:r>
          <a:r>
            <a:rPr lang="ko-KR" altLang="en-US" sz="1600" b="1" dirty="0" smtClean="0"/>
            <a:t>전문의 </a:t>
          </a:r>
          <a:r>
            <a:rPr lang="ko-KR" altLang="en-US" sz="1600" b="1" dirty="0"/>
            <a:t>양성 </a:t>
          </a:r>
          <a:r>
            <a:rPr lang="ko-KR" altLang="en-US" sz="1600" b="1" dirty="0" smtClean="0"/>
            <a:t>도모</a:t>
          </a:r>
          <a:endParaRPr lang="ko-KR" altLang="en-US" sz="1600" b="1" dirty="0"/>
        </a:p>
      </dgm:t>
    </dgm:pt>
    <dgm:pt modelId="{4FF52929-FC93-469F-9A80-11E2ADB28538}" type="parTrans" cxnId="{4C6417BF-9473-4B8C-8ECF-6F5A78587784}">
      <dgm:prSet/>
      <dgm:spPr/>
      <dgm:t>
        <a:bodyPr/>
        <a:lstStyle/>
        <a:p>
          <a:pPr latinLnBrk="1"/>
          <a:endParaRPr lang="ko-KR" altLang="en-US"/>
        </a:p>
      </dgm:t>
    </dgm:pt>
    <dgm:pt modelId="{CC4C6641-31CB-421C-BBB7-77A081B936F5}" type="sibTrans" cxnId="{4C6417BF-9473-4B8C-8ECF-6F5A78587784}">
      <dgm:prSet/>
      <dgm:spPr/>
      <dgm:t>
        <a:bodyPr/>
        <a:lstStyle/>
        <a:p>
          <a:pPr latinLnBrk="1"/>
          <a:endParaRPr lang="ko-KR" altLang="en-US"/>
        </a:p>
      </dgm:t>
    </dgm:pt>
    <dgm:pt modelId="{FA20651B-F210-4922-872E-D7E4B2EF2A67}">
      <dgm:prSet custT="1"/>
      <dgm:spPr/>
      <dgm:t>
        <a:bodyPr/>
        <a:lstStyle/>
        <a:p>
          <a:pPr latinLnBrk="1"/>
          <a:r>
            <a:rPr lang="ko-KR" altLang="en-US" sz="1600" b="1" dirty="0" smtClean="0"/>
            <a:t>인권교육</a:t>
          </a:r>
          <a:endParaRPr lang="ko-KR" altLang="en-US" sz="1600" b="1" dirty="0"/>
        </a:p>
      </dgm:t>
    </dgm:pt>
    <dgm:pt modelId="{4E819BF9-A033-47FE-87EE-39204565B321}" type="parTrans" cxnId="{FD642B0B-7E69-4D1E-8733-CB91D7F424E2}">
      <dgm:prSet/>
      <dgm:spPr/>
      <dgm:t>
        <a:bodyPr/>
        <a:lstStyle/>
        <a:p>
          <a:pPr latinLnBrk="1"/>
          <a:endParaRPr lang="ko-KR" altLang="en-US"/>
        </a:p>
      </dgm:t>
    </dgm:pt>
    <dgm:pt modelId="{52BBBBB8-C251-4AB6-A9E9-70FF90188396}" type="sibTrans" cxnId="{FD642B0B-7E69-4D1E-8733-CB91D7F424E2}">
      <dgm:prSet/>
      <dgm:spPr/>
      <dgm:t>
        <a:bodyPr/>
        <a:lstStyle/>
        <a:p>
          <a:pPr latinLnBrk="1"/>
          <a:endParaRPr lang="ko-KR" altLang="en-US"/>
        </a:p>
      </dgm:t>
    </dgm:pt>
    <dgm:pt modelId="{0A029831-A053-4766-98EF-3FDD9A39A31C}">
      <dgm:prSet/>
      <dgm:spPr/>
      <dgm:t>
        <a:bodyPr/>
        <a:lstStyle/>
        <a:p>
          <a:pPr latinLnBrk="1"/>
          <a:r>
            <a:rPr lang="ko-KR" altLang="en-US" b="1" dirty="0" smtClean="0"/>
            <a:t>관련된 감독기관 종사자 및 전문가의 정신장애인에 대한 전문적 지식과 인권에 대한 교육</a:t>
          </a:r>
          <a:endParaRPr lang="ko-KR" altLang="en-US" dirty="0"/>
        </a:p>
      </dgm:t>
    </dgm:pt>
    <dgm:pt modelId="{DB68D6B0-D961-40AE-B5C8-FE9AF2C40E09}" type="parTrans" cxnId="{076DB9E5-E79D-4341-A6D5-D775C1FA3223}">
      <dgm:prSet/>
      <dgm:spPr/>
      <dgm:t>
        <a:bodyPr/>
        <a:lstStyle/>
        <a:p>
          <a:pPr latinLnBrk="1"/>
          <a:endParaRPr lang="ko-KR" altLang="en-US"/>
        </a:p>
      </dgm:t>
    </dgm:pt>
    <dgm:pt modelId="{B3163ED0-8E9E-4EFE-899F-B0976A34811F}" type="sibTrans" cxnId="{076DB9E5-E79D-4341-A6D5-D775C1FA3223}">
      <dgm:prSet/>
      <dgm:spPr/>
      <dgm:t>
        <a:bodyPr/>
        <a:lstStyle/>
        <a:p>
          <a:pPr latinLnBrk="1"/>
          <a:endParaRPr lang="ko-KR" altLang="en-US"/>
        </a:p>
      </dgm:t>
    </dgm:pt>
    <dgm:pt modelId="{56225AA9-D578-4587-9B8C-36740FA1771E}">
      <dgm:prSet custT="1"/>
      <dgm:spPr/>
      <dgm:t>
        <a:bodyPr/>
        <a:lstStyle/>
        <a:p>
          <a:pPr latinLnBrk="1"/>
          <a:r>
            <a:rPr lang="ko-KR" altLang="en-US" sz="1600" b="1" dirty="0" smtClean="0"/>
            <a:t>정신건강만 </a:t>
          </a:r>
          <a:r>
            <a:rPr lang="ko-KR" altLang="en-US" sz="1600" b="1" dirty="0"/>
            <a:t>담당하는 법원과 같이 정신질환에 대한 심사 기관 독립시켜 전문성을 강화</a:t>
          </a:r>
        </a:p>
      </dgm:t>
    </dgm:pt>
    <dgm:pt modelId="{F204AA58-F22D-448B-9D4A-C4265FF0BD61}" type="parTrans" cxnId="{036D8C2E-F60C-4F29-AC75-D38E3C9C8384}">
      <dgm:prSet/>
      <dgm:spPr/>
      <dgm:t>
        <a:bodyPr/>
        <a:lstStyle/>
        <a:p>
          <a:pPr latinLnBrk="1"/>
          <a:endParaRPr lang="ko-KR" altLang="en-US"/>
        </a:p>
      </dgm:t>
    </dgm:pt>
    <dgm:pt modelId="{268493F0-6895-4847-A460-E4C403A18A1E}" type="sibTrans" cxnId="{036D8C2E-F60C-4F29-AC75-D38E3C9C8384}">
      <dgm:prSet/>
      <dgm:spPr/>
      <dgm:t>
        <a:bodyPr/>
        <a:lstStyle/>
        <a:p>
          <a:pPr latinLnBrk="1"/>
          <a:endParaRPr lang="ko-KR" altLang="en-US"/>
        </a:p>
      </dgm:t>
    </dgm:pt>
    <dgm:pt modelId="{16986E9B-DA36-451A-BDB0-6137211AA6B7}">
      <dgm:prSet custT="1"/>
      <dgm:spPr/>
      <dgm:t>
        <a:bodyPr/>
        <a:lstStyle/>
        <a:p>
          <a:pPr latinLnBrk="1"/>
          <a:endParaRPr lang="ko-KR" altLang="en-US" sz="1400" b="1" dirty="0"/>
        </a:p>
      </dgm:t>
    </dgm:pt>
    <dgm:pt modelId="{CC50E4E9-4DF9-4EB0-95D3-F7F8ADBD698B}" type="parTrans" cxnId="{FCA3A596-CE85-4D47-9F32-DF76292B2FDC}">
      <dgm:prSet/>
      <dgm:spPr/>
      <dgm:t>
        <a:bodyPr/>
        <a:lstStyle/>
        <a:p>
          <a:pPr latinLnBrk="1"/>
          <a:endParaRPr lang="ko-KR" altLang="en-US"/>
        </a:p>
      </dgm:t>
    </dgm:pt>
    <dgm:pt modelId="{40635818-5BD0-4762-BBAB-9FC6734CF198}" type="sibTrans" cxnId="{FCA3A596-CE85-4D47-9F32-DF76292B2FDC}">
      <dgm:prSet/>
      <dgm:spPr/>
      <dgm:t>
        <a:bodyPr/>
        <a:lstStyle/>
        <a:p>
          <a:pPr latinLnBrk="1"/>
          <a:endParaRPr lang="ko-KR" altLang="en-US"/>
        </a:p>
      </dgm:t>
    </dgm:pt>
    <dgm:pt modelId="{618EF9DD-B0B1-4E8D-A18A-135FC01683B1}" type="pres">
      <dgm:prSet presAssocID="{FD8D7F2E-195E-42FA-B84A-E419715A916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6AB9022-4B33-4775-8563-D9F750A0CAD5}" type="pres">
      <dgm:prSet presAssocID="{FD8D7F2E-195E-42FA-B84A-E419715A916F}" presName="tSp" presStyleCnt="0"/>
      <dgm:spPr/>
    </dgm:pt>
    <dgm:pt modelId="{0B88EA63-A03C-4ACC-9E5E-8377CD120861}" type="pres">
      <dgm:prSet presAssocID="{FD8D7F2E-195E-42FA-B84A-E419715A916F}" presName="bSp" presStyleCnt="0"/>
      <dgm:spPr/>
    </dgm:pt>
    <dgm:pt modelId="{A0E31B9A-352E-46C0-A49D-9DA90E33AE50}" type="pres">
      <dgm:prSet presAssocID="{FD8D7F2E-195E-42FA-B84A-E419715A916F}" presName="process" presStyleCnt="0"/>
      <dgm:spPr/>
    </dgm:pt>
    <dgm:pt modelId="{328C8E5B-4A16-4C89-8EA0-29E7BB39B0FE}" type="pres">
      <dgm:prSet presAssocID="{BA8B0361-821B-461F-B98B-450851617390}" presName="composite1" presStyleCnt="0"/>
      <dgm:spPr/>
    </dgm:pt>
    <dgm:pt modelId="{4E42891F-618C-459A-B774-C601DF525E00}" type="pres">
      <dgm:prSet presAssocID="{BA8B0361-821B-461F-B98B-450851617390}" presName="dummyNode1" presStyleLbl="node1" presStyleIdx="0" presStyleCnt="4"/>
      <dgm:spPr/>
    </dgm:pt>
    <dgm:pt modelId="{C86EE93F-38F6-4762-92CA-8B286D4E5D94}" type="pres">
      <dgm:prSet presAssocID="{BA8B0361-821B-461F-B98B-450851617390}" presName="childNode1" presStyleLbl="bgAcc1" presStyleIdx="0" presStyleCnt="4" custScaleY="165449" custLinFactNeighborX="4342" custLinFactNeighborY="-1407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6AAA366-AD69-4F76-8EDF-EEC343707A6C}" type="pres">
      <dgm:prSet presAssocID="{BA8B0361-821B-461F-B98B-450851617390}" presName="childNode1tx" presStyleLbl="bgAcc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C154952-53D2-49C1-89A7-0935E668AFFF}" type="pres">
      <dgm:prSet presAssocID="{BA8B0361-821B-461F-B98B-450851617390}" presName="parentNode1" presStyleLbl="node1" presStyleIdx="0" presStyleCnt="4" custScaleY="125941" custLinFactNeighborX="543" custLinFactNeighborY="4094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0EBF811-AC64-4D23-955C-025EB2AE79F5}" type="pres">
      <dgm:prSet presAssocID="{BA8B0361-821B-461F-B98B-450851617390}" presName="connSite1" presStyleCnt="0"/>
      <dgm:spPr/>
    </dgm:pt>
    <dgm:pt modelId="{262A2EF5-B7F7-433A-B35D-AD371A84261A}" type="pres">
      <dgm:prSet presAssocID="{4261120A-E7FF-4030-AA34-F9E8DA4E26E1}" presName="Name9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67C8606C-45B3-4D85-991C-A9EDC382A173}" type="pres">
      <dgm:prSet presAssocID="{616998A0-7158-49C0-BACD-0DA21EF090E6}" presName="composite2" presStyleCnt="0"/>
      <dgm:spPr/>
    </dgm:pt>
    <dgm:pt modelId="{D8B7D438-53CD-426D-BF3B-0E35D2CDD63A}" type="pres">
      <dgm:prSet presAssocID="{616998A0-7158-49C0-BACD-0DA21EF090E6}" presName="dummyNode2" presStyleLbl="node1" presStyleIdx="0" presStyleCnt="4"/>
      <dgm:spPr/>
    </dgm:pt>
    <dgm:pt modelId="{9837C550-B12A-43BF-B58E-850C11C80F5D}" type="pres">
      <dgm:prSet presAssocID="{616998A0-7158-49C0-BACD-0DA21EF090E6}" presName="childNode2" presStyleLbl="bgAcc1" presStyleIdx="1" presStyleCnt="4" custScaleY="142691" custLinFactNeighborX="6664" custLinFactNeighborY="-2066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5C8C9C2-6521-4FF5-AC2B-E0420995A3B3}" type="pres">
      <dgm:prSet presAssocID="{616998A0-7158-49C0-BACD-0DA21EF090E6}" presName="childNode2tx" presStyleLbl="bgAcc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4DB40D3-187C-4FD9-80B6-239D6C929612}" type="pres">
      <dgm:prSet presAssocID="{616998A0-7158-49C0-BACD-0DA21EF090E6}" presName="parentNode2" presStyleLbl="node1" presStyleIdx="1" presStyleCnt="4" custScaleY="131869" custLinFactNeighborX="13190" custLinFactNeighborY="-66575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F795861-D0AC-467B-B571-A65791E892CB}" type="pres">
      <dgm:prSet presAssocID="{616998A0-7158-49C0-BACD-0DA21EF090E6}" presName="connSite2" presStyleCnt="0"/>
      <dgm:spPr/>
    </dgm:pt>
    <dgm:pt modelId="{56F51196-4A9E-4CC7-A660-8B8310D822CC}" type="pres">
      <dgm:prSet presAssocID="{A115D84E-4C83-4D76-8D47-B14AD319ACB4}" presName="Name18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84E7F070-F707-4590-9604-B0E75BD07815}" type="pres">
      <dgm:prSet presAssocID="{85E82764-EBC4-4261-988B-AA3F4F8C9459}" presName="composite1" presStyleCnt="0"/>
      <dgm:spPr/>
    </dgm:pt>
    <dgm:pt modelId="{CACE04D4-0A7E-47A3-81FC-BC22119860DE}" type="pres">
      <dgm:prSet presAssocID="{85E82764-EBC4-4261-988B-AA3F4F8C9459}" presName="dummyNode1" presStyleLbl="node1" presStyleIdx="1" presStyleCnt="4"/>
      <dgm:spPr/>
    </dgm:pt>
    <dgm:pt modelId="{09DF6133-3EC6-4322-9BD6-32BCA1E79D05}" type="pres">
      <dgm:prSet presAssocID="{85E82764-EBC4-4261-988B-AA3F4F8C9459}" presName="childNode1" presStyleLbl="bgAcc1" presStyleIdx="2" presStyleCnt="4" custScaleX="107211" custScaleY="135646" custLinFactNeighborX="681" custLinFactNeighborY="-250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7AD7E75-1C69-401E-AD7E-D9C0FD1CC26D}" type="pres">
      <dgm:prSet presAssocID="{85E82764-EBC4-4261-988B-AA3F4F8C9459}" presName="childNode1tx" presStyleLbl="bgAcc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894E3D6-733C-412A-BA65-2203D1DB4287}" type="pres">
      <dgm:prSet presAssocID="{85E82764-EBC4-4261-988B-AA3F4F8C9459}" presName="parentNode1" presStyleLbl="node1" presStyleIdx="2" presStyleCnt="4" custScaleY="135555" custLinFactNeighborX="-3176" custLinFactNeighborY="26661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802C947-85A7-4137-84FB-814ABC538AFC}" type="pres">
      <dgm:prSet presAssocID="{85E82764-EBC4-4261-988B-AA3F4F8C9459}" presName="connSite1" presStyleCnt="0"/>
      <dgm:spPr/>
    </dgm:pt>
    <dgm:pt modelId="{2E7D840D-634B-4ADE-8BF4-3283C4739663}" type="pres">
      <dgm:prSet presAssocID="{A76CCA4D-8DE2-494D-B1AF-B0AD7C1720B7}" presName="Name9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BD60AB5D-DA85-4C86-9F68-1496B9E4A997}" type="pres">
      <dgm:prSet presAssocID="{FA20651B-F210-4922-872E-D7E4B2EF2A67}" presName="composite2" presStyleCnt="0"/>
      <dgm:spPr/>
    </dgm:pt>
    <dgm:pt modelId="{355F4CBF-8CCF-44E9-B6DC-FECEC31E79E2}" type="pres">
      <dgm:prSet presAssocID="{FA20651B-F210-4922-872E-D7E4B2EF2A67}" presName="dummyNode2" presStyleLbl="node1" presStyleIdx="2" presStyleCnt="4"/>
      <dgm:spPr/>
    </dgm:pt>
    <dgm:pt modelId="{8CCAB2AC-4CF7-405E-9DD7-4A71DF72A979}" type="pres">
      <dgm:prSet presAssocID="{FA20651B-F210-4922-872E-D7E4B2EF2A67}" presName="childNode2" presStyleLbl="bgAcc1" presStyleIdx="3" presStyleCnt="4" custScaleY="12406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EFBD7DF-6A3B-41AF-B147-E256852FF79B}" type="pres">
      <dgm:prSet presAssocID="{FA20651B-F210-4922-872E-D7E4B2EF2A67}" presName="childNode2tx" presStyleLbl="bgAcc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EBB840E-A29D-411B-B909-105265AF5AAB}" type="pres">
      <dgm:prSet presAssocID="{FA20651B-F210-4922-872E-D7E4B2EF2A67}" presName="parentNode2" presStyleLbl="node1" presStyleIdx="3" presStyleCnt="4" custScaleX="107211" custScaleY="122193" custLinFactNeighborX="-937" custLinFactNeighborY="-53379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D6938D-5612-45BD-906B-FA15CEDE800C}" type="pres">
      <dgm:prSet presAssocID="{FA20651B-F210-4922-872E-D7E4B2EF2A67}" presName="connSite2" presStyleCnt="0"/>
      <dgm:spPr/>
    </dgm:pt>
  </dgm:ptLst>
  <dgm:cxnLst>
    <dgm:cxn modelId="{890436E9-CE64-4E5E-8ECB-7EEE53C8BD85}" srcId="{FD8D7F2E-195E-42FA-B84A-E419715A916F}" destId="{85E82764-EBC4-4261-988B-AA3F4F8C9459}" srcOrd="2" destOrd="0" parTransId="{87C5DE22-CE39-42CD-BF64-958809E13BD3}" sibTransId="{A76CCA4D-8DE2-494D-B1AF-B0AD7C1720B7}"/>
    <dgm:cxn modelId="{C0B5B1F1-E708-4AD5-9184-B52DBABBC14A}" type="presOf" srcId="{B1058B87-C730-45FA-BE10-DCE3987EC944}" destId="{37AD7E75-1C69-401E-AD7E-D9C0FD1CC26D}" srcOrd="1" destOrd="0" presId="urn:microsoft.com/office/officeart/2005/8/layout/hProcess4"/>
    <dgm:cxn modelId="{FD642B0B-7E69-4D1E-8733-CB91D7F424E2}" srcId="{FD8D7F2E-195E-42FA-B84A-E419715A916F}" destId="{FA20651B-F210-4922-872E-D7E4B2EF2A67}" srcOrd="3" destOrd="0" parTransId="{4E819BF9-A033-47FE-87EE-39204565B321}" sibTransId="{52BBBBB8-C251-4AB6-A9E9-70FF90188396}"/>
    <dgm:cxn modelId="{39933C46-28DE-4553-8432-5AEC8A93C26B}" srcId="{FD8D7F2E-195E-42FA-B84A-E419715A916F}" destId="{616998A0-7158-49C0-BACD-0DA21EF090E6}" srcOrd="1" destOrd="0" parTransId="{A25798BF-8F78-487F-93F8-C4FE8DBAA5B0}" sibTransId="{A115D84E-4C83-4D76-8D47-B14AD319ACB4}"/>
    <dgm:cxn modelId="{0B6D7CF5-C3B9-4BAF-B751-768CDDD14675}" type="presOf" srcId="{16986E9B-DA36-451A-BDB0-6137211AA6B7}" destId="{05C8C9C2-6521-4FF5-AC2B-E0420995A3B3}" srcOrd="1" destOrd="0" presId="urn:microsoft.com/office/officeart/2005/8/layout/hProcess4"/>
    <dgm:cxn modelId="{8CE9155F-86F8-4184-969B-0153A2953D56}" type="presOf" srcId="{A115D84E-4C83-4D76-8D47-B14AD319ACB4}" destId="{56F51196-4A9E-4CC7-A660-8B8310D822CC}" srcOrd="0" destOrd="0" presId="urn:microsoft.com/office/officeart/2005/8/layout/hProcess4"/>
    <dgm:cxn modelId="{25265A02-0130-4891-AE56-713ACE425AA3}" type="presOf" srcId="{616998A0-7158-49C0-BACD-0DA21EF090E6}" destId="{E4DB40D3-187C-4FD9-80B6-239D6C929612}" srcOrd="0" destOrd="0" presId="urn:microsoft.com/office/officeart/2005/8/layout/hProcess4"/>
    <dgm:cxn modelId="{82AF5CD9-A558-4949-928B-070D3CB68522}" type="presOf" srcId="{56225AA9-D578-4587-9B8C-36740FA1771E}" destId="{9837C550-B12A-43BF-B58E-850C11C80F5D}" srcOrd="0" destOrd="1" presId="urn:microsoft.com/office/officeart/2005/8/layout/hProcess4"/>
    <dgm:cxn modelId="{948AAEA2-23D0-4540-A41C-3E412DF6918C}" type="presOf" srcId="{B1058B87-C730-45FA-BE10-DCE3987EC944}" destId="{09DF6133-3EC6-4322-9BD6-32BCA1E79D05}" srcOrd="0" destOrd="0" presId="urn:microsoft.com/office/officeart/2005/8/layout/hProcess4"/>
    <dgm:cxn modelId="{EF11C480-60D7-4046-94D9-B87811C0753A}" type="presOf" srcId="{56225AA9-D578-4587-9B8C-36740FA1771E}" destId="{05C8C9C2-6521-4FF5-AC2B-E0420995A3B3}" srcOrd="1" destOrd="1" presId="urn:microsoft.com/office/officeart/2005/8/layout/hProcess4"/>
    <dgm:cxn modelId="{036D8C2E-F60C-4F29-AC75-D38E3C9C8384}" srcId="{616998A0-7158-49C0-BACD-0DA21EF090E6}" destId="{56225AA9-D578-4587-9B8C-36740FA1771E}" srcOrd="1" destOrd="0" parTransId="{F204AA58-F22D-448B-9D4A-C4265FF0BD61}" sibTransId="{268493F0-6895-4847-A460-E4C403A18A1E}"/>
    <dgm:cxn modelId="{408686F3-7498-47B8-8FAD-E4B9EFE79563}" type="presOf" srcId="{85E82764-EBC4-4261-988B-AA3F4F8C9459}" destId="{2894E3D6-733C-412A-BA65-2203D1DB4287}" srcOrd="0" destOrd="0" presId="urn:microsoft.com/office/officeart/2005/8/layout/hProcess4"/>
    <dgm:cxn modelId="{7F7A7B0A-5E53-4A6D-89DB-D59549D47B22}" type="presOf" srcId="{6AE0BD0F-C38A-41A6-8F9E-E3AFAA513544}" destId="{86AAA366-AD69-4F76-8EDF-EEC343707A6C}" srcOrd="1" destOrd="0" presId="urn:microsoft.com/office/officeart/2005/8/layout/hProcess4"/>
    <dgm:cxn modelId="{95440236-CFFA-4663-9E90-9E400BC7462C}" type="presOf" srcId="{BA8B0361-821B-461F-B98B-450851617390}" destId="{3C154952-53D2-49C1-89A7-0935E668AFFF}" srcOrd="0" destOrd="0" presId="urn:microsoft.com/office/officeart/2005/8/layout/hProcess4"/>
    <dgm:cxn modelId="{076DB9E5-E79D-4341-A6D5-D775C1FA3223}" srcId="{FA20651B-F210-4922-872E-D7E4B2EF2A67}" destId="{0A029831-A053-4766-98EF-3FDD9A39A31C}" srcOrd="0" destOrd="0" parTransId="{DB68D6B0-D961-40AE-B5C8-FE9AF2C40E09}" sibTransId="{B3163ED0-8E9E-4EFE-899F-B0976A34811F}"/>
    <dgm:cxn modelId="{682C67F5-6846-4AD6-BAA5-F92AE42ACE0D}" type="presOf" srcId="{FA20651B-F210-4922-872E-D7E4B2EF2A67}" destId="{6EBB840E-A29D-411B-B909-105265AF5AAB}" srcOrd="0" destOrd="0" presId="urn:microsoft.com/office/officeart/2005/8/layout/hProcess4"/>
    <dgm:cxn modelId="{8B73BFB9-3CD3-4421-B024-780856EB852A}" type="presOf" srcId="{0A029831-A053-4766-98EF-3FDD9A39A31C}" destId="{8CCAB2AC-4CF7-405E-9DD7-4A71DF72A979}" srcOrd="0" destOrd="0" presId="urn:microsoft.com/office/officeart/2005/8/layout/hProcess4"/>
    <dgm:cxn modelId="{BCAA3084-4450-4E73-A12B-A58943981987}" type="presOf" srcId="{0A029831-A053-4766-98EF-3FDD9A39A31C}" destId="{1EFBD7DF-6A3B-41AF-B147-E256852FF79B}" srcOrd="1" destOrd="0" presId="urn:microsoft.com/office/officeart/2005/8/layout/hProcess4"/>
    <dgm:cxn modelId="{C5D1B9CE-3056-4D04-82DB-B55E1948EEFF}" type="presOf" srcId="{4261120A-E7FF-4030-AA34-F9E8DA4E26E1}" destId="{262A2EF5-B7F7-433A-B35D-AD371A84261A}" srcOrd="0" destOrd="0" presId="urn:microsoft.com/office/officeart/2005/8/layout/hProcess4"/>
    <dgm:cxn modelId="{FCA3A596-CE85-4D47-9F32-DF76292B2FDC}" srcId="{616998A0-7158-49C0-BACD-0DA21EF090E6}" destId="{16986E9B-DA36-451A-BDB0-6137211AA6B7}" srcOrd="0" destOrd="0" parTransId="{CC50E4E9-4DF9-4EB0-95D3-F7F8ADBD698B}" sibTransId="{40635818-5BD0-4762-BBAB-9FC6734CF198}"/>
    <dgm:cxn modelId="{81888BB2-3F92-444C-8D87-410FE32AFAFD}" type="presOf" srcId="{A76CCA4D-8DE2-494D-B1AF-B0AD7C1720B7}" destId="{2E7D840D-634B-4ADE-8BF4-3283C4739663}" srcOrd="0" destOrd="0" presId="urn:microsoft.com/office/officeart/2005/8/layout/hProcess4"/>
    <dgm:cxn modelId="{54067B21-B05B-41D7-BB6B-5DC106FFBD6E}" srcId="{BA8B0361-821B-461F-B98B-450851617390}" destId="{6AE0BD0F-C38A-41A6-8F9E-E3AFAA513544}" srcOrd="0" destOrd="0" parTransId="{182E475E-D1A5-4272-881B-8E0BA6BE8693}" sibTransId="{0643E371-6291-45F8-BD87-176E51A5B5C4}"/>
    <dgm:cxn modelId="{CE1CB462-35CF-454C-9E8D-B7104A8B88FB}" type="presOf" srcId="{FD8D7F2E-195E-42FA-B84A-E419715A916F}" destId="{618EF9DD-B0B1-4E8D-A18A-135FC01683B1}" srcOrd="0" destOrd="0" presId="urn:microsoft.com/office/officeart/2005/8/layout/hProcess4"/>
    <dgm:cxn modelId="{E23EE3E4-8C31-4A8D-86E7-9F1AAAE74FCF}" type="presOf" srcId="{6AE0BD0F-C38A-41A6-8F9E-E3AFAA513544}" destId="{C86EE93F-38F6-4762-92CA-8B286D4E5D94}" srcOrd="0" destOrd="0" presId="urn:microsoft.com/office/officeart/2005/8/layout/hProcess4"/>
    <dgm:cxn modelId="{4C6417BF-9473-4B8C-8ECF-6F5A78587784}" srcId="{85E82764-EBC4-4261-988B-AA3F4F8C9459}" destId="{B1058B87-C730-45FA-BE10-DCE3987EC944}" srcOrd="0" destOrd="0" parTransId="{4FF52929-FC93-469F-9A80-11E2ADB28538}" sibTransId="{CC4C6641-31CB-421C-BBB7-77A081B936F5}"/>
    <dgm:cxn modelId="{5115FCA3-91B2-46FA-9EBC-5FDA7F3352A6}" srcId="{FD8D7F2E-195E-42FA-B84A-E419715A916F}" destId="{BA8B0361-821B-461F-B98B-450851617390}" srcOrd="0" destOrd="0" parTransId="{71A260DE-19A4-4F06-B38D-166797B2D3EE}" sibTransId="{4261120A-E7FF-4030-AA34-F9E8DA4E26E1}"/>
    <dgm:cxn modelId="{49C54320-5991-4562-B8DB-022F0E6033EB}" type="presOf" srcId="{16986E9B-DA36-451A-BDB0-6137211AA6B7}" destId="{9837C550-B12A-43BF-B58E-850C11C80F5D}" srcOrd="0" destOrd="0" presId="urn:microsoft.com/office/officeart/2005/8/layout/hProcess4"/>
    <dgm:cxn modelId="{85AEAB03-2318-479C-9FCA-6B4CC9DA48CA}" type="presParOf" srcId="{618EF9DD-B0B1-4E8D-A18A-135FC01683B1}" destId="{C6AB9022-4B33-4775-8563-D9F750A0CAD5}" srcOrd="0" destOrd="0" presId="urn:microsoft.com/office/officeart/2005/8/layout/hProcess4"/>
    <dgm:cxn modelId="{98B47AE5-2FE4-4BB4-8BBB-64AA144F2A2B}" type="presParOf" srcId="{618EF9DD-B0B1-4E8D-A18A-135FC01683B1}" destId="{0B88EA63-A03C-4ACC-9E5E-8377CD120861}" srcOrd="1" destOrd="0" presId="urn:microsoft.com/office/officeart/2005/8/layout/hProcess4"/>
    <dgm:cxn modelId="{F668FD6F-CE6C-4C1E-A882-7508E0EFD4C6}" type="presParOf" srcId="{618EF9DD-B0B1-4E8D-A18A-135FC01683B1}" destId="{A0E31B9A-352E-46C0-A49D-9DA90E33AE50}" srcOrd="2" destOrd="0" presId="urn:microsoft.com/office/officeart/2005/8/layout/hProcess4"/>
    <dgm:cxn modelId="{ABD238A2-734A-436A-A68A-1F94B7905C1F}" type="presParOf" srcId="{A0E31B9A-352E-46C0-A49D-9DA90E33AE50}" destId="{328C8E5B-4A16-4C89-8EA0-29E7BB39B0FE}" srcOrd="0" destOrd="0" presId="urn:microsoft.com/office/officeart/2005/8/layout/hProcess4"/>
    <dgm:cxn modelId="{A4463995-D6A0-496E-A729-7E69C566C423}" type="presParOf" srcId="{328C8E5B-4A16-4C89-8EA0-29E7BB39B0FE}" destId="{4E42891F-618C-459A-B774-C601DF525E00}" srcOrd="0" destOrd="0" presId="urn:microsoft.com/office/officeart/2005/8/layout/hProcess4"/>
    <dgm:cxn modelId="{1BC9F162-0901-4775-928A-450FBD9DB094}" type="presParOf" srcId="{328C8E5B-4A16-4C89-8EA0-29E7BB39B0FE}" destId="{C86EE93F-38F6-4762-92CA-8B286D4E5D94}" srcOrd="1" destOrd="0" presId="urn:microsoft.com/office/officeart/2005/8/layout/hProcess4"/>
    <dgm:cxn modelId="{BF900465-B3E1-470F-8557-C63F6CC6B840}" type="presParOf" srcId="{328C8E5B-4A16-4C89-8EA0-29E7BB39B0FE}" destId="{86AAA366-AD69-4F76-8EDF-EEC343707A6C}" srcOrd="2" destOrd="0" presId="urn:microsoft.com/office/officeart/2005/8/layout/hProcess4"/>
    <dgm:cxn modelId="{E119B292-0661-458C-B923-7054AABC0254}" type="presParOf" srcId="{328C8E5B-4A16-4C89-8EA0-29E7BB39B0FE}" destId="{3C154952-53D2-49C1-89A7-0935E668AFFF}" srcOrd="3" destOrd="0" presId="urn:microsoft.com/office/officeart/2005/8/layout/hProcess4"/>
    <dgm:cxn modelId="{F387BFDE-A34A-47A6-879E-693E14531631}" type="presParOf" srcId="{328C8E5B-4A16-4C89-8EA0-29E7BB39B0FE}" destId="{B0EBF811-AC64-4D23-955C-025EB2AE79F5}" srcOrd="4" destOrd="0" presId="urn:microsoft.com/office/officeart/2005/8/layout/hProcess4"/>
    <dgm:cxn modelId="{898313FF-BE6B-4699-B8AC-4A096E901D14}" type="presParOf" srcId="{A0E31B9A-352E-46C0-A49D-9DA90E33AE50}" destId="{262A2EF5-B7F7-433A-B35D-AD371A84261A}" srcOrd="1" destOrd="0" presId="urn:microsoft.com/office/officeart/2005/8/layout/hProcess4"/>
    <dgm:cxn modelId="{AF9EA1A9-1779-4BD7-BFB1-BFF88ACC469D}" type="presParOf" srcId="{A0E31B9A-352E-46C0-A49D-9DA90E33AE50}" destId="{67C8606C-45B3-4D85-991C-A9EDC382A173}" srcOrd="2" destOrd="0" presId="urn:microsoft.com/office/officeart/2005/8/layout/hProcess4"/>
    <dgm:cxn modelId="{4B1BA277-2B6A-46FE-94E1-B357AC390850}" type="presParOf" srcId="{67C8606C-45B3-4D85-991C-A9EDC382A173}" destId="{D8B7D438-53CD-426D-BF3B-0E35D2CDD63A}" srcOrd="0" destOrd="0" presId="urn:microsoft.com/office/officeart/2005/8/layout/hProcess4"/>
    <dgm:cxn modelId="{EB6F6C57-BCFC-49E5-A21F-2760D798E2FB}" type="presParOf" srcId="{67C8606C-45B3-4D85-991C-A9EDC382A173}" destId="{9837C550-B12A-43BF-B58E-850C11C80F5D}" srcOrd="1" destOrd="0" presId="urn:microsoft.com/office/officeart/2005/8/layout/hProcess4"/>
    <dgm:cxn modelId="{2D2C3FEB-D8FD-4DE4-A985-4781F4BE1534}" type="presParOf" srcId="{67C8606C-45B3-4D85-991C-A9EDC382A173}" destId="{05C8C9C2-6521-4FF5-AC2B-E0420995A3B3}" srcOrd="2" destOrd="0" presId="urn:microsoft.com/office/officeart/2005/8/layout/hProcess4"/>
    <dgm:cxn modelId="{5825DDD6-BB03-45B6-BC8E-B0CC3BEBCB38}" type="presParOf" srcId="{67C8606C-45B3-4D85-991C-A9EDC382A173}" destId="{E4DB40D3-187C-4FD9-80B6-239D6C929612}" srcOrd="3" destOrd="0" presId="urn:microsoft.com/office/officeart/2005/8/layout/hProcess4"/>
    <dgm:cxn modelId="{DEA4E3B9-6A7E-4EE3-85EF-1D1926D96D24}" type="presParOf" srcId="{67C8606C-45B3-4D85-991C-A9EDC382A173}" destId="{EF795861-D0AC-467B-B571-A65791E892CB}" srcOrd="4" destOrd="0" presId="urn:microsoft.com/office/officeart/2005/8/layout/hProcess4"/>
    <dgm:cxn modelId="{CA8BC904-2530-46BC-AE82-053157524000}" type="presParOf" srcId="{A0E31B9A-352E-46C0-A49D-9DA90E33AE50}" destId="{56F51196-4A9E-4CC7-A660-8B8310D822CC}" srcOrd="3" destOrd="0" presId="urn:microsoft.com/office/officeart/2005/8/layout/hProcess4"/>
    <dgm:cxn modelId="{9292D326-9A31-4330-8FE9-5263F3C75E77}" type="presParOf" srcId="{A0E31B9A-352E-46C0-A49D-9DA90E33AE50}" destId="{84E7F070-F707-4590-9604-B0E75BD07815}" srcOrd="4" destOrd="0" presId="urn:microsoft.com/office/officeart/2005/8/layout/hProcess4"/>
    <dgm:cxn modelId="{BE467DFA-1859-4754-ADCC-A279482A128C}" type="presParOf" srcId="{84E7F070-F707-4590-9604-B0E75BD07815}" destId="{CACE04D4-0A7E-47A3-81FC-BC22119860DE}" srcOrd="0" destOrd="0" presId="urn:microsoft.com/office/officeart/2005/8/layout/hProcess4"/>
    <dgm:cxn modelId="{7AC66FB3-1376-4B67-BFF7-D7B5F5DBE033}" type="presParOf" srcId="{84E7F070-F707-4590-9604-B0E75BD07815}" destId="{09DF6133-3EC6-4322-9BD6-32BCA1E79D05}" srcOrd="1" destOrd="0" presId="urn:microsoft.com/office/officeart/2005/8/layout/hProcess4"/>
    <dgm:cxn modelId="{3499989F-5825-4B01-8687-3DA68AF0AFF3}" type="presParOf" srcId="{84E7F070-F707-4590-9604-B0E75BD07815}" destId="{37AD7E75-1C69-401E-AD7E-D9C0FD1CC26D}" srcOrd="2" destOrd="0" presId="urn:microsoft.com/office/officeart/2005/8/layout/hProcess4"/>
    <dgm:cxn modelId="{F6826881-15AE-494B-ACE6-28DFE0A89CC1}" type="presParOf" srcId="{84E7F070-F707-4590-9604-B0E75BD07815}" destId="{2894E3D6-733C-412A-BA65-2203D1DB4287}" srcOrd="3" destOrd="0" presId="urn:microsoft.com/office/officeart/2005/8/layout/hProcess4"/>
    <dgm:cxn modelId="{C69B4AD3-4D61-43D5-9C7B-D7A1BFB38693}" type="presParOf" srcId="{84E7F070-F707-4590-9604-B0E75BD07815}" destId="{F802C947-85A7-4137-84FB-814ABC538AFC}" srcOrd="4" destOrd="0" presId="urn:microsoft.com/office/officeart/2005/8/layout/hProcess4"/>
    <dgm:cxn modelId="{8E1A9BB9-03C9-4869-9848-75A6C8D7F2F0}" type="presParOf" srcId="{A0E31B9A-352E-46C0-A49D-9DA90E33AE50}" destId="{2E7D840D-634B-4ADE-8BF4-3283C4739663}" srcOrd="5" destOrd="0" presId="urn:microsoft.com/office/officeart/2005/8/layout/hProcess4"/>
    <dgm:cxn modelId="{663CC365-899C-465D-913A-245599EB52D6}" type="presParOf" srcId="{A0E31B9A-352E-46C0-A49D-9DA90E33AE50}" destId="{BD60AB5D-DA85-4C86-9F68-1496B9E4A997}" srcOrd="6" destOrd="0" presId="urn:microsoft.com/office/officeart/2005/8/layout/hProcess4"/>
    <dgm:cxn modelId="{A721E748-A162-4FEE-BE1E-3E4EA4B3A570}" type="presParOf" srcId="{BD60AB5D-DA85-4C86-9F68-1496B9E4A997}" destId="{355F4CBF-8CCF-44E9-B6DC-FECEC31E79E2}" srcOrd="0" destOrd="0" presId="urn:microsoft.com/office/officeart/2005/8/layout/hProcess4"/>
    <dgm:cxn modelId="{D187F90E-D617-4E6E-9AB6-1D33DE3110F2}" type="presParOf" srcId="{BD60AB5D-DA85-4C86-9F68-1496B9E4A997}" destId="{8CCAB2AC-4CF7-405E-9DD7-4A71DF72A979}" srcOrd="1" destOrd="0" presId="urn:microsoft.com/office/officeart/2005/8/layout/hProcess4"/>
    <dgm:cxn modelId="{CE7A234A-BFF5-4743-A6E6-A6B95A663FC0}" type="presParOf" srcId="{BD60AB5D-DA85-4C86-9F68-1496B9E4A997}" destId="{1EFBD7DF-6A3B-41AF-B147-E256852FF79B}" srcOrd="2" destOrd="0" presId="urn:microsoft.com/office/officeart/2005/8/layout/hProcess4"/>
    <dgm:cxn modelId="{9F786E53-84D3-43FD-AC29-643AB5CF2E89}" type="presParOf" srcId="{BD60AB5D-DA85-4C86-9F68-1496B9E4A997}" destId="{6EBB840E-A29D-411B-B909-105265AF5AAB}" srcOrd="3" destOrd="0" presId="urn:microsoft.com/office/officeart/2005/8/layout/hProcess4"/>
    <dgm:cxn modelId="{E70508BD-1BC3-4DF6-864A-F511670E5F10}" type="presParOf" srcId="{BD60AB5D-DA85-4C86-9F68-1496B9E4A997}" destId="{10D6938D-5612-45BD-906B-FA15CEDE800C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1F5CF9-E459-4EC6-AF7D-43BC53B0B876}">
      <dsp:nvSpPr>
        <dsp:cNvPr id="0" name=""/>
        <dsp:cNvSpPr/>
      </dsp:nvSpPr>
      <dsp:spPr>
        <a:xfrm rot="16200000">
          <a:off x="-1134634" y="1136925"/>
          <a:ext cx="4521880" cy="2248028"/>
        </a:xfrm>
        <a:prstGeom prst="flowChartManualOperation">
          <a:avLst/>
        </a:prstGeom>
        <a:solidFill>
          <a:srgbClr val="001545"/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0" tIns="0" rIns="210716" bIns="0" numCol="1" spcCol="1270" anchor="ctr" anchorCtr="0">
          <a:noAutofit/>
        </a:bodyPr>
        <a:lstStyle/>
        <a:p>
          <a:pPr lvl="0" algn="ctr" defTabSz="1466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300" b="1" kern="1200" dirty="0"/>
            <a:t> 정신장애 개념 및 인권</a:t>
          </a:r>
        </a:p>
      </dsp:txBody>
      <dsp:txXfrm rot="5400000">
        <a:off x="2292" y="904375"/>
        <a:ext cx="2248028" cy="2713128"/>
      </dsp:txXfrm>
    </dsp:sp>
    <dsp:sp modelId="{022A6B28-A2F4-4599-98A2-F97AA7322456}">
      <dsp:nvSpPr>
        <dsp:cNvPr id="0" name=""/>
        <dsp:cNvSpPr/>
      </dsp:nvSpPr>
      <dsp:spPr>
        <a:xfrm rot="16200000">
          <a:off x="1281996" y="1136925"/>
          <a:ext cx="4521880" cy="2248028"/>
        </a:xfrm>
        <a:prstGeom prst="flowChartManualOperation">
          <a:avLst/>
        </a:prstGeom>
        <a:solidFill>
          <a:schemeClr val="tx2"/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0" tIns="0" rIns="210716" bIns="0" numCol="1" spcCol="1270" anchor="ctr" anchorCtr="0">
          <a:noAutofit/>
        </a:bodyPr>
        <a:lstStyle/>
        <a:p>
          <a:pPr lvl="0" algn="ctr" defTabSz="1466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300" b="1" kern="1200" dirty="0">
              <a:latin typeface="+mj-ea"/>
            </a:rPr>
            <a:t>정신장애인 인권 침해 원인 및 사례</a:t>
          </a:r>
          <a:endParaRPr lang="ko-KR" altLang="en-US" sz="3300" kern="1200" dirty="0"/>
        </a:p>
      </dsp:txBody>
      <dsp:txXfrm rot="5400000">
        <a:off x="2418922" y="904375"/>
        <a:ext cx="2248028" cy="2713128"/>
      </dsp:txXfrm>
    </dsp:sp>
    <dsp:sp modelId="{07D6692A-2007-49AB-9635-85B3194E4060}">
      <dsp:nvSpPr>
        <dsp:cNvPr id="0" name=""/>
        <dsp:cNvSpPr/>
      </dsp:nvSpPr>
      <dsp:spPr>
        <a:xfrm rot="16200000">
          <a:off x="3698626" y="1136925"/>
          <a:ext cx="4521880" cy="2248028"/>
        </a:xfrm>
        <a:prstGeom prst="flowChartManualOperation">
          <a:avLst/>
        </a:prstGeom>
        <a:solidFill>
          <a:srgbClr val="001545"/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0" tIns="0" rIns="210716" bIns="0" numCol="1" spcCol="1270" anchor="ctr" anchorCtr="0">
          <a:noAutofit/>
        </a:bodyPr>
        <a:lstStyle/>
        <a:p>
          <a:pPr lvl="0" algn="ctr" defTabSz="1466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300" b="1" kern="1200" dirty="0"/>
            <a:t>외국사례</a:t>
          </a:r>
        </a:p>
      </dsp:txBody>
      <dsp:txXfrm rot="5400000">
        <a:off x="4835552" y="904375"/>
        <a:ext cx="2248028" cy="2713128"/>
      </dsp:txXfrm>
    </dsp:sp>
    <dsp:sp modelId="{02B4DCB8-A74A-438D-9986-1A19E79C6D68}">
      <dsp:nvSpPr>
        <dsp:cNvPr id="0" name=""/>
        <dsp:cNvSpPr/>
      </dsp:nvSpPr>
      <dsp:spPr>
        <a:xfrm rot="16200000">
          <a:off x="6115257" y="1136925"/>
          <a:ext cx="4521880" cy="2248028"/>
        </a:xfrm>
        <a:prstGeom prst="flowChartManualOperati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0" tIns="0" rIns="210716" bIns="0" numCol="1" spcCol="1270" anchor="ctr" anchorCtr="0">
          <a:noAutofit/>
        </a:bodyPr>
        <a:lstStyle/>
        <a:p>
          <a:pPr lvl="0" algn="ctr" defTabSz="1466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300" b="1" kern="1200" dirty="0"/>
            <a:t>개선 방향</a:t>
          </a:r>
        </a:p>
      </dsp:txBody>
      <dsp:txXfrm rot="5400000">
        <a:off x="7252183" y="904375"/>
        <a:ext cx="2248028" cy="271312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54783C-903B-48F0-AB4A-85FF31C65411}">
      <dsp:nvSpPr>
        <dsp:cNvPr id="0" name=""/>
        <dsp:cNvSpPr/>
      </dsp:nvSpPr>
      <dsp:spPr>
        <a:xfrm>
          <a:off x="2118870" y="0"/>
          <a:ext cx="3178306" cy="1693333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smtClean="0"/>
            <a:t>보건</a:t>
          </a:r>
          <a:r>
            <a:rPr lang="en-US" altLang="ko-KR" sz="1400" kern="1200" dirty="0" smtClean="0"/>
            <a:t>-</a:t>
          </a:r>
          <a:r>
            <a:rPr lang="ko-KR" altLang="en-US" sz="1400" kern="1200" dirty="0" smtClean="0"/>
            <a:t>복지협업팀의 퇴원계획수립</a:t>
          </a:r>
          <a:r>
            <a:rPr lang="en-US" altLang="ko-KR" sz="1400" kern="1200" dirty="0" smtClean="0"/>
            <a:t>, </a:t>
          </a:r>
          <a:r>
            <a:rPr lang="ko-KR" altLang="en-US" sz="1400" kern="1200" dirty="0" smtClean="0"/>
            <a:t>퇴원 정보 연계</a:t>
          </a:r>
          <a:r>
            <a:rPr lang="en-US" altLang="ko-KR" sz="1400" kern="1200" dirty="0" smtClean="0"/>
            <a:t>, </a:t>
          </a:r>
          <a:r>
            <a:rPr lang="ko-KR" altLang="en-US" sz="1400" kern="1200" dirty="0" smtClean="0"/>
            <a:t>지역사회서비스 청년사업단을 통한  수요자 조기 발굴</a:t>
          </a:r>
          <a:endParaRPr lang="ko-KR" altLang="en-US" sz="1400" kern="1200" dirty="0"/>
        </a:p>
      </dsp:txBody>
      <dsp:txXfrm>
        <a:off x="2118870" y="211667"/>
        <a:ext cx="2543306" cy="1269999"/>
      </dsp:txXfrm>
    </dsp:sp>
    <dsp:sp modelId="{01A1544B-DB9A-4AE8-9B55-0AA3356FF1D6}">
      <dsp:nvSpPr>
        <dsp:cNvPr id="0" name=""/>
        <dsp:cNvSpPr/>
      </dsp:nvSpPr>
      <dsp:spPr>
        <a:xfrm>
          <a:off x="0" y="0"/>
          <a:ext cx="2118870" cy="169333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병원</a:t>
          </a:r>
          <a:r>
            <a:rPr lang="en-US" altLang="ko-KR" sz="2800" kern="1200" dirty="0" smtClean="0"/>
            <a:t>-</a:t>
          </a:r>
          <a:r>
            <a:rPr lang="ko-KR" altLang="en-US" sz="2800" kern="1200" dirty="0" smtClean="0"/>
            <a:t>지역 연계</a:t>
          </a:r>
          <a:endParaRPr lang="ko-KR" altLang="en-US" sz="2800" kern="1200" dirty="0"/>
        </a:p>
      </dsp:txBody>
      <dsp:txXfrm>
        <a:off x="82662" y="82662"/>
        <a:ext cx="1953546" cy="1528009"/>
      </dsp:txXfrm>
    </dsp:sp>
    <dsp:sp modelId="{82AEC887-9FF5-43E1-B713-AFE26583778E}">
      <dsp:nvSpPr>
        <dsp:cNvPr id="0" name=""/>
        <dsp:cNvSpPr/>
      </dsp:nvSpPr>
      <dsp:spPr>
        <a:xfrm>
          <a:off x="2118870" y="1820333"/>
          <a:ext cx="3178306" cy="1693333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err="1" smtClean="0"/>
            <a:t>단기주거</a:t>
          </a:r>
          <a:r>
            <a:rPr lang="ko-KR" altLang="en-US" sz="1400" kern="1200" dirty="0" smtClean="0"/>
            <a:t> 제공</a:t>
          </a:r>
          <a:r>
            <a:rPr lang="en-US" altLang="ko-KR" sz="1400" kern="1200" dirty="0" smtClean="0"/>
            <a:t>, </a:t>
          </a:r>
          <a:r>
            <a:rPr lang="ko-KR" altLang="en-US" sz="1400" kern="1200" dirty="0" smtClean="0"/>
            <a:t>적응 훈련 및 </a:t>
          </a:r>
          <a:r>
            <a:rPr lang="ko-KR" altLang="en-US" sz="1400" kern="1200" dirty="0" err="1" smtClean="0"/>
            <a:t>생활지도사</a:t>
          </a:r>
          <a:r>
            <a:rPr lang="ko-KR" altLang="en-US" sz="1400" kern="1200" dirty="0" smtClean="0"/>
            <a:t> 상주 등을 통해 퇴원 후 지역사회 복귀를 지원하는 </a:t>
          </a:r>
          <a:r>
            <a:rPr lang="ko-KR" altLang="en-US" sz="1400" kern="1200" dirty="0" err="1" smtClean="0"/>
            <a:t>중간시설</a:t>
          </a:r>
          <a:r>
            <a:rPr lang="ko-KR" altLang="en-US" sz="1400" kern="1200" dirty="0" smtClean="0"/>
            <a:t> 운영</a:t>
          </a:r>
          <a:endParaRPr lang="ko-KR" altLang="en-US" sz="1400" kern="1200" dirty="0"/>
        </a:p>
      </dsp:txBody>
      <dsp:txXfrm>
        <a:off x="2118870" y="2032000"/>
        <a:ext cx="2543306" cy="1269999"/>
      </dsp:txXfrm>
    </dsp:sp>
    <dsp:sp modelId="{94E07B91-BF4F-4E95-AE97-68EE5F1F4685}">
      <dsp:nvSpPr>
        <dsp:cNvPr id="0" name=""/>
        <dsp:cNvSpPr/>
      </dsp:nvSpPr>
      <dsp:spPr>
        <a:xfrm>
          <a:off x="0" y="1862666"/>
          <a:ext cx="2118870" cy="169333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독립생활 </a:t>
          </a:r>
          <a:r>
            <a:rPr lang="ko-KR" altLang="en-US" sz="2800" kern="1200" dirty="0" err="1" smtClean="0"/>
            <a:t>체험홈</a:t>
          </a:r>
          <a:endParaRPr lang="ko-KR" altLang="en-US" sz="2800" kern="1200" dirty="0"/>
        </a:p>
      </dsp:txBody>
      <dsp:txXfrm>
        <a:off x="82662" y="1945328"/>
        <a:ext cx="1953546" cy="1528009"/>
      </dsp:txXfrm>
    </dsp:sp>
    <dsp:sp modelId="{23F79ACA-BAE8-4A50-B90F-B506B48F6D1E}">
      <dsp:nvSpPr>
        <dsp:cNvPr id="0" name=""/>
        <dsp:cNvSpPr/>
      </dsp:nvSpPr>
      <dsp:spPr>
        <a:xfrm>
          <a:off x="2118870" y="3725333"/>
          <a:ext cx="3178306" cy="1693333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err="1" smtClean="0"/>
            <a:t>퇴원계획에</a:t>
          </a:r>
          <a:r>
            <a:rPr lang="ko-KR" altLang="en-US" sz="1400" kern="1200" dirty="0" smtClean="0"/>
            <a:t> 따른 맞춤형 특화 서비스 </a:t>
          </a:r>
          <a:r>
            <a:rPr lang="en-US" altLang="ko-KR" sz="1400" kern="1200" dirty="0" smtClean="0"/>
            <a:t>(</a:t>
          </a:r>
          <a:r>
            <a:rPr lang="ko-KR" altLang="en-US" sz="1400" kern="1200" dirty="0" err="1" smtClean="0"/>
            <a:t>투약관리</a:t>
          </a:r>
          <a:r>
            <a:rPr lang="ko-KR" altLang="en-US" sz="1400" kern="1200" dirty="0" smtClean="0"/>
            <a:t> 등</a:t>
          </a:r>
          <a:r>
            <a:rPr lang="en-US" altLang="ko-KR" sz="1400" kern="1200" dirty="0" smtClean="0"/>
            <a:t>), </a:t>
          </a:r>
          <a:r>
            <a:rPr lang="ko-KR" altLang="en-US" sz="1400" kern="1200" dirty="0" smtClean="0"/>
            <a:t>정신건강 종합케어서비스</a:t>
          </a:r>
          <a:r>
            <a:rPr lang="en-US" altLang="ko-KR" sz="1400" kern="1200" dirty="0" smtClean="0"/>
            <a:t>, </a:t>
          </a:r>
          <a:r>
            <a:rPr lang="ko-KR" altLang="en-US" sz="1400" kern="1200" dirty="0" err="1" smtClean="0"/>
            <a:t>절차보조인</a:t>
          </a:r>
          <a:r>
            <a:rPr lang="en-US" altLang="ko-KR" sz="1400" kern="1200" dirty="0" smtClean="0"/>
            <a:t>, </a:t>
          </a:r>
          <a:r>
            <a:rPr lang="ko-KR" altLang="en-US" sz="1400" kern="1200" dirty="0" err="1" smtClean="0"/>
            <a:t>동료상담가</a:t>
          </a:r>
          <a:r>
            <a:rPr lang="ko-KR" altLang="en-US" sz="1400" kern="1200" dirty="0" smtClean="0"/>
            <a:t> 지원 등 </a:t>
          </a:r>
          <a:endParaRPr lang="ko-KR" altLang="en-US" sz="1400" kern="1200" dirty="0"/>
        </a:p>
      </dsp:txBody>
      <dsp:txXfrm>
        <a:off x="2118870" y="3937000"/>
        <a:ext cx="2543306" cy="1269999"/>
      </dsp:txXfrm>
    </dsp:sp>
    <dsp:sp modelId="{1C77D1F0-E854-4141-AD8D-25D5EF0B39BC}">
      <dsp:nvSpPr>
        <dsp:cNvPr id="0" name=""/>
        <dsp:cNvSpPr/>
      </dsp:nvSpPr>
      <dsp:spPr>
        <a:xfrm>
          <a:off x="0" y="3696783"/>
          <a:ext cx="2118870" cy="1693333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err="1" smtClean="0"/>
            <a:t>서비스계획</a:t>
          </a:r>
          <a:endParaRPr lang="ko-KR" altLang="en-US" sz="2800" kern="1200" dirty="0"/>
        </a:p>
      </dsp:txBody>
      <dsp:txXfrm>
        <a:off x="82662" y="3779445"/>
        <a:ext cx="1953546" cy="15280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D7CC65-8B6F-4D98-9064-27F581553ECF}">
      <dsp:nvSpPr>
        <dsp:cNvPr id="0" name=""/>
        <dsp:cNvSpPr/>
      </dsp:nvSpPr>
      <dsp:spPr>
        <a:xfrm rot="5400000">
          <a:off x="6569224" y="-2617616"/>
          <a:ext cx="1209866" cy="67521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800" b="1" kern="1200" dirty="0" smtClean="0"/>
            <a:t>강제입원권한축소</a:t>
          </a:r>
          <a:r>
            <a:rPr lang="en-US" altLang="ko-KR" sz="2800" b="1" kern="1200" dirty="0" smtClean="0"/>
            <a:t>, </a:t>
          </a:r>
          <a:r>
            <a:rPr lang="ko-KR" altLang="en-US" sz="2800" b="1" kern="1200" dirty="0" smtClean="0"/>
            <a:t>의료진 부족 </a:t>
          </a:r>
          <a:r>
            <a:rPr lang="ko-KR" altLang="en-US" sz="2800" b="1" kern="1200" dirty="0"/>
            <a:t>및 장기입원</a:t>
          </a:r>
        </a:p>
      </dsp:txBody>
      <dsp:txXfrm rot="-5400000">
        <a:off x="3798084" y="212585"/>
        <a:ext cx="6693087" cy="1091744"/>
      </dsp:txXfrm>
    </dsp:sp>
    <dsp:sp modelId="{45B99244-1C00-4407-AAC1-D3940D4025EE}">
      <dsp:nvSpPr>
        <dsp:cNvPr id="0" name=""/>
        <dsp:cNvSpPr/>
      </dsp:nvSpPr>
      <dsp:spPr>
        <a:xfrm>
          <a:off x="0" y="2291"/>
          <a:ext cx="3798083" cy="1512332"/>
        </a:xfrm>
        <a:prstGeom prst="roundRect">
          <a:avLst/>
        </a:prstGeom>
        <a:solidFill>
          <a:srgbClr val="00154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b="1" kern="1200" dirty="0"/>
            <a:t>성급한 제도 도입</a:t>
          </a:r>
        </a:p>
      </dsp:txBody>
      <dsp:txXfrm>
        <a:off x="73826" y="76117"/>
        <a:ext cx="3650431" cy="1364680"/>
      </dsp:txXfrm>
    </dsp:sp>
    <dsp:sp modelId="{9D273656-FD3E-408E-A083-CB567416EE5B}">
      <dsp:nvSpPr>
        <dsp:cNvPr id="0" name=""/>
        <dsp:cNvSpPr/>
      </dsp:nvSpPr>
      <dsp:spPr>
        <a:xfrm rot="5400000">
          <a:off x="6569224" y="-1029666"/>
          <a:ext cx="1209866" cy="67521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800" b="1" kern="1200" dirty="0" smtClean="0"/>
            <a:t>시설내 사생활 침해</a:t>
          </a:r>
          <a:r>
            <a:rPr lang="en-US" altLang="ko-KR" sz="2800" b="1" kern="1200" dirty="0" smtClean="0"/>
            <a:t>, </a:t>
          </a:r>
          <a:r>
            <a:rPr lang="ko-KR" altLang="en-US" sz="2800" b="1" kern="1200" dirty="0" smtClean="0"/>
            <a:t>폭행 </a:t>
          </a:r>
          <a:r>
            <a:rPr lang="ko-KR" altLang="en-US" sz="2800" b="1" kern="1200" dirty="0"/>
            <a:t>및 </a:t>
          </a:r>
          <a:r>
            <a:rPr lang="ko-KR" altLang="en-US" sz="2800" b="1" kern="1200" dirty="0" smtClean="0"/>
            <a:t>감독기관의 관리 미흡</a:t>
          </a:r>
          <a:r>
            <a:rPr lang="en-US" altLang="ko-KR" sz="2800" b="1" kern="1200" dirty="0" smtClean="0"/>
            <a:t>, </a:t>
          </a:r>
          <a:r>
            <a:rPr lang="ko-KR" altLang="en-US" sz="2800" b="1" kern="1200" dirty="0" err="1" smtClean="0"/>
            <a:t>사회적유착</a:t>
          </a:r>
          <a:r>
            <a:rPr lang="en-US" altLang="ko-KR" sz="2800" b="1" kern="1200" dirty="0" smtClean="0"/>
            <a:t>, </a:t>
          </a:r>
          <a:r>
            <a:rPr lang="ko-KR" altLang="en-US" sz="2800" b="1" kern="1200" dirty="0" smtClean="0"/>
            <a:t>성폭행</a:t>
          </a:r>
          <a:endParaRPr lang="ko-KR" altLang="en-US" sz="2800" b="1" kern="1200" dirty="0"/>
        </a:p>
      </dsp:txBody>
      <dsp:txXfrm rot="-5400000">
        <a:off x="3798084" y="1800535"/>
        <a:ext cx="6693087" cy="1091744"/>
      </dsp:txXfrm>
    </dsp:sp>
    <dsp:sp modelId="{E420DA1B-3F16-401D-AEFD-41876B0C8031}">
      <dsp:nvSpPr>
        <dsp:cNvPr id="0" name=""/>
        <dsp:cNvSpPr/>
      </dsp:nvSpPr>
      <dsp:spPr>
        <a:xfrm>
          <a:off x="0" y="1590241"/>
          <a:ext cx="3798083" cy="1512332"/>
        </a:xfrm>
        <a:prstGeom prst="roundRect">
          <a:avLst/>
        </a:prstGeom>
        <a:solidFill>
          <a:srgbClr val="00154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b="1" kern="1200" dirty="0" smtClean="0"/>
            <a:t>전문적 지식 및</a:t>
          </a:r>
          <a:r>
            <a:rPr lang="en-US" altLang="ko-KR" sz="3200" b="1" kern="1200" dirty="0" smtClean="0"/>
            <a:t> </a:t>
          </a:r>
          <a:r>
            <a:rPr lang="ko-KR" altLang="en-US" sz="3200" b="1" kern="1200" dirty="0" smtClean="0"/>
            <a:t>윤리의식 부족</a:t>
          </a:r>
          <a:endParaRPr lang="ko-KR" altLang="en-US" sz="3200" b="1" kern="1200" dirty="0"/>
        </a:p>
      </dsp:txBody>
      <dsp:txXfrm>
        <a:off x="73826" y="1664067"/>
        <a:ext cx="3650431" cy="1364680"/>
      </dsp:txXfrm>
    </dsp:sp>
    <dsp:sp modelId="{84D715FE-FF83-442C-B6E0-6F3216240870}">
      <dsp:nvSpPr>
        <dsp:cNvPr id="0" name=""/>
        <dsp:cNvSpPr/>
      </dsp:nvSpPr>
      <dsp:spPr>
        <a:xfrm rot="5400000">
          <a:off x="6569224" y="558282"/>
          <a:ext cx="1209866" cy="67521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800" b="1" kern="1200" dirty="0" smtClean="0"/>
            <a:t>언론보도의 영향으로 인한 사회복귀 </a:t>
          </a:r>
          <a:r>
            <a:rPr lang="ko-KR" altLang="en-US" sz="2800" b="1" kern="1200" dirty="0"/>
            <a:t>어려움</a:t>
          </a:r>
        </a:p>
      </dsp:txBody>
      <dsp:txXfrm rot="-5400000">
        <a:off x="3798084" y="3388484"/>
        <a:ext cx="6693087" cy="1091744"/>
      </dsp:txXfrm>
    </dsp:sp>
    <dsp:sp modelId="{73987036-EC3C-4F27-B146-B860186DACA2}">
      <dsp:nvSpPr>
        <dsp:cNvPr id="0" name=""/>
        <dsp:cNvSpPr/>
      </dsp:nvSpPr>
      <dsp:spPr>
        <a:xfrm>
          <a:off x="0" y="3180482"/>
          <a:ext cx="3798083" cy="1512332"/>
        </a:xfrm>
        <a:prstGeom prst="roundRect">
          <a:avLst/>
        </a:prstGeom>
        <a:solidFill>
          <a:srgbClr val="00154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b="1" kern="1200" dirty="0"/>
            <a:t>사회적 낙인</a:t>
          </a:r>
        </a:p>
      </dsp:txBody>
      <dsp:txXfrm>
        <a:off x="73826" y="3254308"/>
        <a:ext cx="3650431" cy="13646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3825B4-D822-4618-9DAC-1840F9D6BFA5}">
      <dsp:nvSpPr>
        <dsp:cNvPr id="0" name=""/>
        <dsp:cNvSpPr/>
      </dsp:nvSpPr>
      <dsp:spPr>
        <a:xfrm>
          <a:off x="0" y="1625600"/>
          <a:ext cx="10241280" cy="2167466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F97EAE-0349-4FB2-B3E1-9A82FCC0F78F}">
      <dsp:nvSpPr>
        <dsp:cNvPr id="0" name=""/>
        <dsp:cNvSpPr/>
      </dsp:nvSpPr>
      <dsp:spPr>
        <a:xfrm>
          <a:off x="4613" y="0"/>
          <a:ext cx="2218777" cy="2167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b="1" kern="1200" dirty="0" smtClean="0"/>
            <a:t>자신의 정신적인 문제를 인지하지 못해서 거부하는 경우로 </a:t>
          </a:r>
          <a:r>
            <a:rPr lang="ko-KR" altLang="en-US" sz="1500" b="1" kern="1200" dirty="0" smtClean="0">
              <a:solidFill>
                <a:srgbClr val="FF0000"/>
              </a:solidFill>
            </a:rPr>
            <a:t>정작 도움이 필요한 환자가 치료를 받지 못함 </a:t>
          </a:r>
          <a:endParaRPr lang="ko-KR" altLang="en-US" sz="1500" b="1" kern="1200" dirty="0">
            <a:solidFill>
              <a:srgbClr val="FF0000"/>
            </a:solidFill>
          </a:endParaRPr>
        </a:p>
      </dsp:txBody>
      <dsp:txXfrm>
        <a:off x="4613" y="0"/>
        <a:ext cx="2218777" cy="2167466"/>
      </dsp:txXfrm>
    </dsp:sp>
    <dsp:sp modelId="{9F896D7D-1CFC-4BDF-A8EC-E723BEE472EA}">
      <dsp:nvSpPr>
        <dsp:cNvPr id="0" name=""/>
        <dsp:cNvSpPr/>
      </dsp:nvSpPr>
      <dsp:spPr>
        <a:xfrm>
          <a:off x="843068" y="2438400"/>
          <a:ext cx="541866" cy="541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5AA298-C188-4622-99C9-9C2B54C75BD2}">
      <dsp:nvSpPr>
        <dsp:cNvPr id="0" name=""/>
        <dsp:cNvSpPr/>
      </dsp:nvSpPr>
      <dsp:spPr>
        <a:xfrm>
          <a:off x="2334329" y="3251200"/>
          <a:ext cx="2218777" cy="2167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b="1" kern="1200" dirty="0" smtClean="0"/>
            <a:t>강제입원권한이 있는 </a:t>
          </a:r>
          <a:r>
            <a:rPr lang="ko-KR" altLang="en-US" sz="1500" b="1" kern="1200" dirty="0" err="1" smtClean="0"/>
            <a:t>지자체장</a:t>
          </a:r>
          <a:r>
            <a:rPr lang="en-US" altLang="ko-KR" sz="1500" b="1" kern="1200" dirty="0" smtClean="0"/>
            <a:t>,</a:t>
          </a:r>
          <a:r>
            <a:rPr lang="ko-KR" altLang="en-US" sz="1500" b="1" kern="1200" dirty="0" smtClean="0"/>
            <a:t> 경찰이 위험성이 큰 정신질환자를 판단하는 기준이 명확하지 않음 </a:t>
          </a:r>
          <a:r>
            <a:rPr lang="en-US" altLang="ko-KR" sz="1500" b="1" kern="1200" dirty="0" smtClean="0"/>
            <a:t>-&gt;</a:t>
          </a:r>
          <a:r>
            <a:rPr lang="en-US" altLang="ko-KR" sz="1500" b="1" kern="1200" dirty="0" smtClean="0">
              <a:solidFill>
                <a:srgbClr val="FF0000"/>
              </a:solidFill>
            </a:rPr>
            <a:t> </a:t>
          </a:r>
          <a:r>
            <a:rPr lang="ko-KR" altLang="en-US" sz="1500" b="1" kern="1200" dirty="0" smtClean="0">
              <a:solidFill>
                <a:srgbClr val="FF0000"/>
              </a:solidFill>
            </a:rPr>
            <a:t>자체판단불가능 </a:t>
          </a:r>
          <a:r>
            <a:rPr lang="en-US" altLang="ko-KR" sz="1500" b="1" kern="1200" dirty="0" smtClean="0">
              <a:solidFill>
                <a:srgbClr val="FF0000"/>
              </a:solidFill>
            </a:rPr>
            <a:t>/ </a:t>
          </a:r>
          <a:r>
            <a:rPr lang="ko-KR" altLang="en-US" sz="1500" b="1" kern="1200" dirty="0" smtClean="0">
              <a:solidFill>
                <a:srgbClr val="FF0000"/>
              </a:solidFill>
            </a:rPr>
            <a:t>강제성 부족</a:t>
          </a:r>
          <a:endParaRPr lang="ko-KR" altLang="en-US" sz="1500" b="1" kern="1200" dirty="0"/>
        </a:p>
      </dsp:txBody>
      <dsp:txXfrm>
        <a:off x="2334329" y="3251200"/>
        <a:ext cx="2218777" cy="2167466"/>
      </dsp:txXfrm>
    </dsp:sp>
    <dsp:sp modelId="{390C9FDD-4172-4F1E-B8EF-E43C78E0A215}">
      <dsp:nvSpPr>
        <dsp:cNvPr id="0" name=""/>
        <dsp:cNvSpPr/>
      </dsp:nvSpPr>
      <dsp:spPr>
        <a:xfrm>
          <a:off x="3172784" y="2438400"/>
          <a:ext cx="541866" cy="541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B2E822-78D2-49F4-B023-885F28C5B8AB}">
      <dsp:nvSpPr>
        <dsp:cNvPr id="0" name=""/>
        <dsp:cNvSpPr/>
      </dsp:nvSpPr>
      <dsp:spPr>
        <a:xfrm>
          <a:off x="4664045" y="0"/>
          <a:ext cx="2218777" cy="2167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b="1" kern="1200" dirty="0" smtClean="0"/>
            <a:t>기본이념 조항 </a:t>
          </a:r>
          <a:r>
            <a:rPr lang="en-US" altLang="ko-KR" sz="1500" b="1" kern="1200" dirty="0" smtClean="0"/>
            <a:t>:</a:t>
          </a:r>
          <a:r>
            <a:rPr lang="ko-KR" altLang="en-US" sz="1500" b="1" kern="1200" dirty="0" smtClean="0"/>
            <a:t> 모든 사람은 </a:t>
          </a:r>
          <a:r>
            <a:rPr lang="ko-KR" altLang="en-US" sz="1500" b="1" kern="1200" dirty="0" smtClean="0">
              <a:solidFill>
                <a:srgbClr val="FF0000"/>
              </a:solidFill>
            </a:rPr>
            <a:t>정신질환에 대해 보호받고</a:t>
          </a:r>
          <a:r>
            <a:rPr lang="en-US" altLang="ko-KR" sz="1500" b="1" kern="1200" dirty="0" smtClean="0">
              <a:solidFill>
                <a:srgbClr val="FF0000"/>
              </a:solidFill>
            </a:rPr>
            <a:t>, </a:t>
          </a:r>
          <a:r>
            <a:rPr lang="ko-KR" altLang="en-US" sz="1500" b="1" kern="1200" dirty="0" smtClean="0">
              <a:solidFill>
                <a:srgbClr val="FF0000"/>
              </a:solidFill>
            </a:rPr>
            <a:t>최적의 치료</a:t>
          </a:r>
          <a:r>
            <a:rPr lang="ko-KR" altLang="en-US" sz="1500" b="1" kern="1200" dirty="0" smtClean="0"/>
            <a:t>를 받을 수 있는 권리</a:t>
          </a:r>
          <a:endParaRPr lang="ko-KR" altLang="en-US" sz="1500" b="1" kern="1200" dirty="0"/>
        </a:p>
      </dsp:txBody>
      <dsp:txXfrm>
        <a:off x="4664045" y="0"/>
        <a:ext cx="2218777" cy="2167466"/>
      </dsp:txXfrm>
    </dsp:sp>
    <dsp:sp modelId="{5A333E44-4AAF-4B0A-9B24-C98783084349}">
      <dsp:nvSpPr>
        <dsp:cNvPr id="0" name=""/>
        <dsp:cNvSpPr/>
      </dsp:nvSpPr>
      <dsp:spPr>
        <a:xfrm>
          <a:off x="5502500" y="2438400"/>
          <a:ext cx="541866" cy="541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57079-1379-48C7-8B75-C798FADFCF9B}">
      <dsp:nvSpPr>
        <dsp:cNvPr id="0" name=""/>
        <dsp:cNvSpPr/>
      </dsp:nvSpPr>
      <dsp:spPr>
        <a:xfrm>
          <a:off x="6993761" y="3251200"/>
          <a:ext cx="2218777" cy="2167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b="1" kern="1200" dirty="0" smtClean="0"/>
            <a:t>정신장애의 특성상 자발적인 치료 구도가 나오기 어렵기 때문에 제때 치료받지 못해서 그 사람들이 </a:t>
          </a:r>
          <a:r>
            <a:rPr lang="ko-KR" altLang="en-US" sz="1500" b="1" kern="1200" dirty="0" smtClean="0">
              <a:solidFill>
                <a:srgbClr val="FF0000"/>
              </a:solidFill>
            </a:rPr>
            <a:t>치료받을 수 있는 권리가 침해</a:t>
          </a:r>
          <a:endParaRPr lang="ko-KR" altLang="en-US" sz="1500" b="1" kern="1200" dirty="0">
            <a:solidFill>
              <a:srgbClr val="FF0000"/>
            </a:solidFill>
          </a:endParaRPr>
        </a:p>
      </dsp:txBody>
      <dsp:txXfrm>
        <a:off x="6993761" y="3251200"/>
        <a:ext cx="2218777" cy="2167466"/>
      </dsp:txXfrm>
    </dsp:sp>
    <dsp:sp modelId="{7FE39416-BDB0-4C10-B57A-3F013FFDD9E1}">
      <dsp:nvSpPr>
        <dsp:cNvPr id="0" name=""/>
        <dsp:cNvSpPr/>
      </dsp:nvSpPr>
      <dsp:spPr>
        <a:xfrm>
          <a:off x="7832216" y="2438400"/>
          <a:ext cx="541866" cy="541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F53E7-1E96-4B9E-BB8F-D3455B3EE748}">
      <dsp:nvSpPr>
        <dsp:cNvPr id="0" name=""/>
        <dsp:cNvSpPr/>
      </dsp:nvSpPr>
      <dsp:spPr>
        <a:xfrm>
          <a:off x="4746135" y="1745042"/>
          <a:ext cx="1537586" cy="153758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b="1" kern="1200" dirty="0" smtClean="0">
              <a:solidFill>
                <a:srgbClr val="FF0000"/>
              </a:solidFill>
            </a:rPr>
            <a:t>기관 및 의료진 부족으로 인한 어려움 </a:t>
          </a:r>
          <a:endParaRPr lang="ko-KR" altLang="en-US" sz="1700" b="1" kern="1200" dirty="0">
            <a:solidFill>
              <a:srgbClr val="FF0000"/>
            </a:solidFill>
          </a:endParaRPr>
        </a:p>
      </dsp:txBody>
      <dsp:txXfrm>
        <a:off x="4821194" y="1820101"/>
        <a:ext cx="1387468" cy="1387468"/>
      </dsp:txXfrm>
    </dsp:sp>
    <dsp:sp modelId="{777576AE-726D-466D-B1BA-763260F3AA77}">
      <dsp:nvSpPr>
        <dsp:cNvPr id="0" name=""/>
        <dsp:cNvSpPr/>
      </dsp:nvSpPr>
      <dsp:spPr>
        <a:xfrm rot="16058667">
          <a:off x="5287415" y="1557046"/>
          <a:ext cx="37631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631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40C1A3-B3AF-4A66-8CF5-EC8762EAD5D5}">
      <dsp:nvSpPr>
        <dsp:cNvPr id="0" name=""/>
        <dsp:cNvSpPr/>
      </dsp:nvSpPr>
      <dsp:spPr>
        <a:xfrm>
          <a:off x="3315992" y="56565"/>
          <a:ext cx="4249700" cy="131248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err="1" smtClean="0"/>
            <a:t>강제입원을</a:t>
          </a:r>
          <a:r>
            <a:rPr lang="ko-KR" altLang="en-US" sz="1600" kern="1200" dirty="0" smtClean="0"/>
            <a:t> 위해서 국공립 및 보건복지부에 지정한 병원에서 근무하는 의사를 포함해야 하는 법안에 비해 의료진 부족</a:t>
          </a:r>
          <a:endParaRPr lang="ko-KR" altLang="en-US" sz="1600" kern="1200" dirty="0"/>
        </a:p>
      </dsp:txBody>
      <dsp:txXfrm>
        <a:off x="3380062" y="120635"/>
        <a:ext cx="4121560" cy="1184343"/>
      </dsp:txXfrm>
    </dsp:sp>
    <dsp:sp modelId="{1F68D21A-B09E-4C6C-8ABE-9AA76D8FAF6F}">
      <dsp:nvSpPr>
        <dsp:cNvPr id="0" name=""/>
        <dsp:cNvSpPr/>
      </dsp:nvSpPr>
      <dsp:spPr>
        <a:xfrm rot="2043658">
          <a:off x="6212821" y="3265048"/>
          <a:ext cx="82654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2654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038665-AA87-428F-8B2D-8C4E181AEEB0}">
      <dsp:nvSpPr>
        <dsp:cNvPr id="0" name=""/>
        <dsp:cNvSpPr/>
      </dsp:nvSpPr>
      <dsp:spPr>
        <a:xfrm>
          <a:off x="5896962" y="3496511"/>
          <a:ext cx="4391206" cy="151991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치료 감호소 수용 후 치료하고 관리하는 의료진의 수가 부족으로 인해 제대로 관리되지 못함</a:t>
          </a:r>
          <a:endParaRPr lang="ko-KR" altLang="en-US" sz="1600" kern="1200" dirty="0"/>
        </a:p>
      </dsp:txBody>
      <dsp:txXfrm>
        <a:off x="5971158" y="3570707"/>
        <a:ext cx="4242814" cy="1371519"/>
      </dsp:txXfrm>
    </dsp:sp>
    <dsp:sp modelId="{50A227DE-586B-4978-8B66-56810C7B7C45}">
      <dsp:nvSpPr>
        <dsp:cNvPr id="0" name=""/>
        <dsp:cNvSpPr/>
      </dsp:nvSpPr>
      <dsp:spPr>
        <a:xfrm rot="8434812">
          <a:off x="4329618" y="3294990"/>
          <a:ext cx="46997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6997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252A3-5562-471F-8244-9AC7E0633095}">
      <dsp:nvSpPr>
        <dsp:cNvPr id="0" name=""/>
        <dsp:cNvSpPr/>
      </dsp:nvSpPr>
      <dsp:spPr>
        <a:xfrm>
          <a:off x="1355737" y="3444206"/>
          <a:ext cx="4078349" cy="16245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/>
            <a:t>입원적절성심사위원회의 그 수도 부족하고</a:t>
          </a:r>
          <a:r>
            <a:rPr lang="en-US" altLang="ko-KR" sz="1400" kern="1200" dirty="0" smtClean="0"/>
            <a:t>, </a:t>
          </a:r>
          <a:r>
            <a:rPr lang="ko-KR" altLang="en-US" sz="1400" kern="1200" dirty="0" err="1" smtClean="0"/>
            <a:t>환자대면이</a:t>
          </a:r>
          <a:r>
            <a:rPr lang="ko-KR" altLang="en-US" sz="1400" kern="1200" dirty="0" smtClean="0"/>
            <a:t> 아닌 서면으로 이루어지기 때문에 법안의 </a:t>
          </a:r>
          <a:r>
            <a:rPr lang="ko-KR" altLang="en-US" sz="1400" kern="1200" dirty="0" err="1" smtClean="0"/>
            <a:t>부실성</a:t>
          </a:r>
          <a:r>
            <a:rPr lang="en-US" altLang="ko-KR" sz="1400" kern="1200" dirty="0" smtClean="0"/>
            <a:t>, 1</a:t>
          </a:r>
          <a:r>
            <a:rPr lang="ko-KR" altLang="en-US" sz="1400" kern="1200" dirty="0" smtClean="0"/>
            <a:t>명의 전문의 참석도 필수는 아니기 때문에 전문성이 많이 떨어짐</a:t>
          </a:r>
          <a:endParaRPr lang="ko-KR" altLang="en-US" sz="1400" kern="1200" dirty="0"/>
        </a:p>
      </dsp:txBody>
      <dsp:txXfrm>
        <a:off x="1435039" y="3523508"/>
        <a:ext cx="3919745" cy="146591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B40E01-00C2-4213-BBAC-8448C1EDB3CB}">
      <dsp:nvSpPr>
        <dsp:cNvPr id="0" name=""/>
        <dsp:cNvSpPr/>
      </dsp:nvSpPr>
      <dsp:spPr>
        <a:xfrm>
          <a:off x="0" y="33561"/>
          <a:ext cx="2846618" cy="2134964"/>
        </a:xfrm>
        <a:prstGeom prst="upArrow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0106D3-9B06-4F7A-8546-B92816A3C046}">
      <dsp:nvSpPr>
        <dsp:cNvPr id="0" name=""/>
        <dsp:cNvSpPr/>
      </dsp:nvSpPr>
      <dsp:spPr>
        <a:xfrm>
          <a:off x="3046217" y="51559"/>
          <a:ext cx="7380522" cy="21349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0" rIns="99568" bIns="99568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>
              <a:solidFill>
                <a:srgbClr val="FF0000"/>
              </a:solidFill>
            </a:rPr>
            <a:t>감독기관</a:t>
          </a:r>
          <a:r>
            <a:rPr lang="ko-KR" altLang="en-US" sz="1400" b="1" kern="1200" dirty="0"/>
            <a:t>의 관리 미흡</a:t>
          </a:r>
          <a:endParaRPr lang="en-US" altLang="ko-KR" sz="1400" b="1" kern="1200" dirty="0"/>
        </a:p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400" kern="1200" dirty="0"/>
            <a:t>- </a:t>
          </a:r>
          <a:r>
            <a:rPr lang="ko-KR" altLang="en-US" sz="1400" kern="1200" dirty="0"/>
            <a:t>상습 폭행 후 </a:t>
          </a:r>
          <a:r>
            <a:rPr lang="en-US" altLang="ko-KR" sz="1400" kern="1200" dirty="0"/>
            <a:t>CCTV </a:t>
          </a:r>
          <a:r>
            <a:rPr lang="ko-KR" altLang="en-US" sz="1400" kern="1200" dirty="0"/>
            <a:t>증거 인멸</a:t>
          </a:r>
          <a:endParaRPr lang="en-US" altLang="ko-KR" sz="1400" kern="1200" dirty="0"/>
        </a:p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400" kern="1200" dirty="0"/>
            <a:t>- </a:t>
          </a:r>
          <a:r>
            <a:rPr lang="ko-KR" altLang="en-US" sz="1400" kern="1200" dirty="0"/>
            <a:t>시설수용 중 </a:t>
          </a:r>
          <a:r>
            <a:rPr lang="en-US" altLang="ko-KR" sz="1400" kern="1200" dirty="0"/>
            <a:t>CCTV </a:t>
          </a:r>
          <a:r>
            <a:rPr lang="ko-KR" altLang="en-US" sz="1400" kern="1200" dirty="0"/>
            <a:t>사생활 침해</a:t>
          </a:r>
          <a:endParaRPr lang="en-US" altLang="ko-KR" sz="1400" kern="1200" dirty="0"/>
        </a:p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400" kern="1200" dirty="0"/>
            <a:t>- </a:t>
          </a:r>
          <a:r>
            <a:rPr lang="ko-KR" altLang="en-US" sz="1400" kern="1200" dirty="0"/>
            <a:t>보조 지원금 눈속임 기입으로 횡령</a:t>
          </a:r>
          <a:endParaRPr lang="en-US" altLang="ko-KR" sz="1400" kern="1200" dirty="0"/>
        </a:p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400" kern="1200" dirty="0"/>
            <a:t>- </a:t>
          </a:r>
          <a:r>
            <a:rPr lang="ko-KR" altLang="en-US" sz="1400" kern="1200" dirty="0"/>
            <a:t>사회 기관의 미흡한 </a:t>
          </a:r>
          <a:r>
            <a:rPr lang="ko-KR" altLang="en-US" sz="1400" kern="1200" dirty="0" smtClean="0"/>
            <a:t>관리와 조사 </a:t>
          </a:r>
          <a:r>
            <a:rPr lang="ko-KR" altLang="en-US" sz="1400" kern="1200" dirty="0"/>
            <a:t>및 유착관계 </a:t>
          </a:r>
          <a:endParaRPr lang="en-US" altLang="ko-KR" sz="1400" kern="1200" dirty="0"/>
        </a:p>
      </dsp:txBody>
      <dsp:txXfrm>
        <a:off x="3046217" y="51559"/>
        <a:ext cx="7380522" cy="2134964"/>
      </dsp:txXfrm>
    </dsp:sp>
    <dsp:sp modelId="{8BB4F319-DD33-461C-9942-2693CD7014DC}">
      <dsp:nvSpPr>
        <dsp:cNvPr id="0" name=""/>
        <dsp:cNvSpPr/>
      </dsp:nvSpPr>
      <dsp:spPr>
        <a:xfrm>
          <a:off x="276892" y="2312877"/>
          <a:ext cx="2846618" cy="2134964"/>
        </a:xfrm>
        <a:prstGeom prst="downArrow">
          <a:avLst/>
        </a:prstGeom>
        <a:solidFill>
          <a:srgbClr val="00154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E19D76-5243-4ECD-B889-3629583D0F05}">
      <dsp:nvSpPr>
        <dsp:cNvPr id="0" name=""/>
        <dsp:cNvSpPr/>
      </dsp:nvSpPr>
      <dsp:spPr>
        <a:xfrm>
          <a:off x="3149050" y="2304487"/>
          <a:ext cx="6797675" cy="21349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0" rIns="99568" bIns="99568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>
              <a:solidFill>
                <a:srgbClr val="FF0000"/>
              </a:solidFill>
            </a:rPr>
            <a:t>전문가</a:t>
          </a:r>
          <a:r>
            <a:rPr lang="ko-KR" altLang="en-US" sz="1400" b="1" kern="1200" dirty="0"/>
            <a:t>의 윤리의식 및 전문지식 부족</a:t>
          </a:r>
          <a:r>
            <a:rPr lang="en-US" altLang="ko-KR" sz="1400" b="1" kern="1200" dirty="0"/>
            <a:t>, </a:t>
          </a:r>
          <a:r>
            <a:rPr lang="ko-KR" altLang="en-US" sz="1400" b="1" kern="1200" dirty="0"/>
            <a:t>가치관 모호</a:t>
          </a:r>
          <a:endParaRPr lang="en-US" altLang="ko-KR" sz="1400" b="1" kern="1200" dirty="0"/>
        </a:p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400" b="0" kern="1200" dirty="0"/>
            <a:t>- </a:t>
          </a:r>
          <a:r>
            <a:rPr lang="ko-KR" altLang="en-US" sz="1400" b="0" kern="1200" dirty="0"/>
            <a:t>정신장애인들에 대해 잘 아는 만큼 깊게 이해를 해야 하는 전문가들이 되려    </a:t>
          </a:r>
          <a:r>
            <a:rPr lang="en-US" altLang="ko-KR" sz="1400" b="0" kern="1200" dirty="0"/>
            <a:t/>
          </a:r>
          <a:br>
            <a:rPr lang="en-US" altLang="ko-KR" sz="1400" b="0" kern="1200" dirty="0"/>
          </a:br>
          <a:r>
            <a:rPr lang="en-US" altLang="ko-KR" sz="1400" b="0" kern="1200" dirty="0"/>
            <a:t>  ‘</a:t>
          </a:r>
          <a:r>
            <a:rPr lang="ko-KR" altLang="en-US" sz="1400" b="0" kern="1200" dirty="0"/>
            <a:t>정신질환자</a:t>
          </a:r>
          <a:r>
            <a:rPr lang="en-US" altLang="ko-KR" sz="1400" b="0" kern="1200" dirty="0"/>
            <a:t>’</a:t>
          </a:r>
          <a:r>
            <a:rPr lang="ko-KR" altLang="en-US" sz="1400" b="0" kern="1200" dirty="0"/>
            <a:t>라는 고정관념을 가짐</a:t>
          </a:r>
          <a:endParaRPr lang="en-US" altLang="ko-KR" sz="1400" b="0" kern="1200" dirty="0"/>
        </a:p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400" b="0" kern="1200" dirty="0"/>
            <a:t>- </a:t>
          </a:r>
          <a:r>
            <a:rPr lang="ko-KR" altLang="en-US" sz="1400" b="0" kern="1200" dirty="0"/>
            <a:t>정신장애인도 마땅히 보호받아야 하는 권리에 대한 인식 부족과 올바른 </a:t>
          </a:r>
          <a:r>
            <a:rPr lang="en-US" altLang="ko-KR" sz="1400" b="0" kern="1200" dirty="0"/>
            <a:t/>
          </a:r>
          <a:br>
            <a:rPr lang="en-US" altLang="ko-KR" sz="1400" b="0" kern="1200" dirty="0"/>
          </a:br>
          <a:r>
            <a:rPr lang="en-US" altLang="ko-KR" sz="1400" b="0" kern="1200" dirty="0"/>
            <a:t>  </a:t>
          </a:r>
          <a:r>
            <a:rPr lang="ko-KR" altLang="en-US" sz="1400" b="0" kern="1200" dirty="0"/>
            <a:t>가치관 성립 </a:t>
          </a:r>
          <a:r>
            <a:rPr lang="ko-KR" altLang="en-US" sz="1400" b="0" kern="1200" dirty="0" smtClean="0"/>
            <a:t>모호</a:t>
          </a:r>
          <a:endParaRPr lang="en-US" altLang="ko-KR" sz="1400" b="0" kern="1200" dirty="0" smtClean="0"/>
        </a:p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400" b="0" kern="1200" dirty="0" smtClean="0"/>
            <a:t>- </a:t>
          </a:r>
          <a:r>
            <a:rPr lang="ko-KR" altLang="en-US" sz="1400" b="0" kern="1200" dirty="0" smtClean="0"/>
            <a:t>심리적으로 취약함을 악용한 </a:t>
          </a:r>
          <a:r>
            <a:rPr lang="en-US" altLang="ko-KR" sz="1400" b="0" kern="1200" dirty="0" smtClean="0"/>
            <a:t>‘</a:t>
          </a:r>
          <a:r>
            <a:rPr lang="ko-KR" altLang="en-US" sz="1400" b="0" kern="1200" dirty="0" err="1" smtClean="0"/>
            <a:t>그루밍</a:t>
          </a:r>
          <a:r>
            <a:rPr lang="ko-KR" altLang="en-US" sz="1400" b="0" kern="1200" dirty="0" smtClean="0"/>
            <a:t> 성폭력</a:t>
          </a:r>
          <a:r>
            <a:rPr lang="en-US" altLang="ko-KR" sz="1400" b="0" kern="1200" dirty="0" smtClean="0"/>
            <a:t>＇</a:t>
          </a:r>
          <a:endParaRPr lang="ko-KR" altLang="en-US" sz="1400" b="0" kern="1200" dirty="0"/>
        </a:p>
      </dsp:txBody>
      <dsp:txXfrm>
        <a:off x="3149050" y="2304487"/>
        <a:ext cx="6797675" cy="21349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B67C88-CBB4-4945-B2AF-BDFF8A1CD732}">
      <dsp:nvSpPr>
        <dsp:cNvPr id="0" name=""/>
        <dsp:cNvSpPr/>
      </dsp:nvSpPr>
      <dsp:spPr>
        <a:xfrm>
          <a:off x="0" y="409858"/>
          <a:ext cx="3731079" cy="1313889"/>
        </a:xfrm>
        <a:prstGeom prst="roundRect">
          <a:avLst/>
        </a:prstGeom>
        <a:solidFill>
          <a:srgbClr val="00216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b="1" kern="1200" dirty="0"/>
            <a:t>언론매체의 자극적인 보도</a:t>
          </a:r>
        </a:p>
      </dsp:txBody>
      <dsp:txXfrm>
        <a:off x="64139" y="473997"/>
        <a:ext cx="3602801" cy="1185611"/>
      </dsp:txXfrm>
    </dsp:sp>
    <dsp:sp modelId="{03F1DD77-62E2-4921-9378-B26C05AC3108}">
      <dsp:nvSpPr>
        <dsp:cNvPr id="0" name=""/>
        <dsp:cNvSpPr/>
      </dsp:nvSpPr>
      <dsp:spPr>
        <a:xfrm>
          <a:off x="0" y="1908068"/>
          <a:ext cx="3731079" cy="1261413"/>
        </a:xfrm>
        <a:prstGeom prst="roundRect">
          <a:avLst/>
        </a:prstGeom>
        <a:solidFill>
          <a:srgbClr val="00216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b="1" kern="1200" dirty="0"/>
            <a:t>편향적인 보도 방향</a:t>
          </a:r>
        </a:p>
      </dsp:txBody>
      <dsp:txXfrm>
        <a:off x="61577" y="1969645"/>
        <a:ext cx="3607925" cy="1138259"/>
      </dsp:txXfrm>
    </dsp:sp>
    <dsp:sp modelId="{7BBFCC2F-7DF5-4D08-A950-0C61F89C66A0}">
      <dsp:nvSpPr>
        <dsp:cNvPr id="0" name=""/>
        <dsp:cNvSpPr/>
      </dsp:nvSpPr>
      <dsp:spPr>
        <a:xfrm>
          <a:off x="0" y="3313990"/>
          <a:ext cx="3731079" cy="1240956"/>
        </a:xfrm>
        <a:prstGeom prst="roundRect">
          <a:avLst/>
        </a:prstGeom>
        <a:solidFill>
          <a:srgbClr val="00216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b="1" kern="1200" dirty="0"/>
            <a:t>부정적인 인식 조성</a:t>
          </a:r>
        </a:p>
      </dsp:txBody>
      <dsp:txXfrm>
        <a:off x="60578" y="3374568"/>
        <a:ext cx="3609923" cy="11198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F76CD-8D69-4EA5-B97E-0DEFD203131E}">
      <dsp:nvSpPr>
        <dsp:cNvPr id="0" name=""/>
        <dsp:cNvSpPr/>
      </dsp:nvSpPr>
      <dsp:spPr>
        <a:xfrm>
          <a:off x="0" y="131128"/>
          <a:ext cx="10620102" cy="734902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b="1" kern="1200" dirty="0"/>
            <a:t>사법입원제도</a:t>
          </a:r>
        </a:p>
      </dsp:txBody>
      <dsp:txXfrm>
        <a:off x="35875" y="167003"/>
        <a:ext cx="10548352" cy="663152"/>
      </dsp:txXfrm>
    </dsp:sp>
    <dsp:sp modelId="{AD9341B3-B753-4C54-9C3F-9A43E38C3751}">
      <dsp:nvSpPr>
        <dsp:cNvPr id="0" name=""/>
        <dsp:cNvSpPr/>
      </dsp:nvSpPr>
      <dsp:spPr>
        <a:xfrm>
          <a:off x="0" y="866030"/>
          <a:ext cx="10620102" cy="1722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7188" tIns="25400" rIns="142240" bIns="25400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2000" b="1" kern="1200" dirty="0"/>
            <a:t>정신건강의학과 전문의가 입원 필요성을 평가하면</a:t>
          </a:r>
          <a:r>
            <a:rPr lang="en-US" altLang="ko-KR" sz="2000" b="1" kern="1200" dirty="0"/>
            <a:t>, </a:t>
          </a:r>
          <a:r>
            <a:rPr lang="ko-KR" altLang="en-US" sz="2000" b="1" kern="1200" dirty="0">
              <a:solidFill>
                <a:srgbClr val="FF0000"/>
              </a:solidFill>
            </a:rPr>
            <a:t>사법기관</a:t>
          </a:r>
          <a:r>
            <a:rPr lang="en-US" altLang="ko-KR" sz="2000" b="1" kern="1200" dirty="0">
              <a:solidFill>
                <a:srgbClr val="FF0000"/>
              </a:solidFill>
            </a:rPr>
            <a:t>(</a:t>
          </a:r>
          <a:r>
            <a:rPr lang="ko-KR" altLang="en-US" sz="2000" b="1" kern="1200" dirty="0">
              <a:solidFill>
                <a:srgbClr val="FF0000"/>
              </a:solidFill>
            </a:rPr>
            <a:t>법원</a:t>
          </a:r>
          <a:r>
            <a:rPr lang="en-US" altLang="ko-KR" sz="2000" b="1" kern="1200" dirty="0">
              <a:solidFill>
                <a:srgbClr val="FF0000"/>
              </a:solidFill>
            </a:rPr>
            <a:t>)</a:t>
          </a:r>
          <a:r>
            <a:rPr lang="ko-KR" altLang="en-US" sz="2000" b="1" kern="1200" dirty="0"/>
            <a:t>이 </a:t>
          </a:r>
          <a:r>
            <a:rPr lang="ko-KR" altLang="en-US" sz="2000" b="1" kern="1200" dirty="0">
              <a:solidFill>
                <a:schemeClr val="tx1"/>
              </a:solidFill>
            </a:rPr>
            <a:t>세계보건기구</a:t>
          </a:r>
          <a:r>
            <a:rPr lang="en-US" altLang="ko-KR" sz="2000" b="1" kern="1200" dirty="0">
              <a:solidFill>
                <a:schemeClr val="tx1"/>
              </a:solidFill>
            </a:rPr>
            <a:t>(WHO)</a:t>
          </a:r>
          <a:r>
            <a:rPr lang="ko-KR" altLang="en-US" sz="2000" b="1" kern="1200" dirty="0">
              <a:solidFill>
                <a:schemeClr val="tx1"/>
              </a:solidFill>
            </a:rPr>
            <a:t>의 원칙에 따라 </a:t>
          </a:r>
          <a:r>
            <a:rPr lang="ko-KR" altLang="en-US" sz="2000" b="1" kern="1200" dirty="0"/>
            <a:t>입원을 결정</a:t>
          </a: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2000" b="1" kern="1200" dirty="0">
              <a:solidFill>
                <a:schemeClr val="tx1"/>
              </a:solidFill>
            </a:rPr>
            <a:t>국가</a:t>
          </a:r>
          <a:r>
            <a:rPr lang="ko-KR" altLang="en-US" sz="2000" b="1" kern="1200" dirty="0"/>
            <a:t>는 정신장애로 인해 그 자신을 돌볼 수 없는 시민에게는 </a:t>
          </a:r>
          <a:r>
            <a:rPr lang="ko-KR" altLang="en-US" sz="2000" b="1" kern="1200" dirty="0" err="1">
              <a:solidFill>
                <a:srgbClr val="FF0000"/>
              </a:solidFill>
            </a:rPr>
            <a:t>후견권</a:t>
          </a:r>
          <a:r>
            <a:rPr lang="ko-KR" altLang="en-US" sz="2000" b="1" kern="1200" dirty="0" err="1"/>
            <a:t>을</a:t>
          </a:r>
          <a:r>
            <a:rPr lang="ko-KR" altLang="en-US" sz="2000" b="1" kern="1200" dirty="0"/>
            <a:t> 바탕으로 치료를 제공</a:t>
          </a:r>
        </a:p>
      </dsp:txBody>
      <dsp:txXfrm>
        <a:off x="0" y="866030"/>
        <a:ext cx="10620102" cy="1722240"/>
      </dsp:txXfrm>
    </dsp:sp>
    <dsp:sp modelId="{9405E57A-CDEA-45A6-B83E-46742238CB15}">
      <dsp:nvSpPr>
        <dsp:cNvPr id="0" name=""/>
        <dsp:cNvSpPr/>
      </dsp:nvSpPr>
      <dsp:spPr>
        <a:xfrm>
          <a:off x="0" y="2736019"/>
          <a:ext cx="10620102" cy="812226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b="1" kern="1200" dirty="0"/>
            <a:t>독립정신건강옹호자</a:t>
          </a:r>
          <a:r>
            <a:rPr lang="en-US" altLang="ko-KR" sz="2800" b="1" kern="1200" dirty="0"/>
            <a:t>(IMHA)</a:t>
          </a:r>
        </a:p>
      </dsp:txBody>
      <dsp:txXfrm>
        <a:off x="39650" y="2775669"/>
        <a:ext cx="10540802" cy="732926"/>
      </dsp:txXfrm>
    </dsp:sp>
    <dsp:sp modelId="{7218ABBD-73F4-41A5-89DB-5F0FBD2AA051}">
      <dsp:nvSpPr>
        <dsp:cNvPr id="0" name=""/>
        <dsp:cNvSpPr/>
      </dsp:nvSpPr>
      <dsp:spPr>
        <a:xfrm>
          <a:off x="0" y="3531624"/>
          <a:ext cx="10620102" cy="1755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7188" tIns="25400" rIns="142240" bIns="25400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2000" b="1" kern="1200" dirty="0"/>
            <a:t>지자체로부터 위탁 받아 정신질환치료에서 정신질환자가 </a:t>
          </a:r>
          <a:r>
            <a:rPr lang="ko-KR" altLang="en-US" sz="2000" b="1" kern="1200" dirty="0">
              <a:solidFill>
                <a:srgbClr val="FF0000"/>
              </a:solidFill>
            </a:rPr>
            <a:t>자신의 의사나 견해를 충분히 표현할 수 있게 하여 </a:t>
          </a:r>
          <a:r>
            <a:rPr lang="ko-KR" altLang="en-US" sz="2000" b="1" kern="1200" dirty="0"/>
            <a:t>권익침해를 최소화</a:t>
          </a: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2000" b="1" kern="1200" dirty="0"/>
            <a:t>정신질환자의 치료에 전문적으로 개입되어 있는 </a:t>
          </a:r>
          <a:r>
            <a:rPr lang="ko-KR" altLang="en-US" sz="2000" b="1" kern="1200" dirty="0">
              <a:solidFill>
                <a:srgbClr val="FF0000"/>
              </a:solidFill>
            </a:rPr>
            <a:t>모든 사람</a:t>
          </a:r>
          <a:r>
            <a:rPr lang="ko-KR" altLang="en-US" sz="2000" b="1" kern="1200" dirty="0"/>
            <a:t>으로부터 </a:t>
          </a:r>
          <a:r>
            <a:rPr lang="ko-KR" altLang="en-US" sz="2000" b="1" kern="1200" dirty="0">
              <a:solidFill>
                <a:srgbClr val="FF0000"/>
              </a:solidFill>
            </a:rPr>
            <a:t>독립</a:t>
          </a: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ko-KR" altLang="en-US" sz="1600" b="1" kern="1200" dirty="0"/>
        </a:p>
      </dsp:txBody>
      <dsp:txXfrm>
        <a:off x="0" y="3531624"/>
        <a:ext cx="10620102" cy="175536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3A3B5-2826-46C9-B8D1-4FC9029B6B98}">
      <dsp:nvSpPr>
        <dsp:cNvPr id="0" name=""/>
        <dsp:cNvSpPr/>
      </dsp:nvSpPr>
      <dsp:spPr>
        <a:xfrm>
          <a:off x="139222" y="359"/>
          <a:ext cx="10073639" cy="368913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b="1" kern="1200" dirty="0"/>
            <a:t>정신건강 문제를 가진 사람들에 대한 차별을 없애고자 하는 영국 </a:t>
          </a:r>
          <a:r>
            <a:rPr lang="ko-KR" altLang="en-US" sz="1600" b="1" kern="1200" dirty="0" err="1"/>
            <a:t>보건국에서</a:t>
          </a:r>
          <a:r>
            <a:rPr lang="ko-KR" altLang="en-US" sz="1600" b="1" kern="1200" dirty="0"/>
            <a:t> 지원하는 정신보건 프로그램 </a:t>
          </a:r>
          <a:r>
            <a:rPr lang="en-US" altLang="ko-KR" sz="1600" b="1" kern="1200" dirty="0"/>
            <a:t>'Time to Change’</a:t>
          </a:r>
          <a:r>
            <a:rPr lang="ko-KR" altLang="en-US" sz="1600" b="1" kern="1200" dirty="0"/>
            <a:t>로 </a:t>
          </a:r>
          <a:r>
            <a:rPr lang="ko-KR" altLang="en-US" sz="1600" b="1" kern="1200" dirty="0">
              <a:solidFill>
                <a:srgbClr val="FF0000"/>
              </a:solidFill>
            </a:rPr>
            <a:t>정신질환자에 관한 보도를 할 때 언론의 준수사항</a:t>
          </a:r>
          <a:r>
            <a:rPr lang="ko-KR" altLang="en-US" sz="1600" b="1" kern="1200" dirty="0"/>
            <a:t>을 제안</a:t>
          </a: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b="1" kern="1200" dirty="0"/>
            <a:t>기사에 등장하는 사람에게 정신질환이 있다는 것을 보도하는 것이 </a:t>
          </a:r>
          <a:r>
            <a:rPr lang="ko-KR" altLang="en-US" sz="1600" b="1" kern="1200" dirty="0">
              <a:solidFill>
                <a:srgbClr val="FF0000"/>
              </a:solidFill>
            </a:rPr>
            <a:t>적절한지 고려</a:t>
          </a:r>
          <a:r>
            <a:rPr lang="ko-KR" altLang="en-US" sz="1600" b="1" kern="1200" dirty="0"/>
            <a:t>할 것</a:t>
          </a: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600" b="1" kern="1200" dirty="0"/>
            <a:t>100% </a:t>
          </a:r>
          <a:r>
            <a:rPr lang="ko-KR" altLang="en-US" sz="1600" b="1" kern="1200" dirty="0"/>
            <a:t>확신 없이 정신건강이 사건의 원인이 될 수 있다는 </a:t>
          </a:r>
          <a:r>
            <a:rPr lang="ko-KR" altLang="en-US" sz="1600" b="1" kern="1200" dirty="0">
              <a:solidFill>
                <a:srgbClr val="FF0000"/>
              </a:solidFill>
            </a:rPr>
            <a:t>추정</a:t>
          </a:r>
          <a:r>
            <a:rPr lang="ko-KR" altLang="en-US" sz="1600" b="1" kern="1200" dirty="0"/>
            <a:t>하거나 전문가를 포함한 증인이나 이웃</a:t>
          </a:r>
          <a:r>
            <a:rPr lang="en-US" altLang="ko-KR" sz="1600" b="1" kern="1200" dirty="0"/>
            <a:t>, </a:t>
          </a:r>
          <a:r>
            <a:rPr lang="ko-KR" altLang="en-US" sz="1600" b="1" kern="1200" dirty="0"/>
            <a:t>기자 자신의 추정으로 정신상태를 기술하지 말 것</a:t>
          </a: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b="1" kern="1200" dirty="0"/>
            <a:t>심각한 정신질환을 가진 이들이 폭력 사건에서 </a:t>
          </a:r>
          <a:r>
            <a:rPr lang="ko-KR" altLang="en-US" sz="1600" b="1" kern="1200" dirty="0">
              <a:solidFill>
                <a:srgbClr val="FF0000"/>
              </a:solidFill>
            </a:rPr>
            <a:t>가해자보다 피해자가 될 가능성이 높음을 기억</a:t>
          </a:r>
          <a:r>
            <a:rPr lang="ko-KR" altLang="en-US" sz="1600" b="1" kern="1200" dirty="0"/>
            <a:t>할 것 </a:t>
          </a: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600" b="1" kern="1200" dirty="0"/>
            <a:t>'</a:t>
          </a:r>
          <a:r>
            <a:rPr lang="ko-KR" altLang="en-US" sz="1600" b="1" kern="1200" dirty="0" err="1"/>
            <a:t>조현병</a:t>
          </a:r>
          <a:r>
            <a:rPr lang="ko-KR" altLang="en-US" sz="1600" b="1" kern="1200" dirty="0"/>
            <a:t> 환자</a:t>
          </a:r>
          <a:r>
            <a:rPr lang="en-US" altLang="ko-KR" sz="1600" b="1" kern="1200" dirty="0"/>
            <a:t>'</a:t>
          </a:r>
          <a:r>
            <a:rPr lang="ko-KR" altLang="en-US" sz="1600" b="1" kern="1200" dirty="0"/>
            <a:t>나 </a:t>
          </a:r>
          <a:r>
            <a:rPr lang="en-US" altLang="ko-KR" sz="1600" b="1" kern="1200" dirty="0"/>
            <a:t>'</a:t>
          </a:r>
          <a:r>
            <a:rPr lang="ko-KR" altLang="en-US" sz="1600" b="1" kern="1200" dirty="0"/>
            <a:t>우울증 환자</a:t>
          </a:r>
          <a:r>
            <a:rPr lang="en-US" altLang="ko-KR" sz="1600" b="1" kern="1200" dirty="0"/>
            <a:t>'</a:t>
          </a:r>
          <a:r>
            <a:rPr lang="ko-KR" altLang="en-US" sz="1600" b="1" kern="1200" dirty="0"/>
            <a:t>가 아니라 </a:t>
          </a:r>
          <a:r>
            <a:rPr lang="en-US" altLang="ko-KR" sz="1600" b="1" kern="1200" dirty="0"/>
            <a:t>'~</a:t>
          </a:r>
          <a:r>
            <a:rPr lang="ko-KR" altLang="en-US" sz="1600" b="1" kern="1200" dirty="0"/>
            <a:t>로 진단받은</a:t>
          </a:r>
          <a:r>
            <a:rPr lang="en-US" altLang="ko-KR" sz="1600" b="1" kern="1200" dirty="0"/>
            <a:t>', '~</a:t>
          </a:r>
          <a:r>
            <a:rPr lang="ko-KR" altLang="en-US" sz="1600" b="1" kern="1200" dirty="0"/>
            <a:t>을 경험하고 있는</a:t>
          </a:r>
          <a:r>
            <a:rPr lang="en-US" altLang="ko-KR" sz="1600" b="1" kern="1200" dirty="0"/>
            <a:t>', '~</a:t>
          </a:r>
          <a:r>
            <a:rPr lang="ko-KR" altLang="en-US" sz="1600" b="1" kern="1200" dirty="0"/>
            <a:t>에 대해 치료받고 있는</a:t>
          </a:r>
          <a:r>
            <a:rPr lang="en-US" altLang="ko-KR" sz="1600" b="1" kern="1200" dirty="0"/>
            <a:t>' </a:t>
          </a:r>
          <a:r>
            <a:rPr lang="ko-KR" altLang="en-US" sz="1600" b="1" kern="1200" dirty="0"/>
            <a:t>등의 표현을 써서 정신질환 그 자체가 질환을 가진 사람을 규정하지 않도록 할 것</a:t>
          </a: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b="1" kern="1200" dirty="0"/>
            <a:t>정신건강 문제에 관한 기사를 쓸 때</a:t>
          </a:r>
          <a:r>
            <a:rPr lang="en-US" altLang="ko-KR" sz="1600" b="1" kern="1200" dirty="0"/>
            <a:t>, </a:t>
          </a:r>
          <a:r>
            <a:rPr lang="ko-KR" altLang="en-US" sz="1600" b="1" kern="1200" dirty="0">
              <a:solidFill>
                <a:srgbClr val="FF0000"/>
              </a:solidFill>
            </a:rPr>
            <a:t>반드시 정신질환을 경험한 사람의 목소리를 담고자 노력</a:t>
          </a:r>
          <a:r>
            <a:rPr lang="ko-KR" altLang="en-US" sz="1600" b="1" kern="1200" dirty="0"/>
            <a:t>해야 한다는 권고 </a:t>
          </a:r>
        </a:p>
      </dsp:txBody>
      <dsp:txXfrm>
        <a:off x="225663" y="86800"/>
        <a:ext cx="9900757" cy="3602695"/>
      </dsp:txXfrm>
    </dsp:sp>
    <dsp:sp modelId="{81FAF6BB-5E35-4437-856A-C31BC5AC09E5}">
      <dsp:nvSpPr>
        <dsp:cNvPr id="0" name=""/>
        <dsp:cNvSpPr/>
      </dsp:nvSpPr>
      <dsp:spPr>
        <a:xfrm>
          <a:off x="131183" y="3627389"/>
          <a:ext cx="10084260" cy="1326627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0" rIns="35560" bIns="0" numCol="1" spcCol="1270" anchor="ctr" anchorCtr="0">
          <a:noAutofit/>
        </a:bodyPr>
        <a:lstStyle/>
        <a:p>
          <a:pPr lvl="0" algn="l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b="1" kern="1200" dirty="0"/>
            <a:t>뉴스 미디어 가이드라인</a:t>
          </a:r>
          <a:r>
            <a:rPr lang="en-US" altLang="ko-KR" sz="2800" b="1" kern="1200" dirty="0"/>
            <a:t>(Media Guidelines – News)</a:t>
          </a:r>
          <a:r>
            <a:rPr lang="ko-KR" altLang="en-US" sz="3200" kern="1200" dirty="0"/>
            <a:t> </a:t>
          </a:r>
        </a:p>
      </dsp:txBody>
      <dsp:txXfrm>
        <a:off x="131183" y="3627389"/>
        <a:ext cx="7101592" cy="1326627"/>
      </dsp:txXfrm>
    </dsp:sp>
    <dsp:sp modelId="{8EAA3BD5-BF8A-4553-9276-CD1B6F277339}">
      <dsp:nvSpPr>
        <dsp:cNvPr id="0" name=""/>
        <dsp:cNvSpPr/>
      </dsp:nvSpPr>
      <dsp:spPr>
        <a:xfrm>
          <a:off x="8795788" y="3561224"/>
          <a:ext cx="1446542" cy="1446542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9000" r="-49000"/>
          </a:stretch>
        </a:blip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6EE93F-38F6-4762-92CA-8B286D4E5D94}">
      <dsp:nvSpPr>
        <dsp:cNvPr id="0" name=""/>
        <dsp:cNvSpPr/>
      </dsp:nvSpPr>
      <dsp:spPr>
        <a:xfrm>
          <a:off x="99538" y="765550"/>
          <a:ext cx="2251270" cy="3072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b="1" kern="1200" dirty="0"/>
            <a:t>정신질환자의 인권 만을 중요하다고 강조하여 전문가와 상의하지 않고 지자체</a:t>
          </a:r>
          <a:r>
            <a:rPr lang="en-US" altLang="ko-KR" sz="1500" b="1" kern="1200" dirty="0"/>
            <a:t>, </a:t>
          </a:r>
          <a:r>
            <a:rPr lang="ko-KR" altLang="en-US" sz="1500" b="1" kern="1200" dirty="0"/>
            <a:t>경찰의 권한을 강화하기보다 전문가의 연결이 확대되어야 함</a:t>
          </a:r>
        </a:p>
      </dsp:txBody>
      <dsp:txXfrm>
        <a:off x="165475" y="831487"/>
        <a:ext cx="2119396" cy="2281920"/>
      </dsp:txXfrm>
    </dsp:sp>
    <dsp:sp modelId="{262A2EF5-B7F7-433A-B35D-AD371A84261A}">
      <dsp:nvSpPr>
        <dsp:cNvPr id="0" name=""/>
        <dsp:cNvSpPr/>
      </dsp:nvSpPr>
      <dsp:spPr>
        <a:xfrm>
          <a:off x="1097075" y="1785997"/>
          <a:ext cx="2775467" cy="2775467"/>
        </a:xfrm>
        <a:prstGeom prst="leftCircularArrow">
          <a:avLst>
            <a:gd name="adj1" fmla="val 3197"/>
            <a:gd name="adj2" fmla="val 393783"/>
            <a:gd name="adj3" fmla="val 1470683"/>
            <a:gd name="adj4" fmla="val 8325878"/>
            <a:gd name="adj5" fmla="val 3729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154952-53D2-49C1-89A7-0935E668AFFF}">
      <dsp:nvSpPr>
        <dsp:cNvPr id="0" name=""/>
        <dsp:cNvSpPr/>
      </dsp:nvSpPr>
      <dsp:spPr>
        <a:xfrm>
          <a:off x="512936" y="3022889"/>
          <a:ext cx="2001129" cy="10022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1600" kern="1200" dirty="0"/>
        </a:p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kern="1200" dirty="0"/>
            <a:t>전문가 연결 확대</a:t>
          </a:r>
          <a:endParaRPr lang="en-US" altLang="ko-KR" sz="1600" b="1" kern="1200" dirty="0"/>
        </a:p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 dirty="0"/>
        </a:p>
      </dsp:txBody>
      <dsp:txXfrm>
        <a:off x="542290" y="3052243"/>
        <a:ext cx="1942421" cy="943509"/>
      </dsp:txXfrm>
    </dsp:sp>
    <dsp:sp modelId="{9837C550-B12A-43BF-B58E-850C11C80F5D}">
      <dsp:nvSpPr>
        <dsp:cNvPr id="0" name=""/>
        <dsp:cNvSpPr/>
      </dsp:nvSpPr>
      <dsp:spPr>
        <a:xfrm>
          <a:off x="3075710" y="915025"/>
          <a:ext cx="2251270" cy="26495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b="1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b="1" kern="1200" dirty="0" smtClean="0"/>
            <a:t>정신건강만 </a:t>
          </a:r>
          <a:r>
            <a:rPr lang="ko-KR" altLang="en-US" sz="1600" b="1" kern="1200" dirty="0"/>
            <a:t>담당하는 법원과 같이 정신질환에 대한 심사 기관 독립시켜 전문성을 강화</a:t>
          </a:r>
        </a:p>
      </dsp:txBody>
      <dsp:txXfrm>
        <a:off x="3136683" y="1543754"/>
        <a:ext cx="2129324" cy="1959823"/>
      </dsp:txXfrm>
    </dsp:sp>
    <dsp:sp modelId="{56F51196-4A9E-4CC7-A660-8B8310D822CC}">
      <dsp:nvSpPr>
        <dsp:cNvPr id="0" name=""/>
        <dsp:cNvSpPr/>
      </dsp:nvSpPr>
      <dsp:spPr>
        <a:xfrm>
          <a:off x="4268268" y="128764"/>
          <a:ext cx="2717509" cy="2717509"/>
        </a:xfrm>
        <a:prstGeom prst="circularArrow">
          <a:avLst>
            <a:gd name="adj1" fmla="val 3265"/>
            <a:gd name="adj2" fmla="val 402831"/>
            <a:gd name="adj3" fmla="val 20173388"/>
            <a:gd name="adj4" fmla="val 13327241"/>
            <a:gd name="adj5" fmla="val 3809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DB40D3-187C-4FD9-80B6-239D6C929612}">
      <dsp:nvSpPr>
        <dsp:cNvPr id="0" name=""/>
        <dsp:cNvSpPr/>
      </dsp:nvSpPr>
      <dsp:spPr>
        <a:xfrm>
          <a:off x="3689916" y="640674"/>
          <a:ext cx="2001129" cy="10493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b="1" kern="1200" dirty="0"/>
            <a:t>Mental Health Court </a:t>
          </a:r>
          <a:endParaRPr lang="ko-KR" altLang="en-US" sz="1600" b="1" kern="1200" dirty="0"/>
        </a:p>
      </dsp:txBody>
      <dsp:txXfrm>
        <a:off x="3720652" y="671410"/>
        <a:ext cx="1939657" cy="987919"/>
      </dsp:txXfrm>
    </dsp:sp>
    <dsp:sp modelId="{09DF6133-3EC6-4322-9BD6-32BCA1E79D05}">
      <dsp:nvSpPr>
        <dsp:cNvPr id="0" name=""/>
        <dsp:cNvSpPr/>
      </dsp:nvSpPr>
      <dsp:spPr>
        <a:xfrm>
          <a:off x="5864913" y="1188708"/>
          <a:ext cx="2413609" cy="25187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b="1" kern="1200" dirty="0"/>
            <a:t>의사들의 </a:t>
          </a:r>
          <a:r>
            <a:rPr lang="ko-KR" altLang="en-US" sz="1600" b="1" kern="1200" dirty="0" smtClean="0"/>
            <a:t>부족으로 인해 </a:t>
          </a:r>
          <a:r>
            <a:rPr lang="ko-KR" altLang="en-US" sz="1600" b="1" kern="1200" dirty="0"/>
            <a:t>적절한 치료를 </a:t>
          </a:r>
          <a:r>
            <a:rPr lang="ko-KR" altLang="en-US" sz="1600" b="1" kern="1200" dirty="0" smtClean="0"/>
            <a:t>받지 </a:t>
          </a:r>
          <a:r>
            <a:rPr lang="ko-KR" altLang="en-US" sz="1600" b="1" kern="1200" dirty="0"/>
            <a:t>못하는 것을 막기 위해 정신과 </a:t>
          </a:r>
          <a:r>
            <a:rPr lang="ko-KR" altLang="en-US" sz="1600" b="1" kern="1200" dirty="0" smtClean="0"/>
            <a:t>전문의 </a:t>
          </a:r>
          <a:r>
            <a:rPr lang="ko-KR" altLang="en-US" sz="1600" b="1" kern="1200" dirty="0"/>
            <a:t>양성 </a:t>
          </a:r>
          <a:r>
            <a:rPr lang="ko-KR" altLang="en-US" sz="1600" b="1" kern="1200" dirty="0" smtClean="0"/>
            <a:t>도모</a:t>
          </a:r>
          <a:endParaRPr lang="ko-KR" altLang="en-US" sz="1600" b="1" kern="1200" dirty="0"/>
        </a:p>
      </dsp:txBody>
      <dsp:txXfrm>
        <a:off x="5922876" y="1246671"/>
        <a:ext cx="2297683" cy="1863061"/>
      </dsp:txXfrm>
    </dsp:sp>
    <dsp:sp modelId="{2E7D840D-634B-4ADE-8BF4-3283C4739663}">
      <dsp:nvSpPr>
        <dsp:cNvPr id="0" name=""/>
        <dsp:cNvSpPr/>
      </dsp:nvSpPr>
      <dsp:spPr>
        <a:xfrm>
          <a:off x="7036844" y="2126160"/>
          <a:ext cx="2650844" cy="2650844"/>
        </a:xfrm>
        <a:prstGeom prst="leftCircularArrow">
          <a:avLst>
            <a:gd name="adj1" fmla="val 3347"/>
            <a:gd name="adj2" fmla="val 413767"/>
            <a:gd name="adj3" fmla="val 1803332"/>
            <a:gd name="adj4" fmla="val 8638543"/>
            <a:gd name="adj5" fmla="val 3905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94E3D6-733C-412A-BA65-2203D1DB4287}">
      <dsp:nvSpPr>
        <dsp:cNvPr id="0" name=""/>
        <dsp:cNvSpPr/>
      </dsp:nvSpPr>
      <dsp:spPr>
        <a:xfrm>
          <a:off x="6367478" y="3095849"/>
          <a:ext cx="2001129" cy="10787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kern="1200" dirty="0"/>
            <a:t>정신과 전문의 양성</a:t>
          </a:r>
        </a:p>
      </dsp:txBody>
      <dsp:txXfrm>
        <a:off x="6399073" y="3127444"/>
        <a:ext cx="1937939" cy="1015533"/>
      </dsp:txXfrm>
    </dsp:sp>
    <dsp:sp modelId="{8CCAB2AC-4CF7-405E-9DD7-4A71DF72A979}">
      <dsp:nvSpPr>
        <dsp:cNvPr id="0" name=""/>
        <dsp:cNvSpPr/>
      </dsp:nvSpPr>
      <dsp:spPr>
        <a:xfrm>
          <a:off x="8854649" y="1453752"/>
          <a:ext cx="2251270" cy="23036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b="1" kern="1200" dirty="0" smtClean="0"/>
            <a:t>관련된 감독기관 종사자 및 전문가의 정신장애인에 대한 전문적 지식과 인권에 대한 교육</a:t>
          </a:r>
          <a:endParaRPr lang="ko-KR" altLang="en-US" sz="1600" kern="1200" dirty="0"/>
        </a:p>
      </dsp:txBody>
      <dsp:txXfrm>
        <a:off x="8907662" y="2000398"/>
        <a:ext cx="2145244" cy="1703958"/>
      </dsp:txXfrm>
    </dsp:sp>
    <dsp:sp modelId="{6EBB840E-A29D-411B-B909-105265AF5AAB}">
      <dsp:nvSpPr>
        <dsp:cNvPr id="0" name=""/>
        <dsp:cNvSpPr/>
      </dsp:nvSpPr>
      <dsp:spPr>
        <a:xfrm>
          <a:off x="9264030" y="766171"/>
          <a:ext cx="2145430" cy="9723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kern="1200" dirty="0" smtClean="0"/>
            <a:t>인권교육</a:t>
          </a:r>
          <a:endParaRPr lang="ko-KR" altLang="en-US" sz="1600" b="1" kern="1200" dirty="0"/>
        </a:p>
      </dsp:txBody>
      <dsp:txXfrm>
        <a:off x="9292510" y="794651"/>
        <a:ext cx="2088470" cy="915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D27462-41D3-458C-9CEB-55CAC5B6F8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19CC6D2-E3B4-44B2-8FB3-CCF25BDABF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114071D-BD67-4957-A015-9D408763C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BC26-1895-420E-B690-D19FE18246BC}" type="datetimeFigureOut">
              <a:rPr lang="ko-KR" altLang="en-US" smtClean="0"/>
              <a:t>2019-06-11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9F9F948-E1A6-452E-8868-352C41091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015E604-654F-489D-A0B1-DB339E81F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6150-2D2F-4754-A59D-3C73E75F4F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723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54CB4-8F6E-45A4-92C5-90B5E255B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3B83947-CCCE-4DC2-B76C-FE895887D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F48071F-F457-493E-8D08-283EB47C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BC26-1895-420E-B690-D19FE18246BC}" type="datetimeFigureOut">
              <a:rPr lang="ko-KR" altLang="en-US" smtClean="0"/>
              <a:t>2019-06-11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A294377-676E-41B5-AFB8-BE0FB88AD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404693A-3558-4D18-A731-E4A379E5C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6150-2D2F-4754-A59D-3C73E75F4F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621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0A24F80B-34D5-4683-8598-9C174E64F0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FBF8848-74B7-44AE-BD86-5EFCA4789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98485C-3B72-4773-A033-12457E5C4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BC26-1895-420E-B690-D19FE18246BC}" type="datetimeFigureOut">
              <a:rPr lang="ko-KR" altLang="en-US" smtClean="0"/>
              <a:t>2019-06-11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EF70E34-C253-4BCD-8CC2-2B03B3A34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82EB531-422D-411B-B381-762D3AAC7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6150-2D2F-4754-A59D-3C73E75F4F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3467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B27412-E0C3-44B0-8CB0-7F7E4D22D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EB8D16C-A6BC-4C7E-9B5D-0EC86E220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8C75D8A-456B-4EED-BDC6-449B3DB7D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BC26-1895-420E-B690-D19FE18246BC}" type="datetimeFigureOut">
              <a:rPr lang="ko-KR" altLang="en-US" smtClean="0"/>
              <a:t>2019-06-11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C9FB81B-525A-4656-8B4C-D1B1A72C5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9B45285-7F21-42F6-B46A-AB6DAB1CB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6150-2D2F-4754-A59D-3C73E75F4F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059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20AE90-FC4B-44EF-AAA5-C38EE6C7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E4D42E8-4F76-45BD-9EA8-94BAB38D3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E4E930F-0C28-43B2-B150-03E7C2001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BC26-1895-420E-B690-D19FE18246BC}" type="datetimeFigureOut">
              <a:rPr lang="ko-KR" altLang="en-US" smtClean="0"/>
              <a:t>2019-06-11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66142D5-A26B-4922-88D9-28F502531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0CD311E-E492-4CF6-8420-C15F4EBE8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6150-2D2F-4754-A59D-3C73E75F4F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6169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5A1C7-A4C2-4FAF-A05E-3CFBBCBE1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DB3CB12-F42A-4A75-9E1B-BB25355EBF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DDF50C6-5C30-455F-B914-EAED886A7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6B29CD7-D386-4C9F-BF32-8766F8362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BC26-1895-420E-B690-D19FE18246BC}" type="datetimeFigureOut">
              <a:rPr lang="ko-KR" altLang="en-US" smtClean="0"/>
              <a:t>2019-06-11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CB4DE55-DA63-4D1E-8CBD-0A3391F30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A247CD5-AA3C-4728-BEBC-DB6BEE1FA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6150-2D2F-4754-A59D-3C73E75F4F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0035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47BA2A7-C670-4F7D-9347-16DA60189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D6DCDF8-1266-44F9-9108-E1444A85C0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017408D-9058-4EBF-B62C-B1D2A78D57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90B113E-7EED-4868-AFD3-6C85836F4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2C2B519-EFCF-41A5-9438-629606ACB4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83DE2E4-4229-4BEF-8B15-F688E8936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BC26-1895-420E-B690-D19FE18246BC}" type="datetimeFigureOut">
              <a:rPr lang="ko-KR" altLang="en-US" smtClean="0"/>
              <a:t>2019-06-11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9B80116-0A78-42DD-99DD-BD2214E23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C5FA250-4442-426C-91E4-A5913BFAB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6150-2D2F-4754-A59D-3C73E75F4F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9833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5A1140-74D3-4C9F-AC28-E5F182227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5B53D08-650C-45D0-854A-CD125705A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BC26-1895-420E-B690-D19FE18246BC}" type="datetimeFigureOut">
              <a:rPr lang="ko-KR" altLang="en-US" smtClean="0"/>
              <a:t>2019-06-11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F3D3342-BDC4-4355-A8E9-1A55CFB99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F43E1DD-4B7D-4785-A339-4410195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6150-2D2F-4754-A59D-3C73E75F4F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0363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8EC3F42-FB5F-4B4E-AB67-CA733C59A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BC26-1895-420E-B690-D19FE18246BC}" type="datetimeFigureOut">
              <a:rPr lang="ko-KR" altLang="en-US" smtClean="0"/>
              <a:t>2019-06-11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9CD58AB-35CE-4903-9FA8-22120CBA3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5ED04CD-7680-4474-BC19-7EF613943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6150-2D2F-4754-A59D-3C73E75F4F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4775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2C8542-06AC-48ED-8BCB-02C1E560C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F210178-F2DB-455E-BE6C-191240835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06C522A-5AE9-4A6C-91D6-99EF80DF3C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E138CE3-469E-4BE0-910C-AD0F88993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BC26-1895-420E-B690-D19FE18246BC}" type="datetimeFigureOut">
              <a:rPr lang="ko-KR" altLang="en-US" smtClean="0"/>
              <a:t>2019-06-11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1F25591-53A7-4CAC-9B5B-17DE593CD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2820157-53CF-4E83-A9D5-18B40EE0C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6150-2D2F-4754-A59D-3C73E75F4F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6900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93F667-6125-4304-B5EB-26A71074F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80B7D18-CCA4-4E3E-9B83-DD8856ABF7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D35331A-0216-401B-8DA9-5DB4341C27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7CD9847-403D-45D2-BED8-1486FBA6C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BC26-1895-420E-B690-D19FE18246BC}" type="datetimeFigureOut">
              <a:rPr lang="ko-KR" altLang="en-US" smtClean="0"/>
              <a:t>2019-06-11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08DDF7E-F7B5-4B95-B6BB-0ABD7ACD1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7D45FA6-2904-43B6-800F-0EB90B15F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6150-2D2F-4754-A59D-3C73E75F4F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463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54C7A380-FD08-4AEF-8B15-A114924C4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405BB3A-80D4-401E-AB67-CB71C9433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58EEE4C-BD05-4631-86BC-D947799D74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DBC26-1895-420E-B690-D19FE18246BC}" type="datetimeFigureOut">
              <a:rPr lang="ko-KR" altLang="en-US" smtClean="0"/>
              <a:t>2019-06-11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C52FCC3-1C16-40E0-BBC9-0656F803B3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85BACFF-AF6D-4981-BBFE-BB28060B1A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66150-2D2F-4754-A59D-3C73E75F4F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234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Layout" Target="../diagrams/layout7.xml"/><Relationship Id="rId7" Type="http://schemas.openxmlformats.org/officeDocument/2006/relationships/image" Target="../media/image1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Sm2zIH6Q50" TargetMode="External"/><Relationship Id="rId2" Type="http://schemas.openxmlformats.org/officeDocument/2006/relationships/hyperlink" Target="https://www.youtube.com/watch?v=xaDZdN5lwEE&amp;feature=youtu.be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56376D2A-C818-4C03-908C-CFD8DD8D6864}"/>
              </a:ext>
            </a:extLst>
          </p:cNvPr>
          <p:cNvCxnSpPr>
            <a:cxnSpLocks/>
          </p:cNvCxnSpPr>
          <p:nvPr/>
        </p:nvCxnSpPr>
        <p:spPr>
          <a:xfrm flipH="1" flipV="1">
            <a:off x="0" y="1398494"/>
            <a:ext cx="2403987" cy="2249"/>
          </a:xfrm>
          <a:prstGeom prst="lin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475891C6-16B1-463C-A18D-E7103FB38F76}"/>
              </a:ext>
            </a:extLst>
          </p:cNvPr>
          <p:cNvCxnSpPr>
            <a:cxnSpLocks/>
          </p:cNvCxnSpPr>
          <p:nvPr/>
        </p:nvCxnSpPr>
        <p:spPr>
          <a:xfrm flipH="1">
            <a:off x="943897" y="6488583"/>
            <a:ext cx="11248103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>
            <a:extLst>
              <a:ext uri="{FF2B5EF4-FFF2-40B4-BE49-F238E27FC236}">
                <a16:creationId xmlns:a16="http://schemas.microsoft.com/office/drawing/2014/main" id="{914476F6-D22C-4E0F-996C-661BF4BCD0F3}"/>
              </a:ext>
            </a:extLst>
          </p:cNvPr>
          <p:cNvSpPr/>
          <p:nvPr/>
        </p:nvSpPr>
        <p:spPr>
          <a:xfrm>
            <a:off x="2314027" y="1658832"/>
            <a:ext cx="8095953" cy="2130472"/>
          </a:xfrm>
          <a:prstGeom prst="rect">
            <a:avLst/>
          </a:pr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5400" b="1" dirty="0">
                <a:latin typeface="+mj-ea"/>
                <a:ea typeface="+mj-ea"/>
              </a:rPr>
              <a:t>정신장애인 인권 </a:t>
            </a:r>
            <a:endParaRPr lang="en-US" altLang="ko-KR" sz="5400" b="1" dirty="0">
              <a:latin typeface="+mj-ea"/>
              <a:ea typeface="+mj-ea"/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556165A1-A445-4123-94D9-3349B0EDB332}"/>
              </a:ext>
            </a:extLst>
          </p:cNvPr>
          <p:cNvCxnSpPr>
            <a:cxnSpLocks/>
          </p:cNvCxnSpPr>
          <p:nvPr/>
        </p:nvCxnSpPr>
        <p:spPr>
          <a:xfrm flipH="1" flipV="1">
            <a:off x="7994469" y="4415246"/>
            <a:ext cx="4197532" cy="23669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FA839FBD-3954-4771-9333-B08E45F4D7B3}"/>
              </a:ext>
            </a:extLst>
          </p:cNvPr>
          <p:cNvCxnSpPr>
            <a:cxnSpLocks/>
          </p:cNvCxnSpPr>
          <p:nvPr/>
        </p:nvCxnSpPr>
        <p:spPr>
          <a:xfrm flipV="1">
            <a:off x="1882589" y="1026992"/>
            <a:ext cx="0" cy="1474837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7EE05497-D526-4EBF-947D-A392DC48EA4C}"/>
              </a:ext>
            </a:extLst>
          </p:cNvPr>
          <p:cNvCxnSpPr>
            <a:cxnSpLocks/>
          </p:cNvCxnSpPr>
          <p:nvPr/>
        </p:nvCxnSpPr>
        <p:spPr>
          <a:xfrm flipV="1">
            <a:off x="11135454" y="2980364"/>
            <a:ext cx="0" cy="2308123"/>
          </a:xfrm>
          <a:prstGeom prst="lin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226E14A3-E885-43CD-B04F-D6A7DABBC5E6}"/>
              </a:ext>
            </a:extLst>
          </p:cNvPr>
          <p:cNvSpPr/>
          <p:nvPr/>
        </p:nvSpPr>
        <p:spPr>
          <a:xfrm>
            <a:off x="2474860" y="1778490"/>
            <a:ext cx="7774286" cy="1919315"/>
          </a:xfrm>
          <a:prstGeom prst="rect">
            <a:avLst/>
          </a:prstGeom>
          <a:noFill/>
          <a:ln w="19050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8050466" y="4549823"/>
            <a:ext cx="269094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조장 </a:t>
            </a:r>
            <a:r>
              <a:rPr lang="en-US" altLang="ko-KR" dirty="0"/>
              <a:t>1518003 </a:t>
            </a:r>
            <a:r>
              <a:rPr lang="ko-KR" altLang="en-US" dirty="0"/>
              <a:t>김동근</a:t>
            </a:r>
            <a:endParaRPr lang="en-US" altLang="ko-KR" dirty="0"/>
          </a:p>
          <a:p>
            <a:r>
              <a:rPr lang="ko-KR" altLang="en-US" dirty="0"/>
              <a:t>조원 </a:t>
            </a:r>
            <a:r>
              <a:rPr lang="en-US" altLang="ko-KR" dirty="0"/>
              <a:t>1437053 </a:t>
            </a:r>
            <a:r>
              <a:rPr lang="ko-KR" altLang="en-US" dirty="0"/>
              <a:t>허수경</a:t>
            </a:r>
            <a:endParaRPr lang="en-US" altLang="ko-KR" dirty="0"/>
          </a:p>
          <a:p>
            <a:r>
              <a:rPr lang="en-US" altLang="ko-KR" dirty="0"/>
              <a:t>       </a:t>
            </a:r>
            <a:r>
              <a:rPr lang="en-US" altLang="ko-KR" dirty="0" smtClean="0"/>
              <a:t>1618004 </a:t>
            </a:r>
            <a:r>
              <a:rPr lang="ko-KR" altLang="en-US" dirty="0" smtClean="0"/>
              <a:t>김경원</a:t>
            </a:r>
            <a:endParaRPr lang="en-US" altLang="ko-KR" dirty="0"/>
          </a:p>
          <a:p>
            <a:r>
              <a:rPr lang="en-US" altLang="ko-KR" dirty="0" smtClean="0"/>
              <a:t>       1118061 </a:t>
            </a:r>
            <a:r>
              <a:rPr lang="ko-KR" altLang="en-US" dirty="0" err="1" smtClean="0"/>
              <a:t>조동균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</a:t>
            </a:r>
            <a:r>
              <a:rPr lang="en-US" altLang="ko-KR" dirty="0"/>
              <a:t>1618046 </a:t>
            </a:r>
            <a:r>
              <a:rPr lang="ko-KR" altLang="en-US" dirty="0" err="1" smtClean="0"/>
              <a:t>장미애</a:t>
            </a:r>
            <a:r>
              <a:rPr lang="en-US" altLang="ko-KR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9525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96186" y="91300"/>
            <a:ext cx="11999628" cy="6675400"/>
          </a:xfrm>
          <a:prstGeom prst="rect">
            <a:avLst/>
          </a:prstGeom>
          <a:noFill/>
          <a:ln w="34925">
            <a:solidFill>
              <a:srgbClr val="00154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1" name="자유형: 도형 10"/>
          <p:cNvSpPr/>
          <p:nvPr/>
        </p:nvSpPr>
        <p:spPr>
          <a:xfrm>
            <a:off x="1" y="339389"/>
            <a:ext cx="1976284" cy="693174"/>
          </a:xfrm>
          <a:custGeom>
            <a:avLst/>
            <a:gdLst>
              <a:gd name="connsiteX0" fmla="*/ 0 w 4948999"/>
              <a:gd name="connsiteY0" fmla="*/ 0 h 693174"/>
              <a:gd name="connsiteX1" fmla="*/ 4509582 w 4948999"/>
              <a:gd name="connsiteY1" fmla="*/ 0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0" fmla="*/ 0 w 4948999"/>
              <a:gd name="connsiteY0" fmla="*/ 0 h 693174"/>
              <a:gd name="connsiteX1" fmla="*/ 3733994 w 4948999"/>
              <a:gd name="connsiteY1" fmla="*/ 14748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4" fmla="*/ 0 w 4948999"/>
              <a:gd name="connsiteY4" fmla="*/ 0 h 69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8999" h="693174">
                <a:moveTo>
                  <a:pt x="0" y="0"/>
                </a:moveTo>
                <a:lnTo>
                  <a:pt x="3733994" y="14748"/>
                </a:lnTo>
                <a:lnTo>
                  <a:pt x="4948999" y="693174"/>
                </a:lnTo>
                <a:lnTo>
                  <a:pt x="0" y="693174"/>
                </a:lnTo>
                <a:lnTo>
                  <a:pt x="0" y="0"/>
                </a:lnTo>
                <a:close/>
              </a:path>
            </a:pathLst>
          </a:cu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vert="horz" wrap="square" lIns="91440" tIns="45720" rIns="91440" bIns="45720" anchor="ctr" anchorCtr="0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ko-KR" altLang="en-US" b="1"/>
              <a:t>침해 원인</a:t>
            </a:r>
          </a:p>
        </p:txBody>
      </p:sp>
      <p:cxnSp>
        <p:nvCxnSpPr>
          <p:cNvPr id="12" name="직선 연결선 11"/>
          <p:cNvCxnSpPr/>
          <p:nvPr/>
        </p:nvCxnSpPr>
        <p:spPr>
          <a:xfrm flipH="1">
            <a:off x="-13833" y="1150021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057465" y="449059"/>
            <a:ext cx="79113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2800" b="1" dirty="0"/>
              <a:t>1. </a:t>
            </a:r>
            <a:r>
              <a:rPr lang="ko-KR" altLang="en-US" sz="2800" b="1" dirty="0"/>
              <a:t>성급한 제도 </a:t>
            </a:r>
            <a:r>
              <a:rPr lang="ko-KR" altLang="en-US" sz="2800" b="1" dirty="0" smtClean="0"/>
              <a:t>도입 </a:t>
            </a:r>
            <a:r>
              <a:rPr lang="en-US" altLang="ko-KR" sz="2800" b="1" dirty="0" smtClean="0"/>
              <a:t>- </a:t>
            </a:r>
            <a:r>
              <a:rPr lang="ko-KR" altLang="en-US" sz="2800" b="1" dirty="0"/>
              <a:t>기관 및 의료진 부족</a:t>
            </a:r>
            <a:endParaRPr lang="ko-KR" altLang="en-US" sz="2800" dirty="0"/>
          </a:p>
          <a:p>
            <a:pPr lvl="0">
              <a:defRPr/>
            </a:pPr>
            <a:r>
              <a:rPr lang="ko-KR" altLang="en-US" sz="2800" b="1" dirty="0" smtClean="0"/>
              <a:t> </a:t>
            </a:r>
            <a:endParaRPr lang="ko-KR" altLang="en-US" sz="2800" dirty="0"/>
          </a:p>
        </p:txBody>
      </p:sp>
      <p:graphicFrame>
        <p:nvGraphicFramePr>
          <p:cNvPr id="6" name="다이어그램 5"/>
          <p:cNvGraphicFramePr/>
          <p:nvPr>
            <p:extLst>
              <p:ext uri="{D42A27DB-BD31-4B8C-83A1-F6EECF244321}">
                <p14:modId xmlns:p14="http://schemas.microsoft.com/office/powerpoint/2010/main" val="3748976553"/>
              </p:ext>
            </p:extLst>
          </p:nvPr>
        </p:nvGraphicFramePr>
        <p:xfrm>
          <a:off x="496389" y="1275513"/>
          <a:ext cx="11038114" cy="5125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300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FF9D9F8-A738-4D42-901F-300764998540}"/>
              </a:ext>
            </a:extLst>
          </p:cNvPr>
          <p:cNvSpPr/>
          <p:nvPr/>
        </p:nvSpPr>
        <p:spPr>
          <a:xfrm>
            <a:off x="96186" y="91300"/>
            <a:ext cx="11999628" cy="6675400"/>
          </a:xfrm>
          <a:prstGeom prst="rect">
            <a:avLst/>
          </a:prstGeom>
          <a:noFill/>
          <a:ln w="34925">
            <a:solidFill>
              <a:srgbClr val="00154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자유형: 도형 10">
            <a:extLst>
              <a:ext uri="{FF2B5EF4-FFF2-40B4-BE49-F238E27FC236}">
                <a16:creationId xmlns:a16="http://schemas.microsoft.com/office/drawing/2014/main" id="{D0A13734-F6CB-4B52-90EE-227FE34483F9}"/>
              </a:ext>
            </a:extLst>
          </p:cNvPr>
          <p:cNvSpPr/>
          <p:nvPr/>
        </p:nvSpPr>
        <p:spPr>
          <a:xfrm>
            <a:off x="1" y="339389"/>
            <a:ext cx="1976284" cy="693174"/>
          </a:xfrm>
          <a:custGeom>
            <a:avLst/>
            <a:gdLst>
              <a:gd name="connsiteX0" fmla="*/ 0 w 4948999"/>
              <a:gd name="connsiteY0" fmla="*/ 0 h 693174"/>
              <a:gd name="connsiteX1" fmla="*/ 4509582 w 4948999"/>
              <a:gd name="connsiteY1" fmla="*/ 0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0" fmla="*/ 0 w 4948999"/>
              <a:gd name="connsiteY0" fmla="*/ 0 h 693174"/>
              <a:gd name="connsiteX1" fmla="*/ 3733994 w 4948999"/>
              <a:gd name="connsiteY1" fmla="*/ 14748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4" fmla="*/ 0 w 4948999"/>
              <a:gd name="connsiteY4" fmla="*/ 0 h 69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8999" h="693174">
                <a:moveTo>
                  <a:pt x="0" y="0"/>
                </a:moveTo>
                <a:lnTo>
                  <a:pt x="3733994" y="14748"/>
                </a:lnTo>
                <a:lnTo>
                  <a:pt x="4948999" y="693174"/>
                </a:lnTo>
                <a:lnTo>
                  <a:pt x="0" y="693174"/>
                </a:lnTo>
                <a:lnTo>
                  <a:pt x="0" y="0"/>
                </a:lnTo>
                <a:close/>
              </a:path>
            </a:pathLst>
          </a:cu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b="1" dirty="0"/>
              <a:t>침해 원인</a:t>
            </a: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44443B23-EAA5-4857-AD8A-4148429FFEA8}"/>
              </a:ext>
            </a:extLst>
          </p:cNvPr>
          <p:cNvCxnSpPr>
            <a:cxnSpLocks/>
          </p:cNvCxnSpPr>
          <p:nvPr/>
        </p:nvCxnSpPr>
        <p:spPr>
          <a:xfrm flipH="1">
            <a:off x="-13833" y="1150021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차트 7"/>
          <p:cNvGraphicFramePr/>
          <p:nvPr>
            <p:extLst>
              <p:ext uri="{D42A27DB-BD31-4B8C-83A1-F6EECF244321}">
                <p14:modId xmlns:p14="http://schemas.microsoft.com/office/powerpoint/2010/main" val="1707880560"/>
              </p:ext>
            </p:extLst>
          </p:nvPr>
        </p:nvGraphicFramePr>
        <p:xfrm>
          <a:off x="562826" y="1587132"/>
          <a:ext cx="9347886" cy="4270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모서리가 둥근 직사각형 9"/>
          <p:cNvSpPr/>
          <p:nvPr/>
        </p:nvSpPr>
        <p:spPr>
          <a:xfrm>
            <a:off x="8447715" y="1507908"/>
            <a:ext cx="3273568" cy="1672046"/>
          </a:xfrm>
          <a:prstGeom prst="roundRect">
            <a:avLst/>
          </a:prstGeom>
          <a:solidFill>
            <a:srgbClr val="0015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/>
              <a:t>충남 공주 치료감호소의 </a:t>
            </a:r>
            <a:endParaRPr lang="en-US" altLang="ko-KR" sz="1600" b="1" dirty="0"/>
          </a:p>
          <a:p>
            <a:pPr algn="ctr"/>
            <a:r>
              <a:rPr lang="ko-KR" altLang="en-US" sz="1600" b="1" dirty="0"/>
              <a:t>정신과 전문의 </a:t>
            </a:r>
            <a:r>
              <a:rPr lang="en-US" altLang="ko-KR" sz="1600" b="1" dirty="0"/>
              <a:t>: </a:t>
            </a:r>
            <a:r>
              <a:rPr lang="ko-KR" altLang="en-US" sz="1600" b="1" dirty="0"/>
              <a:t>현재 </a:t>
            </a:r>
            <a:r>
              <a:rPr lang="en-US" altLang="ko-KR" sz="1600" b="1" dirty="0"/>
              <a:t>8</a:t>
            </a:r>
            <a:r>
              <a:rPr lang="ko-KR" altLang="en-US" sz="1600" b="1" dirty="0"/>
              <a:t>명 근무 </a:t>
            </a:r>
          </a:p>
        </p:txBody>
      </p:sp>
      <p:sp>
        <p:nvSpPr>
          <p:cNvPr id="13" name="아래쪽 화살표 12"/>
          <p:cNvSpPr/>
          <p:nvPr/>
        </p:nvSpPr>
        <p:spPr>
          <a:xfrm>
            <a:off x="9823242" y="3387878"/>
            <a:ext cx="522514" cy="5094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8447714" y="4119067"/>
            <a:ext cx="3273568" cy="1619794"/>
          </a:xfrm>
          <a:prstGeom prst="roundRect">
            <a:avLst/>
          </a:prstGeom>
          <a:solidFill>
            <a:srgbClr val="0015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/>
              <a:t>의사 </a:t>
            </a:r>
            <a:r>
              <a:rPr lang="en-US" altLang="ko-KR" sz="1600" b="1" dirty="0"/>
              <a:t>1</a:t>
            </a:r>
            <a:r>
              <a:rPr lang="ko-KR" altLang="en-US" sz="1600" b="1" dirty="0"/>
              <a:t>인당 환자수 </a:t>
            </a:r>
            <a:r>
              <a:rPr lang="en-US" altLang="ko-KR" sz="1600" b="1" dirty="0"/>
              <a:t>: 138</a:t>
            </a:r>
            <a:r>
              <a:rPr lang="ko-KR" altLang="en-US" sz="1600" b="1" dirty="0"/>
              <a:t>명 추정</a:t>
            </a:r>
            <a:endParaRPr lang="en-US" altLang="ko-KR" sz="1600" b="1" dirty="0"/>
          </a:p>
          <a:p>
            <a:pPr algn="ctr"/>
            <a:r>
              <a:rPr lang="en-US" altLang="ko-KR" sz="1600" b="1" dirty="0"/>
              <a:t>(</a:t>
            </a:r>
            <a:r>
              <a:rPr lang="ko-KR" altLang="en-US" sz="1600" b="1" dirty="0" err="1"/>
              <a:t>법정기준</a:t>
            </a:r>
            <a:r>
              <a:rPr lang="ko-KR" altLang="en-US" sz="1600" b="1" dirty="0"/>
              <a:t> </a:t>
            </a:r>
            <a:r>
              <a:rPr lang="en-US" altLang="ko-KR" sz="1600" b="1" dirty="0"/>
              <a:t>1</a:t>
            </a:r>
            <a:r>
              <a:rPr lang="ko-KR" altLang="en-US" sz="1600" b="1" dirty="0"/>
              <a:t>인당 </a:t>
            </a:r>
            <a:r>
              <a:rPr lang="en-US" altLang="ko-KR" sz="1600" b="1" dirty="0"/>
              <a:t>: 60</a:t>
            </a:r>
            <a:r>
              <a:rPr lang="ko-KR" altLang="en-US" sz="1600" b="1" dirty="0"/>
              <a:t>명</a:t>
            </a:r>
            <a:r>
              <a:rPr lang="en-US" altLang="ko-KR" sz="1600" b="1" dirty="0"/>
              <a:t>)</a:t>
            </a:r>
            <a:endParaRPr lang="ko-KR" altLang="en-US" sz="1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617028" y="6069656"/>
            <a:ext cx="5927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[</a:t>
            </a:r>
            <a:r>
              <a:rPr lang="ko-KR" altLang="en-US" dirty="0"/>
              <a:t>법무부 </a:t>
            </a:r>
            <a:r>
              <a:rPr lang="en-US" altLang="ko-KR" dirty="0"/>
              <a:t>‘</a:t>
            </a:r>
            <a:r>
              <a:rPr lang="ko-KR" altLang="en-US" dirty="0" err="1"/>
              <a:t>치료감호대상자수용현황</a:t>
            </a:r>
            <a:r>
              <a:rPr lang="en-US" altLang="ko-KR" dirty="0"/>
              <a:t>’ (2018</a:t>
            </a:r>
            <a:r>
              <a:rPr lang="ko-KR" altLang="en-US" dirty="0"/>
              <a:t>년 </a:t>
            </a:r>
            <a:r>
              <a:rPr lang="en-US" altLang="ko-KR" dirty="0"/>
              <a:t>7</a:t>
            </a:r>
            <a:r>
              <a:rPr lang="ko-KR" altLang="en-US" dirty="0" smtClean="0"/>
              <a:t>월 기준</a:t>
            </a:r>
            <a:r>
              <a:rPr lang="en-US" altLang="ko-KR" dirty="0"/>
              <a:t>)]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057465" y="449059"/>
            <a:ext cx="79113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2800" b="1" dirty="0"/>
              <a:t>1. </a:t>
            </a:r>
            <a:r>
              <a:rPr lang="ko-KR" altLang="en-US" sz="2800" b="1" dirty="0"/>
              <a:t>성급한 제도 </a:t>
            </a:r>
            <a:r>
              <a:rPr lang="ko-KR" altLang="en-US" sz="2800" b="1" dirty="0" smtClean="0"/>
              <a:t>도입 </a:t>
            </a:r>
            <a:r>
              <a:rPr lang="en-US" altLang="ko-KR" sz="2800" b="1" dirty="0" smtClean="0"/>
              <a:t>- </a:t>
            </a:r>
            <a:r>
              <a:rPr lang="ko-KR" altLang="en-US" sz="2800" b="1" dirty="0"/>
              <a:t>기관 및 의료진 부족</a:t>
            </a:r>
            <a:endParaRPr lang="ko-KR" altLang="en-US" sz="2800" dirty="0"/>
          </a:p>
          <a:p>
            <a:pPr lvl="0">
              <a:defRPr/>
            </a:pPr>
            <a:r>
              <a:rPr lang="ko-KR" altLang="en-US" sz="2800" b="1" dirty="0" smtClean="0"/>
              <a:t> 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9122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FF9D9F8-A738-4D42-901F-300764998540}"/>
              </a:ext>
            </a:extLst>
          </p:cNvPr>
          <p:cNvSpPr/>
          <p:nvPr/>
        </p:nvSpPr>
        <p:spPr>
          <a:xfrm>
            <a:off x="96186" y="91300"/>
            <a:ext cx="11999628" cy="6675400"/>
          </a:xfrm>
          <a:prstGeom prst="rect">
            <a:avLst/>
          </a:prstGeom>
          <a:noFill/>
          <a:ln w="34925">
            <a:solidFill>
              <a:srgbClr val="00154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자유형: 도형 10">
            <a:extLst>
              <a:ext uri="{FF2B5EF4-FFF2-40B4-BE49-F238E27FC236}">
                <a16:creationId xmlns:a16="http://schemas.microsoft.com/office/drawing/2014/main" id="{D0A13734-F6CB-4B52-90EE-227FE34483F9}"/>
              </a:ext>
            </a:extLst>
          </p:cNvPr>
          <p:cNvSpPr/>
          <p:nvPr/>
        </p:nvSpPr>
        <p:spPr>
          <a:xfrm>
            <a:off x="1" y="339389"/>
            <a:ext cx="1976284" cy="693174"/>
          </a:xfrm>
          <a:custGeom>
            <a:avLst/>
            <a:gdLst>
              <a:gd name="connsiteX0" fmla="*/ 0 w 4948999"/>
              <a:gd name="connsiteY0" fmla="*/ 0 h 693174"/>
              <a:gd name="connsiteX1" fmla="*/ 4509582 w 4948999"/>
              <a:gd name="connsiteY1" fmla="*/ 0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0" fmla="*/ 0 w 4948999"/>
              <a:gd name="connsiteY0" fmla="*/ 0 h 693174"/>
              <a:gd name="connsiteX1" fmla="*/ 3733994 w 4948999"/>
              <a:gd name="connsiteY1" fmla="*/ 14748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4" fmla="*/ 0 w 4948999"/>
              <a:gd name="connsiteY4" fmla="*/ 0 h 69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8999" h="693174">
                <a:moveTo>
                  <a:pt x="0" y="0"/>
                </a:moveTo>
                <a:lnTo>
                  <a:pt x="3733994" y="14748"/>
                </a:lnTo>
                <a:lnTo>
                  <a:pt x="4948999" y="693174"/>
                </a:lnTo>
                <a:lnTo>
                  <a:pt x="0" y="693174"/>
                </a:lnTo>
                <a:lnTo>
                  <a:pt x="0" y="0"/>
                </a:lnTo>
                <a:close/>
              </a:path>
            </a:pathLst>
          </a:cu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b="1" dirty="0"/>
              <a:t>침해 원인</a:t>
            </a: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44443B23-EAA5-4857-AD8A-4148429FFEA8}"/>
              </a:ext>
            </a:extLst>
          </p:cNvPr>
          <p:cNvCxnSpPr>
            <a:cxnSpLocks/>
          </p:cNvCxnSpPr>
          <p:nvPr/>
        </p:nvCxnSpPr>
        <p:spPr>
          <a:xfrm flipH="1">
            <a:off x="-13833" y="1150021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335485" y="5635810"/>
            <a:ext cx="5042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반면 </a:t>
            </a:r>
            <a:r>
              <a:rPr lang="ko-KR" altLang="en-US" sz="2400" b="1" dirty="0">
                <a:solidFill>
                  <a:srgbClr val="FF0000"/>
                </a:solidFill>
              </a:rPr>
              <a:t>장기입원률</a:t>
            </a:r>
            <a:r>
              <a:rPr lang="ko-KR" altLang="en-US" sz="2400" b="1" dirty="0"/>
              <a:t>은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크게 변함없음 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 algn="ctr"/>
            <a:endParaRPr lang="ko-KR" altLang="en-US" sz="24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57465" y="449059"/>
            <a:ext cx="79113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2800" b="1" dirty="0"/>
              <a:t>1. </a:t>
            </a:r>
            <a:r>
              <a:rPr lang="ko-KR" altLang="en-US" sz="2800" b="1" dirty="0"/>
              <a:t>성급한 제도 </a:t>
            </a:r>
            <a:r>
              <a:rPr lang="ko-KR" altLang="en-US" sz="2800" b="1" dirty="0" smtClean="0"/>
              <a:t>도입 </a:t>
            </a:r>
            <a:r>
              <a:rPr lang="en-US" altLang="ko-KR" sz="2800" b="1" dirty="0" smtClean="0"/>
              <a:t>– </a:t>
            </a:r>
            <a:r>
              <a:rPr lang="ko-KR" altLang="en-US" sz="2800" b="1" dirty="0" smtClean="0"/>
              <a:t>장기입원 </a:t>
            </a:r>
            <a:endParaRPr lang="ko-KR" altLang="en-US" sz="2800" dirty="0"/>
          </a:p>
          <a:p>
            <a:pPr lvl="0">
              <a:defRPr/>
            </a:pPr>
            <a:r>
              <a:rPr lang="ko-KR" altLang="en-US" sz="2800" b="1" dirty="0" smtClean="0"/>
              <a:t> </a:t>
            </a:r>
            <a:endParaRPr lang="ko-KR" altLang="en-US" sz="2800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2" y="1518698"/>
            <a:ext cx="5420481" cy="3654481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463" y="1481265"/>
            <a:ext cx="5344271" cy="387721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88916" y="5635810"/>
            <a:ext cx="5624241" cy="46166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ko-KR" altLang="en-US" sz="2400" b="1" dirty="0" err="1" smtClean="0"/>
              <a:t>법개정후</a:t>
            </a:r>
            <a:r>
              <a:rPr lang="ko-KR" altLang="en-US" sz="2400" b="1" dirty="0" smtClean="0"/>
              <a:t> </a:t>
            </a:r>
            <a:r>
              <a:rPr lang="ko-KR" altLang="en-US" sz="2400" b="1" dirty="0" err="1" smtClean="0">
                <a:solidFill>
                  <a:srgbClr val="FF0000"/>
                </a:solidFill>
              </a:rPr>
              <a:t>비자의입원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강제입원</a:t>
            </a:r>
            <a:r>
              <a:rPr lang="en-US" altLang="ko-KR" sz="2400" b="1" dirty="0" smtClean="0"/>
              <a:t>)</a:t>
            </a:r>
            <a:r>
              <a:rPr lang="ko-KR" altLang="en-US" sz="2400" b="1" dirty="0" smtClean="0"/>
              <a:t>률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감소</a:t>
            </a:r>
            <a:endParaRPr lang="ko-KR" altLang="en-US" sz="24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24252" y="6209667"/>
            <a:ext cx="7001692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ko-KR" altLang="en-US" dirty="0"/>
              <a:t>정신건강현황 </a:t>
            </a:r>
            <a:r>
              <a:rPr lang="en-US" altLang="ko-KR" dirty="0"/>
              <a:t>4</a:t>
            </a:r>
            <a:r>
              <a:rPr lang="ko-KR" altLang="en-US" dirty="0"/>
              <a:t>차 예비조사 결과보고서 </a:t>
            </a:r>
            <a:r>
              <a:rPr lang="en-US" altLang="ko-KR" dirty="0"/>
              <a:t>(2017</a:t>
            </a:r>
            <a:r>
              <a:rPr lang="ko-KR" altLang="en-US" dirty="0"/>
              <a:t>년 </a:t>
            </a:r>
            <a:r>
              <a:rPr lang="en-US" altLang="ko-KR" dirty="0"/>
              <a:t>12</a:t>
            </a:r>
            <a:r>
              <a:rPr lang="ko-KR" altLang="en-US" dirty="0"/>
              <a:t>월 </a:t>
            </a:r>
            <a:r>
              <a:rPr lang="en-US" altLang="ko-KR" dirty="0"/>
              <a:t>31</a:t>
            </a:r>
            <a:r>
              <a:rPr lang="ko-KR" altLang="en-US" dirty="0"/>
              <a:t>일 기준</a:t>
            </a:r>
            <a:r>
              <a:rPr lang="en-US" altLang="ko-KR" dirty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2806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FF9D9F8-A738-4D42-901F-300764998540}"/>
              </a:ext>
            </a:extLst>
          </p:cNvPr>
          <p:cNvSpPr/>
          <p:nvPr/>
        </p:nvSpPr>
        <p:spPr>
          <a:xfrm>
            <a:off x="96186" y="91300"/>
            <a:ext cx="11999628" cy="6675400"/>
          </a:xfrm>
          <a:prstGeom prst="rect">
            <a:avLst/>
          </a:prstGeom>
          <a:noFill/>
          <a:ln w="34925">
            <a:solidFill>
              <a:srgbClr val="00154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자유형: 도형 10">
            <a:extLst>
              <a:ext uri="{FF2B5EF4-FFF2-40B4-BE49-F238E27FC236}">
                <a16:creationId xmlns:a16="http://schemas.microsoft.com/office/drawing/2014/main" id="{D0A13734-F6CB-4B52-90EE-227FE34483F9}"/>
              </a:ext>
            </a:extLst>
          </p:cNvPr>
          <p:cNvSpPr/>
          <p:nvPr/>
        </p:nvSpPr>
        <p:spPr>
          <a:xfrm>
            <a:off x="1" y="339389"/>
            <a:ext cx="1976284" cy="693174"/>
          </a:xfrm>
          <a:custGeom>
            <a:avLst/>
            <a:gdLst>
              <a:gd name="connsiteX0" fmla="*/ 0 w 4948999"/>
              <a:gd name="connsiteY0" fmla="*/ 0 h 693174"/>
              <a:gd name="connsiteX1" fmla="*/ 4509582 w 4948999"/>
              <a:gd name="connsiteY1" fmla="*/ 0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0" fmla="*/ 0 w 4948999"/>
              <a:gd name="connsiteY0" fmla="*/ 0 h 693174"/>
              <a:gd name="connsiteX1" fmla="*/ 3733994 w 4948999"/>
              <a:gd name="connsiteY1" fmla="*/ 14748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4" fmla="*/ 0 w 4948999"/>
              <a:gd name="connsiteY4" fmla="*/ 0 h 69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8999" h="693174">
                <a:moveTo>
                  <a:pt x="0" y="0"/>
                </a:moveTo>
                <a:lnTo>
                  <a:pt x="3733994" y="14748"/>
                </a:lnTo>
                <a:lnTo>
                  <a:pt x="4948999" y="693174"/>
                </a:lnTo>
                <a:lnTo>
                  <a:pt x="0" y="693174"/>
                </a:lnTo>
                <a:lnTo>
                  <a:pt x="0" y="0"/>
                </a:lnTo>
                <a:close/>
              </a:path>
            </a:pathLst>
          </a:cu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b="1" dirty="0"/>
              <a:t>침해 원인</a:t>
            </a: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44443B23-EAA5-4857-AD8A-4148429FFEA8}"/>
              </a:ext>
            </a:extLst>
          </p:cNvPr>
          <p:cNvCxnSpPr>
            <a:cxnSpLocks/>
          </p:cNvCxnSpPr>
          <p:nvPr/>
        </p:nvCxnSpPr>
        <p:spPr>
          <a:xfrm flipH="1">
            <a:off x="-13833" y="1150021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66837" y="4767530"/>
            <a:ext cx="9692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사회적 </a:t>
            </a:r>
            <a:r>
              <a:rPr lang="ko-KR" altLang="en-US" sz="2400" b="1" dirty="0"/>
              <a:t>연계가 부족해 생활에 어려움을 겪어 사회로 복귀하지 못하고 </a:t>
            </a:r>
            <a:r>
              <a:rPr lang="ko-KR" altLang="en-US" sz="2400" b="1" dirty="0">
                <a:solidFill>
                  <a:srgbClr val="FF0000"/>
                </a:solidFill>
              </a:rPr>
              <a:t>장기입원을 선택</a:t>
            </a:r>
            <a:r>
              <a:rPr lang="ko-KR" altLang="en-US" sz="2400" b="1" dirty="0"/>
              <a:t>함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연간 평균 </a:t>
            </a:r>
            <a:r>
              <a:rPr lang="en-US" altLang="ko-KR" sz="2400" b="1" dirty="0"/>
              <a:t>98</a:t>
            </a:r>
            <a:r>
              <a:rPr lang="ko-KR" altLang="en-US" sz="2400" b="1" dirty="0"/>
              <a:t>일</a:t>
            </a:r>
            <a:r>
              <a:rPr lang="en-US" altLang="ko-KR" sz="2400" b="1" dirty="0"/>
              <a:t>)</a:t>
            </a:r>
            <a:endParaRPr lang="ko-KR" altLang="en-US" sz="2400" b="1" dirty="0"/>
          </a:p>
          <a:p>
            <a:pPr algn="ctr"/>
            <a:endParaRPr lang="ko-KR" altLang="en-US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10" name="차트 9"/>
          <p:cNvGraphicFramePr/>
          <p:nvPr>
            <p:extLst>
              <p:ext uri="{D42A27DB-BD31-4B8C-83A1-F6EECF244321}">
                <p14:modId xmlns:p14="http://schemas.microsoft.com/office/powerpoint/2010/main" val="1241051860"/>
              </p:ext>
            </p:extLst>
          </p:nvPr>
        </p:nvGraphicFramePr>
        <p:xfrm>
          <a:off x="418951" y="1197178"/>
          <a:ext cx="10685417" cy="3513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57604" y="6166915"/>
            <a:ext cx="91467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/>
              <a:t>국가인권위원회 </a:t>
            </a:r>
            <a:r>
              <a:rPr lang="en-US" altLang="ko-KR" sz="1600" dirty="0"/>
              <a:t>‘</a:t>
            </a:r>
            <a:r>
              <a:rPr lang="ko-KR" altLang="en-US" sz="1600" dirty="0"/>
              <a:t>정신장애인의 지역사회거주 치료 실태조사 결과</a:t>
            </a:r>
            <a:r>
              <a:rPr lang="en-US" altLang="ko-KR" sz="1600" dirty="0"/>
              <a:t>’ </a:t>
            </a:r>
            <a:r>
              <a:rPr lang="ko-KR" altLang="en-US" sz="1600" dirty="0"/>
              <a:t>중복응답</a:t>
            </a:r>
            <a:r>
              <a:rPr lang="en-US" altLang="ko-KR" sz="1600" dirty="0"/>
              <a:t> (2019</a:t>
            </a:r>
            <a:r>
              <a:rPr lang="ko-KR" altLang="en-US" sz="1600" dirty="0"/>
              <a:t>년</a:t>
            </a:r>
            <a:r>
              <a:rPr lang="en-US" altLang="ko-KR" sz="1600" dirty="0"/>
              <a:t>) </a:t>
            </a:r>
            <a:endParaRPr lang="ko-KR" alt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057465" y="449059"/>
            <a:ext cx="79113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2800" b="1" dirty="0"/>
              <a:t>1. </a:t>
            </a:r>
            <a:r>
              <a:rPr lang="ko-KR" altLang="en-US" sz="2800" b="1" dirty="0"/>
              <a:t>성급한 제도 </a:t>
            </a:r>
            <a:r>
              <a:rPr lang="ko-KR" altLang="en-US" sz="2800" b="1" dirty="0" smtClean="0"/>
              <a:t>도입 </a:t>
            </a:r>
            <a:r>
              <a:rPr lang="en-US" altLang="ko-KR" sz="2800" b="1" dirty="0" smtClean="0"/>
              <a:t>– </a:t>
            </a:r>
            <a:r>
              <a:rPr lang="ko-KR" altLang="en-US" sz="2800" b="1" dirty="0" smtClean="0"/>
              <a:t>장기입원 </a:t>
            </a:r>
            <a:endParaRPr lang="ko-KR" altLang="en-US" sz="2800" dirty="0"/>
          </a:p>
          <a:p>
            <a:pPr lvl="0">
              <a:defRPr/>
            </a:pPr>
            <a:r>
              <a:rPr lang="ko-KR" altLang="en-US" sz="2800" b="1" dirty="0" smtClean="0"/>
              <a:t> 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4022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FF9D9F8-A738-4D42-901F-300764998540}"/>
              </a:ext>
            </a:extLst>
          </p:cNvPr>
          <p:cNvSpPr/>
          <p:nvPr/>
        </p:nvSpPr>
        <p:spPr>
          <a:xfrm>
            <a:off x="96186" y="91300"/>
            <a:ext cx="11999628" cy="6675400"/>
          </a:xfrm>
          <a:prstGeom prst="rect">
            <a:avLst/>
          </a:prstGeom>
          <a:noFill/>
          <a:ln w="34925">
            <a:solidFill>
              <a:srgbClr val="00154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자유형: 도형 10">
            <a:extLst>
              <a:ext uri="{FF2B5EF4-FFF2-40B4-BE49-F238E27FC236}">
                <a16:creationId xmlns:a16="http://schemas.microsoft.com/office/drawing/2014/main" id="{D0A13734-F6CB-4B52-90EE-227FE34483F9}"/>
              </a:ext>
            </a:extLst>
          </p:cNvPr>
          <p:cNvSpPr/>
          <p:nvPr/>
        </p:nvSpPr>
        <p:spPr>
          <a:xfrm>
            <a:off x="1" y="339389"/>
            <a:ext cx="1976284" cy="693174"/>
          </a:xfrm>
          <a:custGeom>
            <a:avLst/>
            <a:gdLst>
              <a:gd name="connsiteX0" fmla="*/ 0 w 4948999"/>
              <a:gd name="connsiteY0" fmla="*/ 0 h 693174"/>
              <a:gd name="connsiteX1" fmla="*/ 4509582 w 4948999"/>
              <a:gd name="connsiteY1" fmla="*/ 0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0" fmla="*/ 0 w 4948999"/>
              <a:gd name="connsiteY0" fmla="*/ 0 h 693174"/>
              <a:gd name="connsiteX1" fmla="*/ 3733994 w 4948999"/>
              <a:gd name="connsiteY1" fmla="*/ 14748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4" fmla="*/ 0 w 4948999"/>
              <a:gd name="connsiteY4" fmla="*/ 0 h 69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8999" h="693174">
                <a:moveTo>
                  <a:pt x="0" y="0"/>
                </a:moveTo>
                <a:lnTo>
                  <a:pt x="3733994" y="14748"/>
                </a:lnTo>
                <a:lnTo>
                  <a:pt x="4948999" y="693174"/>
                </a:lnTo>
                <a:lnTo>
                  <a:pt x="0" y="693174"/>
                </a:lnTo>
                <a:lnTo>
                  <a:pt x="0" y="0"/>
                </a:lnTo>
                <a:close/>
              </a:path>
            </a:pathLst>
          </a:cu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b="1" dirty="0"/>
              <a:t>침해 원인</a:t>
            </a: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44443B23-EAA5-4857-AD8A-4148429FFEA8}"/>
              </a:ext>
            </a:extLst>
          </p:cNvPr>
          <p:cNvCxnSpPr>
            <a:cxnSpLocks/>
          </p:cNvCxnSpPr>
          <p:nvPr/>
        </p:nvCxnSpPr>
        <p:spPr>
          <a:xfrm flipH="1">
            <a:off x="-13833" y="1150021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120713" y="440671"/>
            <a:ext cx="7950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sz="2800" b="1" dirty="0"/>
              <a:t>2. </a:t>
            </a:r>
            <a:r>
              <a:rPr lang="ko-KR" altLang="en-US" sz="2800" b="1" dirty="0"/>
              <a:t>전문적 지식 및</a:t>
            </a:r>
            <a:r>
              <a:rPr lang="en-US" altLang="ko-KR" sz="2800" b="1" dirty="0"/>
              <a:t> </a:t>
            </a:r>
            <a:r>
              <a:rPr lang="ko-KR" altLang="en-US" sz="2800" b="1" dirty="0"/>
              <a:t>윤리의식 부족</a:t>
            </a: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07" y="4993953"/>
            <a:ext cx="10929459" cy="1143321"/>
          </a:xfrm>
          <a:prstGeom prst="rect">
            <a:avLst/>
          </a:prstGeom>
        </p:spPr>
      </p:pic>
      <p:cxnSp>
        <p:nvCxnSpPr>
          <p:cNvPr id="14" name="직선 연결선 13"/>
          <p:cNvCxnSpPr/>
          <p:nvPr/>
        </p:nvCxnSpPr>
        <p:spPr>
          <a:xfrm>
            <a:off x="1879365" y="5330944"/>
            <a:ext cx="9668201" cy="720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 flipV="1">
            <a:off x="6962503" y="5708469"/>
            <a:ext cx="2847703" cy="130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그림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292" y="1601298"/>
            <a:ext cx="5245789" cy="2847294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1099" y="3129254"/>
            <a:ext cx="4971574" cy="1430519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1483015" y="1922301"/>
            <a:ext cx="2782389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 flipV="1">
            <a:off x="6330755" y="3614049"/>
            <a:ext cx="3095897" cy="1465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모서리가 둥근 직사각형 2"/>
          <p:cNvSpPr/>
          <p:nvPr/>
        </p:nvSpPr>
        <p:spPr>
          <a:xfrm>
            <a:off x="6492240" y="1476594"/>
            <a:ext cx="4340433" cy="13519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감독기관의 관리 미흡 </a:t>
            </a:r>
            <a:r>
              <a:rPr lang="en-US" altLang="ko-KR" b="1" dirty="0" smtClean="0"/>
              <a:t>-&gt; </a:t>
            </a:r>
            <a:r>
              <a:rPr lang="ko-KR" altLang="en-US" b="1" dirty="0" smtClean="0"/>
              <a:t>사회적 유착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92655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FF9D9F8-A738-4D42-901F-300764998540}"/>
              </a:ext>
            </a:extLst>
          </p:cNvPr>
          <p:cNvSpPr/>
          <p:nvPr/>
        </p:nvSpPr>
        <p:spPr>
          <a:xfrm>
            <a:off x="96186" y="91300"/>
            <a:ext cx="11999628" cy="6675400"/>
          </a:xfrm>
          <a:prstGeom prst="rect">
            <a:avLst/>
          </a:prstGeom>
          <a:noFill/>
          <a:ln w="34925">
            <a:solidFill>
              <a:srgbClr val="00154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자유형: 도형 10">
            <a:extLst>
              <a:ext uri="{FF2B5EF4-FFF2-40B4-BE49-F238E27FC236}">
                <a16:creationId xmlns:a16="http://schemas.microsoft.com/office/drawing/2014/main" id="{D0A13734-F6CB-4B52-90EE-227FE34483F9}"/>
              </a:ext>
            </a:extLst>
          </p:cNvPr>
          <p:cNvSpPr/>
          <p:nvPr/>
        </p:nvSpPr>
        <p:spPr>
          <a:xfrm>
            <a:off x="1" y="339389"/>
            <a:ext cx="1976284" cy="693174"/>
          </a:xfrm>
          <a:custGeom>
            <a:avLst/>
            <a:gdLst>
              <a:gd name="connsiteX0" fmla="*/ 0 w 4948999"/>
              <a:gd name="connsiteY0" fmla="*/ 0 h 693174"/>
              <a:gd name="connsiteX1" fmla="*/ 4509582 w 4948999"/>
              <a:gd name="connsiteY1" fmla="*/ 0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0" fmla="*/ 0 w 4948999"/>
              <a:gd name="connsiteY0" fmla="*/ 0 h 693174"/>
              <a:gd name="connsiteX1" fmla="*/ 3733994 w 4948999"/>
              <a:gd name="connsiteY1" fmla="*/ 14748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4" fmla="*/ 0 w 4948999"/>
              <a:gd name="connsiteY4" fmla="*/ 0 h 69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8999" h="693174">
                <a:moveTo>
                  <a:pt x="0" y="0"/>
                </a:moveTo>
                <a:lnTo>
                  <a:pt x="3733994" y="14748"/>
                </a:lnTo>
                <a:lnTo>
                  <a:pt x="4948999" y="693174"/>
                </a:lnTo>
                <a:lnTo>
                  <a:pt x="0" y="693174"/>
                </a:lnTo>
                <a:lnTo>
                  <a:pt x="0" y="0"/>
                </a:lnTo>
                <a:close/>
              </a:path>
            </a:pathLst>
          </a:cu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b="1" dirty="0"/>
              <a:t>침해 원인</a:t>
            </a: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44443B23-EAA5-4857-AD8A-4148429FFEA8}"/>
              </a:ext>
            </a:extLst>
          </p:cNvPr>
          <p:cNvCxnSpPr>
            <a:cxnSpLocks/>
          </p:cNvCxnSpPr>
          <p:nvPr/>
        </p:nvCxnSpPr>
        <p:spPr>
          <a:xfrm flipH="1">
            <a:off x="-13833" y="1150021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120713" y="440671"/>
            <a:ext cx="7950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sz="2800" b="1" dirty="0"/>
              <a:t>2. </a:t>
            </a:r>
            <a:r>
              <a:rPr lang="ko-KR" altLang="en-US" sz="2800" b="1" dirty="0"/>
              <a:t>전문적 지식 및</a:t>
            </a:r>
            <a:r>
              <a:rPr lang="en-US" altLang="ko-KR" sz="2800" b="1" dirty="0"/>
              <a:t> </a:t>
            </a:r>
            <a:r>
              <a:rPr lang="ko-KR" altLang="en-US" sz="2800" b="1" dirty="0"/>
              <a:t>윤리의식 부족</a:t>
            </a: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0091" y="2376179"/>
            <a:ext cx="5992061" cy="1439082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0091" y="3815261"/>
            <a:ext cx="6061032" cy="2533288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746" y="1262364"/>
            <a:ext cx="6106377" cy="1152686"/>
          </a:xfrm>
          <a:prstGeom prst="rect">
            <a:avLst/>
          </a:prstGeom>
        </p:spPr>
      </p:pic>
      <p:cxnSp>
        <p:nvCxnSpPr>
          <p:cNvPr id="18" name="직선 연결선 17"/>
          <p:cNvCxnSpPr/>
          <p:nvPr/>
        </p:nvCxnSpPr>
        <p:spPr>
          <a:xfrm>
            <a:off x="6426926" y="4049486"/>
            <a:ext cx="289995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7140747" y="4687393"/>
            <a:ext cx="437226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5747657" y="5042263"/>
            <a:ext cx="587449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모서리가 둥근 직사각형 27"/>
          <p:cNvSpPr/>
          <p:nvPr/>
        </p:nvSpPr>
        <p:spPr>
          <a:xfrm>
            <a:off x="744583" y="1619794"/>
            <a:ext cx="4297680" cy="13716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800" b="1" dirty="0" err="1" smtClean="0"/>
              <a:t>그루밍</a:t>
            </a:r>
            <a:r>
              <a:rPr lang="ko-KR" altLang="en-US" sz="2800" b="1" dirty="0" smtClean="0"/>
              <a:t> 성폭력</a:t>
            </a:r>
            <a:endParaRPr lang="ko-KR" altLang="en-US" sz="2800" b="1" dirty="0"/>
          </a:p>
        </p:txBody>
      </p:sp>
      <p:sp>
        <p:nvSpPr>
          <p:cNvPr id="29" name="아래쪽 화살표 28"/>
          <p:cNvSpPr/>
          <p:nvPr/>
        </p:nvSpPr>
        <p:spPr>
          <a:xfrm>
            <a:off x="2521131" y="3495221"/>
            <a:ext cx="744583" cy="64008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모서리가 둥근 직사각형 29"/>
          <p:cNvSpPr/>
          <p:nvPr/>
        </p:nvSpPr>
        <p:spPr>
          <a:xfrm>
            <a:off x="866362" y="4405741"/>
            <a:ext cx="4054120" cy="169708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심리적으로 취약한 피해자를 일부러 호감을 얻은 후 성적으로 착취하는 성폭력 </a:t>
            </a:r>
            <a:r>
              <a:rPr lang="en-US" altLang="ko-KR" b="1" dirty="0" smtClean="0"/>
              <a:t>-&gt; </a:t>
            </a:r>
            <a:r>
              <a:rPr lang="ko-KR" altLang="en-US" b="1" dirty="0" smtClean="0">
                <a:solidFill>
                  <a:srgbClr val="FF0000"/>
                </a:solidFill>
              </a:rPr>
              <a:t>자칫 합의에 의한 성관계로 오인될 수 있음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81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FF9D9F8-A738-4D42-901F-300764998540}"/>
              </a:ext>
            </a:extLst>
          </p:cNvPr>
          <p:cNvSpPr/>
          <p:nvPr/>
        </p:nvSpPr>
        <p:spPr>
          <a:xfrm>
            <a:off x="96186" y="91300"/>
            <a:ext cx="11999628" cy="6675400"/>
          </a:xfrm>
          <a:prstGeom prst="rect">
            <a:avLst/>
          </a:prstGeom>
          <a:noFill/>
          <a:ln w="34925">
            <a:solidFill>
              <a:srgbClr val="00154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자유형: 도형 10">
            <a:extLst>
              <a:ext uri="{FF2B5EF4-FFF2-40B4-BE49-F238E27FC236}">
                <a16:creationId xmlns:a16="http://schemas.microsoft.com/office/drawing/2014/main" id="{D0A13734-F6CB-4B52-90EE-227FE34483F9}"/>
              </a:ext>
            </a:extLst>
          </p:cNvPr>
          <p:cNvSpPr/>
          <p:nvPr/>
        </p:nvSpPr>
        <p:spPr>
          <a:xfrm>
            <a:off x="1" y="339389"/>
            <a:ext cx="1976284" cy="693174"/>
          </a:xfrm>
          <a:custGeom>
            <a:avLst/>
            <a:gdLst>
              <a:gd name="connsiteX0" fmla="*/ 0 w 4948999"/>
              <a:gd name="connsiteY0" fmla="*/ 0 h 693174"/>
              <a:gd name="connsiteX1" fmla="*/ 4509582 w 4948999"/>
              <a:gd name="connsiteY1" fmla="*/ 0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0" fmla="*/ 0 w 4948999"/>
              <a:gd name="connsiteY0" fmla="*/ 0 h 693174"/>
              <a:gd name="connsiteX1" fmla="*/ 3733994 w 4948999"/>
              <a:gd name="connsiteY1" fmla="*/ 14748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4" fmla="*/ 0 w 4948999"/>
              <a:gd name="connsiteY4" fmla="*/ 0 h 69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8999" h="693174">
                <a:moveTo>
                  <a:pt x="0" y="0"/>
                </a:moveTo>
                <a:lnTo>
                  <a:pt x="3733994" y="14748"/>
                </a:lnTo>
                <a:lnTo>
                  <a:pt x="4948999" y="693174"/>
                </a:lnTo>
                <a:lnTo>
                  <a:pt x="0" y="693174"/>
                </a:lnTo>
                <a:lnTo>
                  <a:pt x="0" y="0"/>
                </a:lnTo>
                <a:close/>
              </a:path>
            </a:pathLst>
          </a:cu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b="1" dirty="0"/>
              <a:t>침해 원인</a:t>
            </a: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44443B23-EAA5-4857-AD8A-4148429FFEA8}"/>
              </a:ext>
            </a:extLst>
          </p:cNvPr>
          <p:cNvCxnSpPr>
            <a:cxnSpLocks/>
          </p:cNvCxnSpPr>
          <p:nvPr/>
        </p:nvCxnSpPr>
        <p:spPr>
          <a:xfrm flipH="1">
            <a:off x="-13833" y="1150021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다이어그램 9"/>
          <p:cNvGraphicFramePr/>
          <p:nvPr>
            <p:extLst>
              <p:ext uri="{D42A27DB-BD31-4B8C-83A1-F6EECF244321}">
                <p14:modId xmlns:p14="http://schemas.microsoft.com/office/powerpoint/2010/main" val="691583405"/>
              </p:ext>
            </p:extLst>
          </p:nvPr>
        </p:nvGraphicFramePr>
        <p:xfrm>
          <a:off x="761212" y="1458552"/>
          <a:ext cx="10426740" cy="4447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120713" y="440671"/>
            <a:ext cx="7950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sz="2800" b="1" dirty="0"/>
              <a:t>2. </a:t>
            </a:r>
            <a:r>
              <a:rPr lang="ko-KR" altLang="en-US" sz="2800" b="1" dirty="0"/>
              <a:t>전문적 지식 및</a:t>
            </a:r>
            <a:r>
              <a:rPr lang="en-US" altLang="ko-KR" sz="2800" b="1" dirty="0"/>
              <a:t> </a:t>
            </a:r>
            <a:r>
              <a:rPr lang="ko-KR" altLang="en-US" sz="2800" b="1" dirty="0"/>
              <a:t>윤리의식 부족</a:t>
            </a:r>
          </a:p>
        </p:txBody>
      </p:sp>
    </p:spTree>
    <p:extLst>
      <p:ext uri="{BB962C8B-B14F-4D97-AF65-F5344CB8AC3E}">
        <p14:creationId xmlns:p14="http://schemas.microsoft.com/office/powerpoint/2010/main" val="317965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FF9D9F8-A738-4D42-901F-300764998540}"/>
              </a:ext>
            </a:extLst>
          </p:cNvPr>
          <p:cNvSpPr/>
          <p:nvPr/>
        </p:nvSpPr>
        <p:spPr>
          <a:xfrm>
            <a:off x="96186" y="91300"/>
            <a:ext cx="11999628" cy="6675400"/>
          </a:xfrm>
          <a:prstGeom prst="rect">
            <a:avLst/>
          </a:prstGeom>
          <a:noFill/>
          <a:ln w="34925">
            <a:solidFill>
              <a:srgbClr val="00154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자유형: 도형 10">
            <a:extLst>
              <a:ext uri="{FF2B5EF4-FFF2-40B4-BE49-F238E27FC236}">
                <a16:creationId xmlns:a16="http://schemas.microsoft.com/office/drawing/2014/main" id="{D0A13734-F6CB-4B52-90EE-227FE34483F9}"/>
              </a:ext>
            </a:extLst>
          </p:cNvPr>
          <p:cNvSpPr/>
          <p:nvPr/>
        </p:nvSpPr>
        <p:spPr>
          <a:xfrm>
            <a:off x="1" y="339389"/>
            <a:ext cx="1976284" cy="693174"/>
          </a:xfrm>
          <a:custGeom>
            <a:avLst/>
            <a:gdLst>
              <a:gd name="connsiteX0" fmla="*/ 0 w 4948999"/>
              <a:gd name="connsiteY0" fmla="*/ 0 h 693174"/>
              <a:gd name="connsiteX1" fmla="*/ 4509582 w 4948999"/>
              <a:gd name="connsiteY1" fmla="*/ 0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0" fmla="*/ 0 w 4948999"/>
              <a:gd name="connsiteY0" fmla="*/ 0 h 693174"/>
              <a:gd name="connsiteX1" fmla="*/ 3733994 w 4948999"/>
              <a:gd name="connsiteY1" fmla="*/ 14748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4" fmla="*/ 0 w 4948999"/>
              <a:gd name="connsiteY4" fmla="*/ 0 h 69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8999" h="693174">
                <a:moveTo>
                  <a:pt x="0" y="0"/>
                </a:moveTo>
                <a:lnTo>
                  <a:pt x="3733994" y="14748"/>
                </a:lnTo>
                <a:lnTo>
                  <a:pt x="4948999" y="693174"/>
                </a:lnTo>
                <a:lnTo>
                  <a:pt x="0" y="693174"/>
                </a:lnTo>
                <a:lnTo>
                  <a:pt x="0" y="0"/>
                </a:lnTo>
                <a:close/>
              </a:path>
            </a:pathLst>
          </a:cu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b="1" dirty="0"/>
              <a:t>침해 원인</a:t>
            </a: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44443B23-EAA5-4857-AD8A-4148429FFEA8}"/>
              </a:ext>
            </a:extLst>
          </p:cNvPr>
          <p:cNvCxnSpPr>
            <a:cxnSpLocks/>
          </p:cNvCxnSpPr>
          <p:nvPr/>
        </p:nvCxnSpPr>
        <p:spPr>
          <a:xfrm flipH="1">
            <a:off x="-13833" y="1150021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486650" y="475184"/>
            <a:ext cx="5055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latin typeface="+mj-ea"/>
                <a:ea typeface="+mj-ea"/>
              </a:rPr>
              <a:t>3. </a:t>
            </a:r>
            <a:r>
              <a:rPr lang="ko-KR" altLang="en-US" sz="2800" b="1" dirty="0">
                <a:latin typeface="+mj-ea"/>
                <a:ea typeface="+mj-ea"/>
              </a:rPr>
              <a:t>사회적 낙인</a:t>
            </a: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143" y="1443831"/>
            <a:ext cx="5944430" cy="46102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17" name="다이어그램 16"/>
          <p:cNvGraphicFramePr/>
          <p:nvPr>
            <p:extLst>
              <p:ext uri="{D42A27DB-BD31-4B8C-83A1-F6EECF244321}">
                <p14:modId xmlns:p14="http://schemas.microsoft.com/office/powerpoint/2010/main" val="2593414647"/>
              </p:ext>
            </p:extLst>
          </p:nvPr>
        </p:nvGraphicFramePr>
        <p:xfrm>
          <a:off x="7917995" y="1265554"/>
          <a:ext cx="3731079" cy="5004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타원 2"/>
          <p:cNvSpPr/>
          <p:nvPr/>
        </p:nvSpPr>
        <p:spPr>
          <a:xfrm>
            <a:off x="3569080" y="5386899"/>
            <a:ext cx="470263" cy="48332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415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FF9D9F8-A738-4D42-901F-300764998540}"/>
              </a:ext>
            </a:extLst>
          </p:cNvPr>
          <p:cNvSpPr/>
          <p:nvPr/>
        </p:nvSpPr>
        <p:spPr>
          <a:xfrm>
            <a:off x="96186" y="91300"/>
            <a:ext cx="11999628" cy="6675400"/>
          </a:xfrm>
          <a:prstGeom prst="rect">
            <a:avLst/>
          </a:prstGeom>
          <a:noFill/>
          <a:ln w="34925">
            <a:solidFill>
              <a:srgbClr val="00154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자유형: 도형 10">
            <a:extLst>
              <a:ext uri="{FF2B5EF4-FFF2-40B4-BE49-F238E27FC236}">
                <a16:creationId xmlns:a16="http://schemas.microsoft.com/office/drawing/2014/main" id="{D0A13734-F6CB-4B52-90EE-227FE34483F9}"/>
              </a:ext>
            </a:extLst>
          </p:cNvPr>
          <p:cNvSpPr/>
          <p:nvPr/>
        </p:nvSpPr>
        <p:spPr>
          <a:xfrm>
            <a:off x="1" y="339389"/>
            <a:ext cx="1976284" cy="693174"/>
          </a:xfrm>
          <a:custGeom>
            <a:avLst/>
            <a:gdLst>
              <a:gd name="connsiteX0" fmla="*/ 0 w 4948999"/>
              <a:gd name="connsiteY0" fmla="*/ 0 h 693174"/>
              <a:gd name="connsiteX1" fmla="*/ 4509582 w 4948999"/>
              <a:gd name="connsiteY1" fmla="*/ 0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0" fmla="*/ 0 w 4948999"/>
              <a:gd name="connsiteY0" fmla="*/ 0 h 693174"/>
              <a:gd name="connsiteX1" fmla="*/ 3733994 w 4948999"/>
              <a:gd name="connsiteY1" fmla="*/ 14748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4" fmla="*/ 0 w 4948999"/>
              <a:gd name="connsiteY4" fmla="*/ 0 h 69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8999" h="693174">
                <a:moveTo>
                  <a:pt x="0" y="0"/>
                </a:moveTo>
                <a:lnTo>
                  <a:pt x="3733994" y="14748"/>
                </a:lnTo>
                <a:lnTo>
                  <a:pt x="4948999" y="693174"/>
                </a:lnTo>
                <a:lnTo>
                  <a:pt x="0" y="693174"/>
                </a:lnTo>
                <a:lnTo>
                  <a:pt x="0" y="0"/>
                </a:lnTo>
                <a:close/>
              </a:path>
            </a:pathLst>
          </a:cu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b="1" dirty="0"/>
              <a:t>침해 원인</a:t>
            </a: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44443B23-EAA5-4857-AD8A-4148429FFEA8}"/>
              </a:ext>
            </a:extLst>
          </p:cNvPr>
          <p:cNvCxnSpPr>
            <a:cxnSpLocks/>
          </p:cNvCxnSpPr>
          <p:nvPr/>
        </p:nvCxnSpPr>
        <p:spPr>
          <a:xfrm flipH="1">
            <a:off x="-13833" y="1150021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486650" y="475184"/>
            <a:ext cx="5055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latin typeface="+mj-ea"/>
                <a:ea typeface="+mj-ea"/>
              </a:rPr>
              <a:t>3. </a:t>
            </a:r>
            <a:r>
              <a:rPr lang="ko-KR" altLang="en-US" sz="2800" b="1" dirty="0">
                <a:latin typeface="+mj-ea"/>
                <a:ea typeface="+mj-ea"/>
              </a:rPr>
              <a:t>사회적 낙인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" y="1455526"/>
            <a:ext cx="10633166" cy="363898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76285" y="5411175"/>
            <a:ext cx="8321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/>
              <a:t>정신장애인의 실제 </a:t>
            </a:r>
            <a:r>
              <a:rPr lang="ko-KR" altLang="en-US" sz="2400" b="1" dirty="0" err="1"/>
              <a:t>범죄율은</a:t>
            </a:r>
            <a:r>
              <a:rPr lang="ko-KR" altLang="en-US" sz="2400" b="1" dirty="0"/>
              <a:t> 정상인들에 비해 </a:t>
            </a:r>
            <a:r>
              <a:rPr lang="ko-KR" altLang="en-US" sz="2400" b="1" dirty="0">
                <a:solidFill>
                  <a:srgbClr val="FF0000"/>
                </a:solidFill>
              </a:rPr>
              <a:t>낮음</a:t>
            </a:r>
            <a:r>
              <a:rPr lang="ko-KR" altLang="en-US" sz="2400" b="1" dirty="0"/>
              <a:t>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96743" y="6158540"/>
            <a:ext cx="5442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[2017</a:t>
            </a:r>
            <a:r>
              <a:rPr lang="ko-KR" altLang="en-US" dirty="0"/>
              <a:t>년 주요 범죄 유형별 </a:t>
            </a:r>
            <a:r>
              <a:rPr lang="ko-KR" altLang="en-US" dirty="0" smtClean="0"/>
              <a:t>특성 검찰청 </a:t>
            </a:r>
            <a:r>
              <a:rPr lang="ko-KR" altLang="en-US" dirty="0"/>
              <a:t>통계자료</a:t>
            </a:r>
            <a:r>
              <a:rPr lang="en-US" altLang="ko-KR" dirty="0"/>
              <a:t>]</a:t>
            </a:r>
            <a:endParaRPr lang="ko-KR" altLang="en-US" dirty="0"/>
          </a:p>
        </p:txBody>
      </p:sp>
      <p:sp>
        <p:nvSpPr>
          <p:cNvPr id="9" name="액자 8">
            <a:extLst>
              <a:ext uri="{FF2B5EF4-FFF2-40B4-BE49-F238E27FC236}">
                <a16:creationId xmlns:a16="http://schemas.microsoft.com/office/drawing/2014/main" id="{809FC81F-60B1-4631-AA2A-9D6F5C708255}"/>
              </a:ext>
            </a:extLst>
          </p:cNvPr>
          <p:cNvSpPr/>
          <p:nvPr/>
        </p:nvSpPr>
        <p:spPr>
          <a:xfrm>
            <a:off x="4924337" y="3313468"/>
            <a:ext cx="2617637" cy="1386281"/>
          </a:xfrm>
          <a:prstGeom prst="frame">
            <a:avLst>
              <a:gd name="adj1" fmla="val 644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71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평행 사변형 4">
            <a:extLst>
              <a:ext uri="{FF2B5EF4-FFF2-40B4-BE49-F238E27FC236}">
                <a16:creationId xmlns:a16="http://schemas.microsoft.com/office/drawing/2014/main" id="{B3BBF769-BE0A-4ED5-AF9D-18D199772D84}"/>
              </a:ext>
            </a:extLst>
          </p:cNvPr>
          <p:cNvSpPr/>
          <p:nvPr/>
        </p:nvSpPr>
        <p:spPr>
          <a:xfrm>
            <a:off x="8224094" y="206833"/>
            <a:ext cx="3668603" cy="6444334"/>
          </a:xfrm>
          <a:prstGeom prst="parallelogram">
            <a:avLst>
              <a:gd name="adj" fmla="val 24215"/>
            </a:avLst>
          </a:prstGeom>
          <a:solidFill>
            <a:srgbClr val="001545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1FBCB417-96EA-48B9-A8AB-95DC451ADB22}"/>
              </a:ext>
            </a:extLst>
          </p:cNvPr>
          <p:cNvCxnSpPr>
            <a:cxnSpLocks/>
          </p:cNvCxnSpPr>
          <p:nvPr/>
        </p:nvCxnSpPr>
        <p:spPr>
          <a:xfrm flipH="1">
            <a:off x="-14748" y="427350"/>
            <a:ext cx="8288593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F11E6B2B-66A2-47E7-8717-3E4A043C8D61}"/>
              </a:ext>
            </a:extLst>
          </p:cNvPr>
          <p:cNvCxnSpPr>
            <a:cxnSpLocks/>
          </p:cNvCxnSpPr>
          <p:nvPr/>
        </p:nvCxnSpPr>
        <p:spPr>
          <a:xfrm flipH="1">
            <a:off x="3451123" y="6459438"/>
            <a:ext cx="8740878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528356" y="2831373"/>
            <a:ext cx="60213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dirty="0">
                <a:latin typeface="+mj-ea"/>
                <a:ea typeface="+mj-ea"/>
              </a:rPr>
              <a:t>외국 사례</a:t>
            </a:r>
            <a:endParaRPr lang="en-US" altLang="ko-KR" sz="40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14590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5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475891C6-16B1-463C-A18D-E7103FB38F76}"/>
              </a:ext>
            </a:extLst>
          </p:cNvPr>
          <p:cNvCxnSpPr>
            <a:cxnSpLocks/>
          </p:cNvCxnSpPr>
          <p:nvPr/>
        </p:nvCxnSpPr>
        <p:spPr>
          <a:xfrm flipH="1">
            <a:off x="363656" y="1230494"/>
            <a:ext cx="7978875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FA839FBD-3954-4771-9333-B08E45F4D7B3}"/>
              </a:ext>
            </a:extLst>
          </p:cNvPr>
          <p:cNvCxnSpPr>
            <a:cxnSpLocks/>
          </p:cNvCxnSpPr>
          <p:nvPr/>
        </p:nvCxnSpPr>
        <p:spPr>
          <a:xfrm flipV="1">
            <a:off x="840658" y="832288"/>
            <a:ext cx="501442" cy="796413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226E14A3-E885-43CD-B04F-D6A7DABBC5E6}"/>
              </a:ext>
            </a:extLst>
          </p:cNvPr>
          <p:cNvSpPr/>
          <p:nvPr/>
        </p:nvSpPr>
        <p:spPr>
          <a:xfrm>
            <a:off x="2676000" y="1764411"/>
            <a:ext cx="6840000" cy="2304000"/>
          </a:xfrm>
          <a:prstGeom prst="rect">
            <a:avLst/>
          </a:prstGeom>
          <a:noFill/>
          <a:ln w="19050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cxnSp>
        <p:nvCxnSpPr>
          <p:cNvPr id="19" name="직선 연결선 18">
            <a:extLst>
              <a:ext uri="{FF2B5EF4-FFF2-40B4-BE49-F238E27FC236}">
                <a16:creationId xmlns:a16="http://schemas.microsoft.com/office/drawing/2014/main" id="{D22968F0-42AB-428C-91E1-DF77B02A6C74}"/>
              </a:ext>
            </a:extLst>
          </p:cNvPr>
          <p:cNvCxnSpPr>
            <a:cxnSpLocks/>
          </p:cNvCxnSpPr>
          <p:nvPr/>
        </p:nvCxnSpPr>
        <p:spPr>
          <a:xfrm flipH="1">
            <a:off x="4002904" y="6473833"/>
            <a:ext cx="7854799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>
            <a:extLst>
              <a:ext uri="{FF2B5EF4-FFF2-40B4-BE49-F238E27FC236}">
                <a16:creationId xmlns:a16="http://schemas.microsoft.com/office/drawing/2014/main" id="{E5E8CC4C-26E8-4BFC-B58A-D261537A8353}"/>
              </a:ext>
            </a:extLst>
          </p:cNvPr>
          <p:cNvCxnSpPr>
            <a:cxnSpLocks/>
          </p:cNvCxnSpPr>
          <p:nvPr/>
        </p:nvCxnSpPr>
        <p:spPr>
          <a:xfrm flipH="1">
            <a:off x="210223" y="6473833"/>
            <a:ext cx="76317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711234" y="633472"/>
            <a:ext cx="57215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>
                <a:latin typeface="+mj-ea"/>
                <a:ea typeface="+mj-ea"/>
              </a:rPr>
              <a:t>목차</a:t>
            </a:r>
            <a:r>
              <a:rPr lang="ko-KR" altLang="en-US" dirty="0"/>
              <a:t> </a:t>
            </a:r>
          </a:p>
        </p:txBody>
      </p:sp>
      <p:graphicFrame>
        <p:nvGraphicFramePr>
          <p:cNvPr id="6" name="다이어그램 5"/>
          <p:cNvGraphicFramePr/>
          <p:nvPr>
            <p:extLst>
              <p:ext uri="{D42A27DB-BD31-4B8C-83A1-F6EECF244321}">
                <p14:modId xmlns:p14="http://schemas.microsoft.com/office/powerpoint/2010/main" val="471049450"/>
              </p:ext>
            </p:extLst>
          </p:nvPr>
        </p:nvGraphicFramePr>
        <p:xfrm>
          <a:off x="1228239" y="1578976"/>
          <a:ext cx="9502503" cy="4521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897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: 도형 12">
            <a:extLst>
              <a:ext uri="{FF2B5EF4-FFF2-40B4-BE49-F238E27FC236}">
                <a16:creationId xmlns:a16="http://schemas.microsoft.com/office/drawing/2014/main" id="{01ADE27F-42AF-443F-8DC0-95046E649B7A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custGeom>
            <a:avLst/>
            <a:gdLst>
              <a:gd name="connsiteX0" fmla="*/ 287594 w 11771556"/>
              <a:gd name="connsiteY0" fmla="*/ 0 h 6444335"/>
              <a:gd name="connsiteX1" fmla="*/ 11483962 w 11771556"/>
              <a:gd name="connsiteY1" fmla="*/ 0 h 6444335"/>
              <a:gd name="connsiteX2" fmla="*/ 11489805 w 11771556"/>
              <a:gd name="connsiteY2" fmla="*/ 57959 h 6444335"/>
              <a:gd name="connsiteX3" fmla="*/ 11771556 w 11771556"/>
              <a:gd name="connsiteY3" fmla="*/ 287593 h 6444335"/>
              <a:gd name="connsiteX4" fmla="*/ 11771556 w 11771556"/>
              <a:gd name="connsiteY4" fmla="*/ 6156743 h 6444335"/>
              <a:gd name="connsiteX5" fmla="*/ 11489805 w 11771556"/>
              <a:gd name="connsiteY5" fmla="*/ 6386377 h 6444335"/>
              <a:gd name="connsiteX6" fmla="*/ 11483962 w 11771556"/>
              <a:gd name="connsiteY6" fmla="*/ 6444335 h 6444335"/>
              <a:gd name="connsiteX7" fmla="*/ 287594 w 11771556"/>
              <a:gd name="connsiteY7" fmla="*/ 6444335 h 6444335"/>
              <a:gd name="connsiteX8" fmla="*/ 281751 w 11771556"/>
              <a:gd name="connsiteY8" fmla="*/ 6386377 h 6444335"/>
              <a:gd name="connsiteX9" fmla="*/ 0 w 11771556"/>
              <a:gd name="connsiteY9" fmla="*/ 6156743 h 6444335"/>
              <a:gd name="connsiteX10" fmla="*/ 0 w 11771556"/>
              <a:gd name="connsiteY10" fmla="*/ 287593 h 6444335"/>
              <a:gd name="connsiteX11" fmla="*/ 281751 w 11771556"/>
              <a:gd name="connsiteY11" fmla="*/ 57959 h 6444335"/>
              <a:gd name="connsiteX12" fmla="*/ 287594 w 11771556"/>
              <a:gd name="connsiteY12" fmla="*/ 0 h 6444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771556" h="6444335">
                <a:moveTo>
                  <a:pt x="287594" y="0"/>
                </a:moveTo>
                <a:lnTo>
                  <a:pt x="11483962" y="0"/>
                </a:lnTo>
                <a:lnTo>
                  <a:pt x="11489805" y="57959"/>
                </a:lnTo>
                <a:cubicBezTo>
                  <a:pt x="11516622" y="189011"/>
                  <a:pt x="11632576" y="287593"/>
                  <a:pt x="11771556" y="287593"/>
                </a:cubicBezTo>
                <a:lnTo>
                  <a:pt x="11771556" y="6156743"/>
                </a:lnTo>
                <a:cubicBezTo>
                  <a:pt x="11632576" y="6156743"/>
                  <a:pt x="11516622" y="6255325"/>
                  <a:pt x="11489805" y="6386377"/>
                </a:cubicBezTo>
                <a:lnTo>
                  <a:pt x="11483962" y="6444335"/>
                </a:lnTo>
                <a:lnTo>
                  <a:pt x="287594" y="6444335"/>
                </a:lnTo>
                <a:lnTo>
                  <a:pt x="281751" y="6386377"/>
                </a:lnTo>
                <a:cubicBezTo>
                  <a:pt x="254934" y="6255325"/>
                  <a:pt x="138980" y="6156743"/>
                  <a:pt x="0" y="6156743"/>
                </a:cubicBezTo>
                <a:lnTo>
                  <a:pt x="0" y="287593"/>
                </a:lnTo>
                <a:cubicBezTo>
                  <a:pt x="138980" y="287593"/>
                  <a:pt x="254934" y="189011"/>
                  <a:pt x="281751" y="57959"/>
                </a:cubicBezTo>
                <a:lnTo>
                  <a:pt x="287594" y="0"/>
                </a:lnTo>
                <a:close/>
              </a:path>
            </a:pathLst>
          </a:cu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자유형: 도형 19">
            <a:extLst>
              <a:ext uri="{FF2B5EF4-FFF2-40B4-BE49-F238E27FC236}">
                <a16:creationId xmlns:a16="http://schemas.microsoft.com/office/drawing/2014/main" id="{AE8144C8-544C-4D9E-82C4-9991EFD85B65}"/>
              </a:ext>
            </a:extLst>
          </p:cNvPr>
          <p:cNvSpPr/>
          <p:nvPr/>
        </p:nvSpPr>
        <p:spPr>
          <a:xfrm>
            <a:off x="348460" y="355368"/>
            <a:ext cx="11495081" cy="6147264"/>
          </a:xfrm>
          <a:custGeom>
            <a:avLst/>
            <a:gdLst>
              <a:gd name="connsiteX0" fmla="*/ 287594 w 11771556"/>
              <a:gd name="connsiteY0" fmla="*/ 0 h 6444335"/>
              <a:gd name="connsiteX1" fmla="*/ 11483962 w 11771556"/>
              <a:gd name="connsiteY1" fmla="*/ 0 h 6444335"/>
              <a:gd name="connsiteX2" fmla="*/ 11489805 w 11771556"/>
              <a:gd name="connsiteY2" fmla="*/ 57959 h 6444335"/>
              <a:gd name="connsiteX3" fmla="*/ 11771556 w 11771556"/>
              <a:gd name="connsiteY3" fmla="*/ 287593 h 6444335"/>
              <a:gd name="connsiteX4" fmla="*/ 11771556 w 11771556"/>
              <a:gd name="connsiteY4" fmla="*/ 6156743 h 6444335"/>
              <a:gd name="connsiteX5" fmla="*/ 11489805 w 11771556"/>
              <a:gd name="connsiteY5" fmla="*/ 6386377 h 6444335"/>
              <a:gd name="connsiteX6" fmla="*/ 11483962 w 11771556"/>
              <a:gd name="connsiteY6" fmla="*/ 6444335 h 6444335"/>
              <a:gd name="connsiteX7" fmla="*/ 287594 w 11771556"/>
              <a:gd name="connsiteY7" fmla="*/ 6444335 h 6444335"/>
              <a:gd name="connsiteX8" fmla="*/ 281751 w 11771556"/>
              <a:gd name="connsiteY8" fmla="*/ 6386377 h 6444335"/>
              <a:gd name="connsiteX9" fmla="*/ 0 w 11771556"/>
              <a:gd name="connsiteY9" fmla="*/ 6156743 h 6444335"/>
              <a:gd name="connsiteX10" fmla="*/ 0 w 11771556"/>
              <a:gd name="connsiteY10" fmla="*/ 287593 h 6444335"/>
              <a:gd name="connsiteX11" fmla="*/ 281751 w 11771556"/>
              <a:gd name="connsiteY11" fmla="*/ 57959 h 6444335"/>
              <a:gd name="connsiteX12" fmla="*/ 287594 w 11771556"/>
              <a:gd name="connsiteY12" fmla="*/ 0 h 6444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771556" h="6444335">
                <a:moveTo>
                  <a:pt x="287594" y="0"/>
                </a:moveTo>
                <a:lnTo>
                  <a:pt x="11483962" y="0"/>
                </a:lnTo>
                <a:lnTo>
                  <a:pt x="11489805" y="57959"/>
                </a:lnTo>
                <a:cubicBezTo>
                  <a:pt x="11516622" y="189011"/>
                  <a:pt x="11632576" y="287593"/>
                  <a:pt x="11771556" y="287593"/>
                </a:cubicBezTo>
                <a:lnTo>
                  <a:pt x="11771556" y="6156743"/>
                </a:lnTo>
                <a:cubicBezTo>
                  <a:pt x="11632576" y="6156743"/>
                  <a:pt x="11516622" y="6255325"/>
                  <a:pt x="11489805" y="6386377"/>
                </a:cubicBezTo>
                <a:lnTo>
                  <a:pt x="11483962" y="6444335"/>
                </a:lnTo>
                <a:lnTo>
                  <a:pt x="287594" y="6444335"/>
                </a:lnTo>
                <a:lnTo>
                  <a:pt x="281751" y="6386377"/>
                </a:lnTo>
                <a:cubicBezTo>
                  <a:pt x="254934" y="6255325"/>
                  <a:pt x="138980" y="6156743"/>
                  <a:pt x="0" y="6156743"/>
                </a:cubicBezTo>
                <a:lnTo>
                  <a:pt x="0" y="287593"/>
                </a:lnTo>
                <a:cubicBezTo>
                  <a:pt x="138980" y="287593"/>
                  <a:pt x="254934" y="189011"/>
                  <a:pt x="281751" y="57959"/>
                </a:cubicBezTo>
                <a:lnTo>
                  <a:pt x="287594" y="0"/>
                </a:lnTo>
                <a:close/>
              </a:path>
            </a:pathLst>
          </a:custGeom>
          <a:noFill/>
          <a:ln w="31750">
            <a:solidFill>
              <a:srgbClr val="00154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42EB1EE8-2A4E-4A61-A381-BB572FED6D94}"/>
              </a:ext>
            </a:extLst>
          </p:cNvPr>
          <p:cNvCxnSpPr>
            <a:cxnSpLocks/>
          </p:cNvCxnSpPr>
          <p:nvPr/>
        </p:nvCxnSpPr>
        <p:spPr>
          <a:xfrm flipH="1">
            <a:off x="3876555" y="1067102"/>
            <a:ext cx="4556336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955211" y="482327"/>
            <a:ext cx="4251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/>
              <a:t> </a:t>
            </a:r>
            <a:r>
              <a:rPr lang="ko-KR" altLang="en-US" sz="3200" b="1" dirty="0">
                <a:latin typeface="+mj-ea"/>
                <a:ea typeface="+mj-ea"/>
              </a:rPr>
              <a:t>외국 사례 </a:t>
            </a:r>
            <a:r>
              <a:rPr lang="en-US" altLang="ko-KR" sz="3200" b="1" dirty="0">
                <a:latin typeface="+mj-ea"/>
                <a:ea typeface="+mj-ea"/>
              </a:rPr>
              <a:t>- </a:t>
            </a:r>
            <a:r>
              <a:rPr lang="ko-KR" altLang="en-US" sz="3200" b="1" dirty="0">
                <a:latin typeface="+mj-ea"/>
                <a:ea typeface="+mj-ea"/>
              </a:rPr>
              <a:t>인권보호</a:t>
            </a:r>
          </a:p>
        </p:txBody>
      </p:sp>
      <p:graphicFrame>
        <p:nvGraphicFramePr>
          <p:cNvPr id="7" name="다이어그램 6"/>
          <p:cNvGraphicFramePr/>
          <p:nvPr>
            <p:extLst>
              <p:ext uri="{D42A27DB-BD31-4B8C-83A1-F6EECF244321}">
                <p14:modId xmlns:p14="http://schemas.microsoft.com/office/powerpoint/2010/main" val="3927942189"/>
              </p:ext>
            </p:extLst>
          </p:nvPr>
        </p:nvGraphicFramePr>
        <p:xfrm>
          <a:off x="770709" y="1215636"/>
          <a:ext cx="10620102" cy="52869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타원 7">
            <a:extLst>
              <a:ext uri="{FF2B5EF4-FFF2-40B4-BE49-F238E27FC236}">
                <a16:creationId xmlns:a16="http://schemas.microsoft.com/office/drawing/2014/main" id="{C882C693-DBA2-4A2E-9475-0498D7F67A83}"/>
              </a:ext>
            </a:extLst>
          </p:cNvPr>
          <p:cNvSpPr/>
          <p:nvPr/>
        </p:nvSpPr>
        <p:spPr>
          <a:xfrm>
            <a:off x="465905" y="880844"/>
            <a:ext cx="1336886" cy="1248354"/>
          </a:xfrm>
          <a:prstGeom prst="ellipse">
            <a:avLst/>
          </a:prstGeom>
          <a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32000" r="-32000"/>
            </a:stretch>
          </a:blipFill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CE6A2C55-47E0-41C2-92B6-9D17B94955B4}"/>
              </a:ext>
            </a:extLst>
          </p:cNvPr>
          <p:cNvSpPr/>
          <p:nvPr/>
        </p:nvSpPr>
        <p:spPr>
          <a:xfrm>
            <a:off x="465905" y="3733101"/>
            <a:ext cx="1237060" cy="1132233"/>
          </a:xfrm>
          <a:prstGeom prst="ellipse">
            <a:avLst/>
          </a:prstGeom>
          <a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49000" r="-49000"/>
            </a:stretch>
          </a:blipFill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81109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: 도형 12"/>
          <p:cNvSpPr/>
          <p:nvPr/>
        </p:nvSpPr>
        <p:spPr>
          <a:xfrm>
            <a:off x="210222" y="206833"/>
            <a:ext cx="11771556" cy="6444335"/>
          </a:xfrm>
          <a:custGeom>
            <a:avLst/>
            <a:gdLst>
              <a:gd name="connsiteX0" fmla="*/ 287594 w 11771556"/>
              <a:gd name="connsiteY0" fmla="*/ 0 h 6444335"/>
              <a:gd name="connsiteX1" fmla="*/ 11483962 w 11771556"/>
              <a:gd name="connsiteY1" fmla="*/ 0 h 6444335"/>
              <a:gd name="connsiteX2" fmla="*/ 11489805 w 11771556"/>
              <a:gd name="connsiteY2" fmla="*/ 57959 h 6444335"/>
              <a:gd name="connsiteX3" fmla="*/ 11771556 w 11771556"/>
              <a:gd name="connsiteY3" fmla="*/ 287593 h 6444335"/>
              <a:gd name="connsiteX4" fmla="*/ 11771556 w 11771556"/>
              <a:gd name="connsiteY4" fmla="*/ 6156743 h 6444335"/>
              <a:gd name="connsiteX5" fmla="*/ 11489805 w 11771556"/>
              <a:gd name="connsiteY5" fmla="*/ 6386377 h 6444335"/>
              <a:gd name="connsiteX6" fmla="*/ 11483962 w 11771556"/>
              <a:gd name="connsiteY6" fmla="*/ 6444335 h 6444335"/>
              <a:gd name="connsiteX7" fmla="*/ 287594 w 11771556"/>
              <a:gd name="connsiteY7" fmla="*/ 6444335 h 6444335"/>
              <a:gd name="connsiteX8" fmla="*/ 281751 w 11771556"/>
              <a:gd name="connsiteY8" fmla="*/ 6386377 h 6444335"/>
              <a:gd name="connsiteX9" fmla="*/ 0 w 11771556"/>
              <a:gd name="connsiteY9" fmla="*/ 6156743 h 6444335"/>
              <a:gd name="connsiteX10" fmla="*/ 0 w 11771556"/>
              <a:gd name="connsiteY10" fmla="*/ 287593 h 6444335"/>
              <a:gd name="connsiteX11" fmla="*/ 281751 w 11771556"/>
              <a:gd name="connsiteY11" fmla="*/ 57959 h 6444335"/>
              <a:gd name="connsiteX12" fmla="*/ 287594 w 11771556"/>
              <a:gd name="connsiteY12" fmla="*/ 0 h 6444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771556" h="6444335">
                <a:moveTo>
                  <a:pt x="287594" y="0"/>
                </a:moveTo>
                <a:lnTo>
                  <a:pt x="11483962" y="0"/>
                </a:lnTo>
                <a:lnTo>
                  <a:pt x="11489805" y="57959"/>
                </a:lnTo>
                <a:cubicBezTo>
                  <a:pt x="11516622" y="189011"/>
                  <a:pt x="11632576" y="287593"/>
                  <a:pt x="11771556" y="287593"/>
                </a:cubicBezTo>
                <a:lnTo>
                  <a:pt x="11771556" y="6156743"/>
                </a:lnTo>
                <a:cubicBezTo>
                  <a:pt x="11632576" y="6156743"/>
                  <a:pt x="11516622" y="6255325"/>
                  <a:pt x="11489805" y="6386377"/>
                </a:cubicBezTo>
                <a:lnTo>
                  <a:pt x="11483962" y="6444335"/>
                </a:lnTo>
                <a:lnTo>
                  <a:pt x="287594" y="6444335"/>
                </a:lnTo>
                <a:lnTo>
                  <a:pt x="281751" y="6386377"/>
                </a:lnTo>
                <a:cubicBezTo>
                  <a:pt x="254934" y="6255325"/>
                  <a:pt x="138980" y="6156743"/>
                  <a:pt x="0" y="6156743"/>
                </a:cubicBezTo>
                <a:lnTo>
                  <a:pt x="0" y="287593"/>
                </a:lnTo>
                <a:cubicBezTo>
                  <a:pt x="138980" y="287593"/>
                  <a:pt x="254934" y="189011"/>
                  <a:pt x="281751" y="57959"/>
                </a:cubicBezTo>
                <a:lnTo>
                  <a:pt x="287594" y="0"/>
                </a:lnTo>
                <a:close/>
              </a:path>
            </a:pathLst>
          </a:cu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0" name="자유형: 도형 19"/>
          <p:cNvSpPr/>
          <p:nvPr/>
        </p:nvSpPr>
        <p:spPr>
          <a:xfrm>
            <a:off x="348460" y="355368"/>
            <a:ext cx="11495081" cy="6147264"/>
          </a:xfrm>
          <a:custGeom>
            <a:avLst/>
            <a:gdLst>
              <a:gd name="connsiteX0" fmla="*/ 287594 w 11771556"/>
              <a:gd name="connsiteY0" fmla="*/ 0 h 6444335"/>
              <a:gd name="connsiteX1" fmla="*/ 11483962 w 11771556"/>
              <a:gd name="connsiteY1" fmla="*/ 0 h 6444335"/>
              <a:gd name="connsiteX2" fmla="*/ 11489805 w 11771556"/>
              <a:gd name="connsiteY2" fmla="*/ 57959 h 6444335"/>
              <a:gd name="connsiteX3" fmla="*/ 11771556 w 11771556"/>
              <a:gd name="connsiteY3" fmla="*/ 287593 h 6444335"/>
              <a:gd name="connsiteX4" fmla="*/ 11771556 w 11771556"/>
              <a:gd name="connsiteY4" fmla="*/ 6156743 h 6444335"/>
              <a:gd name="connsiteX5" fmla="*/ 11489805 w 11771556"/>
              <a:gd name="connsiteY5" fmla="*/ 6386377 h 6444335"/>
              <a:gd name="connsiteX6" fmla="*/ 11483962 w 11771556"/>
              <a:gd name="connsiteY6" fmla="*/ 6444335 h 6444335"/>
              <a:gd name="connsiteX7" fmla="*/ 287594 w 11771556"/>
              <a:gd name="connsiteY7" fmla="*/ 6444335 h 6444335"/>
              <a:gd name="connsiteX8" fmla="*/ 281751 w 11771556"/>
              <a:gd name="connsiteY8" fmla="*/ 6386377 h 6444335"/>
              <a:gd name="connsiteX9" fmla="*/ 0 w 11771556"/>
              <a:gd name="connsiteY9" fmla="*/ 6156743 h 6444335"/>
              <a:gd name="connsiteX10" fmla="*/ 0 w 11771556"/>
              <a:gd name="connsiteY10" fmla="*/ 287593 h 6444335"/>
              <a:gd name="connsiteX11" fmla="*/ 281751 w 11771556"/>
              <a:gd name="connsiteY11" fmla="*/ 57959 h 6444335"/>
              <a:gd name="connsiteX12" fmla="*/ 287594 w 11771556"/>
              <a:gd name="connsiteY12" fmla="*/ 0 h 6444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771556" h="6444335">
                <a:moveTo>
                  <a:pt x="287594" y="0"/>
                </a:moveTo>
                <a:lnTo>
                  <a:pt x="11483962" y="0"/>
                </a:lnTo>
                <a:lnTo>
                  <a:pt x="11489805" y="57959"/>
                </a:lnTo>
                <a:cubicBezTo>
                  <a:pt x="11516622" y="189011"/>
                  <a:pt x="11632576" y="287593"/>
                  <a:pt x="11771556" y="287593"/>
                </a:cubicBezTo>
                <a:lnTo>
                  <a:pt x="11771556" y="6156743"/>
                </a:lnTo>
                <a:cubicBezTo>
                  <a:pt x="11632576" y="6156743"/>
                  <a:pt x="11516622" y="6255325"/>
                  <a:pt x="11489805" y="6386377"/>
                </a:cubicBezTo>
                <a:lnTo>
                  <a:pt x="11483962" y="6444335"/>
                </a:lnTo>
                <a:lnTo>
                  <a:pt x="287594" y="6444335"/>
                </a:lnTo>
                <a:lnTo>
                  <a:pt x="281751" y="6386377"/>
                </a:lnTo>
                <a:cubicBezTo>
                  <a:pt x="254934" y="6255325"/>
                  <a:pt x="138980" y="6156743"/>
                  <a:pt x="0" y="6156743"/>
                </a:cubicBezTo>
                <a:lnTo>
                  <a:pt x="0" y="287593"/>
                </a:lnTo>
                <a:cubicBezTo>
                  <a:pt x="138980" y="287593"/>
                  <a:pt x="254934" y="189011"/>
                  <a:pt x="281751" y="57959"/>
                </a:cubicBezTo>
                <a:lnTo>
                  <a:pt x="287594" y="0"/>
                </a:lnTo>
                <a:close/>
              </a:path>
            </a:pathLst>
          </a:custGeom>
          <a:noFill/>
          <a:ln w="31750">
            <a:solidFill>
              <a:srgbClr val="00154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cxnSp>
        <p:nvCxnSpPr>
          <p:cNvPr id="21" name="직선 연결선 20"/>
          <p:cNvCxnSpPr/>
          <p:nvPr/>
        </p:nvCxnSpPr>
        <p:spPr>
          <a:xfrm flipH="1">
            <a:off x="3765581" y="1146478"/>
            <a:ext cx="4556336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918857" y="458345"/>
            <a:ext cx="4403060" cy="5684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3200" b="1">
                <a:latin typeface="+mj-ea"/>
                <a:ea typeface="+mj-ea"/>
              </a:rPr>
              <a:t>외국 사례 </a:t>
            </a:r>
            <a:r>
              <a:rPr lang="en-US" altLang="ko-KR" sz="3200" b="1">
                <a:latin typeface="+mj-ea"/>
                <a:ea typeface="+mj-ea"/>
              </a:rPr>
              <a:t>- </a:t>
            </a:r>
            <a:r>
              <a:rPr lang="ko-KR" altLang="en-US" sz="3200" b="1">
                <a:latin typeface="+mj-ea"/>
                <a:ea typeface="+mj-ea"/>
              </a:rPr>
              <a:t>사례관리</a:t>
            </a:r>
          </a:p>
        </p:txBody>
      </p:sp>
      <p:grpSp>
        <p:nvGrpSpPr>
          <p:cNvPr id="22" name="그룹 21"/>
          <p:cNvGrpSpPr/>
          <p:nvPr/>
        </p:nvGrpSpPr>
        <p:grpSpPr>
          <a:xfrm>
            <a:off x="1170035" y="1292849"/>
            <a:ext cx="9900702" cy="4848221"/>
            <a:chOff x="1170035" y="1292849"/>
            <a:chExt cx="9900702" cy="4848221"/>
          </a:xfrm>
        </p:grpSpPr>
        <p:sp>
          <p:nvSpPr>
            <p:cNvPr id="23" name="양쪽 모서리가 둥근 사각형 22"/>
            <p:cNvSpPr/>
            <p:nvPr/>
          </p:nvSpPr>
          <p:spPr>
            <a:xfrm>
              <a:off x="1175249" y="1292849"/>
              <a:ext cx="9890273" cy="3621984"/>
            </a:xfrm>
            <a:prstGeom prst="round2SameRect">
              <a:avLst>
                <a:gd name="adj1" fmla="val 8000"/>
                <a:gd name="adj2" fmla="val 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6350" cap="flat" cmpd="sng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  <a:miter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24" name="TextBox 23"/>
            <p:cNvSpPr txBox="1"/>
            <p:nvPr/>
          </p:nvSpPr>
          <p:spPr>
            <a:xfrm>
              <a:off x="1260116" y="1377716"/>
              <a:ext cx="9720539" cy="3537117"/>
            </a:xfrm>
            <a:prstGeom prst="rect">
              <a:avLst/>
            </a:prstGeom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rgbClr r="0" g="0" b="0"/>
            </a:fontRef>
          </p:style>
          <p:txBody>
            <a:bodyPr vert="horz" wrap="square" lIns="22860" tIns="68580" rIns="22860" bIns="22860" anchor="t" anchorCtr="0">
              <a:noAutofit/>
            </a:bodyPr>
            <a:lstStyle/>
            <a:p>
              <a:pPr marL="171450" lvl="1" indent="-17145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  <a:defRPr/>
              </a:pPr>
              <a:r>
                <a:rPr lang="ko-KR" altLang="en-US" sz="1800" b="1" kern="1200" dirty="0">
                  <a:solidFill>
                    <a:srgbClr val="FF0000"/>
                  </a:solidFill>
                </a:rPr>
                <a:t>집중지역사회치료</a:t>
              </a:r>
              <a:r>
                <a:rPr lang="ko-KR" altLang="en-US" sz="1800" b="1" kern="1200" dirty="0"/>
                <a:t> </a:t>
              </a:r>
              <a:r>
                <a:rPr lang="en-US" altLang="ko-KR" sz="1800" b="1" kern="1200" dirty="0"/>
                <a:t>: </a:t>
              </a:r>
              <a:r>
                <a:rPr lang="ko-KR" altLang="en-US" sz="1800" b="1" kern="1200" dirty="0"/>
                <a:t>장기입원을 방지하고 환자들의 퇴원 촉진 및 위기환자서비스를 집중적으로 제공하여 지역사회에 거주할 수 있도록 돕는 것이 목적</a:t>
              </a:r>
              <a:r>
                <a:rPr lang="en-US" altLang="ko-KR" sz="1800" b="1" kern="1200" dirty="0"/>
                <a:t>. </a:t>
              </a:r>
              <a:r>
                <a:rPr lang="ko-KR" altLang="en-US" sz="1800" b="1" kern="1200" dirty="0"/>
                <a:t>개별화된 서비스</a:t>
              </a:r>
              <a:r>
                <a:rPr lang="en-US" altLang="ko-KR" sz="1800" b="1" kern="1200" dirty="0"/>
                <a:t>, </a:t>
              </a:r>
              <a:r>
                <a:rPr lang="ko-KR" altLang="en-US" sz="1800" b="1" kern="1200" dirty="0"/>
                <a:t>시간제한 없는 서비스 제공</a:t>
              </a:r>
              <a:r>
                <a:rPr lang="en-US" altLang="ko-KR" sz="1800" b="1" kern="1200" dirty="0"/>
                <a:t>, </a:t>
              </a:r>
              <a:r>
                <a:rPr lang="ko-KR" altLang="en-US" sz="1800" b="1" kern="1200" dirty="0"/>
                <a:t>가족 및 직업재활서비스 제공</a:t>
              </a:r>
              <a:r>
                <a:rPr lang="en-US" altLang="ko-KR" sz="1800" b="1" kern="1200" dirty="0"/>
                <a:t>, </a:t>
              </a:r>
              <a:r>
                <a:rPr lang="ko-KR" altLang="en-US" sz="1800" b="1" kern="1200" dirty="0"/>
                <a:t>일상에서 발생하는 문제를 최소화하고 빠른 문제해결방안을 제공</a:t>
              </a:r>
              <a:br>
                <a:rPr lang="ko-KR" altLang="en-US" sz="1800" b="1" kern="1200" dirty="0"/>
              </a:br>
              <a:endParaRPr lang="ko-KR" altLang="en-US" sz="1800" b="1" kern="1200" dirty="0"/>
            </a:p>
            <a:p>
              <a:pPr marL="171450" lvl="1" indent="-17145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  <a:defRPr/>
              </a:pPr>
              <a:r>
                <a:rPr lang="ko-KR" altLang="en-US" sz="1800" b="1" kern="1200" dirty="0" err="1">
                  <a:solidFill>
                    <a:srgbClr val="FF0000"/>
                  </a:solidFill>
                </a:rPr>
                <a:t>주거서비스</a:t>
              </a:r>
              <a:r>
                <a:rPr lang="ko-KR" altLang="en-US" sz="1800" b="1" kern="1200" dirty="0">
                  <a:solidFill>
                    <a:srgbClr val="FF0000"/>
                  </a:solidFill>
                </a:rPr>
                <a:t> </a:t>
              </a:r>
              <a:r>
                <a:rPr lang="en-US" altLang="ko-KR" sz="1800" b="1" kern="1200" dirty="0"/>
                <a:t>: </a:t>
              </a:r>
              <a:r>
                <a:rPr lang="ko-KR" altLang="en-US" sz="1800" b="1" kern="1200" dirty="0"/>
                <a:t>정신장애인을 대상으로 주택구입 및 주거지역 개발</a:t>
              </a:r>
              <a:r>
                <a:rPr lang="en-US" altLang="ko-KR" sz="1800" b="1" kern="1200" dirty="0"/>
                <a:t>, </a:t>
              </a:r>
              <a:r>
                <a:rPr lang="ko-KR" altLang="en-US" sz="1800" b="1" kern="1200" dirty="0" err="1"/>
                <a:t>임대비</a:t>
              </a:r>
              <a:r>
                <a:rPr lang="ko-KR" altLang="en-US" sz="1800" b="1" kern="1200" dirty="0"/>
                <a:t> 지원</a:t>
              </a:r>
              <a:r>
                <a:rPr lang="en-US" altLang="ko-KR" sz="1800" b="1" kern="1200" dirty="0"/>
                <a:t>, </a:t>
              </a:r>
              <a:r>
                <a:rPr lang="ko-KR" altLang="en-US" sz="1800" b="1" kern="1200" dirty="0"/>
                <a:t>임대주택 </a:t>
              </a:r>
              <a:r>
                <a:rPr lang="ko-KR" altLang="en-US" sz="1800" b="1" kern="1200" dirty="0" err="1"/>
                <a:t>기금운영</a:t>
              </a:r>
              <a:r>
                <a:rPr lang="ko-KR" altLang="en-US" sz="1800" b="1" kern="1200" dirty="0"/>
                <a:t> 등을 포함 </a:t>
              </a:r>
              <a:br>
                <a:rPr lang="ko-KR" altLang="en-US" sz="1800" b="1" kern="1200" dirty="0"/>
              </a:br>
              <a:endParaRPr lang="ko-KR" altLang="en-US" sz="1800" b="1" kern="1200" dirty="0"/>
            </a:p>
            <a:p>
              <a:pPr marL="171450" lvl="1" indent="-17145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  <a:defRPr/>
              </a:pPr>
              <a:r>
                <a:rPr lang="ko-KR" altLang="en-US" sz="1800" b="1" kern="1200" dirty="0">
                  <a:solidFill>
                    <a:srgbClr val="FF0000"/>
                  </a:solidFill>
                </a:rPr>
                <a:t>위기지원서비스</a:t>
              </a:r>
              <a:r>
                <a:rPr lang="en-US" altLang="ko-KR" sz="1800" b="1" kern="1200" dirty="0"/>
                <a:t>: </a:t>
              </a:r>
              <a:r>
                <a:rPr lang="ko-KR" altLang="en-US" sz="1800" b="1" kern="1200" dirty="0"/>
                <a:t>급성 증상이 나타나거나 위기상황 발생 시 응급서비스나 잠시 지낼 수 있는 장소를 제공함</a:t>
              </a:r>
              <a:r>
                <a:rPr lang="en-US" altLang="ko-KR" sz="1800" b="1" kern="1200" dirty="0"/>
                <a:t>. </a:t>
              </a:r>
              <a:r>
                <a:rPr lang="ko-KR" altLang="en-US" sz="1800" b="1" kern="1200" dirty="0"/>
                <a:t>모바일 위기 팀이 즉각적인 개입을 필요로 하는 경우 서비스 및 안전한 장소 제공하고</a:t>
              </a:r>
              <a:r>
                <a:rPr lang="en-US" altLang="ko-KR" sz="1800" b="1" kern="1200" dirty="0"/>
                <a:t>, </a:t>
              </a:r>
              <a:r>
                <a:rPr lang="ko-KR" altLang="en-US" sz="1800" b="1" kern="1200" dirty="0"/>
                <a:t>회복과 휴식서비스를 제공함 </a:t>
              </a:r>
              <a:r>
                <a:rPr lang="en-US" altLang="ko-KR" sz="1800" b="1" kern="1200" dirty="0"/>
                <a:t>( </a:t>
              </a:r>
              <a:r>
                <a:rPr lang="ko-KR" altLang="en-US" sz="1800" b="1" kern="1200" dirty="0"/>
                <a:t>최대 </a:t>
              </a:r>
              <a:r>
                <a:rPr lang="en-US" altLang="ko-KR" sz="1800" b="1" kern="1200" dirty="0"/>
                <a:t>7</a:t>
              </a:r>
              <a:r>
                <a:rPr lang="ko-KR" altLang="en-US" sz="1800" b="1" kern="1200" dirty="0"/>
                <a:t>일 동안 숙박 제공</a:t>
              </a:r>
              <a:r>
                <a:rPr lang="en-US" altLang="ko-KR" sz="1800" b="1" kern="1200" dirty="0"/>
                <a:t>, </a:t>
              </a:r>
              <a:r>
                <a:rPr lang="ko-KR" altLang="en-US" sz="1800" b="1" kern="1200" dirty="0"/>
                <a:t>개방시설운영</a:t>
              </a:r>
              <a:r>
                <a:rPr lang="en-US" altLang="ko-KR" sz="1800" b="1" kern="1200" dirty="0"/>
                <a:t>)</a:t>
              </a:r>
              <a:endParaRPr lang="ko-KR" altLang="en-US" sz="1800" b="1" kern="1200" dirty="0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1170035" y="4911634"/>
              <a:ext cx="9900702" cy="122943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6350" cap="flat" cmpd="sng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  <a:miter/>
            </a:ln>
            <a:effectLst/>
          </p:spPr>
          <p:style>
            <a:lnRef idx="1">
              <a:scrgbClr r="0" g="0" b="0"/>
            </a:lnRef>
            <a:fillRef idx="2">
              <a:scrgbClr r="0" g="0" b="0"/>
            </a:fillRef>
            <a:effectRef idx="1">
              <a:scrgbClr r="0" g="0" b="0"/>
            </a:effectRef>
            <a:fontRef idx="minor">
              <a:schemeClr val="dk1"/>
            </a:fontRef>
          </p:style>
        </p:sp>
        <p:sp>
          <p:nvSpPr>
            <p:cNvPr id="26" name="TextBox 25"/>
            <p:cNvSpPr txBox="1"/>
            <p:nvPr/>
          </p:nvSpPr>
          <p:spPr>
            <a:xfrm>
              <a:off x="1170035" y="4911634"/>
              <a:ext cx="6972325" cy="1229436"/>
            </a:xfrm>
            <a:prstGeom prst="rect">
              <a:avLst/>
            </a:prstGeom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106680" tIns="0" rIns="35560" bIns="0" anchor="ctr" anchorCtr="0">
              <a:noAutofit/>
            </a:bodyPr>
            <a:lstStyle/>
            <a:p>
              <a:pPr marL="0" lvl="0" indent="0" algn="ctr" defTabSz="12446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2800" b="1" kern="1200"/>
                <a:t>                    지역사회서비스</a:t>
              </a:r>
              <a:r>
                <a:rPr lang="ko-KR" altLang="en-US" sz="2800" kern="1200"/>
                <a:t> </a:t>
              </a:r>
              <a:endParaRPr lang="ko-KR" altLang="en-US" sz="3200" kern="1200"/>
            </a:p>
          </p:txBody>
        </p:sp>
        <p:sp>
          <p:nvSpPr>
            <p:cNvPr id="27" name="타원 26"/>
            <p:cNvSpPr/>
            <p:nvPr/>
          </p:nvSpPr>
          <p:spPr>
            <a:xfrm>
              <a:off x="9630191" y="4693198"/>
              <a:ext cx="1420211" cy="1420211"/>
            </a:xfrm>
            <a:prstGeom prst="ellipse">
              <a:avLst/>
            </a:prstGeom>
            <a:blipFill rotWithShape="1">
              <a:blip r:embed="rId2"/>
              <a:srcRect/>
              <a:stretch>
                <a:fillRect l="-32000" r="-32000"/>
              </a:stretch>
            </a:blipFill>
            <a:ln w="6350" cap="flat" cmpd="sng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  <a:miter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: 도형 12">
            <a:extLst>
              <a:ext uri="{FF2B5EF4-FFF2-40B4-BE49-F238E27FC236}">
                <a16:creationId xmlns:a16="http://schemas.microsoft.com/office/drawing/2014/main" id="{01ADE27F-42AF-443F-8DC0-95046E649B7A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custGeom>
            <a:avLst/>
            <a:gdLst>
              <a:gd name="connsiteX0" fmla="*/ 287594 w 11771556"/>
              <a:gd name="connsiteY0" fmla="*/ 0 h 6444335"/>
              <a:gd name="connsiteX1" fmla="*/ 11483962 w 11771556"/>
              <a:gd name="connsiteY1" fmla="*/ 0 h 6444335"/>
              <a:gd name="connsiteX2" fmla="*/ 11489805 w 11771556"/>
              <a:gd name="connsiteY2" fmla="*/ 57959 h 6444335"/>
              <a:gd name="connsiteX3" fmla="*/ 11771556 w 11771556"/>
              <a:gd name="connsiteY3" fmla="*/ 287593 h 6444335"/>
              <a:gd name="connsiteX4" fmla="*/ 11771556 w 11771556"/>
              <a:gd name="connsiteY4" fmla="*/ 6156743 h 6444335"/>
              <a:gd name="connsiteX5" fmla="*/ 11489805 w 11771556"/>
              <a:gd name="connsiteY5" fmla="*/ 6386377 h 6444335"/>
              <a:gd name="connsiteX6" fmla="*/ 11483962 w 11771556"/>
              <a:gd name="connsiteY6" fmla="*/ 6444335 h 6444335"/>
              <a:gd name="connsiteX7" fmla="*/ 287594 w 11771556"/>
              <a:gd name="connsiteY7" fmla="*/ 6444335 h 6444335"/>
              <a:gd name="connsiteX8" fmla="*/ 281751 w 11771556"/>
              <a:gd name="connsiteY8" fmla="*/ 6386377 h 6444335"/>
              <a:gd name="connsiteX9" fmla="*/ 0 w 11771556"/>
              <a:gd name="connsiteY9" fmla="*/ 6156743 h 6444335"/>
              <a:gd name="connsiteX10" fmla="*/ 0 w 11771556"/>
              <a:gd name="connsiteY10" fmla="*/ 287593 h 6444335"/>
              <a:gd name="connsiteX11" fmla="*/ 281751 w 11771556"/>
              <a:gd name="connsiteY11" fmla="*/ 57959 h 6444335"/>
              <a:gd name="connsiteX12" fmla="*/ 287594 w 11771556"/>
              <a:gd name="connsiteY12" fmla="*/ 0 h 6444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771556" h="6444335">
                <a:moveTo>
                  <a:pt x="287594" y="0"/>
                </a:moveTo>
                <a:lnTo>
                  <a:pt x="11483962" y="0"/>
                </a:lnTo>
                <a:lnTo>
                  <a:pt x="11489805" y="57959"/>
                </a:lnTo>
                <a:cubicBezTo>
                  <a:pt x="11516622" y="189011"/>
                  <a:pt x="11632576" y="287593"/>
                  <a:pt x="11771556" y="287593"/>
                </a:cubicBezTo>
                <a:lnTo>
                  <a:pt x="11771556" y="6156743"/>
                </a:lnTo>
                <a:cubicBezTo>
                  <a:pt x="11632576" y="6156743"/>
                  <a:pt x="11516622" y="6255325"/>
                  <a:pt x="11489805" y="6386377"/>
                </a:cubicBezTo>
                <a:lnTo>
                  <a:pt x="11483962" y="6444335"/>
                </a:lnTo>
                <a:lnTo>
                  <a:pt x="287594" y="6444335"/>
                </a:lnTo>
                <a:lnTo>
                  <a:pt x="281751" y="6386377"/>
                </a:lnTo>
                <a:cubicBezTo>
                  <a:pt x="254934" y="6255325"/>
                  <a:pt x="138980" y="6156743"/>
                  <a:pt x="0" y="6156743"/>
                </a:cubicBezTo>
                <a:lnTo>
                  <a:pt x="0" y="287593"/>
                </a:lnTo>
                <a:cubicBezTo>
                  <a:pt x="138980" y="287593"/>
                  <a:pt x="254934" y="189011"/>
                  <a:pt x="281751" y="57959"/>
                </a:cubicBezTo>
                <a:lnTo>
                  <a:pt x="287594" y="0"/>
                </a:lnTo>
                <a:close/>
              </a:path>
            </a:pathLst>
          </a:cu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자유형: 도형 19">
            <a:extLst>
              <a:ext uri="{FF2B5EF4-FFF2-40B4-BE49-F238E27FC236}">
                <a16:creationId xmlns:a16="http://schemas.microsoft.com/office/drawing/2014/main" id="{AE8144C8-544C-4D9E-82C4-9991EFD85B65}"/>
              </a:ext>
            </a:extLst>
          </p:cNvPr>
          <p:cNvSpPr/>
          <p:nvPr/>
        </p:nvSpPr>
        <p:spPr>
          <a:xfrm>
            <a:off x="348460" y="355368"/>
            <a:ext cx="11495081" cy="6147264"/>
          </a:xfrm>
          <a:custGeom>
            <a:avLst/>
            <a:gdLst>
              <a:gd name="connsiteX0" fmla="*/ 287594 w 11771556"/>
              <a:gd name="connsiteY0" fmla="*/ 0 h 6444335"/>
              <a:gd name="connsiteX1" fmla="*/ 11483962 w 11771556"/>
              <a:gd name="connsiteY1" fmla="*/ 0 h 6444335"/>
              <a:gd name="connsiteX2" fmla="*/ 11489805 w 11771556"/>
              <a:gd name="connsiteY2" fmla="*/ 57959 h 6444335"/>
              <a:gd name="connsiteX3" fmla="*/ 11771556 w 11771556"/>
              <a:gd name="connsiteY3" fmla="*/ 287593 h 6444335"/>
              <a:gd name="connsiteX4" fmla="*/ 11771556 w 11771556"/>
              <a:gd name="connsiteY4" fmla="*/ 6156743 h 6444335"/>
              <a:gd name="connsiteX5" fmla="*/ 11489805 w 11771556"/>
              <a:gd name="connsiteY5" fmla="*/ 6386377 h 6444335"/>
              <a:gd name="connsiteX6" fmla="*/ 11483962 w 11771556"/>
              <a:gd name="connsiteY6" fmla="*/ 6444335 h 6444335"/>
              <a:gd name="connsiteX7" fmla="*/ 287594 w 11771556"/>
              <a:gd name="connsiteY7" fmla="*/ 6444335 h 6444335"/>
              <a:gd name="connsiteX8" fmla="*/ 281751 w 11771556"/>
              <a:gd name="connsiteY8" fmla="*/ 6386377 h 6444335"/>
              <a:gd name="connsiteX9" fmla="*/ 0 w 11771556"/>
              <a:gd name="connsiteY9" fmla="*/ 6156743 h 6444335"/>
              <a:gd name="connsiteX10" fmla="*/ 0 w 11771556"/>
              <a:gd name="connsiteY10" fmla="*/ 287593 h 6444335"/>
              <a:gd name="connsiteX11" fmla="*/ 281751 w 11771556"/>
              <a:gd name="connsiteY11" fmla="*/ 57959 h 6444335"/>
              <a:gd name="connsiteX12" fmla="*/ 287594 w 11771556"/>
              <a:gd name="connsiteY12" fmla="*/ 0 h 6444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771556" h="6444335">
                <a:moveTo>
                  <a:pt x="287594" y="0"/>
                </a:moveTo>
                <a:lnTo>
                  <a:pt x="11483962" y="0"/>
                </a:lnTo>
                <a:lnTo>
                  <a:pt x="11489805" y="57959"/>
                </a:lnTo>
                <a:cubicBezTo>
                  <a:pt x="11516622" y="189011"/>
                  <a:pt x="11632576" y="287593"/>
                  <a:pt x="11771556" y="287593"/>
                </a:cubicBezTo>
                <a:lnTo>
                  <a:pt x="11771556" y="6156743"/>
                </a:lnTo>
                <a:cubicBezTo>
                  <a:pt x="11632576" y="6156743"/>
                  <a:pt x="11516622" y="6255325"/>
                  <a:pt x="11489805" y="6386377"/>
                </a:cubicBezTo>
                <a:lnTo>
                  <a:pt x="11483962" y="6444335"/>
                </a:lnTo>
                <a:lnTo>
                  <a:pt x="287594" y="6444335"/>
                </a:lnTo>
                <a:lnTo>
                  <a:pt x="281751" y="6386377"/>
                </a:lnTo>
                <a:cubicBezTo>
                  <a:pt x="254934" y="6255325"/>
                  <a:pt x="138980" y="6156743"/>
                  <a:pt x="0" y="6156743"/>
                </a:cubicBezTo>
                <a:lnTo>
                  <a:pt x="0" y="287593"/>
                </a:lnTo>
                <a:cubicBezTo>
                  <a:pt x="138980" y="287593"/>
                  <a:pt x="254934" y="189011"/>
                  <a:pt x="281751" y="57959"/>
                </a:cubicBezTo>
                <a:lnTo>
                  <a:pt x="287594" y="0"/>
                </a:lnTo>
                <a:close/>
              </a:path>
            </a:pathLst>
          </a:custGeom>
          <a:noFill/>
          <a:ln w="31750">
            <a:solidFill>
              <a:srgbClr val="00154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42EB1EE8-2A4E-4A61-A381-BB572FED6D94}"/>
              </a:ext>
            </a:extLst>
          </p:cNvPr>
          <p:cNvCxnSpPr>
            <a:cxnSpLocks/>
          </p:cNvCxnSpPr>
          <p:nvPr/>
        </p:nvCxnSpPr>
        <p:spPr>
          <a:xfrm flipH="1">
            <a:off x="3765581" y="1146478"/>
            <a:ext cx="4556336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918857" y="458345"/>
            <a:ext cx="4403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b="1" dirty="0">
                <a:latin typeface="+mj-ea"/>
                <a:ea typeface="+mj-ea"/>
              </a:rPr>
              <a:t>외국 사례 </a:t>
            </a:r>
            <a:r>
              <a:rPr lang="en-US" altLang="ko-KR" sz="3200" b="1" dirty="0">
                <a:latin typeface="+mj-ea"/>
                <a:ea typeface="+mj-ea"/>
              </a:rPr>
              <a:t>- </a:t>
            </a:r>
            <a:r>
              <a:rPr lang="ko-KR" altLang="en-US" sz="3200" b="1" dirty="0">
                <a:latin typeface="+mj-ea"/>
                <a:ea typeface="+mj-ea"/>
              </a:rPr>
              <a:t>언론매체</a:t>
            </a:r>
          </a:p>
        </p:txBody>
      </p:sp>
      <p:graphicFrame>
        <p:nvGraphicFramePr>
          <p:cNvPr id="5" name="다이어그램 4"/>
          <p:cNvGraphicFramePr/>
          <p:nvPr>
            <p:extLst>
              <p:ext uri="{D42A27DB-BD31-4B8C-83A1-F6EECF244321}">
                <p14:modId xmlns:p14="http://schemas.microsoft.com/office/powerpoint/2010/main" val="573221684"/>
              </p:ext>
            </p:extLst>
          </p:nvPr>
        </p:nvGraphicFramePr>
        <p:xfrm>
          <a:off x="947056" y="1295014"/>
          <a:ext cx="10437223" cy="50535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856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평행 사변형 4">
            <a:extLst>
              <a:ext uri="{FF2B5EF4-FFF2-40B4-BE49-F238E27FC236}">
                <a16:creationId xmlns:a16="http://schemas.microsoft.com/office/drawing/2014/main" id="{B3BBF769-BE0A-4ED5-AF9D-18D199772D84}"/>
              </a:ext>
            </a:extLst>
          </p:cNvPr>
          <p:cNvSpPr/>
          <p:nvPr/>
        </p:nvSpPr>
        <p:spPr>
          <a:xfrm>
            <a:off x="8224094" y="206833"/>
            <a:ext cx="3668603" cy="6444334"/>
          </a:xfrm>
          <a:prstGeom prst="parallelogram">
            <a:avLst>
              <a:gd name="adj" fmla="val 24215"/>
            </a:avLst>
          </a:prstGeom>
          <a:solidFill>
            <a:srgbClr val="001545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1FBCB417-96EA-48B9-A8AB-95DC451ADB22}"/>
              </a:ext>
            </a:extLst>
          </p:cNvPr>
          <p:cNvCxnSpPr>
            <a:cxnSpLocks/>
          </p:cNvCxnSpPr>
          <p:nvPr/>
        </p:nvCxnSpPr>
        <p:spPr>
          <a:xfrm flipH="1">
            <a:off x="-14748" y="427350"/>
            <a:ext cx="8288593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F11E6B2B-66A2-47E7-8717-3E4A043C8D61}"/>
              </a:ext>
            </a:extLst>
          </p:cNvPr>
          <p:cNvCxnSpPr>
            <a:cxnSpLocks/>
          </p:cNvCxnSpPr>
          <p:nvPr/>
        </p:nvCxnSpPr>
        <p:spPr>
          <a:xfrm flipH="1">
            <a:off x="3451123" y="6459438"/>
            <a:ext cx="8740878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528356" y="2831373"/>
            <a:ext cx="60213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dirty="0">
                <a:latin typeface="+mj-ea"/>
                <a:ea typeface="+mj-ea"/>
              </a:rPr>
              <a:t>개선방향</a:t>
            </a:r>
            <a:endParaRPr lang="en-US" altLang="ko-KR" sz="40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2916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FF9D9F8-A738-4D42-901F-300764998540}"/>
              </a:ext>
            </a:extLst>
          </p:cNvPr>
          <p:cNvSpPr/>
          <p:nvPr/>
        </p:nvSpPr>
        <p:spPr>
          <a:xfrm>
            <a:off x="96186" y="91300"/>
            <a:ext cx="11999628" cy="6675400"/>
          </a:xfrm>
          <a:prstGeom prst="rect">
            <a:avLst/>
          </a:prstGeom>
          <a:noFill/>
          <a:ln w="34925">
            <a:solidFill>
              <a:srgbClr val="00154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자유형: 도형 10">
            <a:extLst>
              <a:ext uri="{FF2B5EF4-FFF2-40B4-BE49-F238E27FC236}">
                <a16:creationId xmlns:a16="http://schemas.microsoft.com/office/drawing/2014/main" id="{D0A13734-F6CB-4B52-90EE-227FE34483F9}"/>
              </a:ext>
            </a:extLst>
          </p:cNvPr>
          <p:cNvSpPr/>
          <p:nvPr/>
        </p:nvSpPr>
        <p:spPr>
          <a:xfrm>
            <a:off x="1" y="339389"/>
            <a:ext cx="1976284" cy="693174"/>
          </a:xfrm>
          <a:custGeom>
            <a:avLst/>
            <a:gdLst>
              <a:gd name="connsiteX0" fmla="*/ 0 w 4948999"/>
              <a:gd name="connsiteY0" fmla="*/ 0 h 693174"/>
              <a:gd name="connsiteX1" fmla="*/ 4509582 w 4948999"/>
              <a:gd name="connsiteY1" fmla="*/ 0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0" fmla="*/ 0 w 4948999"/>
              <a:gd name="connsiteY0" fmla="*/ 0 h 693174"/>
              <a:gd name="connsiteX1" fmla="*/ 3733994 w 4948999"/>
              <a:gd name="connsiteY1" fmla="*/ 14748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4" fmla="*/ 0 w 4948999"/>
              <a:gd name="connsiteY4" fmla="*/ 0 h 69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8999" h="693174">
                <a:moveTo>
                  <a:pt x="0" y="0"/>
                </a:moveTo>
                <a:lnTo>
                  <a:pt x="3733994" y="14748"/>
                </a:lnTo>
                <a:lnTo>
                  <a:pt x="4948999" y="693174"/>
                </a:lnTo>
                <a:lnTo>
                  <a:pt x="0" y="693174"/>
                </a:lnTo>
                <a:lnTo>
                  <a:pt x="0" y="0"/>
                </a:lnTo>
                <a:close/>
              </a:path>
            </a:pathLst>
          </a:cu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b="1" dirty="0"/>
              <a:t>개선방향</a:t>
            </a: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44443B23-EAA5-4857-AD8A-4148429FFEA8}"/>
              </a:ext>
            </a:extLst>
          </p:cNvPr>
          <p:cNvCxnSpPr>
            <a:cxnSpLocks/>
          </p:cNvCxnSpPr>
          <p:nvPr/>
        </p:nvCxnSpPr>
        <p:spPr>
          <a:xfrm flipH="1">
            <a:off x="-13833" y="1150021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421336" y="501310"/>
            <a:ext cx="5055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/>
              <a:t>1. </a:t>
            </a:r>
            <a:r>
              <a:rPr lang="ko-KR" altLang="en-US" sz="2800" b="1" dirty="0"/>
              <a:t>보건</a:t>
            </a:r>
            <a:r>
              <a:rPr lang="en-US" altLang="ko-KR" sz="2800" b="1" dirty="0"/>
              <a:t> </a:t>
            </a:r>
            <a:r>
              <a:rPr lang="ko-KR" altLang="en-US" sz="2800" b="1" dirty="0"/>
              <a:t>의료 시스템 재정비</a:t>
            </a: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2691631712"/>
              </p:ext>
            </p:extLst>
          </p:nvPr>
        </p:nvGraphicFramePr>
        <p:xfrm>
          <a:off x="404949" y="1327041"/>
          <a:ext cx="11430000" cy="5126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887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FF9D9F8-A738-4D42-901F-300764998540}"/>
              </a:ext>
            </a:extLst>
          </p:cNvPr>
          <p:cNvSpPr/>
          <p:nvPr/>
        </p:nvSpPr>
        <p:spPr>
          <a:xfrm>
            <a:off x="96186" y="91300"/>
            <a:ext cx="11999628" cy="6675400"/>
          </a:xfrm>
          <a:prstGeom prst="rect">
            <a:avLst/>
          </a:prstGeom>
          <a:noFill/>
          <a:ln w="34925">
            <a:solidFill>
              <a:srgbClr val="00154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자유형: 도형 10">
            <a:extLst>
              <a:ext uri="{FF2B5EF4-FFF2-40B4-BE49-F238E27FC236}">
                <a16:creationId xmlns:a16="http://schemas.microsoft.com/office/drawing/2014/main" id="{D0A13734-F6CB-4B52-90EE-227FE34483F9}"/>
              </a:ext>
            </a:extLst>
          </p:cNvPr>
          <p:cNvSpPr/>
          <p:nvPr/>
        </p:nvSpPr>
        <p:spPr>
          <a:xfrm>
            <a:off x="1" y="339389"/>
            <a:ext cx="1976284" cy="693174"/>
          </a:xfrm>
          <a:custGeom>
            <a:avLst/>
            <a:gdLst>
              <a:gd name="connsiteX0" fmla="*/ 0 w 4948999"/>
              <a:gd name="connsiteY0" fmla="*/ 0 h 693174"/>
              <a:gd name="connsiteX1" fmla="*/ 4509582 w 4948999"/>
              <a:gd name="connsiteY1" fmla="*/ 0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0" fmla="*/ 0 w 4948999"/>
              <a:gd name="connsiteY0" fmla="*/ 0 h 693174"/>
              <a:gd name="connsiteX1" fmla="*/ 3733994 w 4948999"/>
              <a:gd name="connsiteY1" fmla="*/ 14748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4" fmla="*/ 0 w 4948999"/>
              <a:gd name="connsiteY4" fmla="*/ 0 h 69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8999" h="693174">
                <a:moveTo>
                  <a:pt x="0" y="0"/>
                </a:moveTo>
                <a:lnTo>
                  <a:pt x="3733994" y="14748"/>
                </a:lnTo>
                <a:lnTo>
                  <a:pt x="4948999" y="693174"/>
                </a:lnTo>
                <a:lnTo>
                  <a:pt x="0" y="693174"/>
                </a:lnTo>
                <a:lnTo>
                  <a:pt x="0" y="0"/>
                </a:lnTo>
                <a:close/>
              </a:path>
            </a:pathLst>
          </a:cu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b="1" dirty="0"/>
              <a:t>개선방향</a:t>
            </a: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44443B23-EAA5-4857-AD8A-4148429FFEA8}"/>
              </a:ext>
            </a:extLst>
          </p:cNvPr>
          <p:cNvCxnSpPr>
            <a:cxnSpLocks/>
          </p:cNvCxnSpPr>
          <p:nvPr/>
        </p:nvCxnSpPr>
        <p:spPr>
          <a:xfrm flipH="1">
            <a:off x="-13833" y="1150021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421336" y="501310"/>
            <a:ext cx="6360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/>
              <a:t>2. </a:t>
            </a:r>
            <a:r>
              <a:rPr lang="ko-KR" altLang="en-US" sz="2800" b="1" dirty="0"/>
              <a:t>언론매체의 가이드라인 제시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2662" y="1527512"/>
            <a:ext cx="1094667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2400" b="1" dirty="0"/>
              <a:t>사건사고를 개인적 차원의 병리 문제로 바라봐서는 안된다</a:t>
            </a:r>
            <a:r>
              <a:rPr lang="en-US" altLang="ko-KR" sz="2400" b="1" dirty="0"/>
              <a:t>.</a:t>
            </a:r>
          </a:p>
          <a:p>
            <a:pPr marL="342900" indent="-342900">
              <a:buAutoNum type="arabicPeriod"/>
            </a:pPr>
            <a:endParaRPr lang="en-US" altLang="ko-KR" sz="2400" b="1" dirty="0"/>
          </a:p>
          <a:p>
            <a:pPr marL="342900" indent="-342900">
              <a:buAutoNum type="arabicPeriod"/>
            </a:pPr>
            <a:r>
              <a:rPr lang="ko-KR" altLang="en-US" sz="2400" b="1" dirty="0"/>
              <a:t>정신장애를 특수한 배경을 가진 사람이나 특수한 상황에서 특수한 대상에게만 발생하는 것으로 바라봐서는 안된다</a:t>
            </a:r>
            <a:r>
              <a:rPr lang="en-US" altLang="ko-KR" sz="2400" b="1" dirty="0"/>
              <a:t>.</a:t>
            </a:r>
          </a:p>
          <a:p>
            <a:pPr marL="342900" indent="-342900">
              <a:buAutoNum type="arabicPeriod"/>
            </a:pPr>
            <a:endParaRPr lang="en-US" altLang="ko-KR" sz="2400" b="1" dirty="0"/>
          </a:p>
          <a:p>
            <a:pPr marL="342900" indent="-342900">
              <a:buAutoNum type="arabicPeriod"/>
            </a:pPr>
            <a:r>
              <a:rPr lang="ko-KR" altLang="en-US" sz="2400" b="1" dirty="0"/>
              <a:t>행위자에게 정신 병력이 있다는 사실을 강조함으로써 </a:t>
            </a:r>
            <a:r>
              <a:rPr lang="ko-KR" altLang="en-US" sz="2400" b="1" dirty="0">
                <a:solidFill>
                  <a:srgbClr val="FF0000"/>
                </a:solidFill>
              </a:rPr>
              <a:t>정신장애</a:t>
            </a:r>
            <a:r>
              <a:rPr lang="ko-KR" altLang="en-US" sz="2400" b="1" dirty="0"/>
              <a:t>가 사건사고의 </a:t>
            </a:r>
            <a:r>
              <a:rPr lang="ko-KR" altLang="en-US" sz="2400" b="1" dirty="0">
                <a:solidFill>
                  <a:srgbClr val="FF0000"/>
                </a:solidFill>
              </a:rPr>
              <a:t>직접적 원인이라는 인상</a:t>
            </a:r>
            <a:r>
              <a:rPr lang="ko-KR" altLang="en-US" sz="2400" b="1" dirty="0"/>
              <a:t>을 주어서는 안된다</a:t>
            </a:r>
            <a:r>
              <a:rPr lang="en-US" altLang="ko-KR" sz="2400" b="1" dirty="0"/>
              <a:t>.</a:t>
            </a:r>
          </a:p>
          <a:p>
            <a:pPr marL="342900" indent="-342900">
              <a:buAutoNum type="arabicPeriod"/>
            </a:pPr>
            <a:endParaRPr lang="en-US" altLang="ko-KR" sz="2400" b="1" dirty="0"/>
          </a:p>
          <a:p>
            <a:pPr marL="342900" indent="-342900">
              <a:buAutoNum type="arabicPeriod"/>
            </a:pPr>
            <a:r>
              <a:rPr lang="ko-KR" altLang="en-US" sz="2400" b="1" dirty="0"/>
              <a:t>기사 제목은 </a:t>
            </a:r>
            <a:r>
              <a:rPr lang="ko-KR" altLang="en-US" sz="2400" b="1" dirty="0">
                <a:solidFill>
                  <a:srgbClr val="FF0000"/>
                </a:solidFill>
              </a:rPr>
              <a:t>중립적</a:t>
            </a:r>
            <a:r>
              <a:rPr lang="en-US" altLang="ko-KR" sz="2400" b="1" dirty="0">
                <a:solidFill>
                  <a:srgbClr val="FF0000"/>
                </a:solidFill>
              </a:rPr>
              <a:t>, </a:t>
            </a:r>
            <a:r>
              <a:rPr lang="ko-KR" altLang="en-US" sz="2400" b="1" dirty="0">
                <a:solidFill>
                  <a:srgbClr val="FF0000"/>
                </a:solidFill>
              </a:rPr>
              <a:t>객관적 표현</a:t>
            </a:r>
            <a:r>
              <a:rPr lang="ko-KR" altLang="en-US" sz="2400" b="1" dirty="0"/>
              <a:t>을 사용한다</a:t>
            </a:r>
            <a:r>
              <a:rPr lang="en-US" altLang="ko-KR" sz="2400" b="1" dirty="0"/>
              <a:t>.</a:t>
            </a:r>
          </a:p>
          <a:p>
            <a:pPr marL="342900" indent="-342900">
              <a:buAutoNum type="arabicPeriod"/>
            </a:pPr>
            <a:endParaRPr lang="en-US" altLang="ko-KR" sz="2400" b="1" dirty="0"/>
          </a:p>
        </p:txBody>
      </p:sp>
      <p:sp>
        <p:nvSpPr>
          <p:cNvPr id="3" name="모서리가 둥근 직사각형 2"/>
          <p:cNvSpPr/>
          <p:nvPr/>
        </p:nvSpPr>
        <p:spPr>
          <a:xfrm>
            <a:off x="2220685" y="5269409"/>
            <a:ext cx="9348652" cy="1036705"/>
          </a:xfrm>
          <a:prstGeom prst="roundRect">
            <a:avLst/>
          </a:prstGeom>
          <a:ln>
            <a:solidFill>
              <a:srgbClr val="00216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/>
              <a:t>언론매체의 자극적이고 편향적인 보도를 지양하여 과도한 부정적인 인식 확산을 막음</a:t>
            </a:r>
          </a:p>
        </p:txBody>
      </p:sp>
      <p:sp>
        <p:nvSpPr>
          <p:cNvPr id="6" name="오른쪽 화살표 5"/>
          <p:cNvSpPr/>
          <p:nvPr/>
        </p:nvSpPr>
        <p:spPr>
          <a:xfrm>
            <a:off x="622662" y="5359894"/>
            <a:ext cx="1232264" cy="904617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096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559867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FF9D9F8-A738-4D42-901F-300764998540}"/>
              </a:ext>
            </a:extLst>
          </p:cNvPr>
          <p:cNvSpPr/>
          <p:nvPr/>
        </p:nvSpPr>
        <p:spPr>
          <a:xfrm>
            <a:off x="96186" y="91300"/>
            <a:ext cx="11999628" cy="6675400"/>
          </a:xfrm>
          <a:prstGeom prst="rect">
            <a:avLst/>
          </a:prstGeom>
          <a:noFill/>
          <a:ln w="34925">
            <a:solidFill>
              <a:srgbClr val="00154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자유형: 도형 10">
            <a:extLst>
              <a:ext uri="{FF2B5EF4-FFF2-40B4-BE49-F238E27FC236}">
                <a16:creationId xmlns:a16="http://schemas.microsoft.com/office/drawing/2014/main" id="{D0A13734-F6CB-4B52-90EE-227FE34483F9}"/>
              </a:ext>
            </a:extLst>
          </p:cNvPr>
          <p:cNvSpPr/>
          <p:nvPr/>
        </p:nvSpPr>
        <p:spPr>
          <a:xfrm>
            <a:off x="1" y="339389"/>
            <a:ext cx="1976284" cy="693174"/>
          </a:xfrm>
          <a:custGeom>
            <a:avLst/>
            <a:gdLst>
              <a:gd name="connsiteX0" fmla="*/ 0 w 4948999"/>
              <a:gd name="connsiteY0" fmla="*/ 0 h 693174"/>
              <a:gd name="connsiteX1" fmla="*/ 4509582 w 4948999"/>
              <a:gd name="connsiteY1" fmla="*/ 0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0" fmla="*/ 0 w 4948999"/>
              <a:gd name="connsiteY0" fmla="*/ 0 h 693174"/>
              <a:gd name="connsiteX1" fmla="*/ 3733994 w 4948999"/>
              <a:gd name="connsiteY1" fmla="*/ 14748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4" fmla="*/ 0 w 4948999"/>
              <a:gd name="connsiteY4" fmla="*/ 0 h 69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8999" h="693174">
                <a:moveTo>
                  <a:pt x="0" y="0"/>
                </a:moveTo>
                <a:lnTo>
                  <a:pt x="3733994" y="14748"/>
                </a:lnTo>
                <a:lnTo>
                  <a:pt x="4948999" y="693174"/>
                </a:lnTo>
                <a:lnTo>
                  <a:pt x="0" y="693174"/>
                </a:lnTo>
                <a:lnTo>
                  <a:pt x="0" y="0"/>
                </a:lnTo>
                <a:close/>
              </a:path>
            </a:pathLst>
          </a:cu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b="1" dirty="0"/>
              <a:t>개선방향</a:t>
            </a: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44443B23-EAA5-4857-AD8A-4148429FFEA8}"/>
              </a:ext>
            </a:extLst>
          </p:cNvPr>
          <p:cNvCxnSpPr>
            <a:cxnSpLocks/>
          </p:cNvCxnSpPr>
          <p:nvPr/>
        </p:nvCxnSpPr>
        <p:spPr>
          <a:xfrm flipH="1">
            <a:off x="-13833" y="1150021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421336" y="501310"/>
            <a:ext cx="5055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/>
              <a:t>3. </a:t>
            </a:r>
            <a:r>
              <a:rPr lang="ko-KR" altLang="en-US" sz="2800" b="1" dirty="0"/>
              <a:t>지역사회 연계 서비스</a:t>
            </a: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0274" y="1232501"/>
            <a:ext cx="6521504" cy="3696789"/>
          </a:xfrm>
          <a:prstGeom prst="rect">
            <a:avLst/>
          </a:prstGeom>
        </p:spPr>
      </p:pic>
      <p:graphicFrame>
        <p:nvGraphicFramePr>
          <p:cNvPr id="7" name="다이어그램 6"/>
          <p:cNvGraphicFramePr/>
          <p:nvPr>
            <p:extLst>
              <p:ext uri="{D42A27DB-BD31-4B8C-83A1-F6EECF244321}">
                <p14:modId xmlns:p14="http://schemas.microsoft.com/office/powerpoint/2010/main" val="4000803152"/>
              </p:ext>
            </p:extLst>
          </p:nvPr>
        </p:nvGraphicFramePr>
        <p:xfrm>
          <a:off x="358649" y="1232501"/>
          <a:ext cx="529717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모서리가 둥근 직사각형 7"/>
          <p:cNvSpPr/>
          <p:nvPr/>
        </p:nvSpPr>
        <p:spPr>
          <a:xfrm>
            <a:off x="6165669" y="5146766"/>
            <a:ext cx="5355771" cy="121484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ko-KR" b="1" dirty="0" smtClean="0">
                <a:solidFill>
                  <a:srgbClr val="FF0000"/>
                </a:solidFill>
              </a:rPr>
              <a:t>2019</a:t>
            </a:r>
            <a:r>
              <a:rPr lang="ko-KR" altLang="ko-KR" b="1" dirty="0">
                <a:solidFill>
                  <a:srgbClr val="FF0000"/>
                </a:solidFill>
              </a:rPr>
              <a:t>년 6월부터 2년간 </a:t>
            </a:r>
            <a:r>
              <a:rPr lang="ko-KR" altLang="ko-KR" b="1" dirty="0"/>
              <a:t>전국 8개 지자체에서 '지역사회 </a:t>
            </a:r>
            <a:r>
              <a:rPr lang="ko-KR" altLang="ko-KR" b="1" dirty="0" err="1"/>
              <a:t>통합돌봄</a:t>
            </a:r>
            <a:r>
              <a:rPr lang="ko-KR" altLang="ko-KR" b="1" dirty="0"/>
              <a:t>(커뮤니티케어) </a:t>
            </a:r>
            <a:r>
              <a:rPr lang="ko-KR" altLang="ko-KR" b="1" dirty="0" smtClean="0"/>
              <a:t>선도사업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중 </a:t>
            </a:r>
            <a:endParaRPr lang="en-US" altLang="ko-KR" b="1" dirty="0" smtClean="0"/>
          </a:p>
          <a:p>
            <a:pPr algn="ctr"/>
            <a:r>
              <a:rPr lang="ko-KR" altLang="en-US" b="1" dirty="0" err="1" smtClean="0">
                <a:solidFill>
                  <a:srgbClr val="FF0000"/>
                </a:solidFill>
              </a:rPr>
              <a:t>정신질환자</a:t>
            </a:r>
            <a:r>
              <a:rPr lang="ko-KR" altLang="en-US" b="1" dirty="0" smtClean="0">
                <a:solidFill>
                  <a:srgbClr val="FF0000"/>
                </a:solidFill>
              </a:rPr>
              <a:t> 지역사회 정착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지원모델</a:t>
            </a:r>
            <a:r>
              <a:rPr lang="ko-KR" altLang="en-US" b="1" dirty="0" smtClean="0">
                <a:solidFill>
                  <a:srgbClr val="FF0000"/>
                </a:solidFill>
              </a:rPr>
              <a:t> 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59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1FBCB417-96EA-48B9-A8AB-95DC451ADB22}"/>
              </a:ext>
            </a:extLst>
          </p:cNvPr>
          <p:cNvCxnSpPr>
            <a:cxnSpLocks/>
          </p:cNvCxnSpPr>
          <p:nvPr/>
        </p:nvCxnSpPr>
        <p:spPr>
          <a:xfrm flipH="1">
            <a:off x="-14748" y="427350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평행 사변형 4">
            <a:extLst>
              <a:ext uri="{FF2B5EF4-FFF2-40B4-BE49-F238E27FC236}">
                <a16:creationId xmlns:a16="http://schemas.microsoft.com/office/drawing/2014/main" id="{B3BBF769-BE0A-4ED5-AF9D-18D199772D84}"/>
              </a:ext>
            </a:extLst>
          </p:cNvPr>
          <p:cNvSpPr/>
          <p:nvPr/>
        </p:nvSpPr>
        <p:spPr>
          <a:xfrm>
            <a:off x="396450" y="0"/>
            <a:ext cx="1884634" cy="6857998"/>
          </a:xfrm>
          <a:prstGeom prst="parallelogram">
            <a:avLst>
              <a:gd name="adj" fmla="val 0"/>
            </a:avLst>
          </a:prstGeom>
          <a:solidFill>
            <a:srgbClr val="001545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F11E6B2B-66A2-47E7-8717-3E4A043C8D61}"/>
              </a:ext>
            </a:extLst>
          </p:cNvPr>
          <p:cNvCxnSpPr>
            <a:cxnSpLocks/>
          </p:cNvCxnSpPr>
          <p:nvPr/>
        </p:nvCxnSpPr>
        <p:spPr>
          <a:xfrm flipH="1">
            <a:off x="3451123" y="6459438"/>
            <a:ext cx="8740878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777213" y="2599508"/>
            <a:ext cx="513370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600" b="1" dirty="0">
                <a:latin typeface="+mj-ea"/>
                <a:ea typeface="+mj-ea"/>
              </a:rPr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155296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평행 사변형 4">
            <a:extLst>
              <a:ext uri="{FF2B5EF4-FFF2-40B4-BE49-F238E27FC236}">
                <a16:creationId xmlns:a16="http://schemas.microsoft.com/office/drawing/2014/main" id="{B3BBF769-BE0A-4ED5-AF9D-18D199772D84}"/>
              </a:ext>
            </a:extLst>
          </p:cNvPr>
          <p:cNvSpPr/>
          <p:nvPr/>
        </p:nvSpPr>
        <p:spPr>
          <a:xfrm>
            <a:off x="8224094" y="206833"/>
            <a:ext cx="3668603" cy="6444334"/>
          </a:xfrm>
          <a:prstGeom prst="parallelogram">
            <a:avLst>
              <a:gd name="adj" fmla="val 24215"/>
            </a:avLst>
          </a:prstGeom>
          <a:solidFill>
            <a:srgbClr val="001545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1FBCB417-96EA-48B9-A8AB-95DC451ADB22}"/>
              </a:ext>
            </a:extLst>
          </p:cNvPr>
          <p:cNvCxnSpPr>
            <a:cxnSpLocks/>
          </p:cNvCxnSpPr>
          <p:nvPr/>
        </p:nvCxnSpPr>
        <p:spPr>
          <a:xfrm flipH="1">
            <a:off x="-14748" y="427350"/>
            <a:ext cx="8288593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F11E6B2B-66A2-47E7-8717-3E4A043C8D61}"/>
              </a:ext>
            </a:extLst>
          </p:cNvPr>
          <p:cNvCxnSpPr>
            <a:cxnSpLocks/>
          </p:cNvCxnSpPr>
          <p:nvPr/>
        </p:nvCxnSpPr>
        <p:spPr>
          <a:xfrm flipH="1">
            <a:off x="3451123" y="6459438"/>
            <a:ext cx="8740878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505824" y="2979193"/>
            <a:ext cx="60611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dirty="0"/>
              <a:t>정신장애인 개념 및 인권</a:t>
            </a:r>
          </a:p>
        </p:txBody>
      </p:sp>
    </p:spTree>
    <p:extLst>
      <p:ext uri="{BB962C8B-B14F-4D97-AF65-F5344CB8AC3E}">
        <p14:creationId xmlns:p14="http://schemas.microsoft.com/office/powerpoint/2010/main" val="422613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56376D2A-C818-4C03-908C-CFD8DD8D6864}"/>
              </a:ext>
            </a:extLst>
          </p:cNvPr>
          <p:cNvCxnSpPr>
            <a:cxnSpLocks/>
          </p:cNvCxnSpPr>
          <p:nvPr/>
        </p:nvCxnSpPr>
        <p:spPr>
          <a:xfrm flipH="1">
            <a:off x="-14748" y="427350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475891C6-16B1-463C-A18D-E7103FB38F76}"/>
              </a:ext>
            </a:extLst>
          </p:cNvPr>
          <p:cNvCxnSpPr>
            <a:cxnSpLocks/>
          </p:cNvCxnSpPr>
          <p:nvPr/>
        </p:nvCxnSpPr>
        <p:spPr>
          <a:xfrm flipH="1">
            <a:off x="943897" y="6488583"/>
            <a:ext cx="11248103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>
            <a:extLst>
              <a:ext uri="{FF2B5EF4-FFF2-40B4-BE49-F238E27FC236}">
                <a16:creationId xmlns:a16="http://schemas.microsoft.com/office/drawing/2014/main" id="{914476F6-D22C-4E0F-996C-661BF4BCD0F3}"/>
              </a:ext>
            </a:extLst>
          </p:cNvPr>
          <p:cNvSpPr/>
          <p:nvPr/>
        </p:nvSpPr>
        <p:spPr>
          <a:xfrm>
            <a:off x="-14748" y="125191"/>
            <a:ext cx="7093974" cy="692806"/>
          </a:xfrm>
          <a:prstGeom prst="rect">
            <a:avLst/>
          </a:pr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b="1" dirty="0">
                <a:latin typeface="+mj-ea"/>
              </a:rPr>
              <a:t>정신장애인이란</a:t>
            </a:r>
            <a:endParaRPr lang="en-US" altLang="ko-KR" dirty="0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556165A1-A445-4123-94D9-3349B0EDB332}"/>
              </a:ext>
            </a:extLst>
          </p:cNvPr>
          <p:cNvCxnSpPr>
            <a:cxnSpLocks/>
          </p:cNvCxnSpPr>
          <p:nvPr/>
        </p:nvCxnSpPr>
        <p:spPr>
          <a:xfrm flipH="1">
            <a:off x="11708933" y="427350"/>
            <a:ext cx="272845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D8FAACA5-1780-4E45-AE9F-987DF62447F5}"/>
              </a:ext>
            </a:extLst>
          </p:cNvPr>
          <p:cNvCxnSpPr>
            <a:cxnSpLocks/>
          </p:cNvCxnSpPr>
          <p:nvPr/>
        </p:nvCxnSpPr>
        <p:spPr>
          <a:xfrm flipH="1">
            <a:off x="0" y="6488583"/>
            <a:ext cx="483068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28675" y="1784948"/>
            <a:ext cx="485774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sz="2800" b="1" dirty="0">
                <a:solidFill>
                  <a:srgbClr val="FF0000"/>
                </a:solidFill>
              </a:rPr>
              <a:t>장애인복지법</a:t>
            </a:r>
            <a:r>
              <a:rPr lang="ko-KR" altLang="ko-KR" sz="2800" b="1" dirty="0"/>
              <a:t>에서는</a:t>
            </a:r>
            <a:r>
              <a:rPr lang="en-US" altLang="ko-KR" sz="2800" b="1" dirty="0"/>
              <a:t> </a:t>
            </a:r>
          </a:p>
          <a:p>
            <a:r>
              <a:rPr lang="ko-KR" altLang="en-US" sz="2800" b="1" dirty="0"/>
              <a:t>조현병</a:t>
            </a:r>
            <a:r>
              <a:rPr lang="en-US" altLang="ko-KR" sz="2800" b="1" dirty="0"/>
              <a:t>,</a:t>
            </a:r>
            <a:r>
              <a:rPr lang="ko-KR" altLang="ko-KR" sz="2800" b="1" dirty="0"/>
              <a:t> </a:t>
            </a:r>
            <a:r>
              <a:rPr lang="ko-KR" altLang="ko-KR" sz="2800" b="1" dirty="0" err="1"/>
              <a:t>양극성</a:t>
            </a:r>
            <a:r>
              <a:rPr lang="ko-KR" altLang="ko-KR" sz="2800" b="1" dirty="0"/>
              <a:t> 정동장애(조울증), 반복성 우울장애, </a:t>
            </a:r>
            <a:r>
              <a:rPr lang="ko-KR" altLang="ko-KR" sz="2800" b="1" dirty="0" err="1"/>
              <a:t>우울장애로</a:t>
            </a:r>
            <a:r>
              <a:rPr lang="ko-KR" altLang="ko-KR" sz="2800" b="1" dirty="0"/>
              <a:t> 인해 1년 이상 지속적인 치료를 받았음에도 </a:t>
            </a:r>
            <a:r>
              <a:rPr lang="ko-KR" altLang="ko-KR" sz="2800" b="1" dirty="0">
                <a:solidFill>
                  <a:srgbClr val="FF0000"/>
                </a:solidFill>
              </a:rPr>
              <a:t>호전의 기미가 전혀 없는</a:t>
            </a:r>
            <a:r>
              <a:rPr lang="ko-KR" altLang="ko-KR" sz="2800" b="1" dirty="0"/>
              <a:t> 경우에 '</a:t>
            </a:r>
            <a:r>
              <a:rPr lang="ko-KR" altLang="ko-KR" sz="2800" b="1" dirty="0" err="1"/>
              <a:t>정신장애'로</a:t>
            </a:r>
            <a:r>
              <a:rPr lang="en-US" altLang="ko-KR" sz="2800" b="1" dirty="0"/>
              <a:t> </a:t>
            </a:r>
            <a:r>
              <a:rPr lang="ko-KR" altLang="en-US" sz="2800" b="1" dirty="0"/>
              <a:t>인정</a:t>
            </a:r>
          </a:p>
        </p:txBody>
      </p:sp>
      <p:graphicFrame>
        <p:nvGraphicFramePr>
          <p:cNvPr id="15" name="차트 14"/>
          <p:cNvGraphicFramePr/>
          <p:nvPr>
            <p:extLst>
              <p:ext uri="{D42A27DB-BD31-4B8C-83A1-F6EECF244321}">
                <p14:modId xmlns:p14="http://schemas.microsoft.com/office/powerpoint/2010/main" val="1947551962"/>
              </p:ext>
            </p:extLst>
          </p:nvPr>
        </p:nvGraphicFramePr>
        <p:xfrm>
          <a:off x="5840312" y="427350"/>
          <a:ext cx="5961163" cy="57109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8663578" y="5893764"/>
            <a:ext cx="3423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[</a:t>
            </a:r>
            <a:r>
              <a:rPr lang="ko-KR" altLang="en-US" dirty="0" err="1"/>
              <a:t>국가통계청</a:t>
            </a:r>
            <a:r>
              <a:rPr lang="ko-KR" altLang="en-US" dirty="0"/>
              <a:t> </a:t>
            </a:r>
            <a:r>
              <a:rPr lang="en-US" altLang="ko-KR" dirty="0"/>
              <a:t>(2018</a:t>
            </a:r>
            <a:r>
              <a:rPr lang="ko-KR" altLang="en-US" dirty="0"/>
              <a:t>년 기준</a:t>
            </a:r>
            <a:r>
              <a:rPr lang="en-US" altLang="ko-KR" dirty="0"/>
              <a:t>)]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62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5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: 도형 12">
            <a:extLst>
              <a:ext uri="{FF2B5EF4-FFF2-40B4-BE49-F238E27FC236}">
                <a16:creationId xmlns:a16="http://schemas.microsoft.com/office/drawing/2014/main" id="{01ADE27F-42AF-443F-8DC0-95046E649B7A}"/>
              </a:ext>
            </a:extLst>
          </p:cNvPr>
          <p:cNvSpPr/>
          <p:nvPr/>
        </p:nvSpPr>
        <p:spPr>
          <a:xfrm>
            <a:off x="210222" y="206832"/>
            <a:ext cx="11771556" cy="6444335"/>
          </a:xfrm>
          <a:custGeom>
            <a:avLst/>
            <a:gdLst>
              <a:gd name="connsiteX0" fmla="*/ 287594 w 11771556"/>
              <a:gd name="connsiteY0" fmla="*/ 0 h 6444335"/>
              <a:gd name="connsiteX1" fmla="*/ 11483962 w 11771556"/>
              <a:gd name="connsiteY1" fmla="*/ 0 h 6444335"/>
              <a:gd name="connsiteX2" fmla="*/ 11489805 w 11771556"/>
              <a:gd name="connsiteY2" fmla="*/ 57959 h 6444335"/>
              <a:gd name="connsiteX3" fmla="*/ 11771556 w 11771556"/>
              <a:gd name="connsiteY3" fmla="*/ 287593 h 6444335"/>
              <a:gd name="connsiteX4" fmla="*/ 11771556 w 11771556"/>
              <a:gd name="connsiteY4" fmla="*/ 6156743 h 6444335"/>
              <a:gd name="connsiteX5" fmla="*/ 11489805 w 11771556"/>
              <a:gd name="connsiteY5" fmla="*/ 6386377 h 6444335"/>
              <a:gd name="connsiteX6" fmla="*/ 11483962 w 11771556"/>
              <a:gd name="connsiteY6" fmla="*/ 6444335 h 6444335"/>
              <a:gd name="connsiteX7" fmla="*/ 287594 w 11771556"/>
              <a:gd name="connsiteY7" fmla="*/ 6444335 h 6444335"/>
              <a:gd name="connsiteX8" fmla="*/ 281751 w 11771556"/>
              <a:gd name="connsiteY8" fmla="*/ 6386377 h 6444335"/>
              <a:gd name="connsiteX9" fmla="*/ 0 w 11771556"/>
              <a:gd name="connsiteY9" fmla="*/ 6156743 h 6444335"/>
              <a:gd name="connsiteX10" fmla="*/ 0 w 11771556"/>
              <a:gd name="connsiteY10" fmla="*/ 287593 h 6444335"/>
              <a:gd name="connsiteX11" fmla="*/ 281751 w 11771556"/>
              <a:gd name="connsiteY11" fmla="*/ 57959 h 6444335"/>
              <a:gd name="connsiteX12" fmla="*/ 287594 w 11771556"/>
              <a:gd name="connsiteY12" fmla="*/ 0 h 6444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771556" h="6444335">
                <a:moveTo>
                  <a:pt x="287594" y="0"/>
                </a:moveTo>
                <a:lnTo>
                  <a:pt x="11483962" y="0"/>
                </a:lnTo>
                <a:lnTo>
                  <a:pt x="11489805" y="57959"/>
                </a:lnTo>
                <a:cubicBezTo>
                  <a:pt x="11516622" y="189011"/>
                  <a:pt x="11632576" y="287593"/>
                  <a:pt x="11771556" y="287593"/>
                </a:cubicBezTo>
                <a:lnTo>
                  <a:pt x="11771556" y="6156743"/>
                </a:lnTo>
                <a:cubicBezTo>
                  <a:pt x="11632576" y="6156743"/>
                  <a:pt x="11516622" y="6255325"/>
                  <a:pt x="11489805" y="6386377"/>
                </a:cubicBezTo>
                <a:lnTo>
                  <a:pt x="11483962" y="6444335"/>
                </a:lnTo>
                <a:lnTo>
                  <a:pt x="287594" y="6444335"/>
                </a:lnTo>
                <a:lnTo>
                  <a:pt x="281751" y="6386377"/>
                </a:lnTo>
                <a:cubicBezTo>
                  <a:pt x="254934" y="6255325"/>
                  <a:pt x="138980" y="6156743"/>
                  <a:pt x="0" y="6156743"/>
                </a:cubicBezTo>
                <a:lnTo>
                  <a:pt x="0" y="287593"/>
                </a:lnTo>
                <a:cubicBezTo>
                  <a:pt x="138980" y="287593"/>
                  <a:pt x="254934" y="189011"/>
                  <a:pt x="281751" y="57959"/>
                </a:cubicBezTo>
                <a:lnTo>
                  <a:pt x="287594" y="0"/>
                </a:lnTo>
                <a:close/>
              </a:path>
            </a:pathLst>
          </a:cu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/>
          </a:p>
          <a:p>
            <a:pPr algn="ctr"/>
            <a:r>
              <a:rPr lang="en-US" altLang="ko-KR" dirty="0"/>
              <a:t>② </a:t>
            </a:r>
            <a:r>
              <a:rPr lang="ko-KR" altLang="en-US" dirty="0"/>
              <a:t>모든 정신질환자는 인간으로서의 존엄과 가치를 보장받고</a:t>
            </a:r>
            <a:r>
              <a:rPr lang="en-US" altLang="ko-KR" dirty="0"/>
              <a:t>, </a:t>
            </a:r>
            <a:r>
              <a:rPr lang="ko-KR" altLang="en-US" dirty="0"/>
              <a:t>최적의 치료를 받을 권리를 가진다</a:t>
            </a:r>
            <a:r>
              <a:rPr lang="en-US" altLang="ko-KR" dirty="0"/>
              <a:t>.</a:t>
            </a:r>
          </a:p>
          <a:p>
            <a:pPr algn="ctr"/>
            <a:endParaRPr lang="en-US" altLang="ko-KR" dirty="0"/>
          </a:p>
          <a:p>
            <a:pPr algn="ctr"/>
            <a:r>
              <a:rPr lang="en-US" altLang="ko-KR" dirty="0"/>
              <a:t>③ </a:t>
            </a:r>
            <a:r>
              <a:rPr lang="ko-KR" altLang="en-US" dirty="0"/>
              <a:t>모든 정신질환자는 정신질환이 있다는 이유로 부당한 차별대우를 받지 아니한다</a:t>
            </a:r>
            <a:r>
              <a:rPr lang="en-US" altLang="ko-KR" dirty="0"/>
              <a:t>.</a:t>
            </a:r>
          </a:p>
        </p:txBody>
      </p:sp>
      <p:sp>
        <p:nvSpPr>
          <p:cNvPr id="20" name="자유형: 도형 19">
            <a:extLst>
              <a:ext uri="{FF2B5EF4-FFF2-40B4-BE49-F238E27FC236}">
                <a16:creationId xmlns:a16="http://schemas.microsoft.com/office/drawing/2014/main" id="{AE8144C8-544C-4D9E-82C4-9991EFD85B65}"/>
              </a:ext>
            </a:extLst>
          </p:cNvPr>
          <p:cNvSpPr/>
          <p:nvPr/>
        </p:nvSpPr>
        <p:spPr>
          <a:xfrm>
            <a:off x="348460" y="355368"/>
            <a:ext cx="11495081" cy="6147264"/>
          </a:xfrm>
          <a:custGeom>
            <a:avLst/>
            <a:gdLst>
              <a:gd name="connsiteX0" fmla="*/ 287594 w 11771556"/>
              <a:gd name="connsiteY0" fmla="*/ 0 h 6444335"/>
              <a:gd name="connsiteX1" fmla="*/ 11483962 w 11771556"/>
              <a:gd name="connsiteY1" fmla="*/ 0 h 6444335"/>
              <a:gd name="connsiteX2" fmla="*/ 11489805 w 11771556"/>
              <a:gd name="connsiteY2" fmla="*/ 57959 h 6444335"/>
              <a:gd name="connsiteX3" fmla="*/ 11771556 w 11771556"/>
              <a:gd name="connsiteY3" fmla="*/ 287593 h 6444335"/>
              <a:gd name="connsiteX4" fmla="*/ 11771556 w 11771556"/>
              <a:gd name="connsiteY4" fmla="*/ 6156743 h 6444335"/>
              <a:gd name="connsiteX5" fmla="*/ 11489805 w 11771556"/>
              <a:gd name="connsiteY5" fmla="*/ 6386377 h 6444335"/>
              <a:gd name="connsiteX6" fmla="*/ 11483962 w 11771556"/>
              <a:gd name="connsiteY6" fmla="*/ 6444335 h 6444335"/>
              <a:gd name="connsiteX7" fmla="*/ 287594 w 11771556"/>
              <a:gd name="connsiteY7" fmla="*/ 6444335 h 6444335"/>
              <a:gd name="connsiteX8" fmla="*/ 281751 w 11771556"/>
              <a:gd name="connsiteY8" fmla="*/ 6386377 h 6444335"/>
              <a:gd name="connsiteX9" fmla="*/ 0 w 11771556"/>
              <a:gd name="connsiteY9" fmla="*/ 6156743 h 6444335"/>
              <a:gd name="connsiteX10" fmla="*/ 0 w 11771556"/>
              <a:gd name="connsiteY10" fmla="*/ 287593 h 6444335"/>
              <a:gd name="connsiteX11" fmla="*/ 281751 w 11771556"/>
              <a:gd name="connsiteY11" fmla="*/ 57959 h 6444335"/>
              <a:gd name="connsiteX12" fmla="*/ 287594 w 11771556"/>
              <a:gd name="connsiteY12" fmla="*/ 0 h 6444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771556" h="6444335">
                <a:moveTo>
                  <a:pt x="287594" y="0"/>
                </a:moveTo>
                <a:lnTo>
                  <a:pt x="11483962" y="0"/>
                </a:lnTo>
                <a:lnTo>
                  <a:pt x="11489805" y="57959"/>
                </a:lnTo>
                <a:cubicBezTo>
                  <a:pt x="11516622" y="189011"/>
                  <a:pt x="11632576" y="287593"/>
                  <a:pt x="11771556" y="287593"/>
                </a:cubicBezTo>
                <a:lnTo>
                  <a:pt x="11771556" y="6156743"/>
                </a:lnTo>
                <a:cubicBezTo>
                  <a:pt x="11632576" y="6156743"/>
                  <a:pt x="11516622" y="6255325"/>
                  <a:pt x="11489805" y="6386377"/>
                </a:cubicBezTo>
                <a:lnTo>
                  <a:pt x="11483962" y="6444335"/>
                </a:lnTo>
                <a:lnTo>
                  <a:pt x="287594" y="6444335"/>
                </a:lnTo>
                <a:lnTo>
                  <a:pt x="281751" y="6386377"/>
                </a:lnTo>
                <a:cubicBezTo>
                  <a:pt x="254934" y="6255325"/>
                  <a:pt x="138980" y="6156743"/>
                  <a:pt x="0" y="6156743"/>
                </a:cubicBezTo>
                <a:lnTo>
                  <a:pt x="0" y="287593"/>
                </a:lnTo>
                <a:cubicBezTo>
                  <a:pt x="138980" y="287593"/>
                  <a:pt x="254934" y="189011"/>
                  <a:pt x="281751" y="57959"/>
                </a:cubicBezTo>
                <a:lnTo>
                  <a:pt x="287594" y="0"/>
                </a:lnTo>
                <a:close/>
              </a:path>
            </a:pathLst>
          </a:custGeom>
          <a:noFill/>
          <a:ln w="31750">
            <a:solidFill>
              <a:srgbClr val="00154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3115491" y="669761"/>
            <a:ext cx="6113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b="1" smtClean="0"/>
              <a:t>정신건강복지법의 </a:t>
            </a:r>
            <a:r>
              <a:rPr lang="ko-KR" altLang="en-US" sz="3200" b="1" dirty="0"/>
              <a:t>정신장애인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66652" y="1568928"/>
            <a:ext cx="106592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>
                <a:latin typeface="+mn-ea"/>
              </a:rPr>
              <a:t>제</a:t>
            </a:r>
            <a:r>
              <a:rPr lang="en-US" altLang="ko-KR" sz="2400" b="1" dirty="0">
                <a:latin typeface="+mn-ea"/>
              </a:rPr>
              <a:t>2</a:t>
            </a:r>
            <a:r>
              <a:rPr lang="ko-KR" altLang="en-US" sz="2400" b="1" dirty="0">
                <a:latin typeface="+mn-ea"/>
              </a:rPr>
              <a:t>조</a:t>
            </a:r>
            <a:r>
              <a:rPr lang="en-US" altLang="ko-KR" sz="2400" b="1" dirty="0">
                <a:latin typeface="+mn-ea"/>
              </a:rPr>
              <a:t>(</a:t>
            </a:r>
            <a:r>
              <a:rPr lang="ko-KR" altLang="en-US" sz="2400" b="1" dirty="0">
                <a:latin typeface="+mn-ea"/>
              </a:rPr>
              <a:t>기본이념</a:t>
            </a:r>
            <a:r>
              <a:rPr lang="en-US" altLang="ko-KR" sz="2400" b="1" dirty="0">
                <a:latin typeface="+mn-ea"/>
              </a:rPr>
              <a:t>)</a:t>
            </a:r>
          </a:p>
          <a:p>
            <a:endParaRPr lang="en-US" altLang="ko-KR" sz="2400" b="1" dirty="0">
              <a:latin typeface="+mn-ea"/>
            </a:endParaRPr>
          </a:p>
          <a:p>
            <a:r>
              <a:rPr lang="ko-KR" altLang="en-US" sz="2400" b="1" dirty="0">
                <a:latin typeface="+mn-ea"/>
              </a:rPr>
              <a:t>①항 모든 국민은 </a:t>
            </a:r>
            <a:r>
              <a:rPr lang="ko-KR" altLang="en-US" sz="2400" b="1" dirty="0" err="1">
                <a:solidFill>
                  <a:srgbClr val="FF0000"/>
                </a:solidFill>
                <a:latin typeface="+mn-ea"/>
              </a:rPr>
              <a:t>정신질환으로부터</a:t>
            </a:r>
            <a:r>
              <a:rPr lang="ko-KR" altLang="en-US" sz="2400" b="1" dirty="0">
                <a:solidFill>
                  <a:srgbClr val="FF0000"/>
                </a:solidFill>
                <a:latin typeface="+mn-ea"/>
              </a:rPr>
              <a:t> 보호</a:t>
            </a:r>
            <a:r>
              <a:rPr lang="ko-KR" altLang="en-US" sz="2400" b="1" dirty="0">
                <a:latin typeface="+mn-ea"/>
              </a:rPr>
              <a:t>받을 권리를 가진다</a:t>
            </a:r>
            <a:r>
              <a:rPr lang="en-US" altLang="ko-KR" sz="2400" b="1" dirty="0">
                <a:latin typeface="+mn-ea"/>
              </a:rPr>
              <a:t>.</a:t>
            </a:r>
          </a:p>
          <a:p>
            <a:endParaRPr lang="en-US" altLang="ko-KR" sz="2400" b="1" dirty="0">
              <a:latin typeface="+mn-ea"/>
            </a:endParaRPr>
          </a:p>
          <a:p>
            <a:r>
              <a:rPr lang="en-US" altLang="ko-KR" sz="2400" b="1" dirty="0">
                <a:latin typeface="+mn-ea"/>
              </a:rPr>
              <a:t>②</a:t>
            </a:r>
            <a:r>
              <a:rPr lang="ko-KR" altLang="en-US" sz="2400" b="1" dirty="0">
                <a:latin typeface="+mn-ea"/>
              </a:rPr>
              <a:t>항</a:t>
            </a:r>
            <a:r>
              <a:rPr lang="en-US" altLang="ko-KR" sz="2400" b="1" dirty="0">
                <a:latin typeface="+mn-ea"/>
              </a:rPr>
              <a:t> </a:t>
            </a:r>
            <a:r>
              <a:rPr lang="ko-KR" altLang="en-US" sz="2400" b="1" dirty="0">
                <a:latin typeface="+mn-ea"/>
              </a:rPr>
              <a:t>모든 정신질환자는 인간으로서의 </a:t>
            </a:r>
            <a:r>
              <a:rPr lang="ko-KR" altLang="en-US" sz="2400" b="1" dirty="0">
                <a:solidFill>
                  <a:srgbClr val="FF0000"/>
                </a:solidFill>
                <a:latin typeface="+mn-ea"/>
              </a:rPr>
              <a:t>존엄과 가치를 보장</a:t>
            </a:r>
            <a:r>
              <a:rPr lang="ko-KR" altLang="en-US" sz="2400" b="1" dirty="0">
                <a:latin typeface="+mn-ea"/>
              </a:rPr>
              <a:t>받고</a:t>
            </a:r>
            <a:r>
              <a:rPr lang="en-US" altLang="ko-KR" sz="2400" b="1" dirty="0">
                <a:latin typeface="+mn-ea"/>
              </a:rPr>
              <a:t>, </a:t>
            </a:r>
            <a:r>
              <a:rPr lang="ko-KR" altLang="en-US" sz="2400" b="1" dirty="0">
                <a:latin typeface="+mn-ea"/>
              </a:rPr>
              <a:t>최적의 치료를 받을 권리를 가진다</a:t>
            </a:r>
            <a:r>
              <a:rPr lang="en-US" altLang="ko-KR" sz="2400" b="1" dirty="0">
                <a:latin typeface="+mn-ea"/>
              </a:rPr>
              <a:t>.</a:t>
            </a:r>
          </a:p>
          <a:p>
            <a:endParaRPr lang="en-US" altLang="ko-KR" sz="2400" b="1" dirty="0">
              <a:latin typeface="+mn-ea"/>
            </a:endParaRPr>
          </a:p>
          <a:p>
            <a:r>
              <a:rPr lang="en-US" altLang="ko-KR" sz="2400" b="1" dirty="0">
                <a:latin typeface="+mn-ea"/>
              </a:rPr>
              <a:t>③</a:t>
            </a:r>
            <a:r>
              <a:rPr lang="ko-KR" altLang="en-US" sz="2400" b="1" dirty="0">
                <a:latin typeface="+mn-ea"/>
              </a:rPr>
              <a:t>항</a:t>
            </a:r>
            <a:r>
              <a:rPr lang="en-US" altLang="ko-KR" sz="2400" b="1" dirty="0">
                <a:latin typeface="+mn-ea"/>
              </a:rPr>
              <a:t> </a:t>
            </a:r>
            <a:r>
              <a:rPr lang="ko-KR" altLang="en-US" sz="2400" b="1" dirty="0">
                <a:latin typeface="+mn-ea"/>
              </a:rPr>
              <a:t>모든 정신질환자는 정신질환이 있다는 이유로 </a:t>
            </a:r>
            <a:r>
              <a:rPr lang="ko-KR" altLang="en-US" sz="2400" b="1" dirty="0">
                <a:solidFill>
                  <a:srgbClr val="FF0000"/>
                </a:solidFill>
                <a:latin typeface="+mn-ea"/>
              </a:rPr>
              <a:t>부당한 차별대우</a:t>
            </a:r>
            <a:r>
              <a:rPr lang="ko-KR" altLang="en-US" sz="2400" b="1" dirty="0">
                <a:latin typeface="+mn-ea"/>
              </a:rPr>
              <a:t>를 받지 아니한다</a:t>
            </a:r>
            <a:r>
              <a:rPr lang="en-US" altLang="ko-KR" sz="2400" b="1" dirty="0">
                <a:latin typeface="+mn-ea"/>
              </a:rPr>
              <a:t>.</a:t>
            </a:r>
          </a:p>
          <a:p>
            <a:endParaRPr lang="en-US" altLang="ko-KR" sz="2400" b="1" dirty="0">
              <a:latin typeface="+mn-ea"/>
            </a:endParaRPr>
          </a:p>
          <a:p>
            <a:r>
              <a:rPr lang="ko-KR" altLang="en-US" sz="2400" b="1" dirty="0">
                <a:latin typeface="+mn-ea"/>
              </a:rPr>
              <a:t>⑦항 정신질환자는 원칙적으로 자신의 신체와 재산에 관한 사항에 대하여 </a:t>
            </a:r>
            <a:r>
              <a:rPr lang="ko-KR" altLang="en-US" sz="2400" b="1" dirty="0">
                <a:solidFill>
                  <a:srgbClr val="FF0000"/>
                </a:solidFill>
                <a:latin typeface="+mn-ea"/>
              </a:rPr>
              <a:t>스스로 판단하고 결정할 권리</a:t>
            </a:r>
            <a:r>
              <a:rPr lang="ko-KR" altLang="en-US" sz="2400" b="1" dirty="0">
                <a:latin typeface="+mn-ea"/>
              </a:rPr>
              <a:t>를 가진다</a:t>
            </a:r>
            <a:endParaRPr lang="en-US" altLang="ko-KR" sz="2400" b="1" dirty="0">
              <a:latin typeface="+mn-ea"/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id="{475891C6-16B1-463C-A18D-E7103FB38F76}"/>
              </a:ext>
            </a:extLst>
          </p:cNvPr>
          <p:cNvCxnSpPr>
            <a:cxnSpLocks/>
          </p:cNvCxnSpPr>
          <p:nvPr/>
        </p:nvCxnSpPr>
        <p:spPr>
          <a:xfrm flipH="1">
            <a:off x="2847703" y="1394672"/>
            <a:ext cx="6648995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28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56376D2A-C818-4C03-908C-CFD8DD8D6864}"/>
              </a:ext>
            </a:extLst>
          </p:cNvPr>
          <p:cNvCxnSpPr>
            <a:cxnSpLocks/>
          </p:cNvCxnSpPr>
          <p:nvPr/>
        </p:nvCxnSpPr>
        <p:spPr>
          <a:xfrm flipH="1">
            <a:off x="-14748" y="427350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475891C6-16B1-463C-A18D-E7103FB38F76}"/>
              </a:ext>
            </a:extLst>
          </p:cNvPr>
          <p:cNvCxnSpPr>
            <a:cxnSpLocks/>
          </p:cNvCxnSpPr>
          <p:nvPr/>
        </p:nvCxnSpPr>
        <p:spPr>
          <a:xfrm flipH="1">
            <a:off x="943897" y="6488583"/>
            <a:ext cx="11248103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>
            <a:extLst>
              <a:ext uri="{FF2B5EF4-FFF2-40B4-BE49-F238E27FC236}">
                <a16:creationId xmlns:a16="http://schemas.microsoft.com/office/drawing/2014/main" id="{914476F6-D22C-4E0F-996C-661BF4BCD0F3}"/>
              </a:ext>
            </a:extLst>
          </p:cNvPr>
          <p:cNvSpPr/>
          <p:nvPr/>
        </p:nvSpPr>
        <p:spPr>
          <a:xfrm>
            <a:off x="-14748" y="125191"/>
            <a:ext cx="7093974" cy="692806"/>
          </a:xfrm>
          <a:prstGeom prst="rect">
            <a:avLst/>
          </a:pr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3200" dirty="0" smtClean="0"/>
              <a:t>관련 영상 </a:t>
            </a:r>
            <a:endParaRPr lang="ko-KR" altLang="en-US" sz="3200" dirty="0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556165A1-A445-4123-94D9-3349B0EDB332}"/>
              </a:ext>
            </a:extLst>
          </p:cNvPr>
          <p:cNvCxnSpPr>
            <a:cxnSpLocks/>
          </p:cNvCxnSpPr>
          <p:nvPr/>
        </p:nvCxnSpPr>
        <p:spPr>
          <a:xfrm flipH="1">
            <a:off x="11708933" y="427350"/>
            <a:ext cx="272845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D8FAACA5-1780-4E45-AE9F-987DF62447F5}"/>
              </a:ext>
            </a:extLst>
          </p:cNvPr>
          <p:cNvCxnSpPr>
            <a:cxnSpLocks/>
          </p:cNvCxnSpPr>
          <p:nvPr/>
        </p:nvCxnSpPr>
        <p:spPr>
          <a:xfrm flipH="1">
            <a:off x="0" y="6488583"/>
            <a:ext cx="483068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hlinkClick r:id="rId2"/>
          </p:cNvPr>
          <p:cNvSpPr txBox="1"/>
          <p:nvPr/>
        </p:nvSpPr>
        <p:spPr>
          <a:xfrm>
            <a:off x="2743692" y="2177408"/>
            <a:ext cx="5003074" cy="5232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1. </a:t>
            </a:r>
            <a:r>
              <a:rPr lang="ko-KR" altLang="en-US" sz="2800" smtClean="0"/>
              <a:t>중증정신질환자 </a:t>
            </a:r>
            <a:r>
              <a:rPr lang="ko-KR" altLang="en-US" sz="2800" dirty="0" smtClean="0"/>
              <a:t>강제입원</a:t>
            </a:r>
            <a:endParaRPr lang="ko-KR" altLang="en-US" sz="2800" dirty="0"/>
          </a:p>
        </p:txBody>
      </p:sp>
      <p:sp>
        <p:nvSpPr>
          <p:cNvPr id="10" name="TextBox 9">
            <a:hlinkClick r:id="rId3"/>
          </p:cNvPr>
          <p:cNvSpPr txBox="1"/>
          <p:nvPr/>
        </p:nvSpPr>
        <p:spPr>
          <a:xfrm>
            <a:off x="2743692" y="3003059"/>
            <a:ext cx="5878285" cy="5232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2. </a:t>
            </a:r>
            <a:r>
              <a:rPr lang="ko-KR" altLang="en-US" sz="2800" dirty="0" smtClean="0"/>
              <a:t>서울시 장애인 인권개선 영상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9704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평행 사변형 4">
            <a:extLst>
              <a:ext uri="{FF2B5EF4-FFF2-40B4-BE49-F238E27FC236}">
                <a16:creationId xmlns:a16="http://schemas.microsoft.com/office/drawing/2014/main" id="{B3BBF769-BE0A-4ED5-AF9D-18D199772D84}"/>
              </a:ext>
            </a:extLst>
          </p:cNvPr>
          <p:cNvSpPr/>
          <p:nvPr/>
        </p:nvSpPr>
        <p:spPr>
          <a:xfrm>
            <a:off x="8224094" y="206833"/>
            <a:ext cx="3668603" cy="6444334"/>
          </a:xfrm>
          <a:prstGeom prst="parallelogram">
            <a:avLst>
              <a:gd name="adj" fmla="val 24215"/>
            </a:avLst>
          </a:prstGeom>
          <a:solidFill>
            <a:srgbClr val="001545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1FBCB417-96EA-48B9-A8AB-95DC451ADB22}"/>
              </a:ext>
            </a:extLst>
          </p:cNvPr>
          <p:cNvCxnSpPr>
            <a:cxnSpLocks/>
          </p:cNvCxnSpPr>
          <p:nvPr/>
        </p:nvCxnSpPr>
        <p:spPr>
          <a:xfrm flipH="1">
            <a:off x="-14748" y="427350"/>
            <a:ext cx="8288593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F11E6B2B-66A2-47E7-8717-3E4A043C8D61}"/>
              </a:ext>
            </a:extLst>
          </p:cNvPr>
          <p:cNvCxnSpPr>
            <a:cxnSpLocks/>
          </p:cNvCxnSpPr>
          <p:nvPr/>
        </p:nvCxnSpPr>
        <p:spPr>
          <a:xfrm flipH="1">
            <a:off x="3451123" y="6459438"/>
            <a:ext cx="8740878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084216" y="2831373"/>
            <a:ext cx="67834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dirty="0">
                <a:latin typeface="+mj-ea"/>
                <a:ea typeface="+mj-ea"/>
              </a:rPr>
              <a:t>정신장애인 인권 침해 원인 및 사례</a:t>
            </a:r>
            <a:endParaRPr lang="en-US" altLang="ko-KR" sz="40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381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EC2E602-AF99-44C7-9B46-9CD7539168D4}"/>
              </a:ext>
            </a:extLst>
          </p:cNvPr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56376D2A-C818-4C03-908C-CFD8DD8D6864}"/>
              </a:ext>
            </a:extLst>
          </p:cNvPr>
          <p:cNvCxnSpPr>
            <a:cxnSpLocks/>
          </p:cNvCxnSpPr>
          <p:nvPr/>
        </p:nvCxnSpPr>
        <p:spPr>
          <a:xfrm flipH="1">
            <a:off x="-14748" y="427350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475891C6-16B1-463C-A18D-E7103FB38F76}"/>
              </a:ext>
            </a:extLst>
          </p:cNvPr>
          <p:cNvCxnSpPr>
            <a:cxnSpLocks/>
          </p:cNvCxnSpPr>
          <p:nvPr/>
        </p:nvCxnSpPr>
        <p:spPr>
          <a:xfrm flipH="1">
            <a:off x="943897" y="6488583"/>
            <a:ext cx="11248103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>
            <a:extLst>
              <a:ext uri="{FF2B5EF4-FFF2-40B4-BE49-F238E27FC236}">
                <a16:creationId xmlns:a16="http://schemas.microsoft.com/office/drawing/2014/main" id="{914476F6-D22C-4E0F-996C-661BF4BCD0F3}"/>
              </a:ext>
            </a:extLst>
          </p:cNvPr>
          <p:cNvSpPr/>
          <p:nvPr/>
        </p:nvSpPr>
        <p:spPr>
          <a:xfrm>
            <a:off x="-14748" y="125191"/>
            <a:ext cx="7093974" cy="692806"/>
          </a:xfrm>
          <a:prstGeom prst="rect">
            <a:avLst/>
          </a:pr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2400" b="1" dirty="0">
                <a:latin typeface="+mj-ea"/>
              </a:rPr>
              <a:t>정신장애인 인권 침해 원인 및 사례</a:t>
            </a:r>
            <a:endParaRPr lang="en-US" altLang="ko-KR" sz="2400" b="1" dirty="0">
              <a:latin typeface="+mj-ea"/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556165A1-A445-4123-94D9-3349B0EDB332}"/>
              </a:ext>
            </a:extLst>
          </p:cNvPr>
          <p:cNvCxnSpPr>
            <a:cxnSpLocks/>
          </p:cNvCxnSpPr>
          <p:nvPr/>
        </p:nvCxnSpPr>
        <p:spPr>
          <a:xfrm flipH="1">
            <a:off x="11708933" y="427350"/>
            <a:ext cx="272845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D8FAACA5-1780-4E45-AE9F-987DF62447F5}"/>
              </a:ext>
            </a:extLst>
          </p:cNvPr>
          <p:cNvCxnSpPr>
            <a:cxnSpLocks/>
          </p:cNvCxnSpPr>
          <p:nvPr/>
        </p:nvCxnSpPr>
        <p:spPr>
          <a:xfrm flipH="1">
            <a:off x="0" y="6488583"/>
            <a:ext cx="483068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다이어그램 9"/>
          <p:cNvGraphicFramePr/>
          <p:nvPr>
            <p:extLst>
              <p:ext uri="{D42A27DB-BD31-4B8C-83A1-F6EECF244321}">
                <p14:modId xmlns:p14="http://schemas.microsoft.com/office/powerpoint/2010/main" val="1721811239"/>
              </p:ext>
            </p:extLst>
          </p:nvPr>
        </p:nvGraphicFramePr>
        <p:xfrm>
          <a:off x="723014" y="1306882"/>
          <a:ext cx="10550232" cy="4692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489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10222" y="206833"/>
            <a:ext cx="11771556" cy="6444335"/>
          </a:xfrm>
          <a:prstGeom prst="rect">
            <a:avLst/>
          </a:prstGeom>
          <a:noFill/>
          <a:ln w="38100">
            <a:solidFill>
              <a:srgbClr val="0015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96186" y="91300"/>
            <a:ext cx="11999628" cy="6675400"/>
          </a:xfrm>
          <a:prstGeom prst="rect">
            <a:avLst/>
          </a:prstGeom>
          <a:noFill/>
          <a:ln w="34925">
            <a:solidFill>
              <a:srgbClr val="00154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1" name="자유형: 도형 10"/>
          <p:cNvSpPr/>
          <p:nvPr/>
        </p:nvSpPr>
        <p:spPr>
          <a:xfrm>
            <a:off x="1" y="339389"/>
            <a:ext cx="1976284" cy="693174"/>
          </a:xfrm>
          <a:custGeom>
            <a:avLst/>
            <a:gdLst>
              <a:gd name="connsiteX0" fmla="*/ 0 w 4948999"/>
              <a:gd name="connsiteY0" fmla="*/ 0 h 693174"/>
              <a:gd name="connsiteX1" fmla="*/ 4509582 w 4948999"/>
              <a:gd name="connsiteY1" fmla="*/ 0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0" fmla="*/ 0 w 4948999"/>
              <a:gd name="connsiteY0" fmla="*/ 0 h 693174"/>
              <a:gd name="connsiteX1" fmla="*/ 3733994 w 4948999"/>
              <a:gd name="connsiteY1" fmla="*/ 14748 h 693174"/>
              <a:gd name="connsiteX2" fmla="*/ 4948999 w 4948999"/>
              <a:gd name="connsiteY2" fmla="*/ 693174 h 693174"/>
              <a:gd name="connsiteX3" fmla="*/ 0 w 4948999"/>
              <a:gd name="connsiteY3" fmla="*/ 693174 h 693174"/>
              <a:gd name="connsiteX4" fmla="*/ 0 w 4948999"/>
              <a:gd name="connsiteY4" fmla="*/ 0 h 69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8999" h="693174">
                <a:moveTo>
                  <a:pt x="0" y="0"/>
                </a:moveTo>
                <a:lnTo>
                  <a:pt x="3733994" y="14748"/>
                </a:lnTo>
                <a:lnTo>
                  <a:pt x="4948999" y="693174"/>
                </a:lnTo>
                <a:lnTo>
                  <a:pt x="0" y="693174"/>
                </a:lnTo>
                <a:lnTo>
                  <a:pt x="0" y="0"/>
                </a:lnTo>
                <a:close/>
              </a:path>
            </a:pathLst>
          </a:custGeom>
          <a:solidFill>
            <a:srgbClr val="00154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vert="horz" wrap="square" lIns="91440" tIns="45720" rIns="91440" bIns="45720" anchor="ctr" anchorCtr="0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ko-KR" altLang="en-US" b="1"/>
              <a:t>침해 원인</a:t>
            </a:r>
          </a:p>
        </p:txBody>
      </p:sp>
      <p:cxnSp>
        <p:nvCxnSpPr>
          <p:cNvPr id="12" name="직선 연결선 11"/>
          <p:cNvCxnSpPr/>
          <p:nvPr/>
        </p:nvCxnSpPr>
        <p:spPr>
          <a:xfrm flipH="1">
            <a:off x="-13833" y="1150021"/>
            <a:ext cx="9925664" cy="0"/>
          </a:xfrm>
          <a:prstGeom prst="line">
            <a:avLst/>
          </a:prstGeom>
          <a:ln w="25400">
            <a:solidFill>
              <a:srgbClr val="0015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072470" y="445319"/>
            <a:ext cx="88257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2800" b="1" dirty="0"/>
              <a:t>1. </a:t>
            </a:r>
            <a:r>
              <a:rPr lang="ko-KR" altLang="en-US" sz="2800" b="1" dirty="0"/>
              <a:t>성급한 제도 </a:t>
            </a:r>
            <a:r>
              <a:rPr lang="ko-KR" altLang="en-US" sz="2800" b="1" dirty="0" smtClean="0"/>
              <a:t>도입 </a:t>
            </a:r>
            <a:r>
              <a:rPr lang="en-US" altLang="ko-KR" sz="2800" b="1" dirty="0" smtClean="0"/>
              <a:t>- </a:t>
            </a:r>
            <a:r>
              <a:rPr lang="ko-KR" altLang="en-US" sz="2800" b="1" dirty="0"/>
              <a:t>강제입원 결정 권한 범위 축소</a:t>
            </a:r>
            <a:endParaRPr lang="en-US" altLang="ko-KR" sz="2800" b="1" dirty="0"/>
          </a:p>
          <a:p>
            <a:pPr lvl="0">
              <a:defRPr/>
            </a:pPr>
            <a:r>
              <a:rPr lang="ko-KR" altLang="en-US" sz="2800" b="1" dirty="0" smtClean="0"/>
              <a:t> </a:t>
            </a:r>
            <a:endParaRPr lang="ko-KR" altLang="en-US" sz="2800" dirty="0"/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1598169725"/>
              </p:ext>
            </p:extLst>
          </p:nvPr>
        </p:nvGraphicFramePr>
        <p:xfrm>
          <a:off x="1005840" y="719666"/>
          <a:ext cx="1024128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8847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20000000000000000000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20000000000000000000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rgbClr val="00154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</TotalTime>
  <Words>1120</Words>
  <Application>Microsoft Office PowerPoint</Application>
  <PresentationFormat>와이드스크린</PresentationFormat>
  <Paragraphs>170</Paragraphs>
  <Slides>27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30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조경은</dc:creator>
  <cp:lastModifiedBy>HUH SOO GYEONG</cp:lastModifiedBy>
  <cp:revision>257</cp:revision>
  <dcterms:created xsi:type="dcterms:W3CDTF">2018-06-13T11:24:55Z</dcterms:created>
  <dcterms:modified xsi:type="dcterms:W3CDTF">2019-06-11T13:37:16Z</dcterms:modified>
  <cp:version>1000.0000.01</cp:version>
</cp:coreProperties>
</file>