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4" Type="http://schemas.openxmlformats.org/officeDocument/2006/relationships/image" Target="../media/image127.png"/><Relationship Id="rId15" Type="http://schemas.openxmlformats.org/officeDocument/2006/relationships/image" Target="../media/image128.png"/><Relationship Id="rId16" Type="http://schemas.openxmlformats.org/officeDocument/2006/relationships/image" Target="../media/image129.png"/><Relationship Id="rId17" Type="http://schemas.openxmlformats.org/officeDocument/2006/relationships/image" Target="../media/image130.png"/><Relationship Id="rId18" Type="http://schemas.openxmlformats.org/officeDocument/2006/relationships/image" Target="../media/image131.png"/><Relationship Id="rId19" Type="http://schemas.openxmlformats.org/officeDocument/2006/relationships/image" Target="../media/image132.png"/><Relationship Id="rId20" Type="http://schemas.openxmlformats.org/officeDocument/2006/relationships/image" Target="../media/image133.png"/><Relationship Id="rId21" Type="http://schemas.openxmlformats.org/officeDocument/2006/relationships/image" Target="../media/image134.png"/><Relationship Id="rId22" Type="http://schemas.openxmlformats.org/officeDocument/2006/relationships/image" Target="../media/image135.png"/><Relationship Id="rId23" Type="http://schemas.openxmlformats.org/officeDocument/2006/relationships/image" Target="../media/image136.png"/><Relationship Id="rId24" Type="http://schemas.openxmlformats.org/officeDocument/2006/relationships/image" Target="../media/image137.png"/><Relationship Id="rId25" Type="http://schemas.openxmlformats.org/officeDocument/2006/relationships/image" Target="../media/image138.png"/><Relationship Id="rId26" Type="http://schemas.openxmlformats.org/officeDocument/2006/relationships/image" Target="../media/image139.png"/><Relationship Id="rId27" Type="http://schemas.openxmlformats.org/officeDocument/2006/relationships/image" Target="../media/image140.png"/><Relationship Id="rId28" Type="http://schemas.openxmlformats.org/officeDocument/2006/relationships/image" Target="../media/image141.png"/><Relationship Id="rId29" Type="http://schemas.openxmlformats.org/officeDocument/2006/relationships/image" Target="../media/image14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62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94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228.png"/><Relationship Id="rId6" Type="http://schemas.openxmlformats.org/officeDocument/2006/relationships/image" Target="../media/image229.png"/><Relationship Id="rId7" Type="http://schemas.openxmlformats.org/officeDocument/2006/relationships/image" Target="../media/image230.png"/><Relationship Id="rId8" Type="http://schemas.openxmlformats.org/officeDocument/2006/relationships/image" Target="../media/image231.png"/><Relationship Id="rId9" Type="http://schemas.openxmlformats.org/officeDocument/2006/relationships/image" Target="../media/image23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0.png"/><Relationship Id="rId3" Type="http://schemas.openxmlformats.org/officeDocument/2006/relationships/image" Target="../media/image241.png"/><Relationship Id="rId4" Type="http://schemas.openxmlformats.org/officeDocument/2006/relationships/image" Target="../media/image242.png"/><Relationship Id="rId5" Type="http://schemas.openxmlformats.org/officeDocument/2006/relationships/image" Target="../media/image243.png"/><Relationship Id="rId6" Type="http://schemas.openxmlformats.org/officeDocument/2006/relationships/image" Target="../media/image244.png"/><Relationship Id="rId7" Type="http://schemas.openxmlformats.org/officeDocument/2006/relationships/image" Target="../media/image245.png"/><Relationship Id="rId8" Type="http://schemas.openxmlformats.org/officeDocument/2006/relationships/image" Target="../media/image246.png"/><Relationship Id="rId9" Type="http://schemas.openxmlformats.org/officeDocument/2006/relationships/image" Target="../media/image247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8.png"/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251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2.png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7" Type="http://schemas.openxmlformats.org/officeDocument/2006/relationships/image" Target="../media/image257.png"/><Relationship Id="rId8" Type="http://schemas.openxmlformats.org/officeDocument/2006/relationships/image" Target="../media/image258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1.png"/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png"/><Relationship Id="rId7" Type="http://schemas.openxmlformats.org/officeDocument/2006/relationships/image" Target="../media/image266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7.png"/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1.png"/><Relationship Id="rId3" Type="http://schemas.openxmlformats.org/officeDocument/2006/relationships/image" Target="../media/image272.png"/><Relationship Id="rId4" Type="http://schemas.openxmlformats.org/officeDocument/2006/relationships/image" Target="../media/image273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4.png"/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7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344977" y="5168485"/>
            <a:ext cx="15420288" cy="124217"/>
            <a:chOff x="5344977" y="5168485"/>
            <a:chExt cx="15420288" cy="12421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3500000">
              <a:off x="5344977" y="5168485"/>
              <a:ext cx="15420288" cy="12421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9083" y="7221208"/>
            <a:ext cx="3801915" cy="118965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783226" y="7564850"/>
            <a:ext cx="2830688" cy="362993"/>
            <a:chOff x="11783226" y="7564850"/>
            <a:chExt cx="2830688" cy="362993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1783226" y="7564850"/>
              <a:ext cx="2830688" cy="362993"/>
              <a:chOff x="11783226" y="7564850"/>
              <a:chExt cx="2830688" cy="36299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783226" y="7564850"/>
                <a:ext cx="2830688" cy="362993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4448" y="7436650"/>
              <a:ext cx="3323872" cy="697720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29587" y="7841705"/>
            <a:ext cx="4218877" cy="118965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783226" y="8203544"/>
            <a:ext cx="2830688" cy="362993"/>
            <a:chOff x="11783226" y="8203544"/>
            <a:chExt cx="2830688" cy="362993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1783226" y="8203544"/>
              <a:ext cx="2830688" cy="362993"/>
              <a:chOff x="11783226" y="8203544"/>
              <a:chExt cx="2830688" cy="362993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783226" y="8203544"/>
                <a:ext cx="2830688" cy="362993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64411" y="8075339"/>
              <a:ext cx="3323872" cy="697720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628131" y="8498607"/>
            <a:ext cx="3763820" cy="118965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783226" y="8842238"/>
            <a:ext cx="2830688" cy="362993"/>
            <a:chOff x="11783226" y="8842238"/>
            <a:chExt cx="2830688" cy="362993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783226" y="8842238"/>
              <a:ext cx="2830688" cy="362993"/>
              <a:chOff x="11783226" y="8842238"/>
              <a:chExt cx="2830688" cy="362993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1783226" y="8842238"/>
                <a:ext cx="2830688" cy="362993"/>
              </a:xfrm>
              <a:prstGeom prst="rect">
                <a:avLst/>
              </a:prstGeom>
            </p:spPr>
          </p:pic>
        </p:grpSp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64411" y="8714028"/>
              <a:ext cx="3323872" cy="697748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625702" y="6596850"/>
            <a:ext cx="2995782" cy="1189658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1783226" y="6940484"/>
            <a:ext cx="2830688" cy="362993"/>
            <a:chOff x="11783226" y="6940484"/>
            <a:chExt cx="2830688" cy="362993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1783226" y="6940484"/>
              <a:ext cx="2830688" cy="362993"/>
              <a:chOff x="11783226" y="6940484"/>
              <a:chExt cx="2830688" cy="362993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1783226" y="6940484"/>
                <a:ext cx="2830688" cy="362993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64432" y="6812281"/>
              <a:ext cx="3323872" cy="69772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639515" y="2583369"/>
            <a:ext cx="7006685" cy="2904034"/>
            <a:chOff x="5639515" y="2583369"/>
            <a:chExt cx="7006685" cy="290403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56791" y="3296915"/>
              <a:ext cx="7276549" cy="3210168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5639515" y="2583369"/>
              <a:ext cx="7006685" cy="1192459"/>
              <a:chOff x="5639515" y="2583369"/>
              <a:chExt cx="7006685" cy="1192459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998842" y="2374535"/>
                <a:ext cx="9189538" cy="1297767"/>
              </a:xfrm>
              <a:prstGeom prst="rect">
                <a:avLst/>
              </a:prstGeom>
            </p:spPr>
          </p:pic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361069" y="3219384"/>
                <a:ext cx="6556761" cy="80264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581432" y="1969158"/>
            <a:ext cx="1662534" cy="595187"/>
            <a:chOff x="13581432" y="1969158"/>
            <a:chExt cx="1662534" cy="5951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0800000">
              <a:off x="13581432" y="1969158"/>
              <a:ext cx="1662534" cy="5951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571470" y="3125243"/>
            <a:ext cx="11142775" cy="6864657"/>
            <a:chOff x="3571470" y="3125243"/>
            <a:chExt cx="11142775" cy="686465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470" y="3125243"/>
              <a:ext cx="11142775" cy="686465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605995" y="1283262"/>
            <a:ext cx="3073725" cy="615925"/>
            <a:chOff x="7605995" y="1283262"/>
            <a:chExt cx="3073725" cy="61592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7605995" y="1283262"/>
              <a:ext cx="3073725" cy="615925"/>
              <a:chOff x="7605995" y="1283262"/>
              <a:chExt cx="3073725" cy="615925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605995" y="1283262"/>
                <a:ext cx="3073725" cy="615925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1347" y="1119157"/>
              <a:ext cx="3988497" cy="109124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117367" y="2106728"/>
            <a:ext cx="17962210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581432" y="1969158"/>
            <a:ext cx="1662534" cy="595187"/>
            <a:chOff x="13581432" y="1969158"/>
            <a:chExt cx="1662534" cy="5951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0800000">
              <a:off x="13581432" y="1969158"/>
              <a:ext cx="1662534" cy="5951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853980" y="1604108"/>
            <a:ext cx="9453761" cy="7077499"/>
            <a:chOff x="3853980" y="1604108"/>
            <a:chExt cx="9453761" cy="707749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3980" y="1604108"/>
              <a:ext cx="9453761" cy="707749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10870" y="9015289"/>
            <a:ext cx="17263974" cy="533437"/>
            <a:chOff x="510870" y="9015289"/>
            <a:chExt cx="17263974" cy="53343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870" y="9015289"/>
              <a:ext cx="17263974" cy="533437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5852" y="465213"/>
            <a:ext cx="6615410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581432" y="1969158"/>
            <a:ext cx="1662534" cy="595187"/>
            <a:chOff x="13581432" y="1969158"/>
            <a:chExt cx="1662534" cy="5951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0800000">
              <a:off x="13581432" y="1969158"/>
              <a:ext cx="1662534" cy="5951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10870" y="2865615"/>
            <a:ext cx="8513139" cy="4101326"/>
            <a:chOff x="510870" y="2865615"/>
            <a:chExt cx="8513139" cy="410132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870" y="2865615"/>
              <a:ext cx="8513139" cy="410132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142857" y="2865615"/>
            <a:ext cx="8631987" cy="4665939"/>
            <a:chOff x="9142857" y="2865615"/>
            <a:chExt cx="8631987" cy="466593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2857" y="2865615"/>
              <a:ext cx="8631987" cy="466593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700" y="1304862"/>
            <a:ext cx="7016334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819912" y="1759244"/>
            <a:ext cx="14645891" cy="8216638"/>
            <a:chOff x="1819912" y="1759244"/>
            <a:chExt cx="14645891" cy="82166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9912" y="1759244"/>
              <a:ext cx="14645891" cy="8216638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5538" y="698447"/>
            <a:ext cx="7337896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206506" y="1756165"/>
            <a:ext cx="11872702" cy="8222034"/>
            <a:chOff x="3206506" y="1756165"/>
            <a:chExt cx="11872702" cy="822203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6506" y="1756165"/>
              <a:ext cx="11872702" cy="822203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4328" y="815066"/>
            <a:ext cx="11535944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978734" y="2128373"/>
            <a:ext cx="14328246" cy="7616784"/>
            <a:chOff x="1978734" y="2128373"/>
            <a:chExt cx="14328246" cy="761678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8734" y="2128373"/>
              <a:ext cx="14328246" cy="761678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757" y="1001651"/>
            <a:ext cx="11886563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978734" y="2241245"/>
            <a:ext cx="14328246" cy="7391041"/>
            <a:chOff x="1978734" y="2241245"/>
            <a:chExt cx="14328246" cy="73910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8734" y="2241245"/>
              <a:ext cx="14328246" cy="739104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757" y="1001652"/>
            <a:ext cx="11867515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394" y="2492954"/>
            <a:ext cx="15606926" cy="6587706"/>
            <a:chOff x="1339394" y="2492954"/>
            <a:chExt cx="15606926" cy="658770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9394" y="2492954"/>
              <a:ext cx="15606926" cy="658770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757" y="1001652"/>
            <a:ext cx="11848467" cy="9893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05900" y="2323592"/>
            <a:ext cx="16273914" cy="4031153"/>
            <a:chOff x="1005900" y="2323592"/>
            <a:chExt cx="16273914" cy="40311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900" y="2323592"/>
              <a:ext cx="16273914" cy="40311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6724733"/>
            <a:ext cx="18332362" cy="3560981"/>
            <a:chOff x="0" y="6724733"/>
            <a:chExt cx="18332362" cy="35609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24733"/>
              <a:ext cx="18332362" cy="35609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2157" y="1001652"/>
            <a:ext cx="12297820" cy="98936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0323" y="6839111"/>
            <a:ext cx="14580860" cy="34890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76170" y="1108082"/>
            <a:ext cx="1082638" cy="74801"/>
            <a:chOff x="976170" y="1108082"/>
            <a:chExt cx="1082638" cy="7480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3500000">
              <a:off x="976170" y="1108082"/>
              <a:ext cx="1082638" cy="7480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049770" y="1324248"/>
            <a:ext cx="10560192" cy="7911695"/>
            <a:chOff x="9049770" y="1324248"/>
            <a:chExt cx="10560192" cy="791169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9049770" y="1324248"/>
              <a:ext cx="10560192" cy="791169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33392" y="799541"/>
            <a:ext cx="6105882" cy="154314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0609" y="-89906"/>
            <a:ext cx="2774919" cy="232096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08272" y="505579"/>
            <a:ext cx="8971573" cy="9274555"/>
            <a:chOff x="1108272" y="505579"/>
            <a:chExt cx="8971573" cy="927455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2590357" y="7158156"/>
              <a:ext cx="5907862" cy="1875076"/>
              <a:chOff x="2590357" y="7158156"/>
              <a:chExt cx="5907862" cy="1875076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90357" y="7158156"/>
                <a:ext cx="5907862" cy="1875076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3138952" y="1933142"/>
              <a:ext cx="4704860" cy="1875076"/>
              <a:chOff x="3138952" y="1933142"/>
              <a:chExt cx="4704860" cy="1875076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138952" y="1933142"/>
                <a:ext cx="4704860" cy="1875076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3419613" y="4537951"/>
              <a:ext cx="4095896" cy="1875076"/>
              <a:chOff x="3419613" y="4537951"/>
              <a:chExt cx="4095896" cy="1875076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419613" y="4537951"/>
                <a:ext cx="4095896" cy="1875076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2352077" y="3808218"/>
              <a:ext cx="1459466" cy="1459466"/>
              <a:chOff x="2352077" y="3808218"/>
              <a:chExt cx="1459466" cy="1459466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352077" y="3808218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4746254" y="3808218"/>
              <a:ext cx="1459466" cy="1459466"/>
              <a:chOff x="4746254" y="3808218"/>
              <a:chExt cx="1459466" cy="1459466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746254" y="3808218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7038753" y="3808218"/>
              <a:ext cx="1459466" cy="1459466"/>
              <a:chOff x="7038753" y="3808218"/>
              <a:chExt cx="1459466" cy="1459466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038753" y="3808218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4409838" y="505579"/>
              <a:ext cx="2163090" cy="2163090"/>
              <a:chOff x="4409838" y="505579"/>
              <a:chExt cx="2163090" cy="2163090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409838" y="505579"/>
                <a:ext cx="2163090" cy="2163090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2689880" y="6428423"/>
              <a:ext cx="1459466" cy="1459466"/>
              <a:chOff x="2689880" y="6428423"/>
              <a:chExt cx="1459466" cy="1459466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689880" y="6428423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4746254" y="6413027"/>
              <a:ext cx="1459466" cy="1459466"/>
              <a:chOff x="4746254" y="6413027"/>
              <a:chExt cx="1459466" cy="1459466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746254" y="6413027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>
              <a:off x="6785777" y="6428423"/>
              <a:ext cx="1459466" cy="1459466"/>
              <a:chOff x="6785777" y="6428423"/>
              <a:chExt cx="1459466" cy="1459466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785777" y="6428423"/>
                <a:ext cx="1459466" cy="1459466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291459" y="9033232"/>
              <a:ext cx="2597796" cy="746903"/>
              <a:chOff x="1291459" y="9033232"/>
              <a:chExt cx="2597796" cy="746903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91459" y="9033232"/>
                <a:ext cx="2597796" cy="746903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4245390" y="9033232"/>
              <a:ext cx="2597796" cy="746903"/>
              <a:chOff x="4245390" y="9033232"/>
              <a:chExt cx="2597796" cy="746903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4245390" y="9033232"/>
                <a:ext cx="2597796" cy="746903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7199321" y="9033232"/>
              <a:ext cx="2597796" cy="746903"/>
              <a:chOff x="7199321" y="9033232"/>
              <a:chExt cx="2597796" cy="746903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199321" y="9033232"/>
                <a:ext cx="2597796" cy="746903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88073" y="937298"/>
              <a:ext cx="5864987" cy="1393292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6479" y="4156311"/>
              <a:ext cx="4371091" cy="874405"/>
            </a:xfrm>
            <a:prstGeom prst="rect">
              <a:avLst/>
            </a:prstGeom>
          </p:spPr>
        </p:pic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41785" y="4012670"/>
              <a:ext cx="4869901" cy="1204682"/>
            </a:xfrm>
            <a:prstGeom prst="rect">
              <a:avLst/>
            </a:prstGeom>
          </p:spPr>
        </p:pic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03214" y="4012670"/>
              <a:ext cx="4869901" cy="1204682"/>
            </a:xfrm>
            <a:prstGeom prst="rect">
              <a:avLst/>
            </a:prstGeom>
          </p:spPr>
        </p:pic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71261" y="6733532"/>
              <a:ext cx="4492939" cy="974320"/>
            </a:xfrm>
            <a:prstGeom prst="rect">
              <a:avLst/>
            </a:prstGeom>
          </p:spPr>
        </p:pic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6319" y="6582439"/>
              <a:ext cx="4518262" cy="1278491"/>
            </a:xfrm>
            <a:prstGeom prst="rect">
              <a:avLst/>
            </a:prstGeom>
          </p:spPr>
        </p:pic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51512" y="6790658"/>
              <a:ext cx="4389567" cy="853796"/>
            </a:xfrm>
            <a:prstGeom prst="rect">
              <a:avLst/>
            </a:prstGeom>
          </p:spPr>
        </p:pic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0290" y="8881403"/>
              <a:ext cx="4239386" cy="1204682"/>
            </a:xfrm>
            <a:prstGeom prst="rect">
              <a:avLst/>
            </a:prstGeom>
          </p:spPr>
        </p:pic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24700" y="8881403"/>
              <a:ext cx="4239386" cy="1204682"/>
            </a:xfrm>
            <a:prstGeom prst="rect">
              <a:avLst/>
            </a:prstGeom>
          </p:spPr>
        </p:pic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78652" y="8881403"/>
              <a:ext cx="4239386" cy="1204682"/>
            </a:xfrm>
            <a:prstGeom prst="rect">
              <a:avLst/>
            </a:prstGeom>
          </p:spPr>
        </p:pic>
      </p:grpSp>
      <p:pic>
        <p:nvPicPr>
          <p:cNvPr id="61" name="Object 6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387632" y="318288"/>
            <a:ext cx="17349407" cy="99432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12590" y="-218878"/>
            <a:ext cx="20510894" cy="4228401"/>
            <a:chOff x="-1112590" y="-218878"/>
            <a:chExt cx="20510894" cy="422840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12590" y="-218878"/>
              <a:ext cx="20510894" cy="4228401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355" y="397660"/>
            <a:ext cx="6428537" cy="326949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7812668" y="2543205"/>
            <a:ext cx="2660378" cy="534324"/>
            <a:chOff x="7812668" y="2543205"/>
            <a:chExt cx="2660378" cy="534324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7812668" y="2543205"/>
              <a:ext cx="2660378" cy="534324"/>
              <a:chOff x="7812668" y="2543205"/>
              <a:chExt cx="2660378" cy="534324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812668" y="2543205"/>
                <a:ext cx="2660378" cy="534324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7281" y="2390408"/>
              <a:ext cx="2724849" cy="98354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64564" y="5501691"/>
            <a:ext cx="697752" cy="48209"/>
            <a:chOff x="1264564" y="5501691"/>
            <a:chExt cx="697752" cy="4820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3500000">
              <a:off x="1264564" y="5501691"/>
              <a:ext cx="697752" cy="4820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9505" y="5501076"/>
            <a:ext cx="4805224" cy="138674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480129" y="5243341"/>
            <a:ext cx="4476391" cy="1196427"/>
            <a:chOff x="6480129" y="5243341"/>
            <a:chExt cx="4476391" cy="119642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6389718" y="5497812"/>
              <a:ext cx="740960" cy="51194"/>
              <a:chOff x="6389718" y="5497812"/>
              <a:chExt cx="740960" cy="51194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-13500000">
                <a:off x="6389718" y="5497812"/>
                <a:ext cx="740960" cy="51194"/>
              </a:xfrm>
              <a:prstGeom prst="rect">
                <a:avLst/>
              </a:prstGeom>
            </p:spPr>
          </p:pic>
        </p:grpSp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4670" y="5528479"/>
              <a:ext cx="4900402" cy="140593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231514" y="5445111"/>
            <a:ext cx="4109153" cy="1031223"/>
            <a:chOff x="12231514" y="5445111"/>
            <a:chExt cx="4109153" cy="1031223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12141103" y="5699582"/>
              <a:ext cx="740960" cy="51194"/>
              <a:chOff x="12141103" y="5699582"/>
              <a:chExt cx="740960" cy="51194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3500000">
                <a:off x="12141103" y="5699582"/>
                <a:ext cx="740960" cy="51194"/>
              </a:xfrm>
              <a:prstGeom prst="rect">
                <a:avLst/>
              </a:prstGeom>
            </p:spPr>
          </p:pic>
        </p:grpSp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27021" y="5557009"/>
              <a:ext cx="3242710" cy="140657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53276" y="7621126"/>
            <a:ext cx="740960" cy="51194"/>
            <a:chOff x="1053276" y="7621126"/>
            <a:chExt cx="740960" cy="5119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13500000">
              <a:off x="1053276" y="7621126"/>
              <a:ext cx="740960" cy="51194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05620" y="7461049"/>
            <a:ext cx="3891681" cy="1435319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46374" y="6786578"/>
            <a:ext cx="4943796" cy="67912"/>
            <a:chOff x="646374" y="6786578"/>
            <a:chExt cx="4943796" cy="67912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374" y="6786578"/>
              <a:ext cx="4943796" cy="6791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290788" y="6736412"/>
            <a:ext cx="3255020" cy="67912"/>
            <a:chOff x="4290788" y="6736412"/>
            <a:chExt cx="3255020" cy="6791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16200000">
              <a:off x="4290788" y="6736412"/>
              <a:ext cx="3255020" cy="6791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6246426" y="6786578"/>
            <a:ext cx="4943796" cy="67912"/>
            <a:chOff x="6246426" y="6786578"/>
            <a:chExt cx="4943796" cy="6791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46426" y="6786578"/>
              <a:ext cx="4943796" cy="6791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9858554" y="6745112"/>
            <a:ext cx="3255020" cy="67912"/>
            <a:chOff x="9858554" y="6745112"/>
            <a:chExt cx="3255020" cy="67912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-16200000">
              <a:off x="9858554" y="6745112"/>
              <a:ext cx="3255020" cy="6791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1951446" y="6790776"/>
            <a:ext cx="5599395" cy="76917"/>
            <a:chOff x="11951446" y="6790776"/>
            <a:chExt cx="5599395" cy="76917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951446" y="6790776"/>
              <a:ext cx="5599395" cy="76917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389718" y="7621126"/>
            <a:ext cx="740960" cy="51194"/>
            <a:chOff x="6389718" y="7621126"/>
            <a:chExt cx="740960" cy="51194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3500000">
              <a:off x="6389718" y="7621126"/>
              <a:ext cx="740960" cy="51194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657290" y="7486671"/>
            <a:ext cx="3770299" cy="1378213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1861035" y="7621126"/>
            <a:ext cx="740960" cy="51194"/>
            <a:chOff x="11861035" y="7621126"/>
            <a:chExt cx="740960" cy="51194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3500000">
              <a:off x="11861035" y="7621126"/>
              <a:ext cx="740960" cy="51194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303910" y="7456184"/>
            <a:ext cx="6242147" cy="14481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36811" y="297875"/>
            <a:ext cx="4239961" cy="1393463"/>
            <a:chOff x="336811" y="297875"/>
            <a:chExt cx="4239961" cy="1393463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727427" y="920544"/>
              <a:ext cx="972255" cy="67174"/>
              <a:chOff x="727427" y="920544"/>
              <a:chExt cx="972255" cy="67174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13500000">
                <a:off x="727427" y="920544"/>
                <a:ext cx="972255" cy="67174"/>
              </a:xfrm>
              <a:prstGeom prst="rect">
                <a:avLst/>
              </a:prstGeom>
            </p:spPr>
          </p:pic>
        </p:grpSp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05937" y="735028"/>
              <a:ext cx="5167444" cy="1406367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71290" y="-157522"/>
              <a:ext cx="2494055" cy="20740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471508" y="2070183"/>
            <a:ext cx="7505448" cy="6281560"/>
            <a:chOff x="5471508" y="2070183"/>
            <a:chExt cx="7505448" cy="628156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3434" y="3408095"/>
              <a:ext cx="8088638" cy="5320362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7646151" y="2070183"/>
              <a:ext cx="3156173" cy="646566"/>
              <a:chOff x="7646151" y="2070183"/>
              <a:chExt cx="3156173" cy="646566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7646151" y="2070183"/>
                <a:ext cx="3156173" cy="646566"/>
                <a:chOff x="7646151" y="2070183"/>
                <a:chExt cx="3156173" cy="64656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646151" y="2070183"/>
                  <a:ext cx="3156173" cy="64656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695121" y="1893753"/>
                <a:ext cx="3145303" cy="116012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531" y="489772"/>
            <a:ext cx="5459430" cy="1390059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5471505" y="2070183"/>
            <a:ext cx="7505448" cy="6281563"/>
            <a:chOff x="5471505" y="2070183"/>
            <a:chExt cx="7505448" cy="6281563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2479" y="3408098"/>
              <a:ext cx="8050543" cy="5320362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7646151" y="2070183"/>
              <a:ext cx="3156176" cy="646566"/>
              <a:chOff x="7646151" y="2070183"/>
              <a:chExt cx="3156176" cy="646566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7646151" y="2070183"/>
                <a:ext cx="3156173" cy="646566"/>
                <a:chOff x="7646151" y="2070183"/>
                <a:chExt cx="3156173" cy="646566"/>
              </a:xfrm>
            </p:grpSpPr>
            <p:pic>
              <p:nvPicPr>
                <p:cNvPr id="7" name="Object 6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7646151" y="2070183"/>
                  <a:ext cx="3156173" cy="646566"/>
                </a:xfrm>
                <a:prstGeom prst="rect">
                  <a:avLst/>
                </a:prstGeom>
              </p:spPr>
            </p:pic>
          </p:grpSp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695124" y="1893753"/>
                <a:ext cx="3145303" cy="116012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1449" y="701999"/>
            <a:ext cx="8824520" cy="8881716"/>
            <a:chOff x="631449" y="701999"/>
            <a:chExt cx="8824520" cy="888171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449" y="701999"/>
              <a:ext cx="8824520" cy="888171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545038" y="552602"/>
            <a:ext cx="6501526" cy="9243133"/>
            <a:chOff x="10545038" y="552602"/>
            <a:chExt cx="6501526" cy="924313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5038" y="552602"/>
              <a:ext cx="6501526" cy="9243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471505" y="2070183"/>
            <a:ext cx="7505448" cy="4907818"/>
            <a:chOff x="5471505" y="2070183"/>
            <a:chExt cx="7505448" cy="490781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7840" y="3408098"/>
              <a:ext cx="8124657" cy="3929934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7646151" y="2070183"/>
              <a:ext cx="3156176" cy="646566"/>
              <a:chOff x="7646151" y="2070183"/>
              <a:chExt cx="3156176" cy="646566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7646151" y="2070183"/>
                <a:ext cx="3156173" cy="646566"/>
                <a:chOff x="7646151" y="2070183"/>
                <a:chExt cx="3156173" cy="646566"/>
              </a:xfrm>
            </p:grpSpPr>
            <p:pic>
              <p:nvPicPr>
                <p:cNvPr id="6" name="Object 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646151" y="2070183"/>
                  <a:ext cx="3156173" cy="646566"/>
                </a:xfrm>
                <a:prstGeom prst="rect">
                  <a:avLst/>
                </a:prstGeom>
              </p:spPr>
            </p:pic>
          </p:grpSp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695124" y="1893753"/>
                <a:ext cx="3145303" cy="116012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411918" y="674267"/>
            <a:ext cx="5393920" cy="8937180"/>
            <a:chOff x="2411918" y="674267"/>
            <a:chExt cx="5393920" cy="893718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1918" y="674267"/>
              <a:ext cx="5393920" cy="893718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640272" y="674267"/>
            <a:ext cx="7339697" cy="8937180"/>
            <a:chOff x="9640272" y="674267"/>
            <a:chExt cx="7339697" cy="893718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0272" y="674267"/>
              <a:ext cx="7339697" cy="89371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1764" y="4554736"/>
            <a:ext cx="8189581" cy="253950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899666" y="3623863"/>
            <a:ext cx="4486382" cy="646566"/>
            <a:chOff x="6899666" y="3623863"/>
            <a:chExt cx="4486382" cy="646566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6899666" y="3623863"/>
              <a:ext cx="4455071" cy="646566"/>
              <a:chOff x="6899666" y="3623863"/>
              <a:chExt cx="4455071" cy="646566"/>
            </a:xfrm>
          </p:grpSpPr>
          <p:pic>
            <p:nvPicPr>
              <p:cNvPr id="5" name="Object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99666" y="3623863"/>
                <a:ext cx="4455071" cy="646566"/>
              </a:xfrm>
              <a:prstGeom prst="rect">
                <a:avLst/>
              </a:prstGeom>
            </p:spPr>
          </p:pic>
        </p:grpSp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9027" y="3447432"/>
              <a:ext cx="4338979" cy="11601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715278" y="401492"/>
            <a:ext cx="4855158" cy="9482731"/>
            <a:chOff x="6715278" y="401492"/>
            <a:chExt cx="4855158" cy="948273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5278" y="401492"/>
              <a:ext cx="4855158" cy="94827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906425" y="876135"/>
            <a:ext cx="10472864" cy="8533445"/>
            <a:chOff x="3906425" y="876135"/>
            <a:chExt cx="10472864" cy="853344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6425" y="876135"/>
              <a:ext cx="10472864" cy="8533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30813" y="1492013"/>
            <a:ext cx="15826259" cy="7310711"/>
            <a:chOff x="1230813" y="1492013"/>
            <a:chExt cx="15826259" cy="7310711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30813" y="1517009"/>
              <a:ext cx="4854458" cy="7276692"/>
              <a:chOff x="1230813" y="1517009"/>
              <a:chExt cx="4854458" cy="7276692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30813" y="1517009"/>
                <a:ext cx="4854458" cy="7276692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6990276" y="1492013"/>
              <a:ext cx="4854458" cy="7276692"/>
              <a:chOff x="6990276" y="1492013"/>
              <a:chExt cx="4854458" cy="7276692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990276" y="1492013"/>
                <a:ext cx="4854458" cy="7276692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2742787" y="1517009"/>
              <a:ext cx="4312114" cy="7276692"/>
              <a:chOff x="12742787" y="1517009"/>
              <a:chExt cx="4312114" cy="7276692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742787" y="1517009"/>
                <a:ext cx="4312114" cy="72766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8393" y="4554736"/>
            <a:ext cx="8220429" cy="253950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888454" y="3561241"/>
            <a:ext cx="4508806" cy="646566"/>
            <a:chOff x="6888454" y="3561241"/>
            <a:chExt cx="4508806" cy="646566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6888454" y="3561241"/>
              <a:ext cx="4446184" cy="646566"/>
              <a:chOff x="6888454" y="3561241"/>
              <a:chExt cx="4446184" cy="646566"/>
            </a:xfrm>
          </p:grpSpPr>
          <p:pic>
            <p:nvPicPr>
              <p:cNvPr id="5" name="Object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88454" y="3561241"/>
                <a:ext cx="4446184" cy="646566"/>
              </a:xfrm>
              <a:prstGeom prst="rect">
                <a:avLst/>
              </a:prstGeom>
            </p:spPr>
          </p:pic>
        </p:grpSp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3674" y="3384810"/>
              <a:ext cx="4311322" cy="11601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36811" y="297876"/>
            <a:ext cx="2833831" cy="933586"/>
            <a:chOff x="336811" y="297876"/>
            <a:chExt cx="2833831" cy="933586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597884" y="714044"/>
              <a:ext cx="649819" cy="44897"/>
              <a:chOff x="597884" y="714044"/>
              <a:chExt cx="649819" cy="44897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13500000">
                <a:off x="597884" y="714044"/>
                <a:ext cx="649819" cy="44897"/>
              </a:xfrm>
              <a:prstGeom prst="rect">
                <a:avLst/>
              </a:prstGeom>
            </p:spPr>
          </p:pic>
        </p:grpSp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203" y="583664"/>
              <a:ext cx="3166114" cy="955143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66579" y="-4562"/>
              <a:ext cx="1622093" cy="138590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136223" y="1886010"/>
            <a:ext cx="12013269" cy="6513693"/>
            <a:chOff x="3136223" y="1886010"/>
            <a:chExt cx="12013269" cy="6513693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9930444" y="2228275"/>
              <a:ext cx="5210304" cy="6171429"/>
              <a:chOff x="9930444" y="2228275"/>
              <a:chExt cx="5210304" cy="6171429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930444" y="2228275"/>
                <a:ext cx="5210304" cy="6171429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3136223" y="1886010"/>
              <a:ext cx="5709097" cy="6513693"/>
              <a:chOff x="3136223" y="1886010"/>
              <a:chExt cx="5709097" cy="6513693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934823" y="2741480"/>
                <a:ext cx="6183266" cy="5903590"/>
              </a:xfrm>
              <a:prstGeom prst="rect">
                <a:avLst/>
              </a:prstGeom>
            </p:spPr>
          </p:pic>
          <p:grpSp>
            <p:nvGrpSpPr>
              <p:cNvPr id="1006" name="그룹 1006"/>
              <p:cNvGrpSpPr/>
              <p:nvPr/>
            </p:nvGrpSpPr>
            <p:grpSpPr>
              <a:xfrm>
                <a:off x="3930375" y="1886010"/>
                <a:ext cx="4125299" cy="540756"/>
                <a:chOff x="3930375" y="1886010"/>
                <a:chExt cx="4125299" cy="540756"/>
              </a:xfrm>
            </p:grpSpPr>
            <p:grpSp>
              <p:nvGrpSpPr>
                <p:cNvPr id="1007" name="그룹 1007"/>
                <p:cNvGrpSpPr/>
                <p:nvPr/>
              </p:nvGrpSpPr>
              <p:grpSpPr>
                <a:xfrm>
                  <a:off x="3930375" y="1886010"/>
                  <a:ext cx="4125299" cy="540753"/>
                  <a:chOff x="3930375" y="1886010"/>
                  <a:chExt cx="4125299" cy="540753"/>
                </a:xfrm>
              </p:grpSpPr>
              <p:pic>
                <p:nvPicPr>
                  <p:cNvPr id="17" name="Object 16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3930375" y="1886010"/>
                    <a:ext cx="4125299" cy="54075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3957293" y="1758084"/>
                  <a:ext cx="4097919" cy="98049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776609" y="390825"/>
            <a:ext cx="6732497" cy="9504065"/>
            <a:chOff x="5776609" y="390825"/>
            <a:chExt cx="6732497" cy="950406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6609" y="390825"/>
              <a:ext cx="6732497" cy="95040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36811" y="297875"/>
            <a:ext cx="4239961" cy="1393463"/>
            <a:chOff x="336811" y="297875"/>
            <a:chExt cx="4239961" cy="1393463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727427" y="920544"/>
              <a:ext cx="972255" cy="67174"/>
              <a:chOff x="727427" y="920544"/>
              <a:chExt cx="972255" cy="67174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13500000">
                <a:off x="727427" y="920544"/>
                <a:ext cx="972255" cy="67174"/>
              </a:xfrm>
              <a:prstGeom prst="rect">
                <a:avLst/>
              </a:prstGeom>
            </p:spPr>
          </p:pic>
        </p:grpSp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15460" y="735027"/>
              <a:ext cx="5205539" cy="1406367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61880" y="-162369"/>
              <a:ext cx="2494396" cy="209810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471505" y="2070183"/>
            <a:ext cx="7505448" cy="4907818"/>
            <a:chOff x="5471505" y="2070183"/>
            <a:chExt cx="7505448" cy="490781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2945" y="3408098"/>
              <a:ext cx="8088715" cy="3929934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7646151" y="2070183"/>
              <a:ext cx="3156176" cy="646566"/>
              <a:chOff x="7646151" y="2070183"/>
              <a:chExt cx="3156176" cy="646566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7646151" y="2070183"/>
                <a:ext cx="3156173" cy="646566"/>
                <a:chOff x="7646151" y="2070183"/>
                <a:chExt cx="3156173" cy="64656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646151" y="2070183"/>
                  <a:ext cx="3156173" cy="64656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695124" y="1893753"/>
                <a:ext cx="3145303" cy="116012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73117" y="-914286"/>
            <a:ext cx="19592164" cy="11200000"/>
            <a:chOff x="-373117" y="-914286"/>
            <a:chExt cx="19592164" cy="1120000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73117" y="-914286"/>
              <a:ext cx="19592164" cy="1120000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186809" y="2809291"/>
            <a:ext cx="7909071" cy="3083780"/>
            <a:chOff x="5186809" y="2809291"/>
            <a:chExt cx="7909071" cy="308378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6809" y="2809291"/>
              <a:ext cx="7909071" cy="3083780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5093" y="6153209"/>
            <a:ext cx="8854704" cy="308564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545190" y="1923804"/>
            <a:ext cx="3195335" cy="540757"/>
            <a:chOff x="7545190" y="1923804"/>
            <a:chExt cx="3195335" cy="540757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7545190" y="1923804"/>
              <a:ext cx="3195335" cy="540753"/>
              <a:chOff x="7545190" y="1923804"/>
              <a:chExt cx="3195335" cy="540753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545190" y="1923804"/>
                <a:ext cx="3195335" cy="540753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78313" y="1804696"/>
              <a:ext cx="3396461" cy="972814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5531" y="489772"/>
            <a:ext cx="5459430" cy="13900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014039" y="652752"/>
            <a:ext cx="6257637" cy="8980211"/>
            <a:chOff x="6014039" y="652752"/>
            <a:chExt cx="6257637" cy="898021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0200" y="5969119"/>
              <a:ext cx="6653172" cy="3939420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7545190" y="652752"/>
              <a:ext cx="3195335" cy="540754"/>
              <a:chOff x="7545190" y="652752"/>
              <a:chExt cx="3195335" cy="540754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7545190" y="652752"/>
                <a:ext cx="3195335" cy="540753"/>
                <a:chOff x="7545190" y="652752"/>
                <a:chExt cx="3195335" cy="540753"/>
              </a:xfrm>
            </p:grpSpPr>
            <p:pic>
              <p:nvPicPr>
                <p:cNvPr id="6" name="Object 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545190" y="652752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478318" y="533641"/>
                <a:ext cx="3396461" cy="972814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7601737" y="1543360"/>
              <a:ext cx="3082241" cy="4109655"/>
              <a:chOff x="7601737" y="1543360"/>
              <a:chExt cx="3082241" cy="410965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601737" y="1543360"/>
                <a:ext cx="3082241" cy="410965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753727" y="2894969"/>
            <a:ext cx="6368846" cy="4122599"/>
            <a:chOff x="1753727" y="2894969"/>
            <a:chExt cx="6368846" cy="412259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3330" y="4008987"/>
              <a:ext cx="6780333" cy="3274752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3340482" y="2894969"/>
              <a:ext cx="3195335" cy="540756"/>
              <a:chOff x="3340482" y="2894969"/>
              <a:chExt cx="3195335" cy="540756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3340482" y="2894969"/>
                <a:ext cx="3195335" cy="540753"/>
                <a:chOff x="3340482" y="2894969"/>
                <a:chExt cx="3195335" cy="540753"/>
              </a:xfrm>
            </p:grpSpPr>
            <p:pic>
              <p:nvPicPr>
                <p:cNvPr id="6" name="Object 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340482" y="2894969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73610" y="2775860"/>
                <a:ext cx="3434547" cy="972814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83793" y="4780136"/>
            <a:ext cx="7603933" cy="85380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164311" y="2894969"/>
            <a:ext cx="2891472" cy="540758"/>
            <a:chOff x="12164311" y="2894969"/>
            <a:chExt cx="2891472" cy="54075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2257606" y="2894969"/>
              <a:ext cx="2698329" cy="540753"/>
              <a:chOff x="12257606" y="2894969"/>
              <a:chExt cx="2698329" cy="540753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257606" y="2894969"/>
                <a:ext cx="2698329" cy="540753"/>
              </a:xfrm>
              <a:prstGeom prst="rect">
                <a:avLst/>
              </a:prstGeom>
            </p:spPr>
          </p:pic>
        </p:grpSp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46332" y="2775862"/>
              <a:ext cx="3810090" cy="972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753724" y="2894969"/>
            <a:ext cx="6368846" cy="2720686"/>
            <a:chOff x="1753724" y="2894969"/>
            <a:chExt cx="6368846" cy="27206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3802" y="4536431"/>
              <a:ext cx="6799438" cy="1337990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3340482" y="2894969"/>
              <a:ext cx="3195335" cy="540754"/>
              <a:chOff x="3340482" y="2894969"/>
              <a:chExt cx="3195335" cy="540754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3340482" y="2894969"/>
                <a:ext cx="3195335" cy="540753"/>
                <a:chOff x="3340482" y="2894969"/>
                <a:chExt cx="3195335" cy="540753"/>
              </a:xfrm>
            </p:grpSpPr>
            <p:pic>
              <p:nvPicPr>
                <p:cNvPr id="6" name="Object 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340482" y="2894969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54563" y="2775858"/>
                <a:ext cx="3472652" cy="972814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72060" y="3131117"/>
            <a:ext cx="6855714" cy="629713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105727" y="2354215"/>
            <a:ext cx="3195335" cy="540754"/>
            <a:chOff x="12105727" y="2354215"/>
            <a:chExt cx="3195335" cy="540754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2105727" y="2354215"/>
              <a:ext cx="3195335" cy="540753"/>
              <a:chOff x="12105727" y="2354215"/>
              <a:chExt cx="3195335" cy="540753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105727" y="2354215"/>
                <a:ext cx="3195335" cy="540753"/>
              </a:xfrm>
              <a:prstGeom prst="rect">
                <a:avLst/>
              </a:prstGeom>
            </p:spPr>
          </p:pic>
        </p:grpSp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38880" y="2235104"/>
              <a:ext cx="3434557" cy="972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753724" y="2894969"/>
            <a:ext cx="6368846" cy="4650043"/>
            <a:chOff x="1753724" y="2894969"/>
            <a:chExt cx="6368846" cy="46500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6507" y="4536431"/>
              <a:ext cx="6836486" cy="3274752"/>
            </a:xfrm>
            <a:prstGeom prst="rect">
              <a:avLst/>
            </a:prstGeom>
          </p:spPr>
        </p:pic>
        <p:grpSp>
          <p:nvGrpSpPr>
            <p:cNvPr id="1002" name="그룹 1002"/>
            <p:cNvGrpSpPr/>
            <p:nvPr/>
          </p:nvGrpSpPr>
          <p:grpSpPr>
            <a:xfrm>
              <a:off x="3340482" y="2894969"/>
              <a:ext cx="3195335" cy="540754"/>
              <a:chOff x="3340482" y="2894969"/>
              <a:chExt cx="3195335" cy="540754"/>
            </a:xfrm>
          </p:grpSpPr>
          <p:grpSp>
            <p:nvGrpSpPr>
              <p:cNvPr id="1003" name="그룹 1003"/>
              <p:cNvGrpSpPr/>
              <p:nvPr/>
            </p:nvGrpSpPr>
            <p:grpSpPr>
              <a:xfrm>
                <a:off x="3340482" y="2894969"/>
                <a:ext cx="3195335" cy="540753"/>
                <a:chOff x="3340482" y="2894969"/>
                <a:chExt cx="3195335" cy="540753"/>
              </a:xfrm>
            </p:grpSpPr>
            <p:pic>
              <p:nvPicPr>
                <p:cNvPr id="6" name="Object 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340482" y="2894969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73611" y="2775858"/>
                <a:ext cx="3434557" cy="972814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924414" y="3641325"/>
            <a:ext cx="3778961" cy="6171429"/>
            <a:chOff x="9924414" y="3641325"/>
            <a:chExt cx="3778961" cy="617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24414" y="3641325"/>
              <a:ext cx="3778961" cy="617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843317" y="3641325"/>
            <a:ext cx="3766558" cy="2414674"/>
            <a:chOff x="13843317" y="3641325"/>
            <a:chExt cx="3766558" cy="241467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43317" y="3641325"/>
              <a:ext cx="3766558" cy="241467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283185" y="2330890"/>
            <a:ext cx="4840380" cy="564079"/>
            <a:chOff x="11283185" y="2330890"/>
            <a:chExt cx="4840380" cy="564079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11283185" y="2330890"/>
              <a:ext cx="4757692" cy="540753"/>
              <a:chOff x="11283185" y="2330890"/>
              <a:chExt cx="4757692" cy="540753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283185" y="2330890"/>
                <a:ext cx="4757692" cy="540753"/>
              </a:xfrm>
              <a:prstGeom prst="rect">
                <a:avLst/>
              </a:prstGeom>
            </p:spPr>
          </p:pic>
        </p:grpSp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09539" y="2220647"/>
              <a:ext cx="5704833" cy="978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564" y="4002755"/>
            <a:ext cx="6860009" cy="232506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3147104" y="2926280"/>
            <a:ext cx="3582092" cy="540753"/>
            <a:chOff x="3147104" y="2926280"/>
            <a:chExt cx="3582092" cy="540753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3533861" y="2926280"/>
              <a:ext cx="2650425" cy="540753"/>
              <a:chOff x="3533861" y="2926280"/>
              <a:chExt cx="2650425" cy="540753"/>
            </a:xfrm>
          </p:grpSpPr>
          <p:pic>
            <p:nvPicPr>
              <p:cNvPr id="5" name="Object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33861" y="2926280"/>
                <a:ext cx="2650425" cy="540753"/>
              </a:xfrm>
              <a:prstGeom prst="rect">
                <a:avLst/>
              </a:prstGeom>
            </p:spPr>
          </p:pic>
        </p:grpSp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5534" y="2737967"/>
              <a:ext cx="4825499" cy="100506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601074" y="5401638"/>
            <a:ext cx="7170254" cy="86688"/>
            <a:chOff x="5601074" y="5401638"/>
            <a:chExt cx="7170254" cy="8668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5601074" y="5401638"/>
              <a:ext cx="7170254" cy="86688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54164" y="4052936"/>
            <a:ext cx="6767600" cy="232506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125279" y="2926280"/>
            <a:ext cx="4742972" cy="540753"/>
            <a:chOff x="11125279" y="2926280"/>
            <a:chExt cx="4742972" cy="54075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25279" y="2926280"/>
              <a:ext cx="4742972" cy="54075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40758" y="2752424"/>
            <a:ext cx="5871890" cy="987442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0627" y="628291"/>
            <a:ext cx="5082890" cy="151328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1" y="4002755"/>
            <a:ext cx="6836638" cy="1841171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3015690" y="2926280"/>
            <a:ext cx="3713507" cy="540753"/>
            <a:chOff x="3015690" y="2926280"/>
            <a:chExt cx="3713507" cy="540753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5690" y="2926280"/>
              <a:ext cx="3713507" cy="540753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10" y="2769278"/>
            <a:ext cx="4347204" cy="100506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910272" y="5208141"/>
            <a:ext cx="10551859" cy="86688"/>
            <a:chOff x="3910272" y="5208141"/>
            <a:chExt cx="10551859" cy="86688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3910272" y="5208141"/>
              <a:ext cx="10551859" cy="8668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523019" y="2926280"/>
            <a:ext cx="6275488" cy="1724692"/>
            <a:chOff x="10523019" y="2926280"/>
            <a:chExt cx="6275488" cy="172469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79621" y="4052936"/>
              <a:ext cx="7729390" cy="873371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2346054" y="2926280"/>
              <a:ext cx="2629417" cy="540753"/>
              <a:chOff x="12346054" y="2926280"/>
              <a:chExt cx="2629417" cy="540753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346054" y="2926280"/>
                <a:ext cx="2629417" cy="540753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96901" y="2769278"/>
              <a:ext cx="7001376" cy="10050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601074" y="5401638"/>
            <a:ext cx="7170254" cy="86688"/>
            <a:chOff x="5601074" y="5401638"/>
            <a:chExt cx="7170254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5601074" y="5401638"/>
              <a:ext cx="7170254" cy="86688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84907" y="4052936"/>
            <a:ext cx="6817809" cy="184117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0991799" y="3230458"/>
            <a:ext cx="4978622" cy="540753"/>
            <a:chOff x="10991799" y="3230458"/>
            <a:chExt cx="4978622" cy="540753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1101388" y="3230458"/>
              <a:ext cx="4759443" cy="540753"/>
              <a:chOff x="11101388" y="3230458"/>
              <a:chExt cx="4759443" cy="54075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101388" y="3230458"/>
                <a:ext cx="4759443" cy="540753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2952" y="3056602"/>
              <a:ext cx="5909004" cy="98744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61587" y="628291"/>
            <a:ext cx="5120958" cy="151328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701610" y="3230458"/>
            <a:ext cx="6275488" cy="2214521"/>
            <a:chOff x="1701610" y="3230458"/>
            <a:chExt cx="6275488" cy="221452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2231" y="4359517"/>
              <a:ext cx="6897009" cy="1357305"/>
            </a:xfrm>
            <a:prstGeom prst="rect">
              <a:avLst/>
            </a:prstGeom>
          </p:spPr>
        </p:pic>
        <p:grpSp>
          <p:nvGrpSpPr>
            <p:cNvPr id="1005" name="그룹 1005"/>
            <p:cNvGrpSpPr/>
            <p:nvPr/>
          </p:nvGrpSpPr>
          <p:grpSpPr>
            <a:xfrm>
              <a:off x="3069734" y="3230458"/>
              <a:ext cx="3195335" cy="540755"/>
              <a:chOff x="3069734" y="3230458"/>
              <a:chExt cx="3195335" cy="540755"/>
            </a:xfrm>
          </p:grpSpPr>
          <p:grpSp>
            <p:nvGrpSpPr>
              <p:cNvPr id="1006" name="그룹 1006"/>
              <p:cNvGrpSpPr/>
              <p:nvPr/>
            </p:nvGrpSpPr>
            <p:grpSpPr>
              <a:xfrm>
                <a:off x="3069734" y="3230458"/>
                <a:ext cx="3195335" cy="540753"/>
                <a:chOff x="3069734" y="3230458"/>
                <a:chExt cx="3195335" cy="540753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3069734" y="3230458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002888" y="3111348"/>
                <a:ext cx="3434557" cy="97281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33997" y="-425517"/>
            <a:ext cx="20536038" cy="11014438"/>
            <a:chOff x="-1433997" y="-425517"/>
            <a:chExt cx="20536038" cy="110144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33997" y="-425517"/>
              <a:ext cx="20536038" cy="110144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5623" y="605685"/>
            <a:ext cx="7265673" cy="3951506"/>
            <a:chOff x="1665623" y="605685"/>
            <a:chExt cx="7265673" cy="39515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5623" y="605685"/>
              <a:ext cx="7265673" cy="395150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65623" y="5189504"/>
            <a:ext cx="7265673" cy="3890029"/>
            <a:chOff x="1665623" y="5189504"/>
            <a:chExt cx="7265673" cy="38900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623" y="5189504"/>
              <a:ext cx="7265673" cy="38900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671909" y="748254"/>
            <a:ext cx="8044654" cy="3666369"/>
            <a:chOff x="9671909" y="748254"/>
            <a:chExt cx="8044654" cy="366636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1909" y="748254"/>
              <a:ext cx="8044654" cy="366636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671909" y="5142857"/>
            <a:ext cx="8044654" cy="2527303"/>
            <a:chOff x="9671909" y="5142857"/>
            <a:chExt cx="8044654" cy="252730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1909" y="5142857"/>
              <a:ext cx="8044654" cy="252730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61248" y="309074"/>
            <a:ext cx="468600" cy="2295688"/>
            <a:chOff x="661248" y="309074"/>
            <a:chExt cx="468600" cy="229568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252297" y="1222618"/>
              <a:ext cx="2295688" cy="468600"/>
              <a:chOff x="-252297" y="1222618"/>
              <a:chExt cx="2295688" cy="468600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-252297" y="1222618"/>
                <a:ext cx="2295688" cy="468600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753" y="821981"/>
              <a:ext cx="879064" cy="1349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831994" y="5288547"/>
            <a:ext cx="10708415" cy="86688"/>
            <a:chOff x="3831994" y="5288547"/>
            <a:chExt cx="10708415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3831994" y="5288547"/>
              <a:ext cx="10708415" cy="86688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6421" y="4052936"/>
            <a:ext cx="6747000" cy="184117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156590" y="3230458"/>
            <a:ext cx="5222820" cy="540753"/>
            <a:chOff x="11156590" y="3230458"/>
            <a:chExt cx="5222820" cy="54075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6590" y="3230458"/>
              <a:ext cx="5222820" cy="540753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00998" y="3056601"/>
            <a:ext cx="5665004" cy="98744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701610" y="3230458"/>
            <a:ext cx="6275488" cy="2214521"/>
            <a:chOff x="1701610" y="3230458"/>
            <a:chExt cx="6275488" cy="221452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3183" y="4359517"/>
              <a:ext cx="6963457" cy="1357305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3069734" y="3230458"/>
              <a:ext cx="3195335" cy="540753"/>
              <a:chOff x="3069734" y="3230458"/>
              <a:chExt cx="3195335" cy="540753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3069734" y="3230458"/>
                <a:ext cx="3195335" cy="540753"/>
                <a:chOff x="3069734" y="3230458"/>
                <a:chExt cx="3195335" cy="540753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3069734" y="3230458"/>
                  <a:ext cx="3195335" cy="540753"/>
                </a:xfrm>
                <a:prstGeom prst="rect">
                  <a:avLst/>
                </a:prstGeom>
              </p:spPr>
            </p:pic>
          </p:grpSp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002687" y="3102563"/>
                <a:ext cx="3435138" cy="98744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720039" y="2096681"/>
            <a:ext cx="5832354" cy="3841947"/>
            <a:chOff x="8720039" y="2096681"/>
            <a:chExt cx="5832354" cy="384194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0039" y="2096681"/>
              <a:ext cx="5832354" cy="384194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20039" y="6282588"/>
            <a:ext cx="5832354" cy="3471639"/>
            <a:chOff x="8720039" y="6282588"/>
            <a:chExt cx="5832354" cy="347163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0039" y="6282588"/>
              <a:ext cx="5832354" cy="347163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7460" y="2234545"/>
            <a:ext cx="6713914" cy="647200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538918" y="1532604"/>
            <a:ext cx="2706773" cy="540753"/>
            <a:chOff x="3538918" y="1532604"/>
            <a:chExt cx="2706773" cy="540753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3538918" y="1532604"/>
              <a:ext cx="2706773" cy="540753"/>
              <a:chOff x="3538918" y="1532604"/>
              <a:chExt cx="2706773" cy="540753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538918" y="1532604"/>
                <a:ext cx="2706773" cy="540753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6489" y="1399036"/>
              <a:ext cx="3091423" cy="97871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8613" y="1163012"/>
            <a:ext cx="6401048" cy="918028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52662" y="3879552"/>
            <a:ext cx="7154562" cy="86720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65091" y="7391126"/>
            <a:ext cx="7666038" cy="87372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4081" y="2213756"/>
            <a:ext cx="16757552" cy="5858202"/>
            <a:chOff x="764081" y="2213756"/>
            <a:chExt cx="16757552" cy="5858202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764081" y="2213756"/>
              <a:ext cx="8425032" cy="5014900"/>
              <a:chOff x="764081" y="2213756"/>
              <a:chExt cx="8425032" cy="501490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64081" y="2213756"/>
                <a:ext cx="8425032" cy="501490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9645443" y="2213756"/>
              <a:ext cx="7870262" cy="5014900"/>
              <a:chOff x="9645443" y="2213756"/>
              <a:chExt cx="7870262" cy="5014900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645443" y="2213756"/>
                <a:ext cx="7870262" cy="5014900"/>
              </a:xfrm>
              <a:prstGeom prst="rect">
                <a:avLst/>
              </a:prstGeom>
            </p:spPr>
          </p:pic>
        </p:grpSp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278" y="7468000"/>
              <a:ext cx="7551695" cy="873724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3411" y="7444676"/>
              <a:ext cx="7685086" cy="873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942504" y="5044007"/>
            <a:ext cx="10487395" cy="86688"/>
            <a:chOff x="3942504" y="5044007"/>
            <a:chExt cx="10487395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3942504" y="5044007"/>
              <a:ext cx="10487395" cy="86688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12326" y="4052936"/>
            <a:ext cx="6971571" cy="184117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656620" y="3230458"/>
            <a:ext cx="4204211" cy="540753"/>
            <a:chOff x="11656620" y="3230458"/>
            <a:chExt cx="4204211" cy="54075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56620" y="3230458"/>
              <a:ext cx="4204211" cy="540753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09082" y="3056602"/>
            <a:ext cx="6144804" cy="98744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1907" y="4359517"/>
            <a:ext cx="6795219" cy="18412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701610" y="3230458"/>
            <a:ext cx="5915720" cy="549281"/>
            <a:chOff x="1701610" y="3230458"/>
            <a:chExt cx="5915720" cy="549281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701610" y="3230458"/>
              <a:ext cx="5915720" cy="549281"/>
              <a:chOff x="1701610" y="3230458"/>
              <a:chExt cx="5915720" cy="549281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01610" y="3230458"/>
                <a:ext cx="5915720" cy="549281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7842" y="3056592"/>
              <a:ext cx="6178595" cy="9874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14315" y="1974155"/>
            <a:ext cx="15457083" cy="6337404"/>
            <a:chOff x="1414315" y="1974155"/>
            <a:chExt cx="15457083" cy="633740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4315" y="1974155"/>
              <a:ext cx="15457083" cy="633740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767" y="640567"/>
            <a:ext cx="5384635" cy="149648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46497" y="1520924"/>
            <a:ext cx="7704190" cy="8333579"/>
            <a:chOff x="746497" y="1520924"/>
            <a:chExt cx="7704190" cy="833357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6497" y="1520924"/>
              <a:ext cx="7704190" cy="833357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847855" y="3208385"/>
            <a:ext cx="7664582" cy="3694077"/>
            <a:chOff x="9847855" y="3208385"/>
            <a:chExt cx="7664582" cy="369407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7855" y="3208385"/>
              <a:ext cx="7664582" cy="369407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41207" y="414719"/>
            <a:ext cx="2945651" cy="930288"/>
            <a:chOff x="541207" y="414719"/>
            <a:chExt cx="2945651" cy="930288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792934" y="815991"/>
              <a:ext cx="626559" cy="43290"/>
              <a:chOff x="792934" y="815991"/>
              <a:chExt cx="626559" cy="4329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13500000">
                <a:off x="792934" y="815991"/>
                <a:ext cx="626559" cy="43290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203" y="741550"/>
              <a:ext cx="3052187" cy="860939"/>
            </a:xfrm>
            <a:prstGeom prst="rect">
              <a:avLst/>
            </a:prstGeom>
          </p:spPr>
        </p:pic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256" y="132892"/>
              <a:ext cx="1634061" cy="13192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030868" y="430130"/>
            <a:ext cx="5039894" cy="6359430"/>
            <a:chOff x="11030868" y="430130"/>
            <a:chExt cx="5039894" cy="635943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0868" y="430130"/>
              <a:ext cx="5039894" cy="635943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33541" y="2133153"/>
            <a:ext cx="8480174" cy="6074309"/>
            <a:chOff x="433541" y="2133153"/>
            <a:chExt cx="8480174" cy="607430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541" y="2133153"/>
              <a:ext cx="8480174" cy="607430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476763" y="7089078"/>
            <a:ext cx="6148105" cy="2823458"/>
            <a:chOff x="10476763" y="7089078"/>
            <a:chExt cx="6148105" cy="282345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6763" y="7089078"/>
              <a:ext cx="6148105" cy="28234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856755" y="5200339"/>
            <a:ext cx="10658892" cy="86688"/>
            <a:chOff x="3856755" y="5200339"/>
            <a:chExt cx="10658892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3856755" y="5200339"/>
              <a:ext cx="10658892" cy="866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847855" y="3470791"/>
            <a:ext cx="7664582" cy="3169265"/>
            <a:chOff x="9847855" y="3470791"/>
            <a:chExt cx="7664582" cy="316926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7855" y="3470791"/>
              <a:ext cx="7664582" cy="316926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41207" y="4672911"/>
            <a:ext cx="8333579" cy="765026"/>
            <a:chOff x="541207" y="4672911"/>
            <a:chExt cx="8333579" cy="76502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207" y="4672911"/>
              <a:ext cx="8333579" cy="7650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6266" y="3204280"/>
            <a:ext cx="18083312" cy="551430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3938904" y="2836878"/>
            <a:ext cx="10407907" cy="1193041"/>
            <a:chOff x="3938904" y="2836878"/>
            <a:chExt cx="10407907" cy="1193041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8904" y="2836878"/>
              <a:ext cx="10407907" cy="1193041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871" y="2528207"/>
            <a:ext cx="16572855" cy="215003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8185601" y="2019048"/>
            <a:ext cx="1914512" cy="685395"/>
            <a:chOff x="8185601" y="2019048"/>
            <a:chExt cx="1914512" cy="68539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8185601" y="2019048"/>
              <a:ext cx="1914512" cy="6853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33997" y="-425517"/>
            <a:ext cx="20536038" cy="11014438"/>
            <a:chOff x="-1433997" y="-425517"/>
            <a:chExt cx="20536038" cy="110144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33997" y="-425517"/>
              <a:ext cx="20536038" cy="110144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88947" y="2051515"/>
            <a:ext cx="7265673" cy="2272675"/>
            <a:chOff x="1688947" y="2051515"/>
            <a:chExt cx="7265673" cy="227267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947" y="2051515"/>
              <a:ext cx="7265673" cy="227267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68349" y="6406509"/>
            <a:ext cx="7265673" cy="2238241"/>
            <a:chOff x="1568349" y="6406509"/>
            <a:chExt cx="7265673" cy="223824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349" y="6406509"/>
              <a:ext cx="7265673" cy="223824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671909" y="945536"/>
            <a:ext cx="8044654" cy="4136166"/>
            <a:chOff x="9671909" y="945536"/>
            <a:chExt cx="8044654" cy="413616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1909" y="945536"/>
              <a:ext cx="8044654" cy="413616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671909" y="5950850"/>
            <a:ext cx="8044654" cy="3149558"/>
            <a:chOff x="9671909" y="5950850"/>
            <a:chExt cx="8044654" cy="314955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1909" y="5950850"/>
              <a:ext cx="8044654" cy="314955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61248" y="309074"/>
            <a:ext cx="468600" cy="2295688"/>
            <a:chOff x="661248" y="309074"/>
            <a:chExt cx="468600" cy="229568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252297" y="1222618"/>
              <a:ext cx="2295688" cy="468600"/>
              <a:chOff x="-252297" y="1222618"/>
              <a:chExt cx="2295688" cy="468600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-252297" y="1222618"/>
                <a:ext cx="2295688" cy="468600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753" y="821981"/>
              <a:ext cx="879064" cy="1349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33997" y="-425517"/>
            <a:ext cx="20536038" cy="11014438"/>
            <a:chOff x="-1433997" y="-425517"/>
            <a:chExt cx="20536038" cy="110144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33997" y="-425517"/>
              <a:ext cx="20536038" cy="110144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88947" y="1770647"/>
            <a:ext cx="7265673" cy="2834411"/>
            <a:chOff x="1688947" y="1770647"/>
            <a:chExt cx="7265673" cy="283441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8947" y="1770647"/>
              <a:ext cx="7265673" cy="283441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68349" y="5499046"/>
            <a:ext cx="7265673" cy="4053165"/>
            <a:chOff x="1568349" y="5499046"/>
            <a:chExt cx="7265673" cy="405316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349" y="5499046"/>
              <a:ext cx="7265673" cy="405316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601938" y="3471262"/>
            <a:ext cx="8044654" cy="4055569"/>
            <a:chOff x="9601938" y="3471262"/>
            <a:chExt cx="8044654" cy="405556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1938" y="3471262"/>
              <a:ext cx="8044654" cy="405556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61248" y="309074"/>
            <a:ext cx="468600" cy="2295688"/>
            <a:chOff x="661248" y="309074"/>
            <a:chExt cx="468600" cy="229568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-252297" y="1222618"/>
              <a:ext cx="2295688" cy="468600"/>
              <a:chOff x="-252297" y="1222618"/>
              <a:chExt cx="2295688" cy="468600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252297" y="1222618"/>
                <a:ext cx="2295688" cy="468600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753" y="821981"/>
              <a:ext cx="879064" cy="1349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33997" y="5142857"/>
            <a:ext cx="20536038" cy="5446064"/>
            <a:chOff x="-1433997" y="5142857"/>
            <a:chExt cx="20536038" cy="544606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33997" y="5142857"/>
              <a:ext cx="20536038" cy="544606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300688" y="5739038"/>
            <a:ext cx="3066667" cy="615925"/>
            <a:chOff x="7300688" y="5739038"/>
            <a:chExt cx="3066667" cy="615925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7300688" y="5739038"/>
              <a:ext cx="3066667" cy="615925"/>
              <a:chOff x="7300688" y="5739038"/>
              <a:chExt cx="3066667" cy="61592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300688" y="5739038"/>
                <a:ext cx="3066667" cy="615925"/>
              </a:xfrm>
              <a:prstGeom prst="rect">
                <a:avLst/>
              </a:prstGeom>
            </p:spPr>
          </p:pic>
        </p:grpSp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9670" y="5580199"/>
              <a:ext cx="3231383" cy="109124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12662" y="6452264"/>
            <a:ext cx="19272646" cy="360438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25804" y="2116958"/>
            <a:ext cx="17034107" cy="1863015"/>
            <a:chOff x="625804" y="2116958"/>
            <a:chExt cx="17034107" cy="186301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804" y="2116958"/>
              <a:ext cx="17034107" cy="186301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5844" y="622268"/>
            <a:ext cx="5203779" cy="12001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142857" y="-425517"/>
            <a:ext cx="9329446" cy="10711231"/>
            <a:chOff x="9142857" y="-425517"/>
            <a:chExt cx="9329446" cy="1071123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2857" y="-425517"/>
              <a:ext cx="9329446" cy="1071123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88818" y="1949679"/>
            <a:ext cx="5546571" cy="6171429"/>
            <a:chOff x="1588818" y="1949679"/>
            <a:chExt cx="5546571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8818" y="1949679"/>
              <a:ext cx="5546571" cy="617142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1562" y="3059791"/>
            <a:ext cx="8640362" cy="616712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422557" y="1949679"/>
            <a:ext cx="6770046" cy="500160"/>
            <a:chOff x="10422557" y="1949679"/>
            <a:chExt cx="6770046" cy="500160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0422557" y="1949679"/>
              <a:ext cx="6723869" cy="500160"/>
              <a:chOff x="10422557" y="1949679"/>
              <a:chExt cx="6723869" cy="500160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422557" y="1949679"/>
                <a:ext cx="6723869" cy="500160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09541" y="1852989"/>
              <a:ext cx="7974798" cy="855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8A2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250493" y="5099513"/>
            <a:ext cx="3871416" cy="86688"/>
            <a:chOff x="7250493" y="5099513"/>
            <a:chExt cx="3871416" cy="8668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7250493" y="5099513"/>
              <a:ext cx="3871416" cy="866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13377" y="3879447"/>
            <a:ext cx="8287338" cy="2941301"/>
            <a:chOff x="613377" y="3879447"/>
            <a:chExt cx="8287338" cy="294130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2015783" y="3879447"/>
              <a:ext cx="5482524" cy="622104"/>
              <a:chOff x="2015783" y="3879447"/>
              <a:chExt cx="5482524" cy="622104"/>
            </a:xfrm>
          </p:grpSpPr>
          <p:grpSp>
            <p:nvGrpSpPr>
              <p:cNvPr id="1004" name="그룹 1004"/>
              <p:cNvGrpSpPr/>
              <p:nvPr/>
            </p:nvGrpSpPr>
            <p:grpSpPr>
              <a:xfrm>
                <a:off x="2015783" y="3879447"/>
                <a:ext cx="5482524" cy="622104"/>
                <a:chOff x="2015783" y="3879447"/>
                <a:chExt cx="5482524" cy="622104"/>
              </a:xfrm>
            </p:grpSpPr>
            <p:pic>
              <p:nvPicPr>
                <p:cNvPr id="8" name="Object 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015783" y="3879447"/>
                  <a:ext cx="5482524" cy="622104"/>
                </a:xfrm>
                <a:prstGeom prst="rect">
                  <a:avLst/>
                </a:prstGeom>
              </p:spPr>
            </p:pic>
          </p:grpSp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1948" y="3758734"/>
                <a:ext cx="5542497" cy="108865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81" y="4956527"/>
              <a:ext cx="8799667" cy="215687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381856" y="3879447"/>
            <a:ext cx="3157109" cy="615925"/>
            <a:chOff x="12381856" y="3879447"/>
            <a:chExt cx="3157109" cy="615925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2381856" y="3879447"/>
              <a:ext cx="3012324" cy="615925"/>
              <a:chOff x="12381856" y="3879447"/>
              <a:chExt cx="3012324" cy="6159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381856" y="3879447"/>
                <a:ext cx="3012324" cy="615925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68394" y="3669708"/>
              <a:ext cx="4718497" cy="1141326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08918" y="4940727"/>
            <a:ext cx="9251886" cy="159036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0" y="7221817"/>
            <a:ext cx="18332362" cy="3063897"/>
            <a:chOff x="0" y="7221817"/>
            <a:chExt cx="18332362" cy="306389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221817"/>
              <a:ext cx="18332362" cy="306389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264734" y="572878"/>
            <a:ext cx="3756246" cy="1234490"/>
            <a:chOff x="7264734" y="572878"/>
            <a:chExt cx="3756246" cy="1234490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7610784" y="1124510"/>
              <a:ext cx="861335" cy="59511"/>
              <a:chOff x="7610784" y="1124510"/>
              <a:chExt cx="861335" cy="59511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3500000">
                <a:off x="7610784" y="1124510"/>
                <a:ext cx="861335" cy="59511"/>
              </a:xfrm>
              <a:prstGeom prst="rect">
                <a:avLst/>
              </a:prstGeom>
            </p:spPr>
          </p:pic>
        </p:grpSp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1435" y="973231"/>
              <a:ext cx="4097542" cy="1231876"/>
            </a:xfrm>
            <a:prstGeom prst="rect">
              <a:avLst/>
            </a:prstGeom>
          </p:spPr>
        </p:pic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9496" y="169964"/>
              <a:ext cx="2165152" cy="1836275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75357" y="7200557"/>
            <a:ext cx="13018115" cy="33933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2023-12-04T00:22:16Z</dcterms:created>
  <dcterms:modified xsi:type="dcterms:W3CDTF">2023-12-04T00:22:16Z</dcterms:modified>
</cp:coreProperties>
</file>