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81" r:id="rId5"/>
    <p:sldId id="282" r:id="rId6"/>
    <p:sldId id="283" r:id="rId7"/>
    <p:sldId id="284" r:id="rId8"/>
    <p:sldId id="285" r:id="rId9"/>
    <p:sldId id="286" r:id="rId10"/>
    <p:sldId id="287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93" r:id="rId21"/>
    <p:sldId id="270" r:id="rId22"/>
    <p:sldId id="272" r:id="rId23"/>
    <p:sldId id="273" r:id="rId24"/>
    <p:sldId id="274" r:id="rId25"/>
    <p:sldId id="275" r:id="rId26"/>
    <p:sldId id="276" r:id="rId27"/>
    <p:sldId id="294" r:id="rId28"/>
    <p:sldId id="292" r:id="rId29"/>
    <p:sldId id="279" r:id="rId30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4C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5" d="100"/>
          <a:sy n="55" d="100"/>
        </p:scale>
        <p:origin x="658" y="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29.png"/><Relationship Id="rId7" Type="http://schemas.openxmlformats.org/officeDocument/2006/relationships/image" Target="../media/image6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13" Type="http://schemas.openxmlformats.org/officeDocument/2006/relationships/image" Target="../media/image79.png"/><Relationship Id="rId3" Type="http://schemas.openxmlformats.org/officeDocument/2006/relationships/image" Target="../media/image29.png"/><Relationship Id="rId7" Type="http://schemas.openxmlformats.org/officeDocument/2006/relationships/image" Target="../media/image73.png"/><Relationship Id="rId12" Type="http://schemas.openxmlformats.org/officeDocument/2006/relationships/image" Target="../media/image78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77.png"/><Relationship Id="rId5" Type="http://schemas.openxmlformats.org/officeDocument/2006/relationships/image" Target="../media/image72.png"/><Relationship Id="rId10" Type="http://schemas.openxmlformats.org/officeDocument/2006/relationships/image" Target="../media/image76.png"/><Relationship Id="rId4" Type="http://schemas.openxmlformats.org/officeDocument/2006/relationships/image" Target="../media/image71.png"/><Relationship Id="rId9" Type="http://schemas.openxmlformats.org/officeDocument/2006/relationships/image" Target="../media/image75.png"/><Relationship Id="rId14" Type="http://schemas.openxmlformats.org/officeDocument/2006/relationships/image" Target="../media/image8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13" Type="http://schemas.openxmlformats.org/officeDocument/2006/relationships/image" Target="../media/image87.png"/><Relationship Id="rId3" Type="http://schemas.openxmlformats.org/officeDocument/2006/relationships/image" Target="../media/image29.png"/><Relationship Id="rId7" Type="http://schemas.openxmlformats.org/officeDocument/2006/relationships/image" Target="../media/image81.png"/><Relationship Id="rId12" Type="http://schemas.openxmlformats.org/officeDocument/2006/relationships/image" Target="../media/image86.png"/><Relationship Id="rId2" Type="http://schemas.openxmlformats.org/officeDocument/2006/relationships/image" Target="../media/image28.png"/><Relationship Id="rId16" Type="http://schemas.openxmlformats.org/officeDocument/2006/relationships/image" Target="../media/image9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png"/><Relationship Id="rId11" Type="http://schemas.openxmlformats.org/officeDocument/2006/relationships/image" Target="../media/image85.png"/><Relationship Id="rId5" Type="http://schemas.openxmlformats.org/officeDocument/2006/relationships/image" Target="../media/image73.png"/><Relationship Id="rId15" Type="http://schemas.openxmlformats.org/officeDocument/2006/relationships/image" Target="../media/image89.png"/><Relationship Id="rId10" Type="http://schemas.openxmlformats.org/officeDocument/2006/relationships/image" Target="../media/image84.png"/><Relationship Id="rId4" Type="http://schemas.openxmlformats.org/officeDocument/2006/relationships/image" Target="../media/image30.png"/><Relationship Id="rId9" Type="http://schemas.openxmlformats.org/officeDocument/2006/relationships/image" Target="../media/image83.png"/><Relationship Id="rId14" Type="http://schemas.openxmlformats.org/officeDocument/2006/relationships/image" Target="../media/image8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13" Type="http://schemas.openxmlformats.org/officeDocument/2006/relationships/image" Target="../media/image87.png"/><Relationship Id="rId3" Type="http://schemas.openxmlformats.org/officeDocument/2006/relationships/image" Target="../media/image29.png"/><Relationship Id="rId7" Type="http://schemas.openxmlformats.org/officeDocument/2006/relationships/image" Target="../media/image81.png"/><Relationship Id="rId12" Type="http://schemas.openxmlformats.org/officeDocument/2006/relationships/image" Target="../media/image9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png"/><Relationship Id="rId11" Type="http://schemas.openxmlformats.org/officeDocument/2006/relationships/image" Target="../media/image92.png"/><Relationship Id="rId5" Type="http://schemas.openxmlformats.org/officeDocument/2006/relationships/image" Target="../media/image73.png"/><Relationship Id="rId10" Type="http://schemas.openxmlformats.org/officeDocument/2006/relationships/image" Target="../media/image84.png"/><Relationship Id="rId4" Type="http://schemas.openxmlformats.org/officeDocument/2006/relationships/image" Target="../media/image30.png"/><Relationship Id="rId9" Type="http://schemas.openxmlformats.org/officeDocument/2006/relationships/image" Target="../media/image91.png"/><Relationship Id="rId14" Type="http://schemas.openxmlformats.org/officeDocument/2006/relationships/image" Target="../media/image9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13" Type="http://schemas.openxmlformats.org/officeDocument/2006/relationships/image" Target="../media/image98.png"/><Relationship Id="rId3" Type="http://schemas.openxmlformats.org/officeDocument/2006/relationships/image" Target="../media/image29.png"/><Relationship Id="rId7" Type="http://schemas.openxmlformats.org/officeDocument/2006/relationships/image" Target="../media/image81.png"/><Relationship Id="rId12" Type="http://schemas.openxmlformats.org/officeDocument/2006/relationships/image" Target="../media/image9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png"/><Relationship Id="rId11" Type="http://schemas.openxmlformats.org/officeDocument/2006/relationships/image" Target="../media/image96.png"/><Relationship Id="rId5" Type="http://schemas.openxmlformats.org/officeDocument/2006/relationships/image" Target="../media/image73.png"/><Relationship Id="rId15" Type="http://schemas.openxmlformats.org/officeDocument/2006/relationships/image" Target="../media/image100.png"/><Relationship Id="rId10" Type="http://schemas.openxmlformats.org/officeDocument/2006/relationships/image" Target="../media/image84.png"/><Relationship Id="rId4" Type="http://schemas.openxmlformats.org/officeDocument/2006/relationships/image" Target="../media/image30.png"/><Relationship Id="rId9" Type="http://schemas.openxmlformats.org/officeDocument/2006/relationships/image" Target="../media/image95.png"/><Relationship Id="rId14" Type="http://schemas.openxmlformats.org/officeDocument/2006/relationships/image" Target="../media/image9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13" Type="http://schemas.openxmlformats.org/officeDocument/2006/relationships/image" Target="../media/image104.png"/><Relationship Id="rId3" Type="http://schemas.openxmlformats.org/officeDocument/2006/relationships/image" Target="../media/image29.png"/><Relationship Id="rId7" Type="http://schemas.openxmlformats.org/officeDocument/2006/relationships/image" Target="../media/image81.png"/><Relationship Id="rId12" Type="http://schemas.openxmlformats.org/officeDocument/2006/relationships/image" Target="../media/image10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png"/><Relationship Id="rId11" Type="http://schemas.openxmlformats.org/officeDocument/2006/relationships/image" Target="../media/image102.png"/><Relationship Id="rId5" Type="http://schemas.openxmlformats.org/officeDocument/2006/relationships/image" Target="../media/image73.png"/><Relationship Id="rId10" Type="http://schemas.openxmlformats.org/officeDocument/2006/relationships/image" Target="../media/image84.png"/><Relationship Id="rId4" Type="http://schemas.openxmlformats.org/officeDocument/2006/relationships/image" Target="../media/image30.png"/><Relationship Id="rId9" Type="http://schemas.openxmlformats.org/officeDocument/2006/relationships/image" Target="../media/image10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13" Type="http://schemas.openxmlformats.org/officeDocument/2006/relationships/image" Target="../media/image104.png"/><Relationship Id="rId3" Type="http://schemas.openxmlformats.org/officeDocument/2006/relationships/image" Target="../media/image29.png"/><Relationship Id="rId7" Type="http://schemas.openxmlformats.org/officeDocument/2006/relationships/image" Target="../media/image81.png"/><Relationship Id="rId12" Type="http://schemas.openxmlformats.org/officeDocument/2006/relationships/image" Target="../media/image10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png"/><Relationship Id="rId11" Type="http://schemas.openxmlformats.org/officeDocument/2006/relationships/image" Target="../media/image106.png"/><Relationship Id="rId5" Type="http://schemas.openxmlformats.org/officeDocument/2006/relationships/image" Target="../media/image73.png"/><Relationship Id="rId10" Type="http://schemas.openxmlformats.org/officeDocument/2006/relationships/image" Target="../media/image84.png"/><Relationship Id="rId4" Type="http://schemas.openxmlformats.org/officeDocument/2006/relationships/image" Target="../media/image30.png"/><Relationship Id="rId9" Type="http://schemas.openxmlformats.org/officeDocument/2006/relationships/image" Target="../media/image10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13" Type="http://schemas.openxmlformats.org/officeDocument/2006/relationships/image" Target="../media/image103.png"/><Relationship Id="rId3" Type="http://schemas.openxmlformats.org/officeDocument/2006/relationships/image" Target="../media/image29.png"/><Relationship Id="rId7" Type="http://schemas.openxmlformats.org/officeDocument/2006/relationships/image" Target="../media/image81.png"/><Relationship Id="rId12" Type="http://schemas.openxmlformats.org/officeDocument/2006/relationships/image" Target="../media/image10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png"/><Relationship Id="rId11" Type="http://schemas.openxmlformats.org/officeDocument/2006/relationships/image" Target="../media/image108.png"/><Relationship Id="rId5" Type="http://schemas.openxmlformats.org/officeDocument/2006/relationships/image" Target="../media/image73.png"/><Relationship Id="rId10" Type="http://schemas.openxmlformats.org/officeDocument/2006/relationships/image" Target="../media/image84.png"/><Relationship Id="rId4" Type="http://schemas.openxmlformats.org/officeDocument/2006/relationships/image" Target="../media/image30.png"/><Relationship Id="rId9" Type="http://schemas.openxmlformats.org/officeDocument/2006/relationships/image" Target="../media/image10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13" Type="http://schemas.openxmlformats.org/officeDocument/2006/relationships/image" Target="../media/image112.png"/><Relationship Id="rId3" Type="http://schemas.openxmlformats.org/officeDocument/2006/relationships/image" Target="../media/image29.png"/><Relationship Id="rId7" Type="http://schemas.openxmlformats.org/officeDocument/2006/relationships/image" Target="../media/image81.png"/><Relationship Id="rId12" Type="http://schemas.openxmlformats.org/officeDocument/2006/relationships/image" Target="../media/image11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png"/><Relationship Id="rId11" Type="http://schemas.openxmlformats.org/officeDocument/2006/relationships/image" Target="../media/image103.png"/><Relationship Id="rId5" Type="http://schemas.openxmlformats.org/officeDocument/2006/relationships/image" Target="../media/image73.png"/><Relationship Id="rId10" Type="http://schemas.openxmlformats.org/officeDocument/2006/relationships/image" Target="../media/image84.png"/><Relationship Id="rId4" Type="http://schemas.openxmlformats.org/officeDocument/2006/relationships/image" Target="../media/image30.png"/><Relationship Id="rId9" Type="http://schemas.openxmlformats.org/officeDocument/2006/relationships/image" Target="../media/image11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png"/><Relationship Id="rId13" Type="http://schemas.openxmlformats.org/officeDocument/2006/relationships/image" Target="../media/image30.png"/><Relationship Id="rId18" Type="http://schemas.openxmlformats.org/officeDocument/2006/relationships/image" Target="../media/image122.png"/><Relationship Id="rId3" Type="http://schemas.openxmlformats.org/officeDocument/2006/relationships/image" Target="../media/image29.png"/><Relationship Id="rId21" Type="http://schemas.openxmlformats.org/officeDocument/2006/relationships/image" Target="../media/image125.png"/><Relationship Id="rId7" Type="http://schemas.openxmlformats.org/officeDocument/2006/relationships/image" Target="../media/image116.png"/><Relationship Id="rId12" Type="http://schemas.openxmlformats.org/officeDocument/2006/relationships/image" Target="../media/image103.png"/><Relationship Id="rId17" Type="http://schemas.openxmlformats.org/officeDocument/2006/relationships/image" Target="../media/image121.png"/><Relationship Id="rId2" Type="http://schemas.openxmlformats.org/officeDocument/2006/relationships/image" Target="../media/image28.png"/><Relationship Id="rId16" Type="http://schemas.openxmlformats.org/officeDocument/2006/relationships/image" Target="../media/image81.png"/><Relationship Id="rId20" Type="http://schemas.openxmlformats.org/officeDocument/2006/relationships/image" Target="../media/image1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5.png"/><Relationship Id="rId11" Type="http://schemas.openxmlformats.org/officeDocument/2006/relationships/image" Target="../media/image120.png"/><Relationship Id="rId5" Type="http://schemas.openxmlformats.org/officeDocument/2006/relationships/image" Target="../media/image114.png"/><Relationship Id="rId15" Type="http://schemas.openxmlformats.org/officeDocument/2006/relationships/image" Target="../media/image74.png"/><Relationship Id="rId10" Type="http://schemas.openxmlformats.org/officeDocument/2006/relationships/image" Target="../media/image119.png"/><Relationship Id="rId19" Type="http://schemas.openxmlformats.org/officeDocument/2006/relationships/image" Target="../media/image123.png"/><Relationship Id="rId4" Type="http://schemas.openxmlformats.org/officeDocument/2006/relationships/image" Target="../media/image113.png"/><Relationship Id="rId9" Type="http://schemas.openxmlformats.org/officeDocument/2006/relationships/image" Target="../media/image118.png"/><Relationship Id="rId14" Type="http://schemas.openxmlformats.org/officeDocument/2006/relationships/image" Target="../media/image7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" Type="http://schemas.openxmlformats.org/officeDocument/2006/relationships/image" Target="../media/image10.png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19" Type="http://schemas.openxmlformats.org/officeDocument/2006/relationships/image" Target="../media/image27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png"/><Relationship Id="rId3" Type="http://schemas.openxmlformats.org/officeDocument/2006/relationships/image" Target="../media/image29.png"/><Relationship Id="rId7" Type="http://schemas.openxmlformats.org/officeDocument/2006/relationships/image" Target="../media/image128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131.png"/><Relationship Id="rId5" Type="http://schemas.openxmlformats.org/officeDocument/2006/relationships/image" Target="../media/image127.png"/><Relationship Id="rId10" Type="http://schemas.openxmlformats.org/officeDocument/2006/relationships/image" Target="../media/image130.png"/><Relationship Id="rId4" Type="http://schemas.openxmlformats.org/officeDocument/2006/relationships/image" Target="../media/image126.png"/><Relationship Id="rId9" Type="http://schemas.openxmlformats.org/officeDocument/2006/relationships/hyperlink" Target="https://youtu.be/OX8UYkFBQKw?feature=shared" TargetMode="Externa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4.png"/><Relationship Id="rId13" Type="http://schemas.openxmlformats.org/officeDocument/2006/relationships/image" Target="../media/image138.png"/><Relationship Id="rId3" Type="http://schemas.openxmlformats.org/officeDocument/2006/relationships/image" Target="../media/image29.png"/><Relationship Id="rId7" Type="http://schemas.openxmlformats.org/officeDocument/2006/relationships/image" Target="../media/image133.png"/><Relationship Id="rId12" Type="http://schemas.openxmlformats.org/officeDocument/2006/relationships/image" Target="../media/image137.png"/><Relationship Id="rId2" Type="http://schemas.openxmlformats.org/officeDocument/2006/relationships/image" Target="../media/image28.png"/><Relationship Id="rId16" Type="http://schemas.openxmlformats.org/officeDocument/2006/relationships/image" Target="../media/image1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136.png"/><Relationship Id="rId5" Type="http://schemas.openxmlformats.org/officeDocument/2006/relationships/image" Target="../media/image132.png"/><Relationship Id="rId15" Type="http://schemas.openxmlformats.org/officeDocument/2006/relationships/image" Target="../media/image140.png"/><Relationship Id="rId10" Type="http://schemas.openxmlformats.org/officeDocument/2006/relationships/image" Target="../media/image135.png"/><Relationship Id="rId4" Type="http://schemas.openxmlformats.org/officeDocument/2006/relationships/image" Target="../media/image103.png"/><Relationship Id="rId9" Type="http://schemas.openxmlformats.org/officeDocument/2006/relationships/image" Target="../media/image75.png"/><Relationship Id="rId14" Type="http://schemas.openxmlformats.org/officeDocument/2006/relationships/image" Target="../media/image13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4.png"/><Relationship Id="rId13" Type="http://schemas.openxmlformats.org/officeDocument/2006/relationships/image" Target="../media/image146.png"/><Relationship Id="rId18" Type="http://schemas.openxmlformats.org/officeDocument/2006/relationships/image" Target="../media/image151.png"/><Relationship Id="rId3" Type="http://schemas.openxmlformats.org/officeDocument/2006/relationships/image" Target="../media/image29.png"/><Relationship Id="rId7" Type="http://schemas.openxmlformats.org/officeDocument/2006/relationships/image" Target="../media/image133.png"/><Relationship Id="rId12" Type="http://schemas.openxmlformats.org/officeDocument/2006/relationships/image" Target="../media/image145.png"/><Relationship Id="rId17" Type="http://schemas.openxmlformats.org/officeDocument/2006/relationships/image" Target="../media/image150.png"/><Relationship Id="rId2" Type="http://schemas.openxmlformats.org/officeDocument/2006/relationships/image" Target="../media/image28.png"/><Relationship Id="rId16" Type="http://schemas.openxmlformats.org/officeDocument/2006/relationships/image" Target="../media/image1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144.png"/><Relationship Id="rId5" Type="http://schemas.openxmlformats.org/officeDocument/2006/relationships/image" Target="../media/image142.png"/><Relationship Id="rId15" Type="http://schemas.openxmlformats.org/officeDocument/2006/relationships/image" Target="../media/image148.png"/><Relationship Id="rId10" Type="http://schemas.openxmlformats.org/officeDocument/2006/relationships/image" Target="../media/image143.png"/><Relationship Id="rId4" Type="http://schemas.openxmlformats.org/officeDocument/2006/relationships/image" Target="../media/image103.png"/><Relationship Id="rId9" Type="http://schemas.openxmlformats.org/officeDocument/2006/relationships/image" Target="../media/image75.png"/><Relationship Id="rId14" Type="http://schemas.openxmlformats.org/officeDocument/2006/relationships/image" Target="../media/image14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4.png"/><Relationship Id="rId13" Type="http://schemas.openxmlformats.org/officeDocument/2006/relationships/image" Target="../media/image156.png"/><Relationship Id="rId18" Type="http://schemas.openxmlformats.org/officeDocument/2006/relationships/image" Target="../media/image161.png"/><Relationship Id="rId3" Type="http://schemas.openxmlformats.org/officeDocument/2006/relationships/image" Target="../media/image29.png"/><Relationship Id="rId7" Type="http://schemas.openxmlformats.org/officeDocument/2006/relationships/image" Target="../media/image133.png"/><Relationship Id="rId12" Type="http://schemas.openxmlformats.org/officeDocument/2006/relationships/image" Target="../media/image155.png"/><Relationship Id="rId17" Type="http://schemas.openxmlformats.org/officeDocument/2006/relationships/image" Target="../media/image160.png"/><Relationship Id="rId2" Type="http://schemas.openxmlformats.org/officeDocument/2006/relationships/image" Target="../media/image28.png"/><Relationship Id="rId16" Type="http://schemas.openxmlformats.org/officeDocument/2006/relationships/image" Target="../media/image1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154.png"/><Relationship Id="rId5" Type="http://schemas.openxmlformats.org/officeDocument/2006/relationships/image" Target="../media/image152.png"/><Relationship Id="rId15" Type="http://schemas.openxmlformats.org/officeDocument/2006/relationships/image" Target="../media/image158.png"/><Relationship Id="rId10" Type="http://schemas.openxmlformats.org/officeDocument/2006/relationships/image" Target="../media/image153.png"/><Relationship Id="rId4" Type="http://schemas.openxmlformats.org/officeDocument/2006/relationships/image" Target="../media/image103.png"/><Relationship Id="rId9" Type="http://schemas.openxmlformats.org/officeDocument/2006/relationships/image" Target="../media/image75.png"/><Relationship Id="rId14" Type="http://schemas.openxmlformats.org/officeDocument/2006/relationships/image" Target="../media/image15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5.png"/><Relationship Id="rId13" Type="http://schemas.openxmlformats.org/officeDocument/2006/relationships/image" Target="../media/image168.png"/><Relationship Id="rId3" Type="http://schemas.openxmlformats.org/officeDocument/2006/relationships/image" Target="../media/image29.png"/><Relationship Id="rId7" Type="http://schemas.openxmlformats.org/officeDocument/2006/relationships/image" Target="../media/image164.png"/><Relationship Id="rId12" Type="http://schemas.openxmlformats.org/officeDocument/2006/relationships/image" Target="../media/image16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166.png"/><Relationship Id="rId5" Type="http://schemas.openxmlformats.org/officeDocument/2006/relationships/image" Target="../media/image163.png"/><Relationship Id="rId15" Type="http://schemas.openxmlformats.org/officeDocument/2006/relationships/image" Target="../media/image170.png"/><Relationship Id="rId10" Type="http://schemas.openxmlformats.org/officeDocument/2006/relationships/image" Target="../media/image135.png"/><Relationship Id="rId4" Type="http://schemas.openxmlformats.org/officeDocument/2006/relationships/image" Target="../media/image162.png"/><Relationship Id="rId9" Type="http://schemas.openxmlformats.org/officeDocument/2006/relationships/image" Target="../media/image75.png"/><Relationship Id="rId14" Type="http://schemas.openxmlformats.org/officeDocument/2006/relationships/image" Target="../media/image169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5.png"/><Relationship Id="rId13" Type="http://schemas.openxmlformats.org/officeDocument/2006/relationships/image" Target="../media/image174.png"/><Relationship Id="rId18" Type="http://schemas.openxmlformats.org/officeDocument/2006/relationships/image" Target="../media/image179.png"/><Relationship Id="rId3" Type="http://schemas.openxmlformats.org/officeDocument/2006/relationships/image" Target="../media/image29.png"/><Relationship Id="rId7" Type="http://schemas.openxmlformats.org/officeDocument/2006/relationships/image" Target="../media/image164.png"/><Relationship Id="rId12" Type="http://schemas.openxmlformats.org/officeDocument/2006/relationships/image" Target="../media/image173.png"/><Relationship Id="rId17" Type="http://schemas.openxmlformats.org/officeDocument/2006/relationships/image" Target="../media/image178.png"/><Relationship Id="rId2" Type="http://schemas.openxmlformats.org/officeDocument/2006/relationships/image" Target="../media/image28.png"/><Relationship Id="rId16" Type="http://schemas.openxmlformats.org/officeDocument/2006/relationships/image" Target="../media/image17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172.png"/><Relationship Id="rId5" Type="http://schemas.openxmlformats.org/officeDocument/2006/relationships/image" Target="../media/image171.png"/><Relationship Id="rId15" Type="http://schemas.openxmlformats.org/officeDocument/2006/relationships/image" Target="../media/image176.png"/><Relationship Id="rId10" Type="http://schemas.openxmlformats.org/officeDocument/2006/relationships/image" Target="../media/image143.png"/><Relationship Id="rId19" Type="http://schemas.openxmlformats.org/officeDocument/2006/relationships/image" Target="../media/image180.png"/><Relationship Id="rId4" Type="http://schemas.openxmlformats.org/officeDocument/2006/relationships/image" Target="../media/image162.png"/><Relationship Id="rId9" Type="http://schemas.openxmlformats.org/officeDocument/2006/relationships/image" Target="../media/image75.png"/><Relationship Id="rId14" Type="http://schemas.openxmlformats.org/officeDocument/2006/relationships/image" Target="../media/image175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13" Type="http://schemas.openxmlformats.org/officeDocument/2006/relationships/image" Target="../media/image175.png"/><Relationship Id="rId18" Type="http://schemas.openxmlformats.org/officeDocument/2006/relationships/image" Target="../media/image183.png"/><Relationship Id="rId3" Type="http://schemas.openxmlformats.org/officeDocument/2006/relationships/image" Target="../media/image29.png"/><Relationship Id="rId7" Type="http://schemas.openxmlformats.org/officeDocument/2006/relationships/image" Target="../media/image165.png"/><Relationship Id="rId12" Type="http://schemas.openxmlformats.org/officeDocument/2006/relationships/image" Target="../media/image174.png"/><Relationship Id="rId17" Type="http://schemas.openxmlformats.org/officeDocument/2006/relationships/image" Target="../media/image182.png"/><Relationship Id="rId2" Type="http://schemas.openxmlformats.org/officeDocument/2006/relationships/image" Target="../media/image28.png"/><Relationship Id="rId16" Type="http://schemas.openxmlformats.org/officeDocument/2006/relationships/image" Target="../media/image18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4.png"/><Relationship Id="rId11" Type="http://schemas.openxmlformats.org/officeDocument/2006/relationships/image" Target="../media/image173.png"/><Relationship Id="rId5" Type="http://schemas.openxmlformats.org/officeDocument/2006/relationships/image" Target="../media/image30.png"/><Relationship Id="rId15" Type="http://schemas.openxmlformats.org/officeDocument/2006/relationships/image" Target="../media/image180.png"/><Relationship Id="rId10" Type="http://schemas.openxmlformats.org/officeDocument/2006/relationships/image" Target="../media/image172.png"/><Relationship Id="rId4" Type="http://schemas.openxmlformats.org/officeDocument/2006/relationships/image" Target="../media/image162.png"/><Relationship Id="rId9" Type="http://schemas.openxmlformats.org/officeDocument/2006/relationships/image" Target="../media/image153.png"/><Relationship Id="rId14" Type="http://schemas.openxmlformats.org/officeDocument/2006/relationships/image" Target="../media/image179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6.png"/><Relationship Id="rId13" Type="http://schemas.openxmlformats.org/officeDocument/2006/relationships/image" Target="../media/image191.png"/><Relationship Id="rId18" Type="http://schemas.openxmlformats.org/officeDocument/2006/relationships/image" Target="../media/image196.png"/><Relationship Id="rId26" Type="http://schemas.openxmlformats.org/officeDocument/2006/relationships/image" Target="../media/image204.png"/><Relationship Id="rId3" Type="http://schemas.openxmlformats.org/officeDocument/2006/relationships/image" Target="../media/image29.png"/><Relationship Id="rId21" Type="http://schemas.openxmlformats.org/officeDocument/2006/relationships/image" Target="../media/image199.png"/><Relationship Id="rId7" Type="http://schemas.openxmlformats.org/officeDocument/2006/relationships/image" Target="../media/image185.png"/><Relationship Id="rId12" Type="http://schemas.openxmlformats.org/officeDocument/2006/relationships/image" Target="../media/image190.png"/><Relationship Id="rId17" Type="http://schemas.openxmlformats.org/officeDocument/2006/relationships/image" Target="../media/image195.png"/><Relationship Id="rId25" Type="http://schemas.openxmlformats.org/officeDocument/2006/relationships/image" Target="../media/image203.png"/><Relationship Id="rId2" Type="http://schemas.openxmlformats.org/officeDocument/2006/relationships/image" Target="../media/image28.png"/><Relationship Id="rId16" Type="http://schemas.openxmlformats.org/officeDocument/2006/relationships/image" Target="../media/image194.png"/><Relationship Id="rId20" Type="http://schemas.openxmlformats.org/officeDocument/2006/relationships/image" Target="../media/image19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4.png"/><Relationship Id="rId11" Type="http://schemas.openxmlformats.org/officeDocument/2006/relationships/image" Target="../media/image189.png"/><Relationship Id="rId24" Type="http://schemas.openxmlformats.org/officeDocument/2006/relationships/image" Target="../media/image202.png"/><Relationship Id="rId5" Type="http://schemas.openxmlformats.org/officeDocument/2006/relationships/image" Target="../media/image30.png"/><Relationship Id="rId15" Type="http://schemas.openxmlformats.org/officeDocument/2006/relationships/image" Target="../media/image193.png"/><Relationship Id="rId23" Type="http://schemas.openxmlformats.org/officeDocument/2006/relationships/image" Target="../media/image201.png"/><Relationship Id="rId10" Type="http://schemas.openxmlformats.org/officeDocument/2006/relationships/image" Target="../media/image188.png"/><Relationship Id="rId19" Type="http://schemas.openxmlformats.org/officeDocument/2006/relationships/image" Target="../media/image197.png"/><Relationship Id="rId4" Type="http://schemas.openxmlformats.org/officeDocument/2006/relationships/image" Target="../media/image162.png"/><Relationship Id="rId9" Type="http://schemas.openxmlformats.org/officeDocument/2006/relationships/image" Target="../media/image187.png"/><Relationship Id="rId14" Type="http://schemas.openxmlformats.org/officeDocument/2006/relationships/image" Target="../media/image192.png"/><Relationship Id="rId22" Type="http://schemas.openxmlformats.org/officeDocument/2006/relationships/image" Target="../media/image20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20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6.png"/><Relationship Id="rId5" Type="http://schemas.openxmlformats.org/officeDocument/2006/relationships/image" Target="../media/image205.png"/><Relationship Id="rId4" Type="http://schemas.openxmlformats.org/officeDocument/2006/relationships/image" Target="../media/image30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9.png"/><Relationship Id="rId3" Type="http://schemas.openxmlformats.org/officeDocument/2006/relationships/image" Target="../media/image2.png"/><Relationship Id="rId7" Type="http://schemas.openxmlformats.org/officeDocument/2006/relationships/image" Target="../media/image20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2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image" Target="../media/image28.png"/><Relationship Id="rId16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5" Type="http://schemas.openxmlformats.org/officeDocument/2006/relationships/image" Target="../media/image4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image" Target="../media/image4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29.png"/><Relationship Id="rId7" Type="http://schemas.openxmlformats.org/officeDocument/2006/relationships/image" Target="../media/image44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31.png"/><Relationship Id="rId10" Type="http://schemas.openxmlformats.org/officeDocument/2006/relationships/image" Target="../media/image47.png"/><Relationship Id="rId4" Type="http://schemas.openxmlformats.org/officeDocument/2006/relationships/image" Target="../media/image30.png"/><Relationship Id="rId9" Type="http://schemas.openxmlformats.org/officeDocument/2006/relationships/image" Target="../media/image4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29.png"/><Relationship Id="rId7" Type="http://schemas.openxmlformats.org/officeDocument/2006/relationships/image" Target="../media/image44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29.png"/><Relationship Id="rId7" Type="http://schemas.openxmlformats.org/officeDocument/2006/relationships/image" Target="../media/image44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29.png"/><Relationship Id="rId7" Type="http://schemas.openxmlformats.org/officeDocument/2006/relationships/image" Target="../media/image5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openxmlformats.org/officeDocument/2006/relationships/image" Target="../media/image57.png"/><Relationship Id="rId5" Type="http://schemas.openxmlformats.org/officeDocument/2006/relationships/image" Target="../media/image30.png"/><Relationship Id="rId10" Type="http://schemas.openxmlformats.org/officeDocument/2006/relationships/image" Target="../media/image56.png"/><Relationship Id="rId4" Type="http://schemas.openxmlformats.org/officeDocument/2006/relationships/image" Target="../media/image52.png"/><Relationship Id="rId9" Type="http://schemas.openxmlformats.org/officeDocument/2006/relationships/image" Target="../media/image5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29.png"/><Relationship Id="rId7" Type="http://schemas.openxmlformats.org/officeDocument/2006/relationships/image" Target="../media/image54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5" Type="http://schemas.openxmlformats.org/officeDocument/2006/relationships/image" Target="../media/image31.png"/><Relationship Id="rId10" Type="http://schemas.openxmlformats.org/officeDocument/2006/relationships/image" Target="../media/image61.png"/><Relationship Id="rId4" Type="http://schemas.openxmlformats.org/officeDocument/2006/relationships/image" Target="../media/image30.png"/><Relationship Id="rId9" Type="http://schemas.openxmlformats.org/officeDocument/2006/relationships/image" Target="../media/image6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68.png"/><Relationship Id="rId3" Type="http://schemas.openxmlformats.org/officeDocument/2006/relationships/image" Target="../media/image29.png"/><Relationship Id="rId7" Type="http://schemas.openxmlformats.org/officeDocument/2006/relationships/image" Target="../media/image31.png"/><Relationship Id="rId12" Type="http://schemas.openxmlformats.org/officeDocument/2006/relationships/image" Target="../media/image6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66.png"/><Relationship Id="rId5" Type="http://schemas.openxmlformats.org/officeDocument/2006/relationships/image" Target="../media/image63.png"/><Relationship Id="rId10" Type="http://schemas.openxmlformats.org/officeDocument/2006/relationships/image" Target="../media/image55.png"/><Relationship Id="rId4" Type="http://schemas.openxmlformats.org/officeDocument/2006/relationships/image" Target="../media/image62.png"/><Relationship Id="rId9" Type="http://schemas.openxmlformats.org/officeDocument/2006/relationships/image" Target="../media/image6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4100" y="9232900"/>
            <a:ext cx="101600" cy="1016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0" y="4114800"/>
            <a:ext cx="6045200" cy="6172200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31700" y="4114800"/>
            <a:ext cx="5981700" cy="61722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0" y="2147483647"/>
            <a:ext cx="2147483647" cy="2147483647"/>
            <a:chOff x="0" y="0"/>
            <a:chExt cx="0" cy="0"/>
          </a:xfrm>
        </p:grpSpPr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114800"/>
            <a:ext cx="6286500" cy="61722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313400" cy="4127500"/>
          </a:xfrm>
          <a:prstGeom prst="rect">
            <a:avLst/>
          </a:prstGeom>
        </p:spPr>
      </p:pic>
      <p:grpSp>
        <p:nvGrpSpPr>
          <p:cNvPr id="10" name="Group 10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0800000">
            <a:off x="8864600" y="876300"/>
            <a:ext cx="546100" cy="3683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64600" y="3352800"/>
            <a:ext cx="546100" cy="3683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54300" y="1498600"/>
            <a:ext cx="12649200" cy="16764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23700" y="3429000"/>
            <a:ext cx="6667500" cy="8001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05600" y="1231900"/>
            <a:ext cx="1892300" cy="18669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160000" y="1231900"/>
            <a:ext cx="1892300" cy="1866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50900" cy="103886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5400000">
            <a:off x="-3162300" y="5410200"/>
            <a:ext cx="7175500" cy="3810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1202385200" y="2147483647"/>
            <a:ext cx="2147483647" cy="2147483647"/>
            <a:chOff x="0" y="0"/>
            <a:chExt cx="0" cy="0"/>
          </a:xfrm>
        </p:grpSpPr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88900" y="520700"/>
            <a:ext cx="546100" cy="5461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63500" y="431800"/>
            <a:ext cx="901700" cy="7747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59000" y="3263900"/>
            <a:ext cx="11633200" cy="52832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88900" y="927100"/>
            <a:ext cx="4356100" cy="14097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65300" y="2286000"/>
            <a:ext cx="3784600" cy="14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366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50900" cy="103886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5400000">
            <a:off x="-3162300" y="5410200"/>
            <a:ext cx="7175500" cy="381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4600" y="2108200"/>
            <a:ext cx="8039100" cy="81788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5500" y="2108200"/>
            <a:ext cx="8039100" cy="81788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56600" y="7797800"/>
            <a:ext cx="1854200" cy="24257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202385200" y="2147483647"/>
            <a:ext cx="2147483647" cy="2147483647"/>
            <a:chOff x="0" y="0"/>
            <a:chExt cx="0" cy="0"/>
          </a:xfrm>
        </p:grpSpPr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88900" y="520700"/>
            <a:ext cx="546100" cy="5461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50800" y="444500"/>
            <a:ext cx="901700" cy="7620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01600" y="901700"/>
            <a:ext cx="7277100" cy="1409700"/>
          </a:xfrm>
          <a:prstGeom prst="rect">
            <a:avLst/>
          </a:prstGeom>
        </p:spPr>
      </p:pic>
      <p:grpSp>
        <p:nvGrpSpPr>
          <p:cNvPr id="11" name="Group 11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67600" y="368300"/>
            <a:ext cx="3365500" cy="8001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10300" y="-457200"/>
            <a:ext cx="6743700" cy="38862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58900" y="2603500"/>
            <a:ext cx="8089900" cy="10922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934700" y="2654300"/>
            <a:ext cx="6286500" cy="13589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28800" y="3492500"/>
            <a:ext cx="6896100" cy="50800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744200" y="3225800"/>
            <a:ext cx="6629400" cy="7289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50900" cy="103886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5400000">
            <a:off x="-3162300" y="5410200"/>
            <a:ext cx="7175500" cy="3810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1202385200" y="2147483647"/>
            <a:ext cx="2147483647" cy="2147483647"/>
            <a:chOff x="0" y="0"/>
            <a:chExt cx="0" cy="0"/>
          </a:xfrm>
        </p:grpSpPr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88900" y="520700"/>
            <a:ext cx="546100" cy="5461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0800" y="444500"/>
            <a:ext cx="901700" cy="7620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01600" y="901700"/>
            <a:ext cx="7277100" cy="1409700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29400" y="368300"/>
            <a:ext cx="5334000" cy="8001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45100" y="-469900"/>
            <a:ext cx="9131300" cy="40386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24200" y="2286000"/>
            <a:ext cx="3086100" cy="1155700"/>
          </a:xfrm>
          <a:prstGeom prst="rect">
            <a:avLst/>
          </a:prstGeom>
        </p:spPr>
      </p:pic>
      <p:grpSp>
        <p:nvGrpSpPr>
          <p:cNvPr id="12" name="Group 12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grpSp>
        <p:nvGrpSpPr>
          <p:cNvPr id="13" name="Group 13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16000" y="2044700"/>
            <a:ext cx="2514600" cy="2514600"/>
          </a:xfrm>
          <a:prstGeom prst="rect">
            <a:avLst/>
          </a:prstGeom>
        </p:spPr>
      </p:pic>
      <p:grpSp>
        <p:nvGrpSpPr>
          <p:cNvPr id="15" name="Group 15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33500" y="2374900"/>
            <a:ext cx="1879600" cy="18796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857500" y="4267200"/>
            <a:ext cx="15087600" cy="1422400"/>
          </a:xfrm>
          <a:prstGeom prst="rect">
            <a:avLst/>
          </a:prstGeom>
        </p:spPr>
      </p:pic>
      <p:grpSp>
        <p:nvGrpSpPr>
          <p:cNvPr id="18" name="Group 18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19" name="Picture 1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797300" y="3314700"/>
            <a:ext cx="736600" cy="596900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406900" y="3263900"/>
            <a:ext cx="6070600" cy="1041400"/>
          </a:xfrm>
          <a:prstGeom prst="rect">
            <a:avLst/>
          </a:prstGeom>
        </p:spPr>
      </p:pic>
      <p:grpSp>
        <p:nvGrpSpPr>
          <p:cNvPr id="21" name="Group 21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771900" y="5981700"/>
            <a:ext cx="736600" cy="596900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330700" y="5930900"/>
            <a:ext cx="6146800" cy="1041400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832100" y="7048500"/>
            <a:ext cx="15151100" cy="2019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50900" cy="103886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5400000">
            <a:off x="-3162300" y="5410200"/>
            <a:ext cx="7175500" cy="3810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1202385200" y="2147483647"/>
            <a:ext cx="2147483647" cy="2147483647"/>
            <a:chOff x="0" y="0"/>
            <a:chExt cx="0" cy="0"/>
          </a:xfrm>
        </p:grpSpPr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88900" y="520700"/>
            <a:ext cx="546100" cy="5461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0800" y="444500"/>
            <a:ext cx="901700" cy="7620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01600" y="901700"/>
            <a:ext cx="7277100" cy="1409700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29400" y="368300"/>
            <a:ext cx="5334000" cy="8001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45100" y="-469900"/>
            <a:ext cx="9131300" cy="40386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25800" y="2209800"/>
            <a:ext cx="4368800" cy="1409700"/>
          </a:xfrm>
          <a:prstGeom prst="rect">
            <a:avLst/>
          </a:prstGeom>
        </p:spPr>
      </p:pic>
      <p:grpSp>
        <p:nvGrpSpPr>
          <p:cNvPr id="12" name="Group 12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16000" y="2044700"/>
            <a:ext cx="2514600" cy="25146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59000" y="4635500"/>
            <a:ext cx="16167100" cy="59182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16000" y="2171700"/>
            <a:ext cx="2514600" cy="22733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797300" y="3314700"/>
            <a:ext cx="736600" cy="5969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27500" y="3263900"/>
            <a:ext cx="13157200" cy="104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50900" cy="103886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5400000">
            <a:off x="-3162300" y="5410200"/>
            <a:ext cx="7175500" cy="3810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1202385200" y="2147483647"/>
            <a:ext cx="2147483647" cy="2147483647"/>
            <a:chOff x="0" y="0"/>
            <a:chExt cx="0" cy="0"/>
          </a:xfrm>
        </p:grpSpPr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88900" y="520700"/>
            <a:ext cx="546100" cy="5461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0800" y="444500"/>
            <a:ext cx="901700" cy="7620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01600" y="901700"/>
            <a:ext cx="7277100" cy="1409700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29400" y="368300"/>
            <a:ext cx="5334000" cy="8001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45100" y="-469900"/>
            <a:ext cx="9131300" cy="40386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29000" y="2209800"/>
            <a:ext cx="4965700" cy="1409700"/>
          </a:xfrm>
          <a:prstGeom prst="rect">
            <a:avLst/>
          </a:prstGeom>
        </p:spPr>
      </p:pic>
      <p:grpSp>
        <p:nvGrpSpPr>
          <p:cNvPr id="12" name="Group 12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16000" y="2044700"/>
            <a:ext cx="2514600" cy="25146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416300" y="3187700"/>
            <a:ext cx="12598400" cy="28067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58900" y="2400300"/>
            <a:ext cx="1816100" cy="1816100"/>
          </a:xfrm>
          <a:prstGeom prst="rect">
            <a:avLst/>
          </a:prstGeom>
        </p:spPr>
      </p:pic>
      <p:grpSp>
        <p:nvGrpSpPr>
          <p:cNvPr id="16" name="Group 16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grpSp>
        <p:nvGrpSpPr>
          <p:cNvPr id="17" name="Group 17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18" name="Picture 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66800" y="6565900"/>
            <a:ext cx="2514600" cy="2514600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20" name="Picture 2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81100" y="6934200"/>
            <a:ext cx="2260600" cy="179070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479800" y="6616700"/>
            <a:ext cx="5283200" cy="1905000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479800" y="7467600"/>
            <a:ext cx="11480800" cy="1447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50900" cy="103886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5400000">
            <a:off x="-3162300" y="5410200"/>
            <a:ext cx="7175500" cy="3810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1202385200" y="2147483647"/>
            <a:ext cx="2147483647" cy="2147483647"/>
            <a:chOff x="0" y="0"/>
            <a:chExt cx="0" cy="0"/>
          </a:xfrm>
        </p:grpSpPr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88900" y="520700"/>
            <a:ext cx="546100" cy="5461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0800" y="444500"/>
            <a:ext cx="901700" cy="7620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01600" y="901700"/>
            <a:ext cx="7277100" cy="1409700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29400" y="368300"/>
            <a:ext cx="5334000" cy="8001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45100" y="-469900"/>
            <a:ext cx="9131300" cy="40386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29000" y="2209800"/>
            <a:ext cx="11125200" cy="1409700"/>
          </a:xfrm>
          <a:prstGeom prst="rect">
            <a:avLst/>
          </a:prstGeom>
        </p:spPr>
      </p:pic>
      <p:grpSp>
        <p:nvGrpSpPr>
          <p:cNvPr id="12" name="Group 12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16000" y="2044700"/>
            <a:ext cx="2514600" cy="25146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140200" y="3873500"/>
            <a:ext cx="12915900" cy="62992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606800" y="3962400"/>
            <a:ext cx="482600" cy="3937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619500" y="4749800"/>
            <a:ext cx="482600" cy="3937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644900" y="5842000"/>
            <a:ext cx="482600" cy="39370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632200" y="6756400"/>
            <a:ext cx="482600" cy="393700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20" name="Picture 2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68400" y="1625600"/>
            <a:ext cx="2209800" cy="2209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50900" cy="103886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5400000">
            <a:off x="-3162300" y="5410200"/>
            <a:ext cx="7175500" cy="3810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1202385200" y="2147483647"/>
            <a:ext cx="2147483647" cy="2147483647"/>
            <a:chOff x="0" y="0"/>
            <a:chExt cx="0" cy="0"/>
          </a:xfrm>
        </p:grpSpPr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88900" y="520700"/>
            <a:ext cx="546100" cy="5461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0800" y="444500"/>
            <a:ext cx="901700" cy="7620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01600" y="901700"/>
            <a:ext cx="7277100" cy="1409700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29400" y="368300"/>
            <a:ext cx="5334000" cy="8001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45100" y="-469900"/>
            <a:ext cx="9131300" cy="40386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03600" y="2209800"/>
            <a:ext cx="12750800" cy="1409700"/>
          </a:xfrm>
          <a:prstGeom prst="rect">
            <a:avLst/>
          </a:prstGeom>
        </p:spPr>
      </p:pic>
      <p:grpSp>
        <p:nvGrpSpPr>
          <p:cNvPr id="12" name="Group 12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16000" y="2044700"/>
            <a:ext cx="2514600" cy="25146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59200" y="4432300"/>
            <a:ext cx="14630400" cy="35941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289300" y="4559300"/>
            <a:ext cx="482600" cy="3937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289300" y="5346700"/>
            <a:ext cx="482600" cy="3937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289300" y="6172200"/>
            <a:ext cx="482600" cy="393700"/>
          </a:xfrm>
          <a:prstGeom prst="rect">
            <a:avLst/>
          </a:prstGeom>
        </p:spPr>
      </p:pic>
      <p:grpSp>
        <p:nvGrpSpPr>
          <p:cNvPr id="18" name="Group 18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19" name="Picture 1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68400" y="1625600"/>
            <a:ext cx="2209800" cy="2209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50900" cy="103886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5400000">
            <a:off x="-3162300" y="5410200"/>
            <a:ext cx="7175500" cy="3810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1202385200" y="2147483647"/>
            <a:ext cx="2147483647" cy="2147483647"/>
            <a:chOff x="0" y="0"/>
            <a:chExt cx="0" cy="0"/>
          </a:xfrm>
        </p:grpSpPr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88900" y="520700"/>
            <a:ext cx="546100" cy="5461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0800" y="444500"/>
            <a:ext cx="901700" cy="7620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01600" y="901700"/>
            <a:ext cx="7277100" cy="1409700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29400" y="368300"/>
            <a:ext cx="5334000" cy="8001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45100" y="-469900"/>
            <a:ext cx="9131300" cy="40386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16300" y="2235200"/>
            <a:ext cx="3746500" cy="1308100"/>
          </a:xfrm>
          <a:prstGeom prst="rect">
            <a:avLst/>
          </a:prstGeom>
        </p:spPr>
      </p:pic>
      <p:grpSp>
        <p:nvGrpSpPr>
          <p:cNvPr id="12" name="Group 12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16000" y="2044700"/>
            <a:ext cx="2514600" cy="25146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38600" y="3225800"/>
            <a:ext cx="13258800" cy="7378700"/>
          </a:xfrm>
          <a:prstGeom prst="rect">
            <a:avLst/>
          </a:prstGeom>
        </p:spPr>
      </p:pic>
      <p:grpSp>
        <p:nvGrpSpPr>
          <p:cNvPr id="15" name="Group 15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93800" y="2273300"/>
            <a:ext cx="2336800" cy="20574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530600" y="3302000"/>
            <a:ext cx="482600" cy="39370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530600" y="5143500"/>
            <a:ext cx="482600" cy="39370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530600" y="6756400"/>
            <a:ext cx="482600" cy="393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50900" cy="103886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5400000">
            <a:off x="-3162300" y="5410200"/>
            <a:ext cx="7175500" cy="3810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1202385200" y="2147483647"/>
            <a:ext cx="2147483647" cy="2147483647"/>
            <a:chOff x="0" y="0"/>
            <a:chExt cx="0" cy="0"/>
          </a:xfrm>
        </p:grpSpPr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88900" y="520700"/>
            <a:ext cx="546100" cy="5461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0800" y="444500"/>
            <a:ext cx="901700" cy="7620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01600" y="901700"/>
            <a:ext cx="7277100" cy="1409700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29400" y="368300"/>
            <a:ext cx="5334000" cy="8001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45100" y="-469900"/>
            <a:ext cx="9131300" cy="40386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16300" y="2235200"/>
            <a:ext cx="5346700" cy="1308100"/>
          </a:xfrm>
          <a:prstGeom prst="rect">
            <a:avLst/>
          </a:prstGeom>
        </p:spPr>
      </p:pic>
      <p:grpSp>
        <p:nvGrpSpPr>
          <p:cNvPr id="12" name="Group 12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16000" y="2044700"/>
            <a:ext cx="2514600" cy="25146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30600" y="3302000"/>
            <a:ext cx="482600" cy="393700"/>
          </a:xfrm>
          <a:prstGeom prst="rect">
            <a:avLst/>
          </a:prstGeom>
        </p:spPr>
      </p:pic>
      <p:grpSp>
        <p:nvGrpSpPr>
          <p:cNvPr id="15" name="Group 15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52500" y="2184400"/>
            <a:ext cx="2654300" cy="22098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911600" y="3200400"/>
            <a:ext cx="14846300" cy="736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50900" cy="103886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5400000">
            <a:off x="-3162300" y="5410200"/>
            <a:ext cx="7175500" cy="3810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1700" y="3327400"/>
            <a:ext cx="5613400" cy="4914900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0900" y="8242300"/>
            <a:ext cx="5549900" cy="2044700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27800" y="3378200"/>
            <a:ext cx="5372100" cy="2006600"/>
          </a:xfrm>
          <a:prstGeom prst="rect">
            <a:avLst/>
          </a:prstGeom>
        </p:spPr>
      </p:pic>
      <p:grpSp>
        <p:nvGrpSpPr>
          <p:cNvPr id="10" name="Group 10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51600" y="5422900"/>
            <a:ext cx="5372100" cy="4813300"/>
          </a:xfrm>
          <a:prstGeom prst="rect">
            <a:avLst/>
          </a:prstGeom>
        </p:spPr>
      </p:pic>
      <p:grpSp>
        <p:nvGrpSpPr>
          <p:cNvPr id="12" name="Group 12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950700" y="3441700"/>
            <a:ext cx="5740400" cy="1701800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938000" y="5359400"/>
            <a:ext cx="6172200" cy="8763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252700" y="7048500"/>
            <a:ext cx="3035300" cy="31242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293600" y="6426200"/>
            <a:ext cx="2959100" cy="285750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54100" y="2794000"/>
            <a:ext cx="482600" cy="393700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202385200" y="2147483647"/>
            <a:ext cx="2147483647" cy="2147483647"/>
            <a:chOff x="0" y="0"/>
            <a:chExt cx="0" cy="0"/>
          </a:xfrm>
        </p:grpSpPr>
      </p:grpSp>
      <p:pic>
        <p:nvPicPr>
          <p:cNvPr id="20" name="Picture 2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5400000">
            <a:off x="88900" y="520700"/>
            <a:ext cx="546100" cy="54610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-50800" y="444500"/>
            <a:ext cx="901700" cy="762000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-101600" y="901700"/>
            <a:ext cx="7277100" cy="1409700"/>
          </a:xfrm>
          <a:prstGeom prst="rect">
            <a:avLst/>
          </a:prstGeom>
        </p:spPr>
      </p:pic>
      <p:grpSp>
        <p:nvGrpSpPr>
          <p:cNvPr id="23" name="Group 23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24" name="Picture 24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629400" y="368300"/>
            <a:ext cx="5334000" cy="800100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257800" y="-469900"/>
            <a:ext cx="9105900" cy="4038600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77900" y="1727200"/>
            <a:ext cx="14693900" cy="1193800"/>
          </a:xfrm>
          <a:prstGeom prst="rect">
            <a:avLst/>
          </a:prstGeom>
        </p:spPr>
      </p:pic>
      <p:grpSp>
        <p:nvGrpSpPr>
          <p:cNvPr id="27" name="Group 27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28" name="Picture 28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295400" y="2628900"/>
            <a:ext cx="10210800" cy="749300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651000" y="2743200"/>
            <a:ext cx="9791700" cy="914400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2560300" y="6921500"/>
            <a:ext cx="2641600" cy="1130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50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50900" cy="103886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30300" y="4051300"/>
            <a:ext cx="8826500" cy="88265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400" y="5969000"/>
            <a:ext cx="4419600" cy="44196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5200" y="647700"/>
            <a:ext cx="10972800" cy="1143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89800" y="469900"/>
            <a:ext cx="1346200" cy="4572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54800" y="406400"/>
            <a:ext cx="2171700" cy="6858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29700" y="965200"/>
            <a:ext cx="4762500" cy="8890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5200" y="2260600"/>
            <a:ext cx="10972800" cy="1143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89800" y="2082800"/>
            <a:ext cx="1346200" cy="4572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80200" y="2019300"/>
            <a:ext cx="2171700" cy="6731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029700" y="2755900"/>
            <a:ext cx="4318000" cy="8890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5200" y="3873500"/>
            <a:ext cx="10972800" cy="1143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89800" y="3708400"/>
            <a:ext cx="1346200" cy="4572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680200" y="3632200"/>
            <a:ext cx="2171700" cy="6731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029700" y="4356100"/>
            <a:ext cx="4000500" cy="88900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5200" y="5499100"/>
            <a:ext cx="10972800" cy="11430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89800" y="5321300"/>
            <a:ext cx="1346200" cy="457200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680200" y="5245100"/>
            <a:ext cx="2171700" cy="67310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029700" y="6083300"/>
            <a:ext cx="4000500" cy="876300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5200" y="7112000"/>
            <a:ext cx="10972800" cy="114300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89800" y="6934200"/>
            <a:ext cx="1346200" cy="457200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680200" y="6870700"/>
            <a:ext cx="2171700" cy="673100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017000" y="7696200"/>
            <a:ext cx="4622800" cy="889000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5200" y="8724900"/>
            <a:ext cx="10972800" cy="114300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89800" y="8547100"/>
            <a:ext cx="1346200" cy="457200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680200" y="8483600"/>
            <a:ext cx="2171700" cy="673100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067800" y="9194800"/>
            <a:ext cx="1600200" cy="889000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282700" y="279400"/>
            <a:ext cx="1689100" cy="116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50900" cy="103886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5400000">
            <a:off x="-3162300" y="5410200"/>
            <a:ext cx="7175500" cy="3810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900" y="5168900"/>
            <a:ext cx="3771900" cy="51435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2800" y="1841500"/>
            <a:ext cx="12928600" cy="80264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202385200" y="2147483647"/>
            <a:ext cx="2147483647" cy="2147483647"/>
            <a:chOff x="0" y="0"/>
            <a:chExt cx="0" cy="0"/>
          </a:xfrm>
        </p:grpSpPr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88900" y="520700"/>
            <a:ext cx="546100" cy="5461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01600" y="1016000"/>
            <a:ext cx="2730500" cy="12192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909800" y="215900"/>
            <a:ext cx="1828800" cy="2489200"/>
          </a:xfrm>
          <a:prstGeom prst="rect">
            <a:avLst/>
          </a:prstGeom>
        </p:spPr>
      </p:pic>
      <p:pic>
        <p:nvPicPr>
          <p:cNvPr id="12" name="Picture 12">
            <a:hlinkClick r:id="rId9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29300" y="2120900"/>
            <a:ext cx="10833100" cy="60960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495800" y="-88900"/>
            <a:ext cx="10769600" cy="229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260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50900" cy="103886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5400000">
            <a:off x="-3162300" y="5410200"/>
            <a:ext cx="7175500" cy="381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4100" y="4406900"/>
            <a:ext cx="482600" cy="3937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4100" y="5422900"/>
            <a:ext cx="482600" cy="3937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8700" y="8229600"/>
            <a:ext cx="482600" cy="3937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0900" y="2146300"/>
            <a:ext cx="17360900" cy="876300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>
            <a:off x="1202385200" y="2147483647"/>
            <a:ext cx="2147483647" cy="2147483647"/>
            <a:chOff x="0" y="0"/>
            <a:chExt cx="0" cy="0"/>
          </a:xfrm>
        </p:grpSpPr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88900" y="520700"/>
            <a:ext cx="546100" cy="5461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38100" y="444500"/>
            <a:ext cx="889000" cy="7620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01600" y="901700"/>
            <a:ext cx="6769100" cy="1409700"/>
          </a:xfrm>
          <a:prstGeom prst="rect">
            <a:avLst/>
          </a:prstGeom>
        </p:spPr>
      </p:pic>
      <p:grpSp>
        <p:nvGrpSpPr>
          <p:cNvPr id="13" name="Group 13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67600" y="368300"/>
            <a:ext cx="3365500" cy="8001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07200" y="-469900"/>
            <a:ext cx="6096000" cy="39243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3100" y="1962150"/>
            <a:ext cx="17614900" cy="13208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27100" y="3390900"/>
            <a:ext cx="3556000" cy="95250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1219200" y="4292600"/>
            <a:ext cx="19634200" cy="82550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155700" y="5346700"/>
            <a:ext cx="16484600" cy="1193800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143000" y="7061200"/>
            <a:ext cx="3060700" cy="139700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397000" y="8128000"/>
            <a:ext cx="16230600" cy="1193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50900" cy="103886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5400000">
            <a:off x="-3162300" y="5410200"/>
            <a:ext cx="7175500" cy="381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500" y="4076700"/>
            <a:ext cx="482600" cy="3937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7900" y="6769100"/>
            <a:ext cx="482600" cy="3937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500" y="6045200"/>
            <a:ext cx="482600" cy="3937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600" y="8597900"/>
            <a:ext cx="482600" cy="393700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0900" y="2184400"/>
            <a:ext cx="15506700" cy="876300"/>
          </a:xfrm>
          <a:prstGeom prst="rect">
            <a:avLst/>
          </a:prstGeom>
        </p:spPr>
      </p:pic>
      <p:grpSp>
        <p:nvGrpSpPr>
          <p:cNvPr id="10" name="Group 10"/>
          <p:cNvGrpSpPr/>
          <p:nvPr/>
        </p:nvGrpSpPr>
        <p:grpSpPr>
          <a:xfrm>
            <a:off x="1202385200" y="2147483647"/>
            <a:ext cx="2147483647" cy="2147483647"/>
            <a:chOff x="0" y="0"/>
            <a:chExt cx="0" cy="0"/>
          </a:xfrm>
        </p:grpSpPr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88900" y="520700"/>
            <a:ext cx="546100" cy="5461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38100" y="444500"/>
            <a:ext cx="889000" cy="7620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01600" y="901700"/>
            <a:ext cx="6769100" cy="1409700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67600" y="520700"/>
            <a:ext cx="3365500" cy="8001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94500" y="-317500"/>
            <a:ext cx="6184900" cy="39116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52500" y="2070100"/>
            <a:ext cx="15341600" cy="132080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52500" y="3263900"/>
            <a:ext cx="2146300" cy="95250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93800" y="3962400"/>
            <a:ext cx="17056100" cy="1270000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-1143000" y="5181600"/>
            <a:ext cx="7747000" cy="95250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74700" y="5930900"/>
            <a:ext cx="17678400" cy="889000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92200" y="6654800"/>
            <a:ext cx="17487900" cy="1270000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-1905000" y="7810500"/>
            <a:ext cx="8153400" cy="952500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43000" y="8483600"/>
            <a:ext cx="16725900" cy="127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50900" cy="103886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5400000">
            <a:off x="-3162300" y="5410200"/>
            <a:ext cx="7175500" cy="381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5200" y="4127500"/>
            <a:ext cx="482600" cy="3937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5200" y="8623300"/>
            <a:ext cx="482600" cy="3937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5200" y="5143500"/>
            <a:ext cx="482600" cy="3937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5200" y="6769100"/>
            <a:ext cx="482600" cy="393700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0900" y="1955800"/>
            <a:ext cx="11366500" cy="800100"/>
          </a:xfrm>
          <a:prstGeom prst="rect">
            <a:avLst/>
          </a:prstGeom>
        </p:spPr>
      </p:pic>
      <p:grpSp>
        <p:nvGrpSpPr>
          <p:cNvPr id="10" name="Group 10"/>
          <p:cNvGrpSpPr/>
          <p:nvPr/>
        </p:nvGrpSpPr>
        <p:grpSpPr>
          <a:xfrm>
            <a:off x="1202385200" y="2147483647"/>
            <a:ext cx="2147483647" cy="2147483647"/>
            <a:chOff x="0" y="0"/>
            <a:chExt cx="0" cy="0"/>
          </a:xfrm>
        </p:grpSpPr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88900" y="520700"/>
            <a:ext cx="546100" cy="5461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38100" y="444500"/>
            <a:ext cx="889000" cy="7620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01600" y="901700"/>
            <a:ext cx="6769100" cy="1409700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67600" y="368300"/>
            <a:ext cx="3365500" cy="8001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07200" y="-469900"/>
            <a:ext cx="6108700" cy="39116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92200" y="2044700"/>
            <a:ext cx="11201400" cy="91440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66800" y="3060700"/>
            <a:ext cx="3213100" cy="95250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308100" y="3962400"/>
            <a:ext cx="17030700" cy="1270000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-673100" y="5029200"/>
            <a:ext cx="18351500" cy="88900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12800" y="5930900"/>
            <a:ext cx="7023100" cy="952500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333500" y="6654800"/>
            <a:ext cx="16598900" cy="1663700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-1473200" y="7747000"/>
            <a:ext cx="11544300" cy="952500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55700" y="8483600"/>
            <a:ext cx="16675100" cy="127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50900" cy="103886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5400000">
            <a:off x="-3162300" y="5410200"/>
            <a:ext cx="7175500" cy="3810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2147483647" y="2147483647"/>
            <a:ext cx="2147483647" cy="476250000"/>
            <a:chOff x="0" y="0"/>
            <a:chExt cx="0" cy="0"/>
          </a:xfrm>
        </p:grpSpPr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4559300" y="5715000"/>
            <a:ext cx="9321800" cy="38100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28500" y="2095500"/>
            <a:ext cx="1651000" cy="1231900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1202385200" y="2147483647"/>
            <a:ext cx="2147483647" cy="2147483647"/>
            <a:chOff x="0" y="0"/>
            <a:chExt cx="0" cy="0"/>
          </a:xfrm>
        </p:grpSpPr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88900" y="520700"/>
            <a:ext cx="546100" cy="5461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38100" y="444500"/>
            <a:ext cx="889000" cy="7620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01600" y="901700"/>
            <a:ext cx="6769100" cy="1409700"/>
          </a:xfrm>
          <a:prstGeom prst="rect">
            <a:avLst/>
          </a:prstGeom>
        </p:spPr>
      </p:pic>
      <p:grpSp>
        <p:nvGrpSpPr>
          <p:cNvPr id="12" name="Group 12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67600" y="368300"/>
            <a:ext cx="3365500" cy="8001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07200" y="-469900"/>
            <a:ext cx="6096000" cy="3924300"/>
          </a:xfrm>
          <a:prstGeom prst="rect">
            <a:avLst/>
          </a:prstGeom>
        </p:spPr>
      </p:pic>
      <p:grpSp>
        <p:nvGrpSpPr>
          <p:cNvPr id="15" name="Group 15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857500" y="1955800"/>
            <a:ext cx="1498600" cy="14986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29100" y="1638300"/>
            <a:ext cx="2806700" cy="248920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3843000" y="1625600"/>
            <a:ext cx="2654300" cy="248920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117600" y="3568700"/>
            <a:ext cx="7848600" cy="7658100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906000" y="3632200"/>
            <a:ext cx="7848600" cy="4902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50900" cy="103886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5400000">
            <a:off x="-3162300" y="5410200"/>
            <a:ext cx="7175500" cy="3810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2147483647" y="2147483647"/>
            <a:ext cx="2147483647" cy="476250000"/>
            <a:chOff x="0" y="0"/>
            <a:chExt cx="0" cy="0"/>
          </a:xfrm>
        </p:grpSpPr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4559300" y="5715000"/>
            <a:ext cx="9321800" cy="38100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2147483647" y="2147483647"/>
            <a:ext cx="2147483647" cy="476250000"/>
            <a:chOff x="0" y="0"/>
            <a:chExt cx="0" cy="0"/>
          </a:xfrm>
        </p:grpSpPr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-10800000">
            <a:off x="9207500" y="4673600"/>
            <a:ext cx="9055100" cy="38100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1202385200" y="2147483647"/>
            <a:ext cx="2147483647" cy="2147483647"/>
            <a:chOff x="0" y="0"/>
            <a:chExt cx="0" cy="0"/>
          </a:xfrm>
        </p:grpSpPr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88900" y="520700"/>
            <a:ext cx="546100" cy="5461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38100" y="444500"/>
            <a:ext cx="889000" cy="7620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01600" y="901700"/>
            <a:ext cx="6769100" cy="1409700"/>
          </a:xfrm>
          <a:prstGeom prst="rect">
            <a:avLst/>
          </a:prstGeom>
        </p:spPr>
      </p:pic>
      <p:grpSp>
        <p:nvGrpSpPr>
          <p:cNvPr id="12" name="Group 12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67600" y="368300"/>
            <a:ext cx="3365500" cy="8001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94500" y="-469900"/>
            <a:ext cx="6184900" cy="3911600"/>
          </a:xfrm>
          <a:prstGeom prst="rect">
            <a:avLst/>
          </a:prstGeom>
        </p:spPr>
      </p:pic>
      <p:grpSp>
        <p:nvGrpSpPr>
          <p:cNvPr id="15" name="Group 15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30600" y="2019300"/>
            <a:ext cx="863600" cy="8636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330700" y="1828800"/>
            <a:ext cx="1600200" cy="1473200"/>
          </a:xfrm>
          <a:prstGeom prst="rect">
            <a:avLst/>
          </a:prstGeom>
        </p:spPr>
      </p:pic>
      <p:grpSp>
        <p:nvGrpSpPr>
          <p:cNvPr id="18" name="Group 18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grpSp>
        <p:nvGrpSpPr>
          <p:cNvPr id="19" name="Group 19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20" name="Picture 2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588500" y="1397000"/>
            <a:ext cx="1028700" cy="76200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553700" y="1104900"/>
            <a:ext cx="1663700" cy="1536700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66800" y="3009900"/>
            <a:ext cx="8166100" cy="7531100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715500" y="2095500"/>
            <a:ext cx="8128000" cy="2819400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804400" y="6146800"/>
            <a:ext cx="8166100" cy="4394200"/>
          </a:xfrm>
          <a:prstGeom prst="rect">
            <a:avLst/>
          </a:prstGeom>
        </p:spPr>
      </p:pic>
      <p:grpSp>
        <p:nvGrpSpPr>
          <p:cNvPr id="25" name="Group 25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26" name="Picture 26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563100" y="5143500"/>
            <a:ext cx="1066800" cy="800100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464800" y="4864100"/>
            <a:ext cx="1498600" cy="1409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50900" cy="103886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5400000">
            <a:off x="-3162300" y="5410200"/>
            <a:ext cx="7175500" cy="3810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2147483647" y="2147483647"/>
            <a:ext cx="2147483647" cy="476250000"/>
            <a:chOff x="0" y="0"/>
            <a:chExt cx="0" cy="0"/>
          </a:xfrm>
        </p:grpSpPr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1968500" y="6667500"/>
            <a:ext cx="9321800" cy="38100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2147483647" y="2147483647"/>
            <a:ext cx="2147483647" cy="476250000"/>
            <a:chOff x="0" y="0"/>
            <a:chExt cx="0" cy="0"/>
          </a:xfrm>
        </p:grpSpPr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7899400" y="6667500"/>
            <a:ext cx="9321800" cy="38100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1202385200" y="2147483647"/>
            <a:ext cx="2147483647" cy="2147483647"/>
            <a:chOff x="0" y="0"/>
            <a:chExt cx="0" cy="0"/>
          </a:xfrm>
        </p:grpSpPr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88900" y="520700"/>
            <a:ext cx="546100" cy="5461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8100" y="444500"/>
            <a:ext cx="889000" cy="7620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01600" y="901700"/>
            <a:ext cx="6769100" cy="1409700"/>
          </a:xfrm>
          <a:prstGeom prst="rect">
            <a:avLst/>
          </a:prstGeom>
        </p:spPr>
      </p:pic>
      <p:grpSp>
        <p:nvGrpSpPr>
          <p:cNvPr id="12" name="Group 12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67600" y="368300"/>
            <a:ext cx="3365500" cy="8001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07200" y="-469900"/>
            <a:ext cx="6108700" cy="3911600"/>
          </a:xfrm>
          <a:prstGeom prst="rect">
            <a:avLst/>
          </a:prstGeom>
        </p:spPr>
      </p:pic>
      <p:grpSp>
        <p:nvGrpSpPr>
          <p:cNvPr id="15" name="Group 15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572500" y="2019300"/>
            <a:ext cx="863600" cy="8636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72600" y="1828800"/>
            <a:ext cx="1600200" cy="1473200"/>
          </a:xfrm>
          <a:prstGeom prst="rect">
            <a:avLst/>
          </a:prstGeom>
        </p:spPr>
      </p:pic>
      <p:grpSp>
        <p:nvGrpSpPr>
          <p:cNvPr id="18" name="Group 18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grpSp>
        <p:nvGrpSpPr>
          <p:cNvPr id="19" name="Group 19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20" name="Picture 2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4478000" y="2019300"/>
            <a:ext cx="1028700" cy="76200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43200" y="1727200"/>
            <a:ext cx="1663700" cy="1536700"/>
          </a:xfrm>
          <a:prstGeom prst="rect">
            <a:avLst/>
          </a:prstGeom>
        </p:spPr>
      </p:pic>
      <p:grpSp>
        <p:nvGrpSpPr>
          <p:cNvPr id="22" name="Group 22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23" name="Picture 2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13000" y="2120900"/>
            <a:ext cx="1066800" cy="800100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314700" y="1854200"/>
            <a:ext cx="1498600" cy="1409700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90600" y="3365500"/>
            <a:ext cx="5740400" cy="6286500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858000" y="3733800"/>
            <a:ext cx="5740400" cy="2514600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2738100" y="3733800"/>
            <a:ext cx="5753100" cy="502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50900" cy="103886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5400000">
            <a:off x="-3162300" y="5410200"/>
            <a:ext cx="7175500" cy="3810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2147483647" y="2147483647"/>
            <a:ext cx="2147483647" cy="476250000"/>
            <a:chOff x="0" y="0"/>
            <a:chExt cx="0" cy="0"/>
          </a:xfrm>
        </p:grpSpPr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1968500" y="6667500"/>
            <a:ext cx="9321800" cy="38100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1202385200" y="2147483647"/>
            <a:ext cx="2147483647" cy="2147483647"/>
            <a:chOff x="0" y="0"/>
            <a:chExt cx="0" cy="0"/>
          </a:xfrm>
        </p:grpSpPr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88900" y="520700"/>
            <a:ext cx="546100" cy="5461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50800" y="444500"/>
            <a:ext cx="889000" cy="7620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01600" y="965200"/>
            <a:ext cx="7797800" cy="1409700"/>
          </a:xfrm>
          <a:prstGeom prst="rect">
            <a:avLst/>
          </a:prstGeom>
        </p:spPr>
      </p:pic>
      <p:grpSp>
        <p:nvGrpSpPr>
          <p:cNvPr id="10" name="Group 10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64200" y="190500"/>
            <a:ext cx="7912100" cy="8763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45100" y="-546100"/>
            <a:ext cx="10223500" cy="38354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3100" y="4152900"/>
            <a:ext cx="6311900" cy="2146300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87500" y="2019300"/>
            <a:ext cx="4368800" cy="7874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701800" y="2133600"/>
            <a:ext cx="4178300" cy="7620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416800" y="4584700"/>
            <a:ext cx="4699000" cy="589280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2712700" y="4102100"/>
            <a:ext cx="5638800" cy="2832100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20" name="Picture 2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353300" y="2019300"/>
            <a:ext cx="4368800" cy="78740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467600" y="2120900"/>
            <a:ext cx="4445000" cy="774700"/>
          </a:xfrm>
          <a:prstGeom prst="rect">
            <a:avLst/>
          </a:prstGeom>
        </p:spPr>
      </p:pic>
      <p:grpSp>
        <p:nvGrpSpPr>
          <p:cNvPr id="22" name="Group 22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23" name="Picture 2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030200" y="2019300"/>
            <a:ext cx="4368800" cy="787400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2230100" y="2120900"/>
            <a:ext cx="5359400" cy="774700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3106400" y="3505200"/>
            <a:ext cx="444500" cy="444500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3144500" y="3302000"/>
            <a:ext cx="4495800" cy="1270000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3131800" y="6908800"/>
            <a:ext cx="444500" cy="444500"/>
          </a:xfrm>
          <a:prstGeom prst="rect">
            <a:avLst/>
          </a:prstGeom>
        </p:spPr>
      </p:pic>
      <p:grpSp>
        <p:nvGrpSpPr>
          <p:cNvPr id="28" name="Group 28"/>
          <p:cNvGrpSpPr/>
          <p:nvPr/>
        </p:nvGrpSpPr>
        <p:grpSpPr>
          <a:xfrm>
            <a:off x="2147483647" y="2147483647"/>
            <a:ext cx="2147483647" cy="476250000"/>
            <a:chOff x="0" y="0"/>
            <a:chExt cx="0" cy="0"/>
          </a:xfrm>
        </p:grpSpPr>
      </p:grpSp>
      <p:pic>
        <p:nvPicPr>
          <p:cNvPr id="29" name="Picture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7797800" y="6667500"/>
            <a:ext cx="9321800" cy="38100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441700" y="2857500"/>
            <a:ext cx="838200" cy="1244600"/>
          </a:xfrm>
          <a:prstGeom prst="rect">
            <a:avLst/>
          </a:prstGeom>
        </p:spPr>
      </p:pic>
      <p:pic>
        <p:nvPicPr>
          <p:cNvPr id="31" name="Picture 31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098800" y="7124700"/>
            <a:ext cx="1485900" cy="1485900"/>
          </a:xfrm>
          <a:prstGeom prst="rect">
            <a:avLst/>
          </a:prstGeom>
        </p:spPr>
      </p:pic>
      <p:grpSp>
        <p:nvGrpSpPr>
          <p:cNvPr id="32" name="Group 32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33" name="Picture 33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801100" y="2819400"/>
            <a:ext cx="1651000" cy="1625600"/>
          </a:xfrm>
          <a:prstGeom prst="rect">
            <a:avLst/>
          </a:prstGeom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6510000" y="2374900"/>
            <a:ext cx="1587500" cy="1587500"/>
          </a:xfrm>
          <a:prstGeom prst="rect">
            <a:avLst/>
          </a:prstGeom>
        </p:spPr>
      </p:pic>
      <p:pic>
        <p:nvPicPr>
          <p:cNvPr id="35" name="Picture 35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3703300" y="6705600"/>
            <a:ext cx="3848100" cy="1270000"/>
          </a:xfrm>
          <a:prstGeom prst="rect">
            <a:avLst/>
          </a:prstGeom>
        </p:spPr>
      </p:pic>
      <p:pic>
        <p:nvPicPr>
          <p:cNvPr id="36" name="Picture 36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2725400" y="7340600"/>
            <a:ext cx="5829300" cy="2832100"/>
          </a:xfrm>
          <a:prstGeom prst="rect">
            <a:avLst/>
          </a:prstGeom>
        </p:spPr>
      </p:pic>
      <p:grpSp>
        <p:nvGrpSpPr>
          <p:cNvPr id="37" name="Group 37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38" name="Picture 3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87500" y="6286500"/>
            <a:ext cx="4368800" cy="787400"/>
          </a:xfrm>
          <a:prstGeom prst="rect">
            <a:avLst/>
          </a:prstGeom>
        </p:spPr>
      </p:pic>
      <p:pic>
        <p:nvPicPr>
          <p:cNvPr id="39" name="Picture 39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155700" y="6375400"/>
            <a:ext cx="4737100" cy="800100"/>
          </a:xfrm>
          <a:prstGeom prst="rect">
            <a:avLst/>
          </a:prstGeom>
        </p:spPr>
      </p:pic>
      <p:pic>
        <p:nvPicPr>
          <p:cNvPr id="40" name="Picture 40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1308100" y="8420100"/>
            <a:ext cx="5562600" cy="214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533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50900" cy="103886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5400000">
            <a:off x="-3162300" y="5410200"/>
            <a:ext cx="7175500" cy="3810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1202385200" y="2147483647"/>
            <a:ext cx="2147483647" cy="2147483647"/>
            <a:chOff x="0" y="0"/>
            <a:chExt cx="0" cy="0"/>
          </a:xfrm>
        </p:grpSpPr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88900" y="520700"/>
            <a:ext cx="546100" cy="5461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8100" y="444500"/>
            <a:ext cx="889000" cy="7620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01600" y="1016000"/>
            <a:ext cx="2705100" cy="12192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19200" y="2159000"/>
            <a:ext cx="16027400" cy="614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706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4100" y="9232900"/>
            <a:ext cx="101600" cy="1016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0" y="4114800"/>
            <a:ext cx="6045200" cy="6172200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31700" y="4114800"/>
            <a:ext cx="5981700" cy="61722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0" y="2147483647"/>
            <a:ext cx="2147483647" cy="2147483647"/>
            <a:chOff x="0" y="0"/>
            <a:chExt cx="0" cy="0"/>
          </a:xfrm>
        </p:grpSpPr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114800"/>
            <a:ext cx="6286500" cy="61722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313400" cy="4127500"/>
          </a:xfrm>
          <a:prstGeom prst="rect">
            <a:avLst/>
          </a:prstGeom>
        </p:spPr>
      </p:pic>
      <p:grpSp>
        <p:nvGrpSpPr>
          <p:cNvPr id="10" name="Group 10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0800000">
            <a:off x="8826500" y="444500"/>
            <a:ext cx="622300" cy="4191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26500" y="3263900"/>
            <a:ext cx="622300" cy="4191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066800" y="685800"/>
            <a:ext cx="17246600" cy="1905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2971800" y="1713346"/>
            <a:ext cx="19151600" cy="2082800"/>
          </a:xfrm>
          <a:prstGeom prst="rect">
            <a:avLst/>
          </a:prstGeom>
        </p:spPr>
      </p:pic>
      <p:cxnSp>
        <p:nvCxnSpPr>
          <p:cNvPr id="16" name="직선 연결선 15"/>
          <p:cNvCxnSpPr/>
          <p:nvPr/>
        </p:nvCxnSpPr>
        <p:spPr>
          <a:xfrm>
            <a:off x="4800600" y="2063750"/>
            <a:ext cx="8763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50900" cy="103886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5400000">
            <a:off x="-3162300" y="5410200"/>
            <a:ext cx="7175500" cy="3810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1202385200" y="2147483647"/>
            <a:ext cx="2147483647" cy="2147483647"/>
            <a:chOff x="0" y="0"/>
            <a:chExt cx="0" cy="0"/>
          </a:xfrm>
        </p:grpSpPr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88900" y="520700"/>
            <a:ext cx="546100" cy="5461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63500" y="431800"/>
            <a:ext cx="901700" cy="7747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88900" y="927100"/>
            <a:ext cx="2832100" cy="1409700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grpSp>
        <p:nvGrpSpPr>
          <p:cNvPr id="9" name="Group 9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07200" y="1981200"/>
            <a:ext cx="5499100" cy="72009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30900" y="3175000"/>
            <a:ext cx="7010400" cy="4610100"/>
          </a:xfrm>
          <a:prstGeom prst="rect">
            <a:avLst/>
          </a:prstGeom>
        </p:spPr>
      </p:pic>
      <p:grpSp>
        <p:nvGrpSpPr>
          <p:cNvPr id="12" name="Group 12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61300" y="1663700"/>
            <a:ext cx="3403600" cy="8128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75500" y="800100"/>
            <a:ext cx="6248400" cy="4000500"/>
          </a:xfrm>
          <a:prstGeom prst="rect">
            <a:avLst/>
          </a:prstGeom>
        </p:spPr>
      </p:pic>
      <p:grpSp>
        <p:nvGrpSpPr>
          <p:cNvPr id="15" name="Group 15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763500" y="2019300"/>
            <a:ext cx="5499100" cy="72009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030200" y="3213100"/>
            <a:ext cx="5232400" cy="4114800"/>
          </a:xfrm>
          <a:prstGeom prst="rect">
            <a:avLst/>
          </a:prstGeom>
        </p:spPr>
      </p:pic>
      <p:grpSp>
        <p:nvGrpSpPr>
          <p:cNvPr id="18" name="Group 18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19" name="Picture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919200" y="1727200"/>
            <a:ext cx="3403600" cy="812800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258800" y="863600"/>
            <a:ext cx="6172200" cy="4000500"/>
          </a:xfrm>
          <a:prstGeom prst="rect">
            <a:avLst/>
          </a:prstGeom>
        </p:spPr>
      </p:pic>
      <p:grpSp>
        <p:nvGrpSpPr>
          <p:cNvPr id="21" name="Group 21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1700" y="1981200"/>
            <a:ext cx="5499100" cy="7200900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71500" y="2730500"/>
            <a:ext cx="6223000" cy="4140200"/>
          </a:xfrm>
          <a:prstGeom prst="rect">
            <a:avLst/>
          </a:prstGeom>
        </p:spPr>
      </p:pic>
      <p:grpSp>
        <p:nvGrpSpPr>
          <p:cNvPr id="24" name="Group 24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25" name="Picture 2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66900" y="1663700"/>
            <a:ext cx="3403600" cy="812800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206500" y="787400"/>
            <a:ext cx="6159500" cy="4013200"/>
          </a:xfrm>
          <a:prstGeom prst="rect">
            <a:avLst/>
          </a:prstGeom>
        </p:spPr>
      </p:pic>
      <p:grpSp>
        <p:nvGrpSpPr>
          <p:cNvPr id="27" name="Group 27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28" name="Picture 2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50900" y="6997700"/>
            <a:ext cx="3543300" cy="3263900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7081500" y="6997700"/>
            <a:ext cx="1206500" cy="3263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50900" cy="103886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5400000">
            <a:off x="-3162300" y="5410200"/>
            <a:ext cx="7175500" cy="3810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1202385200" y="2147483647"/>
            <a:ext cx="2147483647" cy="2147483647"/>
            <a:chOff x="0" y="0"/>
            <a:chExt cx="0" cy="0"/>
          </a:xfrm>
        </p:grpSpPr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88900" y="520700"/>
            <a:ext cx="546100" cy="5461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63500" y="431800"/>
            <a:ext cx="901700" cy="7747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21000" y="3048000"/>
            <a:ext cx="13309600" cy="31115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88900" y="927100"/>
            <a:ext cx="4381500" cy="14097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14600" y="2159000"/>
            <a:ext cx="7404100" cy="10922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44800" y="7200900"/>
            <a:ext cx="14516100" cy="29591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40000" y="6032500"/>
            <a:ext cx="11379200" cy="10922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2140163" y="9814254"/>
            <a:ext cx="6147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smtClean="0"/>
              <a:t>출처</a:t>
            </a:r>
            <a:r>
              <a:rPr lang="en-US" altLang="ko-KR" b="1" dirty="0" smtClean="0"/>
              <a:t>: </a:t>
            </a:r>
            <a:r>
              <a:rPr lang="ko-KR" altLang="en-US" b="1" dirty="0" err="1" smtClean="0"/>
              <a:t>여성가족부</a:t>
            </a:r>
            <a:r>
              <a:rPr lang="en-US" altLang="ko-KR" b="1" dirty="0"/>
              <a:t>, </a:t>
            </a:r>
            <a:r>
              <a:rPr lang="ko-KR" altLang="en-US" b="1" dirty="0"/>
              <a:t>「</a:t>
            </a:r>
            <a:r>
              <a:rPr lang="en-US" altLang="ko-KR" b="1" dirty="0"/>
              <a:t>2022</a:t>
            </a:r>
            <a:r>
              <a:rPr lang="ko-KR" altLang="en-US" b="1" dirty="0"/>
              <a:t>년 가정폭력 실태조사 연구 보고서」</a:t>
            </a:r>
          </a:p>
        </p:txBody>
      </p:sp>
    </p:spTree>
    <p:extLst>
      <p:ext uri="{BB962C8B-B14F-4D97-AF65-F5344CB8AC3E}">
        <p14:creationId xmlns:p14="http://schemas.microsoft.com/office/powerpoint/2010/main" val="3567968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50900" cy="103886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5400000">
            <a:off x="-3162300" y="5410200"/>
            <a:ext cx="7175500" cy="3810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1202385200" y="2147483647"/>
            <a:ext cx="2147483647" cy="2147483647"/>
            <a:chOff x="0" y="0"/>
            <a:chExt cx="0" cy="0"/>
          </a:xfrm>
        </p:grpSpPr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88900" y="520700"/>
            <a:ext cx="546100" cy="5461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63500" y="431800"/>
            <a:ext cx="901700" cy="7747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47900" y="3568700"/>
            <a:ext cx="15659100" cy="53975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88900" y="927100"/>
            <a:ext cx="4381500" cy="14097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92300" y="2413000"/>
            <a:ext cx="7340600" cy="14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260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50900" cy="103886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5400000">
            <a:off x="-3162300" y="5410200"/>
            <a:ext cx="7175500" cy="3810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1202385200" y="2147483647"/>
            <a:ext cx="2147483647" cy="2147483647"/>
            <a:chOff x="0" y="0"/>
            <a:chExt cx="0" cy="0"/>
          </a:xfrm>
        </p:grpSpPr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88900" y="520700"/>
            <a:ext cx="546100" cy="5461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63500" y="431800"/>
            <a:ext cx="901700" cy="7747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71700" y="3505200"/>
            <a:ext cx="15379700" cy="53848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88900" y="927100"/>
            <a:ext cx="4381500" cy="14097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92300" y="2527300"/>
            <a:ext cx="4660900" cy="14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898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50900" cy="103886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5400000">
            <a:off x="-3162300" y="5410200"/>
            <a:ext cx="7175500" cy="3810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46000" y="4635500"/>
            <a:ext cx="5346700" cy="4991100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1202385200" y="2147483647"/>
            <a:ext cx="2147483647" cy="2147483647"/>
            <a:chOff x="0" y="0"/>
            <a:chExt cx="0" cy="0"/>
          </a:xfrm>
        </p:grpSpPr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88900" y="520700"/>
            <a:ext cx="546100" cy="5461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63500" y="431800"/>
            <a:ext cx="901700" cy="7747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35200" y="3302000"/>
            <a:ext cx="9994900" cy="21463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88900" y="927100"/>
            <a:ext cx="4381500" cy="14097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66900" y="2413000"/>
            <a:ext cx="2616200" cy="10922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79600" y="5575300"/>
            <a:ext cx="5118100" cy="10922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35200" y="6337300"/>
            <a:ext cx="7645400" cy="31242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3371232" y="9791700"/>
            <a:ext cx="4943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smtClean="0"/>
              <a:t>출처</a:t>
            </a:r>
            <a:r>
              <a:rPr lang="en-US" altLang="ko-KR" b="1" dirty="0" smtClean="0"/>
              <a:t>: </a:t>
            </a:r>
            <a:r>
              <a:rPr lang="ko-KR" altLang="en-US" b="1" dirty="0" smtClean="0"/>
              <a:t>보건복지부</a:t>
            </a:r>
            <a:r>
              <a:rPr lang="en-US" altLang="ko-KR" b="1" dirty="0"/>
              <a:t>, </a:t>
            </a:r>
            <a:r>
              <a:rPr lang="ko-KR" altLang="en-US" b="1" dirty="0"/>
              <a:t>「</a:t>
            </a:r>
            <a:r>
              <a:rPr lang="en-US" altLang="ko-KR" b="1" dirty="0"/>
              <a:t>2022</a:t>
            </a:r>
            <a:r>
              <a:rPr lang="ko-KR" altLang="en-US" b="1" dirty="0"/>
              <a:t>년 아동학대 </a:t>
            </a:r>
            <a:r>
              <a:rPr lang="ko-KR" altLang="en-US" b="1" dirty="0" err="1"/>
              <a:t>주요통계</a:t>
            </a:r>
            <a:r>
              <a:rPr lang="ko-KR" altLang="en-US" b="1" dirty="0"/>
              <a:t>」</a:t>
            </a:r>
          </a:p>
        </p:txBody>
      </p:sp>
    </p:spTree>
    <p:extLst>
      <p:ext uri="{BB962C8B-B14F-4D97-AF65-F5344CB8AC3E}">
        <p14:creationId xmlns:p14="http://schemas.microsoft.com/office/powerpoint/2010/main" val="1184903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50900" cy="103886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5400000">
            <a:off x="-3162300" y="5410200"/>
            <a:ext cx="7175500" cy="3810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1202385200" y="2147483647"/>
            <a:ext cx="2147483647" cy="2147483647"/>
            <a:chOff x="0" y="0"/>
            <a:chExt cx="0" cy="0"/>
          </a:xfrm>
        </p:grpSpPr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88900" y="520700"/>
            <a:ext cx="546100" cy="5461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63500" y="431800"/>
            <a:ext cx="901700" cy="7747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73300" y="2997200"/>
            <a:ext cx="14871700" cy="24130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88900" y="927100"/>
            <a:ext cx="4381500" cy="14097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92300" y="2222500"/>
            <a:ext cx="6197600" cy="14732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92300" y="5753100"/>
            <a:ext cx="3784600" cy="14732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73300" y="6426200"/>
            <a:ext cx="6896100" cy="384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844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50900" cy="103886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5400000">
            <a:off x="-3162300" y="5410200"/>
            <a:ext cx="7175500" cy="381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34600" y="4900386"/>
            <a:ext cx="6845300" cy="4749800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75442" y="6164036"/>
            <a:ext cx="2133600" cy="22225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202385200" y="2147483647"/>
            <a:ext cx="2147483647" cy="2147483647"/>
            <a:chOff x="0" y="0"/>
            <a:chExt cx="0" cy="0"/>
          </a:xfrm>
        </p:grpSpPr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88900" y="520700"/>
            <a:ext cx="546100" cy="5461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63500" y="431800"/>
            <a:ext cx="901700" cy="7747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86000" y="2550886"/>
            <a:ext cx="16002000" cy="28702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63500" y="923925"/>
            <a:ext cx="4356100" cy="14097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79600" y="1835150"/>
            <a:ext cx="2616200" cy="10922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79600" y="4713741"/>
            <a:ext cx="3403600" cy="10922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286000" y="5429250"/>
            <a:ext cx="4974928" cy="50927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591800" y="5713186"/>
            <a:ext cx="6172200" cy="31242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3411200" y="9757620"/>
            <a:ext cx="4992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smtClean="0"/>
              <a:t>출처</a:t>
            </a:r>
            <a:r>
              <a:rPr lang="en-US" altLang="ko-KR" b="1" dirty="0" smtClean="0"/>
              <a:t>”:</a:t>
            </a:r>
            <a:r>
              <a:rPr lang="ko-KR" altLang="en-US" b="1" dirty="0" smtClean="0"/>
              <a:t>보건복지부</a:t>
            </a:r>
            <a:r>
              <a:rPr lang="en-US" altLang="ko-KR" b="1" dirty="0"/>
              <a:t>, </a:t>
            </a:r>
            <a:r>
              <a:rPr lang="ko-KR" altLang="en-US" b="1" dirty="0"/>
              <a:t>「</a:t>
            </a:r>
            <a:r>
              <a:rPr lang="en-US" altLang="ko-KR" b="1" dirty="0"/>
              <a:t>2022 </a:t>
            </a:r>
            <a:r>
              <a:rPr lang="ko-KR" altLang="en-US" b="1" dirty="0"/>
              <a:t>노인학대 </a:t>
            </a:r>
            <a:r>
              <a:rPr lang="ko-KR" altLang="en-US" b="1" dirty="0" err="1"/>
              <a:t>현황보고서</a:t>
            </a:r>
            <a:r>
              <a:rPr lang="ko-KR" altLang="en-US" dirty="0"/>
              <a:t>」</a:t>
            </a:r>
          </a:p>
        </p:txBody>
      </p:sp>
    </p:spTree>
    <p:extLst>
      <p:ext uri="{BB962C8B-B14F-4D97-AF65-F5344CB8AC3E}">
        <p14:creationId xmlns:p14="http://schemas.microsoft.com/office/powerpoint/2010/main" val="191945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1306</TotalTime>
  <Words>31</Words>
  <Application>Microsoft Office PowerPoint</Application>
  <PresentationFormat>사용자 지정</PresentationFormat>
  <Paragraphs>3</Paragraphs>
  <Slides>29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29</vt:i4>
      </vt:variant>
    </vt:vector>
  </HeadingPairs>
  <TitlesOfParts>
    <vt:vector size="33" baseType="lpstr">
      <vt:lpstr>맑은 고딕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박서현</dc:creator>
  <cp:lastModifiedBy>박서현</cp:lastModifiedBy>
  <cp:revision>16</cp:revision>
  <dcterms:created xsi:type="dcterms:W3CDTF">2006-08-16T00:00:00Z</dcterms:created>
  <dcterms:modified xsi:type="dcterms:W3CDTF">2024-06-11T09:37:24Z</dcterms:modified>
</cp:coreProperties>
</file>