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16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Relationship Id="rId7" Type="http://schemas.openxmlformats.org/officeDocument/2006/relationships/image" Target="../media/image171.png"/><Relationship Id="rId8" Type="http://schemas.openxmlformats.org/officeDocument/2006/relationships/image" Target="../media/image172.png"/><Relationship Id="rId9" Type="http://schemas.openxmlformats.org/officeDocument/2006/relationships/image" Target="../media/image173.png"/><Relationship Id="rId10" Type="http://schemas.openxmlformats.org/officeDocument/2006/relationships/image" Target="../media/image174.png"/><Relationship Id="rId11" Type="http://schemas.openxmlformats.org/officeDocument/2006/relationships/image" Target="../media/image175.png"/><Relationship Id="rId12" Type="http://schemas.openxmlformats.org/officeDocument/2006/relationships/image" Target="../media/image176.png"/><Relationship Id="rId13" Type="http://schemas.openxmlformats.org/officeDocument/2006/relationships/image" Target="../media/image177.png"/><Relationship Id="rId14" Type="http://schemas.openxmlformats.org/officeDocument/2006/relationships/image" Target="../media/image178.png"/><Relationship Id="rId15" Type="http://schemas.openxmlformats.org/officeDocument/2006/relationships/image" Target="../media/image17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Relationship Id="rId23" Type="http://schemas.openxmlformats.org/officeDocument/2006/relationships/image" Target="../media/image201.png"/><Relationship Id="rId24" Type="http://schemas.openxmlformats.org/officeDocument/2006/relationships/image" Target="../media/image202.png"/><Relationship Id="rId25" Type="http://schemas.openxmlformats.org/officeDocument/2006/relationships/image" Target="../media/image203.png"/><Relationship Id="rId26" Type="http://schemas.openxmlformats.org/officeDocument/2006/relationships/image" Target="../media/image204.png"/><Relationship Id="rId27" Type="http://schemas.openxmlformats.org/officeDocument/2006/relationships/image" Target="../media/image205.png"/><Relationship Id="rId28" Type="http://schemas.openxmlformats.org/officeDocument/2006/relationships/image" Target="../media/image206.png"/><Relationship Id="rId29" Type="http://schemas.openxmlformats.org/officeDocument/2006/relationships/image" Target="../media/image207.png"/><Relationship Id="rId30" Type="http://schemas.openxmlformats.org/officeDocument/2006/relationships/image" Target="../media/image208.png"/><Relationship Id="rId31" Type="http://schemas.openxmlformats.org/officeDocument/2006/relationships/image" Target="../media/image209.png"/><Relationship Id="rId32" Type="http://schemas.openxmlformats.org/officeDocument/2006/relationships/image" Target="../media/image210.png"/><Relationship Id="rId33" Type="http://schemas.openxmlformats.org/officeDocument/2006/relationships/image" Target="../media/image21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Relationship Id="rId13" Type="http://schemas.openxmlformats.org/officeDocument/2006/relationships/image" Target="../media/image223.png"/><Relationship Id="rId14" Type="http://schemas.openxmlformats.org/officeDocument/2006/relationships/image" Target="../media/image224.png"/><Relationship Id="rId15" Type="http://schemas.openxmlformats.org/officeDocument/2006/relationships/image" Target="../media/image225.png"/><Relationship Id="rId16" Type="http://schemas.openxmlformats.org/officeDocument/2006/relationships/image" Target="../media/image226.png"/><Relationship Id="rId17" Type="http://schemas.openxmlformats.org/officeDocument/2006/relationships/image" Target="../media/image227.png"/><Relationship Id="rId18" Type="http://schemas.openxmlformats.org/officeDocument/2006/relationships/image" Target="../media/image228.png"/><Relationship Id="rId19" Type="http://schemas.openxmlformats.org/officeDocument/2006/relationships/image" Target="../media/image229.png"/><Relationship Id="rId20" Type="http://schemas.openxmlformats.org/officeDocument/2006/relationships/image" Target="../media/image230.png"/><Relationship Id="rId21" Type="http://schemas.openxmlformats.org/officeDocument/2006/relationships/image" Target="../media/image231.png"/><Relationship Id="rId22" Type="http://schemas.openxmlformats.org/officeDocument/2006/relationships/image" Target="../media/image232.png"/><Relationship Id="rId23" Type="http://schemas.openxmlformats.org/officeDocument/2006/relationships/image" Target="../media/image233.png"/><Relationship Id="rId24" Type="http://schemas.openxmlformats.org/officeDocument/2006/relationships/image" Target="../media/image234.png"/><Relationship Id="rId25" Type="http://schemas.openxmlformats.org/officeDocument/2006/relationships/image" Target="../media/image235.png"/><Relationship Id="rId26" Type="http://schemas.openxmlformats.org/officeDocument/2006/relationships/image" Target="../media/image236.png"/><Relationship Id="rId27" Type="http://schemas.openxmlformats.org/officeDocument/2006/relationships/image" Target="../media/image237.png"/><Relationship Id="rId28" Type="http://schemas.openxmlformats.org/officeDocument/2006/relationships/image" Target="../media/image23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9.png"/><Relationship Id="rId3" Type="http://schemas.openxmlformats.org/officeDocument/2006/relationships/image" Target="../media/image240.png"/><Relationship Id="rId4" Type="http://schemas.openxmlformats.org/officeDocument/2006/relationships/image" Target="../media/image241.png"/><Relationship Id="rId5" Type="http://schemas.openxmlformats.org/officeDocument/2006/relationships/image" Target="../media/image242.png"/><Relationship Id="rId6" Type="http://schemas.openxmlformats.org/officeDocument/2006/relationships/image" Target="../media/image243.png"/><Relationship Id="rId7" Type="http://schemas.openxmlformats.org/officeDocument/2006/relationships/image" Target="../media/image244.png"/><Relationship Id="rId8" Type="http://schemas.openxmlformats.org/officeDocument/2006/relationships/image" Target="../media/image245.png"/><Relationship Id="rId9" Type="http://schemas.openxmlformats.org/officeDocument/2006/relationships/image" Target="../media/image246.png"/><Relationship Id="rId10" Type="http://schemas.openxmlformats.org/officeDocument/2006/relationships/image" Target="../media/image247.png"/><Relationship Id="rId11" Type="http://schemas.openxmlformats.org/officeDocument/2006/relationships/image" Target="../media/image248.png"/><Relationship Id="rId12" Type="http://schemas.openxmlformats.org/officeDocument/2006/relationships/image" Target="../media/image249.png"/><Relationship Id="rId13" Type="http://schemas.openxmlformats.org/officeDocument/2006/relationships/image" Target="../media/image250.png"/><Relationship Id="rId14" Type="http://schemas.openxmlformats.org/officeDocument/2006/relationships/image" Target="../media/image251.png"/><Relationship Id="rId15" Type="http://schemas.openxmlformats.org/officeDocument/2006/relationships/image" Target="../media/image252.png"/><Relationship Id="rId16" Type="http://schemas.openxmlformats.org/officeDocument/2006/relationships/image" Target="../media/image253.png"/><Relationship Id="rId17" Type="http://schemas.openxmlformats.org/officeDocument/2006/relationships/image" Target="../media/image254.png"/><Relationship Id="rId18" Type="http://schemas.openxmlformats.org/officeDocument/2006/relationships/image" Target="../media/image255.png"/><Relationship Id="rId19" Type="http://schemas.openxmlformats.org/officeDocument/2006/relationships/image" Target="../media/image256.png"/><Relationship Id="rId20" Type="http://schemas.openxmlformats.org/officeDocument/2006/relationships/image" Target="../media/image257.png"/><Relationship Id="rId21" Type="http://schemas.openxmlformats.org/officeDocument/2006/relationships/image" Target="../media/image258.png"/><Relationship Id="rId22" Type="http://schemas.openxmlformats.org/officeDocument/2006/relationships/image" Target="../media/image259.png"/><Relationship Id="rId23" Type="http://schemas.openxmlformats.org/officeDocument/2006/relationships/image" Target="../media/image260.png"/><Relationship Id="rId24" Type="http://schemas.openxmlformats.org/officeDocument/2006/relationships/image" Target="../media/image26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2.png"/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png"/><Relationship Id="rId6" Type="http://schemas.openxmlformats.org/officeDocument/2006/relationships/image" Target="../media/image266.png"/><Relationship Id="rId7" Type="http://schemas.openxmlformats.org/officeDocument/2006/relationships/image" Target="../media/image267.png"/><Relationship Id="rId8" Type="http://schemas.openxmlformats.org/officeDocument/2006/relationships/image" Target="../media/image268.png"/><Relationship Id="rId9" Type="http://schemas.openxmlformats.org/officeDocument/2006/relationships/image" Target="../media/image269.png"/><Relationship Id="rId10" Type="http://schemas.openxmlformats.org/officeDocument/2006/relationships/image" Target="../media/image270.png"/><Relationship Id="rId11" Type="http://schemas.openxmlformats.org/officeDocument/2006/relationships/image" Target="../media/image271.png"/><Relationship Id="rId12" Type="http://schemas.openxmlformats.org/officeDocument/2006/relationships/image" Target="../media/image272.png"/><Relationship Id="rId13" Type="http://schemas.openxmlformats.org/officeDocument/2006/relationships/image" Target="../media/image273.png"/><Relationship Id="rId14" Type="http://schemas.openxmlformats.org/officeDocument/2006/relationships/image" Target="../media/image274.png"/><Relationship Id="rId15" Type="http://schemas.openxmlformats.org/officeDocument/2006/relationships/image" Target="../media/image275.png"/><Relationship Id="rId16" Type="http://schemas.openxmlformats.org/officeDocument/2006/relationships/image" Target="../media/image276.png"/><Relationship Id="rId17" Type="http://schemas.openxmlformats.org/officeDocument/2006/relationships/image" Target="../media/image277.png"/><Relationship Id="rId18" Type="http://schemas.openxmlformats.org/officeDocument/2006/relationships/image" Target="../media/image278.png"/><Relationship Id="rId19" Type="http://schemas.openxmlformats.org/officeDocument/2006/relationships/image" Target="../media/image279.png"/><Relationship Id="rId20" Type="http://schemas.openxmlformats.org/officeDocument/2006/relationships/image" Target="../media/image280.png"/><Relationship Id="rId21" Type="http://schemas.openxmlformats.org/officeDocument/2006/relationships/image" Target="../media/image281.png"/><Relationship Id="rId22" Type="http://schemas.openxmlformats.org/officeDocument/2006/relationships/image" Target="../media/image282.png"/><Relationship Id="rId23" Type="http://schemas.openxmlformats.org/officeDocument/2006/relationships/image" Target="../media/image283.png"/><Relationship Id="rId24" Type="http://schemas.openxmlformats.org/officeDocument/2006/relationships/image" Target="../media/image284.png"/><Relationship Id="rId25" Type="http://schemas.openxmlformats.org/officeDocument/2006/relationships/image" Target="../media/image285.png"/><Relationship Id="rId26" Type="http://schemas.openxmlformats.org/officeDocument/2006/relationships/image" Target="../media/image286.png"/><Relationship Id="rId27" Type="http://schemas.openxmlformats.org/officeDocument/2006/relationships/image" Target="../media/image287.png"/><Relationship Id="rId28" Type="http://schemas.openxmlformats.org/officeDocument/2006/relationships/image" Target="../media/image288.png"/><Relationship Id="rId29" Type="http://schemas.openxmlformats.org/officeDocument/2006/relationships/image" Target="../media/image28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299.png"/><Relationship Id="rId12" Type="http://schemas.openxmlformats.org/officeDocument/2006/relationships/image" Target="../media/image300.png"/><Relationship Id="rId13" Type="http://schemas.openxmlformats.org/officeDocument/2006/relationships/image" Target="../media/image301.png"/><Relationship Id="rId14" Type="http://schemas.openxmlformats.org/officeDocument/2006/relationships/image" Target="../media/image302.png"/><Relationship Id="rId15" Type="http://schemas.openxmlformats.org/officeDocument/2006/relationships/image" Target="../media/image303.png"/><Relationship Id="rId16" Type="http://schemas.openxmlformats.org/officeDocument/2006/relationships/image" Target="../media/image304.png"/><Relationship Id="rId17" Type="http://schemas.openxmlformats.org/officeDocument/2006/relationships/image" Target="../media/image305.png"/><Relationship Id="rId18" Type="http://schemas.openxmlformats.org/officeDocument/2006/relationships/image" Target="../media/image306.png"/><Relationship Id="rId19" Type="http://schemas.openxmlformats.org/officeDocument/2006/relationships/image" Target="../media/image307.png"/><Relationship Id="rId20" Type="http://schemas.openxmlformats.org/officeDocument/2006/relationships/image" Target="../media/image308.png"/><Relationship Id="rId21" Type="http://schemas.openxmlformats.org/officeDocument/2006/relationships/image" Target="../media/image309.png"/><Relationship Id="rId22" Type="http://schemas.openxmlformats.org/officeDocument/2006/relationships/image" Target="../media/image310.png"/><Relationship Id="rId23" Type="http://schemas.openxmlformats.org/officeDocument/2006/relationships/image" Target="../media/image311.png"/><Relationship Id="rId24" Type="http://schemas.openxmlformats.org/officeDocument/2006/relationships/image" Target="../media/image312.png"/><Relationship Id="rId25" Type="http://schemas.openxmlformats.org/officeDocument/2006/relationships/image" Target="../media/image313.png"/><Relationship Id="rId26" Type="http://schemas.openxmlformats.org/officeDocument/2006/relationships/image" Target="../media/image314.png"/><Relationship Id="rId27" Type="http://schemas.openxmlformats.org/officeDocument/2006/relationships/image" Target="../media/image315.png"/><Relationship Id="rId28" Type="http://schemas.openxmlformats.org/officeDocument/2006/relationships/image" Target="../media/image316.png"/><Relationship Id="rId29" Type="http://schemas.openxmlformats.org/officeDocument/2006/relationships/image" Target="../media/image317.png"/><Relationship Id="rId30" Type="http://schemas.openxmlformats.org/officeDocument/2006/relationships/image" Target="../media/image318.png"/><Relationship Id="rId31" Type="http://schemas.openxmlformats.org/officeDocument/2006/relationships/image" Target="../media/image319.png"/><Relationship Id="rId32" Type="http://schemas.openxmlformats.org/officeDocument/2006/relationships/image" Target="../media/image320.png"/><Relationship Id="rId33" Type="http://schemas.openxmlformats.org/officeDocument/2006/relationships/image" Target="../media/image321.png"/><Relationship Id="rId34" Type="http://schemas.openxmlformats.org/officeDocument/2006/relationships/image" Target="../media/image322.png"/><Relationship Id="rId35" Type="http://schemas.openxmlformats.org/officeDocument/2006/relationships/image" Target="../media/image323.png"/><Relationship Id="rId36" Type="http://schemas.openxmlformats.org/officeDocument/2006/relationships/image" Target="../media/image324.png"/><Relationship Id="rId37" Type="http://schemas.openxmlformats.org/officeDocument/2006/relationships/image" Target="../media/image325.png"/><Relationship Id="rId38" Type="http://schemas.openxmlformats.org/officeDocument/2006/relationships/image" Target="../media/image32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7.png"/><Relationship Id="rId3" Type="http://schemas.openxmlformats.org/officeDocument/2006/relationships/image" Target="../media/image32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9.png"/><Relationship Id="rId3" Type="http://schemas.openxmlformats.org/officeDocument/2006/relationships/image" Target="../media/image330.png"/><Relationship Id="rId4" Type="http://schemas.openxmlformats.org/officeDocument/2006/relationships/image" Target="../media/image331.png"/><Relationship Id="rId5" Type="http://schemas.openxmlformats.org/officeDocument/2006/relationships/image" Target="../media/image332.png"/><Relationship Id="rId6" Type="http://schemas.openxmlformats.org/officeDocument/2006/relationships/image" Target="../media/image333.png"/><Relationship Id="rId7" Type="http://schemas.openxmlformats.org/officeDocument/2006/relationships/image" Target="../media/image334.png"/><Relationship Id="rId8" Type="http://schemas.openxmlformats.org/officeDocument/2006/relationships/image" Target="../media/image335.png"/><Relationship Id="rId9" Type="http://schemas.openxmlformats.org/officeDocument/2006/relationships/image" Target="../media/image336.png"/><Relationship Id="rId10" Type="http://schemas.openxmlformats.org/officeDocument/2006/relationships/image" Target="../media/image337.png"/><Relationship Id="rId11" Type="http://schemas.openxmlformats.org/officeDocument/2006/relationships/image" Target="../media/image338.png"/><Relationship Id="rId12" Type="http://schemas.openxmlformats.org/officeDocument/2006/relationships/image" Target="../media/image339.png"/><Relationship Id="rId13" Type="http://schemas.openxmlformats.org/officeDocument/2006/relationships/image" Target="../media/image340.png"/><Relationship Id="rId14" Type="http://schemas.openxmlformats.org/officeDocument/2006/relationships/image" Target="../media/image341.png"/><Relationship Id="rId15" Type="http://schemas.openxmlformats.org/officeDocument/2006/relationships/image" Target="../media/image342.png"/><Relationship Id="rId16" Type="http://schemas.openxmlformats.org/officeDocument/2006/relationships/image" Target="../media/image343.png"/><Relationship Id="rId17" Type="http://schemas.openxmlformats.org/officeDocument/2006/relationships/image" Target="../media/image344.png"/><Relationship Id="rId18" Type="http://schemas.openxmlformats.org/officeDocument/2006/relationships/image" Target="../media/image345.png"/><Relationship Id="rId19" Type="http://schemas.openxmlformats.org/officeDocument/2006/relationships/image" Target="../media/image346.png"/><Relationship Id="rId20" Type="http://schemas.openxmlformats.org/officeDocument/2006/relationships/image" Target="../media/image347.png"/><Relationship Id="rId21" Type="http://schemas.openxmlformats.org/officeDocument/2006/relationships/image" Target="../media/image348.png"/><Relationship Id="rId22" Type="http://schemas.openxmlformats.org/officeDocument/2006/relationships/image" Target="../media/image349.png"/><Relationship Id="rId23" Type="http://schemas.openxmlformats.org/officeDocument/2006/relationships/image" Target="../media/image350.png"/><Relationship Id="rId24" Type="http://schemas.openxmlformats.org/officeDocument/2006/relationships/image" Target="../media/image351.png"/><Relationship Id="rId25" Type="http://schemas.openxmlformats.org/officeDocument/2006/relationships/image" Target="../media/image352.png"/><Relationship Id="rId26" Type="http://schemas.openxmlformats.org/officeDocument/2006/relationships/image" Target="../media/image353.png"/><Relationship Id="rId27" Type="http://schemas.openxmlformats.org/officeDocument/2006/relationships/image" Target="../media/image354.png"/><Relationship Id="rId28" Type="http://schemas.openxmlformats.org/officeDocument/2006/relationships/image" Target="../media/image355.png"/><Relationship Id="rId29" Type="http://schemas.openxmlformats.org/officeDocument/2006/relationships/image" Target="../media/image356.png"/><Relationship Id="rId30" Type="http://schemas.openxmlformats.org/officeDocument/2006/relationships/image" Target="../media/image357.png"/><Relationship Id="rId31" Type="http://schemas.openxmlformats.org/officeDocument/2006/relationships/image" Target="../media/image358.png"/><Relationship Id="rId32" Type="http://schemas.openxmlformats.org/officeDocument/2006/relationships/image" Target="../media/image35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0.png"/><Relationship Id="rId3" Type="http://schemas.openxmlformats.org/officeDocument/2006/relationships/image" Target="../media/image361.png"/><Relationship Id="rId4" Type="http://schemas.openxmlformats.org/officeDocument/2006/relationships/image" Target="../media/image362.png"/><Relationship Id="rId5" Type="http://schemas.openxmlformats.org/officeDocument/2006/relationships/image" Target="../media/image363.png"/><Relationship Id="rId6" Type="http://schemas.openxmlformats.org/officeDocument/2006/relationships/image" Target="../media/image364.png"/><Relationship Id="rId7" Type="http://schemas.openxmlformats.org/officeDocument/2006/relationships/image" Target="../media/image365.png"/><Relationship Id="rId8" Type="http://schemas.openxmlformats.org/officeDocument/2006/relationships/image" Target="../media/image366.png"/><Relationship Id="rId9" Type="http://schemas.openxmlformats.org/officeDocument/2006/relationships/image" Target="../media/image367.png"/><Relationship Id="rId10" Type="http://schemas.openxmlformats.org/officeDocument/2006/relationships/image" Target="../media/image368.png"/><Relationship Id="rId11" Type="http://schemas.openxmlformats.org/officeDocument/2006/relationships/image" Target="../media/image369.png"/><Relationship Id="rId12" Type="http://schemas.openxmlformats.org/officeDocument/2006/relationships/image" Target="../media/image370.png"/><Relationship Id="rId13" Type="http://schemas.openxmlformats.org/officeDocument/2006/relationships/image" Target="../media/image371.png"/><Relationship Id="rId14" Type="http://schemas.openxmlformats.org/officeDocument/2006/relationships/image" Target="../media/image372.png"/><Relationship Id="rId15" Type="http://schemas.openxmlformats.org/officeDocument/2006/relationships/image" Target="../media/image373.png"/><Relationship Id="rId16" Type="http://schemas.openxmlformats.org/officeDocument/2006/relationships/image" Target="../media/image374.png"/><Relationship Id="rId17" Type="http://schemas.openxmlformats.org/officeDocument/2006/relationships/image" Target="../media/image375.png"/><Relationship Id="rId18" Type="http://schemas.openxmlformats.org/officeDocument/2006/relationships/image" Target="../media/image376.png"/><Relationship Id="rId19" Type="http://schemas.openxmlformats.org/officeDocument/2006/relationships/image" Target="../media/image377.png"/><Relationship Id="rId20" Type="http://schemas.openxmlformats.org/officeDocument/2006/relationships/image" Target="../media/image378.png"/><Relationship Id="rId21" Type="http://schemas.openxmlformats.org/officeDocument/2006/relationships/image" Target="../media/image379.png"/><Relationship Id="rId22" Type="http://schemas.openxmlformats.org/officeDocument/2006/relationships/image" Target="../media/image380.png"/><Relationship Id="rId23" Type="http://schemas.openxmlformats.org/officeDocument/2006/relationships/image" Target="../media/image381.png"/><Relationship Id="rId24" Type="http://schemas.openxmlformats.org/officeDocument/2006/relationships/image" Target="../media/image382.png"/><Relationship Id="rId25" Type="http://schemas.openxmlformats.org/officeDocument/2006/relationships/image" Target="../media/image383.png"/><Relationship Id="rId26" Type="http://schemas.openxmlformats.org/officeDocument/2006/relationships/image" Target="../media/image384.png"/><Relationship Id="rId27" Type="http://schemas.openxmlformats.org/officeDocument/2006/relationships/image" Target="../media/image385.png"/><Relationship Id="rId28" Type="http://schemas.openxmlformats.org/officeDocument/2006/relationships/image" Target="../media/image386.png"/><Relationship Id="rId29" Type="http://schemas.openxmlformats.org/officeDocument/2006/relationships/image" Target="../media/image387.png"/><Relationship Id="rId30" Type="http://schemas.openxmlformats.org/officeDocument/2006/relationships/image" Target="../media/image388.png"/><Relationship Id="rId31" Type="http://schemas.openxmlformats.org/officeDocument/2006/relationships/image" Target="../media/image389.png"/><Relationship Id="rId32" Type="http://schemas.openxmlformats.org/officeDocument/2006/relationships/image" Target="../media/image39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1.png"/><Relationship Id="rId3" Type="http://schemas.openxmlformats.org/officeDocument/2006/relationships/image" Target="../media/image392.png"/><Relationship Id="rId4" Type="http://schemas.openxmlformats.org/officeDocument/2006/relationships/image" Target="../media/image393.png"/><Relationship Id="rId5" Type="http://schemas.openxmlformats.org/officeDocument/2006/relationships/image" Target="../media/image394.png"/><Relationship Id="rId6" Type="http://schemas.openxmlformats.org/officeDocument/2006/relationships/image" Target="../media/image395.png"/><Relationship Id="rId7" Type="http://schemas.openxmlformats.org/officeDocument/2006/relationships/image" Target="../media/image396.png"/><Relationship Id="rId8" Type="http://schemas.openxmlformats.org/officeDocument/2006/relationships/image" Target="../media/image397.png"/><Relationship Id="rId9" Type="http://schemas.openxmlformats.org/officeDocument/2006/relationships/image" Target="../media/image398.png"/><Relationship Id="rId10" Type="http://schemas.openxmlformats.org/officeDocument/2006/relationships/image" Target="../media/image399.png"/><Relationship Id="rId11" Type="http://schemas.openxmlformats.org/officeDocument/2006/relationships/image" Target="../media/image40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1.png"/><Relationship Id="rId3" Type="http://schemas.openxmlformats.org/officeDocument/2006/relationships/image" Target="../media/image402.png"/><Relationship Id="rId4" Type="http://schemas.openxmlformats.org/officeDocument/2006/relationships/image" Target="../media/image403.png"/><Relationship Id="rId5" Type="http://schemas.openxmlformats.org/officeDocument/2006/relationships/image" Target="../media/image404.png"/><Relationship Id="rId6" Type="http://schemas.openxmlformats.org/officeDocument/2006/relationships/image" Target="../media/image405.png"/><Relationship Id="rId7" Type="http://schemas.openxmlformats.org/officeDocument/2006/relationships/image" Target="../media/image406.png"/><Relationship Id="rId8" Type="http://schemas.openxmlformats.org/officeDocument/2006/relationships/image" Target="../media/image407.png"/><Relationship Id="rId9" Type="http://schemas.openxmlformats.org/officeDocument/2006/relationships/image" Target="../media/image408.png"/><Relationship Id="rId10" Type="http://schemas.openxmlformats.org/officeDocument/2006/relationships/image" Target="../media/image409.png"/><Relationship Id="rId11" Type="http://schemas.openxmlformats.org/officeDocument/2006/relationships/image" Target="../media/image410.png"/><Relationship Id="rId12" Type="http://schemas.openxmlformats.org/officeDocument/2006/relationships/image" Target="../media/image41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2.png"/><Relationship Id="rId3" Type="http://schemas.openxmlformats.org/officeDocument/2006/relationships/image" Target="../media/image413.png"/><Relationship Id="rId4" Type="http://schemas.openxmlformats.org/officeDocument/2006/relationships/image" Target="../media/image414.png"/><Relationship Id="rId5" Type="http://schemas.openxmlformats.org/officeDocument/2006/relationships/image" Target="../media/image415.png"/><Relationship Id="rId6" Type="http://schemas.openxmlformats.org/officeDocument/2006/relationships/image" Target="../media/image416.png"/><Relationship Id="rId7" Type="http://schemas.openxmlformats.org/officeDocument/2006/relationships/image" Target="../media/image417.png"/><Relationship Id="rId8" Type="http://schemas.openxmlformats.org/officeDocument/2006/relationships/image" Target="../media/image418.png"/><Relationship Id="rId9" Type="http://schemas.openxmlformats.org/officeDocument/2006/relationships/image" Target="../media/image419.png"/><Relationship Id="rId10" Type="http://schemas.openxmlformats.org/officeDocument/2006/relationships/image" Target="../media/image420.png"/><Relationship Id="rId11" Type="http://schemas.openxmlformats.org/officeDocument/2006/relationships/image" Target="../media/image421.png"/><Relationship Id="rId12" Type="http://schemas.openxmlformats.org/officeDocument/2006/relationships/image" Target="../media/image422.png"/><Relationship Id="rId13" Type="http://schemas.openxmlformats.org/officeDocument/2006/relationships/image" Target="../media/image423.png"/><Relationship Id="rId14" Type="http://schemas.openxmlformats.org/officeDocument/2006/relationships/image" Target="../media/image424.png"/><Relationship Id="rId15" Type="http://schemas.openxmlformats.org/officeDocument/2006/relationships/image" Target="../media/image425.png"/><Relationship Id="rId16" Type="http://schemas.openxmlformats.org/officeDocument/2006/relationships/image" Target="../media/image426.png"/><Relationship Id="rId17" Type="http://schemas.openxmlformats.org/officeDocument/2006/relationships/image" Target="../media/image427.png"/><Relationship Id="rId18" Type="http://schemas.openxmlformats.org/officeDocument/2006/relationships/image" Target="../media/image428.png"/><Relationship Id="rId19" Type="http://schemas.openxmlformats.org/officeDocument/2006/relationships/image" Target="../media/image429.png"/><Relationship Id="rId20" Type="http://schemas.openxmlformats.org/officeDocument/2006/relationships/image" Target="../media/image430.png"/><Relationship Id="rId21" Type="http://schemas.openxmlformats.org/officeDocument/2006/relationships/image" Target="../media/image431.png"/><Relationship Id="rId22" Type="http://schemas.openxmlformats.org/officeDocument/2006/relationships/image" Target="../media/image432.png"/><Relationship Id="rId23" Type="http://schemas.openxmlformats.org/officeDocument/2006/relationships/image" Target="../media/image433.png"/><Relationship Id="rId24" Type="http://schemas.openxmlformats.org/officeDocument/2006/relationships/image" Target="../media/image434.png"/><Relationship Id="rId25" Type="http://schemas.openxmlformats.org/officeDocument/2006/relationships/image" Target="../media/image435.png"/><Relationship Id="rId26" Type="http://schemas.openxmlformats.org/officeDocument/2006/relationships/image" Target="../media/image436.png"/><Relationship Id="rId27" Type="http://schemas.openxmlformats.org/officeDocument/2006/relationships/image" Target="../media/image437.png"/><Relationship Id="rId28" Type="http://schemas.openxmlformats.org/officeDocument/2006/relationships/image" Target="../media/image438.png"/><Relationship Id="rId29" Type="http://schemas.openxmlformats.org/officeDocument/2006/relationships/image" Target="../media/image439.png"/><Relationship Id="rId30" Type="http://schemas.openxmlformats.org/officeDocument/2006/relationships/image" Target="../media/image440.png"/><Relationship Id="rId31" Type="http://schemas.openxmlformats.org/officeDocument/2006/relationships/image" Target="../media/image441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2.png"/><Relationship Id="rId3" Type="http://schemas.openxmlformats.org/officeDocument/2006/relationships/image" Target="../media/image443.png"/><Relationship Id="rId4" Type="http://schemas.openxmlformats.org/officeDocument/2006/relationships/image" Target="../media/image444.png"/><Relationship Id="rId5" Type="http://schemas.openxmlformats.org/officeDocument/2006/relationships/image" Target="../media/image445.png"/><Relationship Id="rId6" Type="http://schemas.openxmlformats.org/officeDocument/2006/relationships/image" Target="../media/image446.png"/><Relationship Id="rId7" Type="http://schemas.openxmlformats.org/officeDocument/2006/relationships/image" Target="../media/image447.png"/><Relationship Id="rId8" Type="http://schemas.openxmlformats.org/officeDocument/2006/relationships/image" Target="../media/image448.png"/><Relationship Id="rId9" Type="http://schemas.openxmlformats.org/officeDocument/2006/relationships/image" Target="../media/image449.png"/><Relationship Id="rId10" Type="http://schemas.openxmlformats.org/officeDocument/2006/relationships/image" Target="../media/image45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1.png"/><Relationship Id="rId3" Type="http://schemas.openxmlformats.org/officeDocument/2006/relationships/image" Target="../media/image452.png"/><Relationship Id="rId4" Type="http://schemas.openxmlformats.org/officeDocument/2006/relationships/image" Target="../media/image453.png"/><Relationship Id="rId5" Type="http://schemas.openxmlformats.org/officeDocument/2006/relationships/image" Target="../media/image454.png"/><Relationship Id="rId6" Type="http://schemas.openxmlformats.org/officeDocument/2006/relationships/image" Target="../media/image455.png"/><Relationship Id="rId7" Type="http://schemas.openxmlformats.org/officeDocument/2006/relationships/image" Target="../media/image456.png"/><Relationship Id="rId8" Type="http://schemas.openxmlformats.org/officeDocument/2006/relationships/image" Target="../media/image457.png"/><Relationship Id="rId9" Type="http://schemas.openxmlformats.org/officeDocument/2006/relationships/image" Target="../media/image458.png"/><Relationship Id="rId10" Type="http://schemas.openxmlformats.org/officeDocument/2006/relationships/image" Target="../media/image459.png"/><Relationship Id="rId11" Type="http://schemas.openxmlformats.org/officeDocument/2006/relationships/image" Target="../media/image460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1.png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Relationship Id="rId7" Type="http://schemas.openxmlformats.org/officeDocument/2006/relationships/image" Target="../media/image466.png"/><Relationship Id="rId8" Type="http://schemas.openxmlformats.org/officeDocument/2006/relationships/image" Target="../media/image467.png"/><Relationship Id="rId9" Type="http://schemas.openxmlformats.org/officeDocument/2006/relationships/image" Target="../media/image468.png"/><Relationship Id="rId10" Type="http://schemas.openxmlformats.org/officeDocument/2006/relationships/image" Target="../media/image469.png"/><Relationship Id="rId11" Type="http://schemas.openxmlformats.org/officeDocument/2006/relationships/image" Target="../media/image470.png"/><Relationship Id="rId12" Type="http://schemas.openxmlformats.org/officeDocument/2006/relationships/image" Target="../media/image471.png"/><Relationship Id="rId13" Type="http://schemas.openxmlformats.org/officeDocument/2006/relationships/image" Target="../media/image472.png"/><Relationship Id="rId14" Type="http://schemas.openxmlformats.org/officeDocument/2006/relationships/image" Target="../media/image473.png"/><Relationship Id="rId15" Type="http://schemas.openxmlformats.org/officeDocument/2006/relationships/image" Target="../media/image474.png"/><Relationship Id="rId16" Type="http://schemas.openxmlformats.org/officeDocument/2006/relationships/image" Target="../media/image475.png"/><Relationship Id="rId17" Type="http://schemas.openxmlformats.org/officeDocument/2006/relationships/image" Target="../media/image476.png"/><Relationship Id="rId18" Type="http://schemas.openxmlformats.org/officeDocument/2006/relationships/image" Target="../media/image477.png"/><Relationship Id="rId19" Type="http://schemas.openxmlformats.org/officeDocument/2006/relationships/image" Target="../media/image478.png"/><Relationship Id="rId20" Type="http://schemas.openxmlformats.org/officeDocument/2006/relationships/image" Target="../media/image479.png"/><Relationship Id="rId21" Type="http://schemas.openxmlformats.org/officeDocument/2006/relationships/image" Target="../media/image480.png"/><Relationship Id="rId22" Type="http://schemas.openxmlformats.org/officeDocument/2006/relationships/image" Target="../media/image481.png"/><Relationship Id="rId23" Type="http://schemas.openxmlformats.org/officeDocument/2006/relationships/image" Target="../media/image482.png"/><Relationship Id="rId24" Type="http://schemas.openxmlformats.org/officeDocument/2006/relationships/image" Target="../media/image483.png"/><Relationship Id="rId25" Type="http://schemas.openxmlformats.org/officeDocument/2006/relationships/image" Target="../media/image484.png"/><Relationship Id="rId26" Type="http://schemas.openxmlformats.org/officeDocument/2006/relationships/image" Target="../media/image485.png"/><Relationship Id="rId27" Type="http://schemas.openxmlformats.org/officeDocument/2006/relationships/image" Target="../media/image486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7.png"/><Relationship Id="rId3" Type="http://schemas.openxmlformats.org/officeDocument/2006/relationships/image" Target="../media/image488.png"/><Relationship Id="rId4" Type="http://schemas.openxmlformats.org/officeDocument/2006/relationships/image" Target="../media/image489.png"/><Relationship Id="rId5" Type="http://schemas.openxmlformats.org/officeDocument/2006/relationships/image" Target="../media/image490.png"/><Relationship Id="rId6" Type="http://schemas.openxmlformats.org/officeDocument/2006/relationships/image" Target="../media/image491.png"/><Relationship Id="rId7" Type="http://schemas.openxmlformats.org/officeDocument/2006/relationships/image" Target="../media/image492.png"/><Relationship Id="rId8" Type="http://schemas.openxmlformats.org/officeDocument/2006/relationships/image" Target="../media/image493.png"/><Relationship Id="rId9" Type="http://schemas.openxmlformats.org/officeDocument/2006/relationships/image" Target="../media/image494.png"/><Relationship Id="rId10" Type="http://schemas.openxmlformats.org/officeDocument/2006/relationships/image" Target="../media/image495.png"/><Relationship Id="rId11" Type="http://schemas.openxmlformats.org/officeDocument/2006/relationships/image" Target="../media/image496.png"/><Relationship Id="rId12" Type="http://schemas.openxmlformats.org/officeDocument/2006/relationships/image" Target="../media/image497.png"/><Relationship Id="rId13" Type="http://schemas.openxmlformats.org/officeDocument/2006/relationships/image" Target="../media/image49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9.png"/><Relationship Id="rId3" Type="http://schemas.openxmlformats.org/officeDocument/2006/relationships/image" Target="../media/image500.png"/><Relationship Id="rId4" Type="http://schemas.openxmlformats.org/officeDocument/2006/relationships/image" Target="../media/image501.png"/><Relationship Id="rId5" Type="http://schemas.openxmlformats.org/officeDocument/2006/relationships/image" Target="../media/image502.png"/><Relationship Id="rId6" Type="http://schemas.openxmlformats.org/officeDocument/2006/relationships/image" Target="../media/image503.png"/><Relationship Id="rId7" Type="http://schemas.openxmlformats.org/officeDocument/2006/relationships/image" Target="../media/image504.png"/><Relationship Id="rId8" Type="http://schemas.openxmlformats.org/officeDocument/2006/relationships/image" Target="../media/image505.png"/><Relationship Id="rId9" Type="http://schemas.openxmlformats.org/officeDocument/2006/relationships/image" Target="../media/image506.png"/><Relationship Id="rId10" Type="http://schemas.openxmlformats.org/officeDocument/2006/relationships/image" Target="../media/image507.png"/><Relationship Id="rId11" Type="http://schemas.openxmlformats.org/officeDocument/2006/relationships/image" Target="../media/image508.png"/><Relationship Id="rId12" Type="http://schemas.openxmlformats.org/officeDocument/2006/relationships/image" Target="../media/image509.png"/><Relationship Id="rId13" Type="http://schemas.openxmlformats.org/officeDocument/2006/relationships/image" Target="../media/image510.png"/><Relationship Id="rId14" Type="http://schemas.openxmlformats.org/officeDocument/2006/relationships/image" Target="../media/image511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2.png"/><Relationship Id="rId3" Type="http://schemas.openxmlformats.org/officeDocument/2006/relationships/image" Target="../media/image513.png"/><Relationship Id="rId4" Type="http://schemas.openxmlformats.org/officeDocument/2006/relationships/image" Target="../media/image514.png"/><Relationship Id="rId5" Type="http://schemas.openxmlformats.org/officeDocument/2006/relationships/image" Target="../media/image515.png"/><Relationship Id="rId6" Type="http://schemas.openxmlformats.org/officeDocument/2006/relationships/image" Target="../media/image516.png"/><Relationship Id="rId7" Type="http://schemas.openxmlformats.org/officeDocument/2006/relationships/image" Target="../media/image517.png"/><Relationship Id="rId8" Type="http://schemas.openxmlformats.org/officeDocument/2006/relationships/image" Target="../media/image518.png"/><Relationship Id="rId9" Type="http://schemas.openxmlformats.org/officeDocument/2006/relationships/image" Target="../media/image519.png"/><Relationship Id="rId10" Type="http://schemas.openxmlformats.org/officeDocument/2006/relationships/image" Target="../media/image520.png"/><Relationship Id="rId11" Type="http://schemas.openxmlformats.org/officeDocument/2006/relationships/image" Target="../media/image52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2.png"/><Relationship Id="rId3" Type="http://schemas.openxmlformats.org/officeDocument/2006/relationships/image" Target="../media/image523.png"/><Relationship Id="rId4" Type="http://schemas.openxmlformats.org/officeDocument/2006/relationships/image" Target="../media/image524.png"/><Relationship Id="rId5" Type="http://schemas.openxmlformats.org/officeDocument/2006/relationships/image" Target="../media/image525.png"/><Relationship Id="rId6" Type="http://schemas.openxmlformats.org/officeDocument/2006/relationships/image" Target="../media/image526.png"/><Relationship Id="rId7" Type="http://schemas.openxmlformats.org/officeDocument/2006/relationships/image" Target="../media/image527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8.png"/><Relationship Id="rId3" Type="http://schemas.openxmlformats.org/officeDocument/2006/relationships/image" Target="../media/image529.png"/><Relationship Id="rId4" Type="http://schemas.openxmlformats.org/officeDocument/2006/relationships/image" Target="../media/image530.png"/><Relationship Id="rId5" Type="http://schemas.openxmlformats.org/officeDocument/2006/relationships/image" Target="../media/image531.png"/><Relationship Id="rId6" Type="http://schemas.openxmlformats.org/officeDocument/2006/relationships/image" Target="../media/image532.png"/><Relationship Id="rId7" Type="http://schemas.openxmlformats.org/officeDocument/2006/relationships/image" Target="../media/image533.png"/><Relationship Id="rId8" Type="http://schemas.openxmlformats.org/officeDocument/2006/relationships/image" Target="../media/image534.png"/><Relationship Id="rId9" Type="http://schemas.openxmlformats.org/officeDocument/2006/relationships/image" Target="../media/image535.png"/><Relationship Id="rId10" Type="http://schemas.openxmlformats.org/officeDocument/2006/relationships/image" Target="../media/image536.png"/><Relationship Id="rId11" Type="http://schemas.openxmlformats.org/officeDocument/2006/relationships/image" Target="../media/image537.png"/><Relationship Id="rId12" Type="http://schemas.openxmlformats.org/officeDocument/2006/relationships/image" Target="../media/image538.png"/><Relationship Id="rId13" Type="http://schemas.openxmlformats.org/officeDocument/2006/relationships/image" Target="../media/image539.png"/><Relationship Id="rId14" Type="http://schemas.openxmlformats.org/officeDocument/2006/relationships/image" Target="../media/image540.png"/><Relationship Id="rId15" Type="http://schemas.openxmlformats.org/officeDocument/2006/relationships/image" Target="../media/image541.png"/><Relationship Id="rId16" Type="http://schemas.openxmlformats.org/officeDocument/2006/relationships/image" Target="../media/image542.png"/><Relationship Id="rId17" Type="http://schemas.openxmlformats.org/officeDocument/2006/relationships/image" Target="../media/image543.png"/><Relationship Id="rId18" Type="http://schemas.openxmlformats.org/officeDocument/2006/relationships/image" Target="../media/image544.png"/><Relationship Id="rId19" Type="http://schemas.openxmlformats.org/officeDocument/2006/relationships/image" Target="../media/image545.png"/><Relationship Id="rId20" Type="http://schemas.openxmlformats.org/officeDocument/2006/relationships/image" Target="../media/image546.png"/><Relationship Id="rId21" Type="http://schemas.openxmlformats.org/officeDocument/2006/relationships/image" Target="../media/image547.png"/><Relationship Id="rId22" Type="http://schemas.openxmlformats.org/officeDocument/2006/relationships/image" Target="../media/image548.png"/><Relationship Id="rId23" Type="http://schemas.openxmlformats.org/officeDocument/2006/relationships/image" Target="../media/image549.png"/><Relationship Id="rId24" Type="http://schemas.openxmlformats.org/officeDocument/2006/relationships/image" Target="../media/image55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75.png"/><Relationship Id="rId25" Type="http://schemas.openxmlformats.org/officeDocument/2006/relationships/image" Target="../media/image76.png"/><Relationship Id="rId26" Type="http://schemas.openxmlformats.org/officeDocument/2006/relationships/image" Target="../media/image77.png"/><Relationship Id="rId27" Type="http://schemas.openxmlformats.org/officeDocument/2006/relationships/image" Target="../media/image78.png"/><Relationship Id="rId28" Type="http://schemas.openxmlformats.org/officeDocument/2006/relationships/image" Target="../media/image79.png"/><Relationship Id="rId29" Type="http://schemas.openxmlformats.org/officeDocument/2006/relationships/image" Target="../media/image80.png"/><Relationship Id="rId30" Type="http://schemas.openxmlformats.org/officeDocument/2006/relationships/image" Target="../media/image81.png"/><Relationship Id="rId31" Type="http://schemas.openxmlformats.org/officeDocument/2006/relationships/image" Target="../media/image82.png"/><Relationship Id="rId32" Type="http://schemas.openxmlformats.org/officeDocument/2006/relationships/image" Target="../media/image83.png"/><Relationship Id="rId33" Type="http://schemas.openxmlformats.org/officeDocument/2006/relationships/image" Target="../media/image84.png"/><Relationship Id="rId34" Type="http://schemas.openxmlformats.org/officeDocument/2006/relationships/image" Target="../media/image85.png"/><Relationship Id="rId35" Type="http://schemas.openxmlformats.org/officeDocument/2006/relationships/image" Target="../media/image8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image" Target="../media/image116.png"/><Relationship Id="rId19" Type="http://schemas.openxmlformats.org/officeDocument/2006/relationships/image" Target="../media/image117.png"/><Relationship Id="rId20" Type="http://schemas.openxmlformats.org/officeDocument/2006/relationships/image" Target="../media/image118.png"/><Relationship Id="rId21" Type="http://schemas.openxmlformats.org/officeDocument/2006/relationships/image" Target="../media/image119.png"/><Relationship Id="rId22" Type="http://schemas.openxmlformats.org/officeDocument/2006/relationships/image" Target="../media/image120.png"/><Relationship Id="rId23" Type="http://schemas.openxmlformats.org/officeDocument/2006/relationships/image" Target="../media/image121.png"/><Relationship Id="rId24" Type="http://schemas.openxmlformats.org/officeDocument/2006/relationships/image" Target="../media/image122.png"/><Relationship Id="rId25" Type="http://schemas.openxmlformats.org/officeDocument/2006/relationships/image" Target="../media/image123.png"/><Relationship Id="rId26" Type="http://schemas.openxmlformats.org/officeDocument/2006/relationships/image" Target="../media/image124.png"/><Relationship Id="rId27" Type="http://schemas.openxmlformats.org/officeDocument/2006/relationships/image" Target="../media/image125.png"/><Relationship Id="rId28" Type="http://schemas.openxmlformats.org/officeDocument/2006/relationships/image" Target="../media/image12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117" y="14559"/>
            <a:ext cx="18205742" cy="10264028"/>
            <a:chOff x="29117" y="14559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17" y="14559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687" y="363567"/>
            <a:ext cx="17492340" cy="9558581"/>
            <a:chOff x="396687" y="363567"/>
            <a:chExt cx="17492340" cy="955858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422188" y="363567"/>
              <a:ext cx="17443876" cy="65257"/>
              <a:chOff x="422188" y="363567"/>
              <a:chExt cx="17443876" cy="6525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2188" y="363567"/>
                <a:ext cx="17443876" cy="6525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3100917" y="5134038"/>
              <a:ext cx="9510962" cy="65257"/>
              <a:chOff x="13100917" y="5134038"/>
              <a:chExt cx="9510962" cy="65257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3100917" y="5134038"/>
                <a:ext cx="9510962" cy="6525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4335416" y="5095670"/>
              <a:ext cx="9529464" cy="65257"/>
              <a:chOff x="-4335416" y="5095670"/>
              <a:chExt cx="9529464" cy="6525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5400000">
                <a:off x="-4335416" y="5095670"/>
                <a:ext cx="9529464" cy="6525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791" y="9856345"/>
              <a:ext cx="17492236" cy="65257"/>
              <a:chOff x="396791" y="9856345"/>
              <a:chExt cx="17492236" cy="6525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6791" y="9856345"/>
                <a:ext cx="17492236" cy="65257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219387" y="8647357"/>
            <a:ext cx="15724814" cy="66070"/>
            <a:chOff x="1219387" y="8647357"/>
            <a:chExt cx="15724814" cy="6607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9387" y="8647357"/>
              <a:ext cx="15724814" cy="6607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170691" y="2185613"/>
            <a:ext cx="5902951" cy="5548774"/>
            <a:chOff x="10170691" y="2185613"/>
            <a:chExt cx="5902951" cy="554877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70691" y="2185613"/>
              <a:ext cx="5902951" cy="554877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976020" y="2910067"/>
            <a:ext cx="7166837" cy="3540454"/>
            <a:chOff x="1976020" y="2910067"/>
            <a:chExt cx="7166837" cy="354045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5063" y="3673462"/>
              <a:ext cx="6631840" cy="404469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5063" y="2133519"/>
              <a:ext cx="7499011" cy="4044695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39347" y="8973985"/>
            <a:ext cx="5668613" cy="63657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8526" y="6229819"/>
            <a:ext cx="8175821" cy="111310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043619" y="9001642"/>
            <a:ext cx="1127671" cy="389837"/>
            <a:chOff x="2043619" y="9001642"/>
            <a:chExt cx="1127671" cy="389837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2043619" y="9001642"/>
              <a:ext cx="1127671" cy="389837"/>
              <a:chOff x="2043619" y="9001642"/>
              <a:chExt cx="1127671" cy="38983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043619" y="9001642"/>
                <a:ext cx="1127671" cy="389837"/>
              </a:xfrm>
              <a:prstGeom prst="rect">
                <a:avLst/>
              </a:prstGeom>
            </p:spPr>
          </p:pic>
        </p:grpSp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35705" y="8935315"/>
              <a:ext cx="1449912" cy="5941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115" y="-80480"/>
            <a:ext cx="18205742" cy="10446673"/>
            <a:chOff x="57115" y="-80480"/>
            <a:chExt cx="18205742" cy="104466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15" y="-80480"/>
              <a:ext cx="18205742" cy="104466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6625" y="7142395"/>
            <a:ext cx="1103638" cy="5677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800437" y="406931"/>
            <a:ext cx="11308216" cy="9471853"/>
            <a:chOff x="4800437" y="406931"/>
            <a:chExt cx="11308216" cy="947185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437" y="406931"/>
              <a:ext cx="11308216" cy="9471853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0937" y="800051"/>
            <a:ext cx="4872320" cy="1198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9972" y="0"/>
            <a:ext cx="18205742" cy="10264028"/>
            <a:chOff x="79972" y="0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72" y="0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89901" y="1934351"/>
            <a:ext cx="17003916" cy="35714"/>
            <a:chOff x="589901" y="1934351"/>
            <a:chExt cx="17003916" cy="35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901" y="1934351"/>
              <a:ext cx="17003916" cy="3571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0937" y="803851"/>
            <a:ext cx="9540662" cy="123341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47903" y="2816646"/>
            <a:ext cx="6803638" cy="5495978"/>
            <a:chOff x="347903" y="2816646"/>
            <a:chExt cx="6803638" cy="549597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903" y="2816646"/>
              <a:ext cx="6803638" cy="5495978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443" y="2547257"/>
            <a:ext cx="6444854" cy="531913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455376" y="3270105"/>
            <a:ext cx="2983671" cy="526457"/>
            <a:chOff x="2455376" y="3270105"/>
            <a:chExt cx="2983671" cy="52645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55376" y="3270105"/>
              <a:ext cx="2983671" cy="526457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6816" y="3241873"/>
            <a:ext cx="2534289" cy="664546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6511742" y="2802922"/>
            <a:ext cx="6119903" cy="5464195"/>
            <a:chOff x="6511742" y="2802922"/>
            <a:chExt cx="6119903" cy="5464195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1742" y="2802922"/>
              <a:ext cx="6119903" cy="5464195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21685" y="3479621"/>
            <a:ext cx="5667118" cy="381079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8354509" y="3308774"/>
            <a:ext cx="2907141" cy="557651"/>
            <a:chOff x="8354509" y="3308774"/>
            <a:chExt cx="2907141" cy="557651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4509" y="3308774"/>
              <a:ext cx="2907141" cy="557651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68376" y="3274663"/>
            <a:ext cx="2678328" cy="695661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002810" y="2816646"/>
            <a:ext cx="5863254" cy="5433544"/>
            <a:chOff x="12002810" y="2816646"/>
            <a:chExt cx="5863254" cy="543354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02810" y="2816646"/>
              <a:ext cx="5863254" cy="5433544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444649" y="3795584"/>
            <a:ext cx="5592306" cy="3610658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3708691" y="3284643"/>
            <a:ext cx="3275012" cy="554523"/>
            <a:chOff x="13708691" y="3284643"/>
            <a:chExt cx="3275012" cy="554523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08691" y="3284643"/>
              <a:ext cx="3275012" cy="554523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883757" y="3254273"/>
            <a:ext cx="2665155" cy="7087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0937" y="803861"/>
            <a:ext cx="7678091" cy="123341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078" y="1975138"/>
            <a:ext cx="14782685" cy="97776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931865" y="2931911"/>
            <a:ext cx="6365278" cy="6386041"/>
            <a:chOff x="1931865" y="2931911"/>
            <a:chExt cx="6365278" cy="638604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1865" y="2931911"/>
              <a:ext cx="6365278" cy="6386041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6926" y="3018091"/>
            <a:ext cx="6236401" cy="79670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83544" y="4040621"/>
            <a:ext cx="6097042" cy="435338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316068" y="2931911"/>
            <a:ext cx="6365278" cy="6386041"/>
            <a:chOff x="10316068" y="2931911"/>
            <a:chExt cx="6365278" cy="638604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16068" y="2931911"/>
              <a:ext cx="6365278" cy="6386041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093397" y="3021263"/>
            <a:ext cx="5026753" cy="82369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09213" y="4321335"/>
            <a:ext cx="6070261" cy="38148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903011" y="5882537"/>
            <a:ext cx="985810" cy="35714"/>
            <a:chOff x="3903011" y="5882537"/>
            <a:chExt cx="985810" cy="35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3011" y="5882537"/>
              <a:ext cx="985810" cy="35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765181" y="2505380"/>
            <a:ext cx="5037306" cy="6790028"/>
            <a:chOff x="5765181" y="2505380"/>
            <a:chExt cx="5037306" cy="679002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5765181" y="2505380"/>
              <a:ext cx="5037306" cy="679002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894542" y="5085714"/>
            <a:ext cx="6705905" cy="35714"/>
            <a:chOff x="4894542" y="5085714"/>
            <a:chExt cx="6705905" cy="3571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4542" y="5085714"/>
              <a:ext cx="6705905" cy="3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894542" y="6742049"/>
            <a:ext cx="6705905" cy="35714"/>
            <a:chOff x="4894542" y="6742049"/>
            <a:chExt cx="6705905" cy="3571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4542" y="6742049"/>
              <a:ext cx="6705905" cy="3571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1889" y="867565"/>
            <a:ext cx="6900558" cy="118855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6171965" y="3085204"/>
            <a:ext cx="960926" cy="960926"/>
            <a:chOff x="6171965" y="3085204"/>
            <a:chExt cx="960926" cy="96092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1965" y="3085204"/>
              <a:ext cx="960926" cy="960926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60590" y="3259813"/>
            <a:ext cx="2954467" cy="791582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0671520" y="2793651"/>
            <a:ext cx="6366362" cy="1252479"/>
            <a:chOff x="10671520" y="2793651"/>
            <a:chExt cx="6366362" cy="1252479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0671520" y="2793651"/>
              <a:ext cx="6366362" cy="1252479"/>
              <a:chOff x="10671520" y="2793651"/>
              <a:chExt cx="6366362" cy="125247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671520" y="2793651"/>
                <a:ext cx="6366362" cy="1252479"/>
              </a:xfrm>
              <a:prstGeom prst="rect">
                <a:avLst/>
              </a:prstGeom>
            </p:spPr>
          </p:pic>
        </p:grpSp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65345" y="2972754"/>
              <a:ext cx="5403917" cy="611412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5872633" y="2799120"/>
            <a:ext cx="4148531" cy="1241540"/>
            <a:chOff x="5872633" y="2799120"/>
            <a:chExt cx="4148531" cy="1241540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72633" y="2799120"/>
              <a:ext cx="4148531" cy="1241540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72136" y="3092059"/>
            <a:ext cx="2952067" cy="792220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307600" y="4472834"/>
            <a:ext cx="2855381" cy="2855121"/>
            <a:chOff x="1307600" y="4472834"/>
            <a:chExt cx="2855381" cy="2855121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7600" y="4472834"/>
              <a:ext cx="2855381" cy="2855121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97141" y="5509141"/>
            <a:ext cx="3088731" cy="902712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5872633" y="4463310"/>
            <a:ext cx="4148531" cy="1241540"/>
            <a:chOff x="5872633" y="4463310"/>
            <a:chExt cx="4148531" cy="1241540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72633" y="4463310"/>
              <a:ext cx="4148531" cy="124154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872633" y="6139136"/>
            <a:ext cx="4148531" cy="1241540"/>
            <a:chOff x="5872633" y="6139136"/>
            <a:chExt cx="4148531" cy="1241540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72633" y="6139136"/>
              <a:ext cx="4148531" cy="1241540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872633" y="7798278"/>
            <a:ext cx="4148531" cy="1241540"/>
            <a:chOff x="5872633" y="7798278"/>
            <a:chExt cx="4148531" cy="1241540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72633" y="7798278"/>
              <a:ext cx="4148531" cy="1241540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0671520" y="4472834"/>
            <a:ext cx="6366362" cy="1252479"/>
            <a:chOff x="10671520" y="4472834"/>
            <a:chExt cx="6366362" cy="1252479"/>
          </a:xfrm>
        </p:grpSpPr>
        <p:grpSp>
          <p:nvGrpSpPr>
            <p:cNvPr id="1020" name="그룹 1020"/>
            <p:cNvGrpSpPr/>
            <p:nvPr/>
          </p:nvGrpSpPr>
          <p:grpSpPr>
            <a:xfrm>
              <a:off x="10671520" y="4472834"/>
              <a:ext cx="6366362" cy="1252479"/>
              <a:chOff x="10671520" y="4472834"/>
              <a:chExt cx="6366362" cy="1252479"/>
            </a:xfrm>
          </p:grpSpPr>
          <p:pic>
            <p:nvPicPr>
              <p:cNvPr id="62" name="Object 61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0671520" y="4472834"/>
                <a:ext cx="6366362" cy="1252479"/>
              </a:xfrm>
              <a:prstGeom prst="rect">
                <a:avLst/>
              </a:prstGeom>
            </p:spPr>
          </p:pic>
        </p:grpSp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65345" y="4651945"/>
              <a:ext cx="6034126" cy="988546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0671520" y="6115810"/>
            <a:ext cx="6366362" cy="1252479"/>
            <a:chOff x="10671520" y="6115810"/>
            <a:chExt cx="6366362" cy="1252479"/>
          </a:xfrm>
        </p:grpSpPr>
        <p:grpSp>
          <p:nvGrpSpPr>
            <p:cNvPr id="1022" name="그룹 1022"/>
            <p:cNvGrpSpPr/>
            <p:nvPr/>
          </p:nvGrpSpPr>
          <p:grpSpPr>
            <a:xfrm>
              <a:off x="10671520" y="6115810"/>
              <a:ext cx="6366362" cy="1252479"/>
              <a:chOff x="10671520" y="6115810"/>
              <a:chExt cx="6366362" cy="1252479"/>
            </a:xfrm>
          </p:grpSpPr>
          <p:pic>
            <p:nvPicPr>
              <p:cNvPr id="68" name="Object 67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0671520" y="6115810"/>
                <a:ext cx="6366362" cy="1252479"/>
              </a:xfrm>
              <a:prstGeom prst="rect">
                <a:avLst/>
              </a:prstGeom>
            </p:spPr>
          </p:pic>
        </p:grpSp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65345" y="6272059"/>
              <a:ext cx="5882955" cy="1079974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0671520" y="7773761"/>
            <a:ext cx="6366362" cy="1252479"/>
            <a:chOff x="10671520" y="7773761"/>
            <a:chExt cx="6366362" cy="1252479"/>
          </a:xfrm>
        </p:grpSpPr>
        <p:grpSp>
          <p:nvGrpSpPr>
            <p:cNvPr id="1024" name="그룹 1024"/>
            <p:cNvGrpSpPr/>
            <p:nvPr/>
          </p:nvGrpSpPr>
          <p:grpSpPr>
            <a:xfrm>
              <a:off x="10671520" y="7773761"/>
              <a:ext cx="6366362" cy="1252479"/>
              <a:chOff x="10671520" y="7773761"/>
              <a:chExt cx="6366362" cy="1252479"/>
            </a:xfrm>
          </p:grpSpPr>
          <p:pic>
            <p:nvPicPr>
              <p:cNvPr id="74" name="Object 73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0671520" y="7773761"/>
                <a:ext cx="6366362" cy="1252479"/>
              </a:xfrm>
              <a:prstGeom prst="rect">
                <a:avLst/>
              </a:prstGeom>
            </p:spPr>
          </p:pic>
        </p:grpSp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65345" y="7952868"/>
              <a:ext cx="5501022" cy="988546"/>
            </a:xfrm>
            <a:prstGeom prst="rect">
              <a:avLst/>
            </a:prstGeom>
          </p:spPr>
        </p:pic>
      </p:grpSp>
      <p:pic>
        <p:nvPicPr>
          <p:cNvPr id="78" name="Object 77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14293" y="901283"/>
            <a:ext cx="17311429" cy="2568572"/>
          </a:xfrm>
          <a:prstGeom prst="rect">
            <a:avLst/>
          </a:prstGeom>
        </p:spPr>
      </p:pic>
      <p:pic>
        <p:nvPicPr>
          <p:cNvPr id="79" name="Object 7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296683" y="4600727"/>
            <a:ext cx="6149372" cy="1172039"/>
          </a:xfrm>
          <a:prstGeom prst="rect">
            <a:avLst/>
          </a:prstGeom>
        </p:spPr>
      </p:pic>
      <p:pic>
        <p:nvPicPr>
          <p:cNvPr id="80" name="Object 79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886032" y="6452366"/>
            <a:ext cx="4074801" cy="792210"/>
          </a:xfrm>
          <a:prstGeom prst="rect">
            <a:avLst/>
          </a:prstGeom>
        </p:spPr>
      </p:pic>
      <p:pic>
        <p:nvPicPr>
          <p:cNvPr id="81" name="Object 80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921286" y="8136194"/>
            <a:ext cx="3756448" cy="7922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0461" y="867556"/>
            <a:ext cx="7329986" cy="118855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8924" y="964714"/>
            <a:ext cx="18018563" cy="229714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115582" y="3128650"/>
            <a:ext cx="12054550" cy="1319688"/>
            <a:chOff x="3115582" y="3128650"/>
            <a:chExt cx="12054550" cy="131968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15582" y="3128650"/>
              <a:ext cx="12054550" cy="131968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7175" y="3078203"/>
            <a:ext cx="942030" cy="71909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898328" y="3782682"/>
            <a:ext cx="656179" cy="11625"/>
            <a:chOff x="5898328" y="3782682"/>
            <a:chExt cx="656179" cy="1162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5898328" y="3782682"/>
              <a:ext cx="656179" cy="11625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82823" y="3646999"/>
            <a:ext cx="3290697" cy="79951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6974" y="3366203"/>
            <a:ext cx="7362813" cy="996413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115582" y="4816875"/>
            <a:ext cx="12022220" cy="1319688"/>
            <a:chOff x="3115582" y="4816875"/>
            <a:chExt cx="12022220" cy="1319688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3115582" y="4816875"/>
              <a:ext cx="12022220" cy="1319688"/>
              <a:chOff x="3115582" y="4816875"/>
              <a:chExt cx="12022220" cy="1319688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115582" y="4816875"/>
                <a:ext cx="12022220" cy="1319688"/>
              </a:xfrm>
              <a:prstGeom prst="rect">
                <a:avLst/>
              </a:prstGeom>
            </p:spPr>
          </p:pic>
        </p:grpSp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47169" y="4766427"/>
              <a:ext cx="980126" cy="719097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5898328" y="5470906"/>
              <a:ext cx="656179" cy="11625"/>
              <a:chOff x="5898328" y="5470906"/>
              <a:chExt cx="656179" cy="11625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-5400000">
                <a:off x="5898328" y="5470906"/>
                <a:ext cx="656179" cy="11625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68395" y="5328867"/>
              <a:ext cx="2967668" cy="799516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56977" y="4863419"/>
            <a:ext cx="8709165" cy="1344375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266912" y="6531517"/>
            <a:ext cx="660192" cy="71909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6013120" y="7250534"/>
            <a:ext cx="656179" cy="11625"/>
            <a:chOff x="6013120" y="7250534"/>
            <a:chExt cx="656179" cy="1162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5400000">
              <a:off x="6013120" y="7250534"/>
              <a:ext cx="656179" cy="11625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054953" y="8242276"/>
            <a:ext cx="3739735" cy="796402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431525" y="8309809"/>
            <a:ext cx="10541775" cy="714280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115582" y="6505979"/>
            <a:ext cx="12022220" cy="1319688"/>
            <a:chOff x="3115582" y="6505979"/>
            <a:chExt cx="12022220" cy="1319688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15582" y="6505979"/>
              <a:ext cx="12022220" cy="1319688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266903" y="6455527"/>
            <a:ext cx="650669" cy="71909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5898328" y="7160011"/>
            <a:ext cx="656179" cy="11625"/>
            <a:chOff x="5898328" y="7160011"/>
            <a:chExt cx="656179" cy="11625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5400000">
              <a:off x="5898328" y="7160011"/>
              <a:ext cx="656179" cy="11625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894275" y="7017975"/>
            <a:ext cx="3535364" cy="799516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356977" y="6714429"/>
            <a:ext cx="8621775" cy="9964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117" y="14559"/>
            <a:ext cx="18205742" cy="10264028"/>
            <a:chOff x="29117" y="14559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17" y="14559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80450" y="2252401"/>
            <a:ext cx="15724814" cy="66070"/>
            <a:chOff x="1280450" y="2252401"/>
            <a:chExt cx="15724814" cy="6607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450" y="2252401"/>
              <a:ext cx="15724814" cy="6607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70779" y="2780597"/>
            <a:ext cx="5969740" cy="6304021"/>
            <a:chOff x="870779" y="2780597"/>
            <a:chExt cx="5969740" cy="630402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779" y="2780597"/>
              <a:ext cx="5969740" cy="630402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220870" y="3292057"/>
            <a:ext cx="79445" cy="79445"/>
            <a:chOff x="7220870" y="3292057"/>
            <a:chExt cx="79445" cy="7944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0870" y="3292057"/>
              <a:ext cx="79445" cy="79445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9218" y="254059"/>
            <a:ext cx="7750680" cy="270170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7279974" y="4875646"/>
            <a:ext cx="79445" cy="79445"/>
            <a:chOff x="7279974" y="4875646"/>
            <a:chExt cx="79445" cy="7944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9974" y="4875646"/>
              <a:ext cx="79445" cy="79445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92179" y="4048672"/>
            <a:ext cx="1257505" cy="78042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7220870" y="6731910"/>
            <a:ext cx="79445" cy="79445"/>
            <a:chOff x="7220870" y="6731910"/>
            <a:chExt cx="79445" cy="7944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20870" y="6731910"/>
              <a:ext cx="79445" cy="794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256971" y="8016590"/>
            <a:ext cx="79445" cy="79445"/>
            <a:chOff x="7256971" y="8016590"/>
            <a:chExt cx="79445" cy="7944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6971" y="8016590"/>
              <a:ext cx="79445" cy="7944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89586" y="5845908"/>
            <a:ext cx="1896115" cy="747791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36164" y="7259765"/>
            <a:ext cx="910886" cy="80602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00893" y="2457153"/>
            <a:ext cx="1234934" cy="723143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28352" y="2947507"/>
            <a:ext cx="9531108" cy="1161479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61261" y="4650318"/>
            <a:ext cx="10047670" cy="158641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68044" y="6433622"/>
            <a:ext cx="3512518" cy="764889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28352" y="7723778"/>
            <a:ext cx="5998632" cy="73654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279829" y="9147269"/>
            <a:ext cx="79445" cy="79445"/>
            <a:chOff x="7279829" y="9147269"/>
            <a:chExt cx="79445" cy="79445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79829" y="9147269"/>
              <a:ext cx="79445" cy="79445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268548" y="8420300"/>
            <a:ext cx="1319105" cy="77242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551213" y="8854452"/>
            <a:ext cx="1066537" cy="7365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90129" y="2935965"/>
            <a:ext cx="11356104" cy="65257"/>
            <a:chOff x="1390129" y="2935965"/>
            <a:chExt cx="11356104" cy="6525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0129" y="2935965"/>
              <a:ext cx="11356104" cy="6525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3943" y="619505"/>
            <a:ext cx="12562066" cy="213028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141406" y="3768846"/>
            <a:ext cx="4675769" cy="508884"/>
            <a:chOff x="2141406" y="3768846"/>
            <a:chExt cx="4675769" cy="50888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1406" y="3768846"/>
              <a:ext cx="4675769" cy="508884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0181" y="3572889"/>
            <a:ext cx="5793726" cy="100853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141406" y="4728292"/>
            <a:ext cx="85439" cy="85439"/>
            <a:chOff x="2141406" y="4728292"/>
            <a:chExt cx="85439" cy="8543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41406" y="4728292"/>
              <a:ext cx="85439" cy="85439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35359" y="4485448"/>
            <a:ext cx="5018527" cy="759622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48801" y="1969220"/>
            <a:ext cx="15462376" cy="95786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184126" y="5472124"/>
            <a:ext cx="85439" cy="85439"/>
            <a:chOff x="2184126" y="5472124"/>
            <a:chExt cx="85439" cy="8543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84126" y="5472124"/>
              <a:ext cx="85439" cy="85439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44745" y="5237566"/>
            <a:ext cx="5798318" cy="79399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9969896" y="3514404"/>
            <a:ext cx="4675769" cy="508884"/>
            <a:chOff x="9969896" y="3514404"/>
            <a:chExt cx="4675769" cy="50888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69896" y="3514404"/>
              <a:ext cx="4675769" cy="508884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892024" y="3318443"/>
            <a:ext cx="5800516" cy="100853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9969896" y="4473850"/>
            <a:ext cx="85439" cy="85439"/>
            <a:chOff x="9969896" y="4473850"/>
            <a:chExt cx="85439" cy="85439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69896" y="4473850"/>
              <a:ext cx="85439" cy="8543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969896" y="5073355"/>
            <a:ext cx="85439" cy="85439"/>
            <a:chOff x="9969896" y="5073355"/>
            <a:chExt cx="85439" cy="85439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69896" y="5073355"/>
              <a:ext cx="85439" cy="85439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173344" y="4247287"/>
            <a:ext cx="5906641" cy="769260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90516" y="4898279"/>
            <a:ext cx="6735984" cy="2122822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079004" y="6790270"/>
            <a:ext cx="4675769" cy="508884"/>
            <a:chOff x="2079004" y="6790270"/>
            <a:chExt cx="4675769" cy="508884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79004" y="6790270"/>
              <a:ext cx="4675769" cy="508884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19690" y="6594315"/>
            <a:ext cx="5781878" cy="100853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889087" y="7833618"/>
            <a:ext cx="85439" cy="85439"/>
            <a:chOff x="1889087" y="7833618"/>
            <a:chExt cx="85439" cy="85439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89087" y="7833618"/>
              <a:ext cx="85439" cy="85439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040179" y="7582252"/>
            <a:ext cx="6274489" cy="784051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9969896" y="7454109"/>
            <a:ext cx="4675769" cy="508884"/>
            <a:chOff x="9969896" y="7454109"/>
            <a:chExt cx="4675769" cy="508884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69896" y="7454109"/>
              <a:ext cx="4675769" cy="508884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898652" y="7258150"/>
            <a:ext cx="5793726" cy="1008535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9805714" y="8343710"/>
            <a:ext cx="85439" cy="85439"/>
            <a:chOff x="9805714" y="8343710"/>
            <a:chExt cx="85439" cy="85439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805714" y="8343710"/>
              <a:ext cx="85439" cy="85439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9956763" y="8092339"/>
            <a:ext cx="6544289" cy="7840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98143" y="976037"/>
            <a:ext cx="292403" cy="200660"/>
            <a:chOff x="14698143" y="976037"/>
            <a:chExt cx="292403" cy="20066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98143" y="976037"/>
              <a:ext cx="292403" cy="20066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90129" y="2935965"/>
            <a:ext cx="11356104" cy="65257"/>
            <a:chOff x="1390129" y="2935965"/>
            <a:chExt cx="11356104" cy="6525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0129" y="2935965"/>
              <a:ext cx="11356104" cy="6525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3943" y="619505"/>
            <a:ext cx="12562066" cy="213028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859444" y="3494555"/>
            <a:ext cx="4675769" cy="508884"/>
            <a:chOff x="2859444" y="3494555"/>
            <a:chExt cx="4675769" cy="50888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9444" y="3494555"/>
              <a:ext cx="4675769" cy="508884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51923" y="3298594"/>
            <a:ext cx="5829897" cy="100853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859444" y="4454002"/>
            <a:ext cx="85439" cy="85439"/>
            <a:chOff x="2859444" y="4454002"/>
            <a:chExt cx="85439" cy="8543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59444" y="4454002"/>
              <a:ext cx="85439" cy="8543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62920" y="4227439"/>
            <a:ext cx="3232927" cy="769260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48801" y="1969220"/>
            <a:ext cx="15462376" cy="957862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2944883" y="5005786"/>
            <a:ext cx="4675769" cy="508884"/>
            <a:chOff x="2944883" y="5005786"/>
            <a:chExt cx="4675769" cy="50888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44883" y="5005786"/>
              <a:ext cx="4675769" cy="508884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00239" y="4809825"/>
            <a:ext cx="5866792" cy="100853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2944883" y="5898867"/>
            <a:ext cx="85439" cy="85439"/>
            <a:chOff x="2944883" y="5898867"/>
            <a:chExt cx="85439" cy="8543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4883" y="5898867"/>
              <a:ext cx="85439" cy="85439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65465" y="5723790"/>
            <a:ext cx="2893451" cy="78405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859444" y="6669010"/>
            <a:ext cx="4675769" cy="508884"/>
            <a:chOff x="2859444" y="6669010"/>
            <a:chExt cx="4675769" cy="50888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59444" y="6669010"/>
              <a:ext cx="4675769" cy="508884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60495" y="6473051"/>
            <a:ext cx="5821440" cy="100853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2859444" y="7628457"/>
            <a:ext cx="85439" cy="85439"/>
            <a:chOff x="2859444" y="7628457"/>
            <a:chExt cx="85439" cy="85439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59444" y="7628457"/>
              <a:ext cx="85439" cy="8543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859444" y="8227962"/>
            <a:ext cx="85439" cy="85439"/>
            <a:chOff x="2859444" y="8227962"/>
            <a:chExt cx="85439" cy="8543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59444" y="8227962"/>
              <a:ext cx="85439" cy="85439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043825" y="7385610"/>
            <a:ext cx="4664098" cy="759622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020016" y="7993401"/>
            <a:ext cx="4799851" cy="793994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2859444" y="8808418"/>
            <a:ext cx="85439" cy="85439"/>
            <a:chOff x="2859444" y="8808418"/>
            <a:chExt cx="85439" cy="85439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59444" y="8808418"/>
              <a:ext cx="85439" cy="85439"/>
            </a:xfrm>
            <a:prstGeom prst="rect">
              <a:avLst/>
            </a:prstGeom>
          </p:spPr>
        </p:pic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010492" y="8557048"/>
            <a:ext cx="4355813" cy="784051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0918695" y="3699474"/>
            <a:ext cx="4675769" cy="508884"/>
            <a:chOff x="10918695" y="3699474"/>
            <a:chExt cx="4675769" cy="508884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918695" y="3699474"/>
              <a:ext cx="4675769" cy="508884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810343" y="3503519"/>
            <a:ext cx="5830649" cy="1008535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10918695" y="4658921"/>
            <a:ext cx="85439" cy="85439"/>
            <a:chOff x="10918695" y="4658921"/>
            <a:chExt cx="85439" cy="85439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18695" y="4658921"/>
              <a:ext cx="85439" cy="85439"/>
            </a:xfrm>
            <a:prstGeom prst="rect">
              <a:avLst/>
            </a:prstGeom>
          </p:spPr>
        </p:pic>
      </p:grpSp>
      <p:pic>
        <p:nvPicPr>
          <p:cNvPr id="64" name="Object 6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1122169" y="4432364"/>
            <a:ext cx="4914765" cy="76926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0931704" y="5374444"/>
            <a:ext cx="4675769" cy="508884"/>
            <a:chOff x="10931704" y="5374444"/>
            <a:chExt cx="4675769" cy="508884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931704" y="5374444"/>
              <a:ext cx="4675769" cy="508884"/>
            </a:xfrm>
            <a:prstGeom prst="rect">
              <a:avLst/>
            </a:prstGeom>
          </p:spPr>
        </p:pic>
      </p:grpSp>
      <p:pic>
        <p:nvPicPr>
          <p:cNvPr id="68" name="Object 6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9816688" y="5178484"/>
            <a:ext cx="5837440" cy="1008535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0807679" y="6293648"/>
            <a:ext cx="85439" cy="85439"/>
            <a:chOff x="10807679" y="6293648"/>
            <a:chExt cx="85439" cy="85439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07679" y="6293648"/>
              <a:ext cx="85439" cy="85439"/>
            </a:xfrm>
            <a:prstGeom prst="rect">
              <a:avLst/>
            </a:prstGeom>
          </p:spPr>
        </p:pic>
      </p:grpSp>
      <p:pic>
        <p:nvPicPr>
          <p:cNvPr id="72" name="Object 71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0968251" y="6059087"/>
            <a:ext cx="2851156" cy="793994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0887136" y="7128372"/>
            <a:ext cx="4675769" cy="508884"/>
            <a:chOff x="10887136" y="7128372"/>
            <a:chExt cx="4675769" cy="508884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887136" y="7128372"/>
              <a:ext cx="4675769" cy="508884"/>
            </a:xfrm>
            <a:prstGeom prst="rect">
              <a:avLst/>
            </a:prstGeom>
          </p:spPr>
        </p:pic>
      </p:grpSp>
      <p:pic>
        <p:nvPicPr>
          <p:cNvPr id="76" name="Object 75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9817310" y="6932414"/>
            <a:ext cx="5792354" cy="1008535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1005134" y="7930161"/>
            <a:ext cx="5620898" cy="769260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0807679" y="8227859"/>
            <a:ext cx="85439" cy="85439"/>
            <a:chOff x="10807679" y="8227859"/>
            <a:chExt cx="85439" cy="85439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807679" y="8227859"/>
              <a:ext cx="85439" cy="85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7496" y="156658"/>
            <a:ext cx="4949405" cy="28844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117" y="14559"/>
            <a:ext cx="18205742" cy="10264028"/>
            <a:chOff x="29117" y="14559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17" y="14559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687" y="363567"/>
            <a:ext cx="17492340" cy="9558581"/>
            <a:chOff x="396687" y="363567"/>
            <a:chExt cx="17492340" cy="955858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422188" y="363567"/>
              <a:ext cx="17443876" cy="65257"/>
              <a:chOff x="422188" y="363567"/>
              <a:chExt cx="17443876" cy="6525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2188" y="363567"/>
                <a:ext cx="17443876" cy="6525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3100917" y="5134038"/>
              <a:ext cx="9510962" cy="65257"/>
              <a:chOff x="13100917" y="5134038"/>
              <a:chExt cx="9510962" cy="65257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3100917" y="5134038"/>
                <a:ext cx="9510962" cy="6525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4335416" y="5095670"/>
              <a:ext cx="9529464" cy="65257"/>
              <a:chOff x="-4335416" y="5095670"/>
              <a:chExt cx="9529464" cy="6525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5400000">
                <a:off x="-4335416" y="5095670"/>
                <a:ext cx="9529464" cy="6525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791" y="9856345"/>
              <a:ext cx="17492236" cy="65257"/>
              <a:chOff x="396791" y="9856345"/>
              <a:chExt cx="17492236" cy="6525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6791" y="9856345"/>
                <a:ext cx="17492236" cy="65257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280450" y="2252401"/>
            <a:ext cx="15724814" cy="66070"/>
            <a:chOff x="1280450" y="2252401"/>
            <a:chExt cx="15724814" cy="6607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450" y="2252401"/>
              <a:ext cx="15724814" cy="6607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2549" y="512982"/>
            <a:ext cx="12924215" cy="213883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2861" y="3366356"/>
            <a:ext cx="7062403" cy="1244317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64766" y="4767214"/>
            <a:ext cx="6789108" cy="135129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0362" y="6445307"/>
            <a:ext cx="10935079" cy="78908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91433" y="7674699"/>
            <a:ext cx="10378756" cy="74080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756253" y="3494620"/>
            <a:ext cx="3021600" cy="580990"/>
            <a:chOff x="1756253" y="3494620"/>
            <a:chExt cx="3021600" cy="58099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6253" y="3494620"/>
              <a:ext cx="3021600" cy="58099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88789" y="3303093"/>
            <a:ext cx="964044" cy="964044"/>
            <a:chOff x="1288789" y="3303093"/>
            <a:chExt cx="964044" cy="96404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8789" y="3303093"/>
              <a:ext cx="964044" cy="964044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30850" y="3358958"/>
            <a:ext cx="2265587" cy="96891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756253" y="4904353"/>
            <a:ext cx="3021600" cy="580990"/>
            <a:chOff x="1756253" y="4904353"/>
            <a:chExt cx="3021600" cy="58099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6253" y="4904353"/>
              <a:ext cx="3021600" cy="58099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88789" y="4712826"/>
            <a:ext cx="964044" cy="964044"/>
            <a:chOff x="1288789" y="4712826"/>
            <a:chExt cx="964044" cy="96404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8789" y="4712826"/>
              <a:ext cx="964044" cy="964044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21206" y="4768691"/>
            <a:ext cx="2475015" cy="968910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756253" y="6314085"/>
            <a:ext cx="3021600" cy="913975"/>
            <a:chOff x="1756253" y="6314085"/>
            <a:chExt cx="3021600" cy="913975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6253" y="6314085"/>
              <a:ext cx="3021600" cy="91397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88789" y="6122558"/>
            <a:ext cx="964044" cy="964044"/>
            <a:chOff x="1288789" y="6122558"/>
            <a:chExt cx="964044" cy="96404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60000">
              <a:off x="1288789" y="6122558"/>
              <a:ext cx="964044" cy="964044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334568" y="6149853"/>
            <a:ext cx="2380729" cy="1360967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756253" y="7723818"/>
            <a:ext cx="3021600" cy="580990"/>
            <a:chOff x="1756253" y="7723818"/>
            <a:chExt cx="3021600" cy="5809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6253" y="7723818"/>
              <a:ext cx="3021600" cy="58099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88789" y="7532291"/>
            <a:ext cx="964044" cy="964044"/>
            <a:chOff x="1288789" y="7532291"/>
            <a:chExt cx="964044" cy="96404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8789" y="7532291"/>
              <a:ext cx="964044" cy="96404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88789" y="7343174"/>
            <a:ext cx="9356584" cy="21429"/>
            <a:chOff x="1288789" y="7343174"/>
            <a:chExt cx="9356584" cy="21429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8789" y="7343174"/>
              <a:ext cx="9356584" cy="21429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88789" y="5894410"/>
            <a:ext cx="9356584" cy="21429"/>
            <a:chOff x="1288789" y="5894410"/>
            <a:chExt cx="9356584" cy="21429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8789" y="5894410"/>
              <a:ext cx="9356584" cy="21429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288789" y="4445646"/>
            <a:ext cx="9356584" cy="21429"/>
            <a:chOff x="1288789" y="4445646"/>
            <a:chExt cx="9356584" cy="21429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88789" y="4445646"/>
              <a:ext cx="9356584" cy="21429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326164" y="3327743"/>
            <a:ext cx="857009" cy="857009"/>
            <a:chOff x="1326164" y="3327743"/>
            <a:chExt cx="857009" cy="857009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26164" y="3327743"/>
              <a:ext cx="857009" cy="857009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326164" y="4655206"/>
            <a:ext cx="975302" cy="975302"/>
            <a:chOff x="1326164" y="4655206"/>
            <a:chExt cx="975302" cy="975302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6164" y="4655206"/>
              <a:ext cx="975302" cy="97530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280450" y="6167984"/>
            <a:ext cx="930304" cy="930304"/>
            <a:chOff x="1280450" y="6167984"/>
            <a:chExt cx="930304" cy="930304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80450" y="6167984"/>
              <a:ext cx="930304" cy="930304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092341" y="7350402"/>
            <a:ext cx="1327823" cy="1327823"/>
            <a:chOff x="1092341" y="7350402"/>
            <a:chExt cx="1327823" cy="1327823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92341" y="7350402"/>
              <a:ext cx="1327823" cy="1327823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4551341" y="648019"/>
            <a:ext cx="3103995" cy="5623791"/>
            <a:chOff x="14551341" y="648019"/>
            <a:chExt cx="3103995" cy="5623791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551341" y="648019"/>
              <a:ext cx="3103995" cy="5623791"/>
            </a:xfrm>
            <a:prstGeom prst="rect">
              <a:avLst/>
            </a:prstGeom>
          </p:spPr>
        </p:pic>
      </p:grpSp>
      <p:pic>
        <p:nvPicPr>
          <p:cNvPr id="78" name="Object 7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965663" y="7588158"/>
            <a:ext cx="2778615" cy="968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05742" cy="10264028"/>
            <a:chOff x="0" y="0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11319" y="363567"/>
            <a:ext cx="17443876" cy="65257"/>
            <a:chOff x="411319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319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90048" y="5134038"/>
            <a:ext cx="9510962" cy="65257"/>
            <a:chOff x="13090048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090048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46285" y="5095670"/>
            <a:ext cx="9529464" cy="65257"/>
            <a:chOff x="-4346285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46285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85923" y="9856345"/>
            <a:ext cx="17492236" cy="65257"/>
            <a:chOff x="385923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923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90129" y="3774060"/>
            <a:ext cx="15505456" cy="65257"/>
            <a:chOff x="1390129" y="3774060"/>
            <a:chExt cx="15505456" cy="6525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0129" y="3774060"/>
              <a:ext cx="15505456" cy="6525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348" y="1342290"/>
            <a:ext cx="3453361" cy="326783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29876" y="6040553"/>
            <a:ext cx="2342402" cy="569524"/>
            <a:chOff x="1229876" y="6040553"/>
            <a:chExt cx="2342402" cy="569524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9876" y="6040553"/>
              <a:ext cx="2342402" cy="569524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9900" y="5907728"/>
            <a:ext cx="3076970" cy="97277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3978" y="6009853"/>
            <a:ext cx="5070260" cy="104433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876252" y="4121385"/>
            <a:ext cx="4683956" cy="174087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82722" y="4061044"/>
            <a:ext cx="2321985" cy="74982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75406" y="7690708"/>
            <a:ext cx="5216222" cy="106979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809523" y="2118085"/>
            <a:ext cx="7086062" cy="1266969"/>
            <a:chOff x="9809523" y="2118085"/>
            <a:chExt cx="7086062" cy="126696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09523" y="2118085"/>
              <a:ext cx="7086062" cy="126696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894807" y="1131381"/>
            <a:ext cx="2666586" cy="2642679"/>
            <a:chOff x="13894807" y="1131381"/>
            <a:chExt cx="2666586" cy="2642679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94807" y="1131381"/>
              <a:ext cx="2666586" cy="2642679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876252" y="7503233"/>
            <a:ext cx="5175489" cy="1373079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84690" y="4577623"/>
            <a:ext cx="5309584" cy="108338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9142857" y="4573333"/>
            <a:ext cx="2394905" cy="569524"/>
            <a:chOff x="9142857" y="4573333"/>
            <a:chExt cx="2394905" cy="569524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9169102" y="4573333"/>
              <a:ext cx="2342402" cy="569524"/>
              <a:chOff x="9169102" y="4573333"/>
              <a:chExt cx="2342402" cy="569524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9169102" y="4573333"/>
                <a:ext cx="2342402" cy="569524"/>
              </a:xfrm>
              <a:prstGeom prst="rect">
                <a:avLst/>
              </a:prstGeom>
            </p:spPr>
          </p:pic>
        </p:grpSp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90993" y="4428003"/>
              <a:ext cx="3474494" cy="98668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120000" y="7817644"/>
            <a:ext cx="2394905" cy="569524"/>
            <a:chOff x="9120000" y="7817644"/>
            <a:chExt cx="2394905" cy="56952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9146245" y="7817644"/>
              <a:ext cx="2342402" cy="569524"/>
              <a:chOff x="9146245" y="7817644"/>
              <a:chExt cx="2342402" cy="569524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9146245" y="7817644"/>
                <a:ext cx="2342402" cy="569524"/>
              </a:xfrm>
              <a:prstGeom prst="rect">
                <a:avLst/>
              </a:prstGeom>
            </p:spPr>
          </p:pic>
        </p:grpSp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46746" y="7684812"/>
              <a:ext cx="3143637" cy="97277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142857" y="6240738"/>
            <a:ext cx="2394905" cy="569524"/>
            <a:chOff x="9142857" y="6240738"/>
            <a:chExt cx="2394905" cy="569524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9169102" y="6240738"/>
              <a:ext cx="2342402" cy="569524"/>
              <a:chOff x="9169102" y="6240738"/>
              <a:chExt cx="2342402" cy="569524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9169102" y="6240738"/>
                <a:ext cx="2342402" cy="569524"/>
              </a:xfrm>
              <a:prstGeom prst="rect">
                <a:avLst/>
              </a:prstGeom>
            </p:spPr>
          </p:pic>
        </p:grpSp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9384" y="6107908"/>
              <a:ext cx="2984808" cy="97277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084583" y="7863358"/>
            <a:ext cx="2394905" cy="569524"/>
            <a:chOff x="1084583" y="7863358"/>
            <a:chExt cx="2394905" cy="569524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1110828" y="7863358"/>
              <a:ext cx="2342402" cy="569524"/>
              <a:chOff x="1110828" y="7863358"/>
              <a:chExt cx="2342402" cy="569524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110828" y="7863358"/>
                <a:ext cx="2342402" cy="569524"/>
              </a:xfrm>
              <a:prstGeom prst="rect">
                <a:avLst/>
              </a:prstGeom>
            </p:spPr>
          </p:pic>
        </p:grpSp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2938" y="7718021"/>
              <a:ext cx="3614341" cy="986684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136306" y="4573333"/>
            <a:ext cx="2394905" cy="569524"/>
            <a:chOff x="1136306" y="4573333"/>
            <a:chExt cx="2394905" cy="569524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1162551" y="4573333"/>
              <a:ext cx="2342402" cy="569524"/>
              <a:chOff x="1162551" y="4573333"/>
              <a:chExt cx="2342402" cy="569524"/>
            </a:xfrm>
          </p:grpSpPr>
          <p:pic>
            <p:nvPicPr>
              <p:cNvPr id="63" name="Object 62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162551" y="4573333"/>
                <a:ext cx="2342402" cy="569524"/>
              </a:xfrm>
              <a:prstGeom prst="rect">
                <a:avLst/>
              </a:prstGeom>
            </p:spPr>
          </p:pic>
        </p:grpSp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2575" y="4440503"/>
              <a:ext cx="3076970" cy="972779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896252" y="6164323"/>
            <a:ext cx="5268860" cy="10443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117" y="14559"/>
            <a:ext cx="18205742" cy="10264028"/>
            <a:chOff x="29117" y="14559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17" y="14559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687" y="363567"/>
            <a:ext cx="17492340" cy="9558581"/>
            <a:chOff x="396687" y="363567"/>
            <a:chExt cx="17492340" cy="955858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422188" y="363567"/>
              <a:ext cx="17443876" cy="65257"/>
              <a:chOff x="422188" y="363567"/>
              <a:chExt cx="17443876" cy="6525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2188" y="363567"/>
                <a:ext cx="17443876" cy="6525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3100917" y="5134038"/>
              <a:ext cx="9510962" cy="65257"/>
              <a:chOff x="13100917" y="5134038"/>
              <a:chExt cx="9510962" cy="65257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3100917" y="5134038"/>
                <a:ext cx="9510962" cy="6525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4335416" y="5095670"/>
              <a:ext cx="9529464" cy="65257"/>
              <a:chOff x="-4335416" y="5095670"/>
              <a:chExt cx="9529464" cy="6525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5400000">
                <a:off x="-4335416" y="5095670"/>
                <a:ext cx="9529464" cy="6525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791" y="9856345"/>
              <a:ext cx="17492236" cy="65257"/>
              <a:chOff x="396791" y="9856345"/>
              <a:chExt cx="17492236" cy="6525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6791" y="9856345"/>
                <a:ext cx="17492236" cy="65257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280450" y="2252401"/>
            <a:ext cx="15724814" cy="66070"/>
            <a:chOff x="1280450" y="2252401"/>
            <a:chExt cx="15724814" cy="6607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450" y="2252401"/>
              <a:ext cx="15724814" cy="6607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2072" y="512982"/>
            <a:ext cx="6954025" cy="213883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7804" y="2742185"/>
            <a:ext cx="7233813" cy="176727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6852" y="4693404"/>
            <a:ext cx="6158984" cy="116227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5899" y="6373441"/>
            <a:ext cx="9478717" cy="81394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50928" y="7644299"/>
            <a:ext cx="9772517" cy="81394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756253" y="3234521"/>
            <a:ext cx="3021600" cy="841089"/>
            <a:chOff x="1756253" y="3234521"/>
            <a:chExt cx="3021600" cy="84108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6253" y="3234521"/>
              <a:ext cx="3021600" cy="84108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88789" y="3303093"/>
            <a:ext cx="964044" cy="964044"/>
            <a:chOff x="1288789" y="3303093"/>
            <a:chExt cx="964044" cy="96404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8789" y="3303093"/>
              <a:ext cx="964044" cy="964044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47129" y="3074248"/>
            <a:ext cx="2587835" cy="133860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756253" y="4904353"/>
            <a:ext cx="3021600" cy="580990"/>
            <a:chOff x="1756253" y="4904353"/>
            <a:chExt cx="3021600" cy="58099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6253" y="4904353"/>
              <a:ext cx="3021600" cy="58099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88789" y="4712826"/>
            <a:ext cx="964044" cy="964044"/>
            <a:chOff x="1288789" y="4712826"/>
            <a:chExt cx="964044" cy="96404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8789" y="4712826"/>
              <a:ext cx="964044" cy="964044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334568" y="4768691"/>
            <a:ext cx="2380729" cy="968910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756253" y="6314085"/>
            <a:ext cx="3021600" cy="696432"/>
            <a:chOff x="1756253" y="6314085"/>
            <a:chExt cx="3021600" cy="696432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6253" y="6314085"/>
              <a:ext cx="3021600" cy="69643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88789" y="6122558"/>
            <a:ext cx="964044" cy="964044"/>
            <a:chOff x="1288789" y="6122558"/>
            <a:chExt cx="964044" cy="96404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60000">
              <a:off x="1288789" y="6122558"/>
              <a:ext cx="964044" cy="964044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334568" y="6149853"/>
            <a:ext cx="2390253" cy="968910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756253" y="7723818"/>
            <a:ext cx="3021600" cy="580990"/>
            <a:chOff x="1756253" y="7723818"/>
            <a:chExt cx="3021600" cy="5809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6253" y="7723818"/>
              <a:ext cx="3021600" cy="58099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88789" y="7532291"/>
            <a:ext cx="964044" cy="964044"/>
            <a:chOff x="1288789" y="7532291"/>
            <a:chExt cx="964044" cy="96404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8789" y="7532291"/>
              <a:ext cx="964044" cy="96404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88789" y="7343174"/>
            <a:ext cx="9356584" cy="21429"/>
            <a:chOff x="1288789" y="7343174"/>
            <a:chExt cx="9356584" cy="21429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8789" y="7343174"/>
              <a:ext cx="9356584" cy="21429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88789" y="5894410"/>
            <a:ext cx="9356584" cy="21429"/>
            <a:chOff x="1288789" y="5894410"/>
            <a:chExt cx="9356584" cy="21429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8789" y="5894410"/>
              <a:ext cx="9356584" cy="21429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288789" y="4445646"/>
            <a:ext cx="9356584" cy="21429"/>
            <a:chOff x="1288789" y="4445646"/>
            <a:chExt cx="9356584" cy="21429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88789" y="4445646"/>
              <a:ext cx="9356584" cy="21429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268422" y="3307533"/>
            <a:ext cx="979101" cy="979101"/>
            <a:chOff x="1268422" y="3307533"/>
            <a:chExt cx="979101" cy="979101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68422" y="3307533"/>
              <a:ext cx="979101" cy="97910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280450" y="4562611"/>
            <a:ext cx="1160493" cy="1160493"/>
            <a:chOff x="1280450" y="4562611"/>
            <a:chExt cx="1160493" cy="1160493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0450" y="4562611"/>
              <a:ext cx="1160493" cy="1160493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280450" y="6022641"/>
            <a:ext cx="972383" cy="972383"/>
            <a:chOff x="1280450" y="6022641"/>
            <a:chExt cx="972383" cy="972383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80450" y="6022641"/>
              <a:ext cx="972383" cy="972383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155455" y="7484469"/>
            <a:ext cx="1097379" cy="1097379"/>
            <a:chOff x="1155455" y="7484469"/>
            <a:chExt cx="1097379" cy="1097379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55455" y="7484469"/>
              <a:ext cx="1097379" cy="1097379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3579869" y="893167"/>
            <a:ext cx="2991110" cy="3582167"/>
            <a:chOff x="13579869" y="893167"/>
            <a:chExt cx="2991110" cy="3582167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79869" y="893167"/>
              <a:ext cx="2991110" cy="3582167"/>
            </a:xfrm>
            <a:prstGeom prst="rect">
              <a:avLst/>
            </a:prstGeom>
          </p:spPr>
        </p:pic>
      </p:grpSp>
      <p:pic>
        <p:nvPicPr>
          <p:cNvPr id="78" name="Object 7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375091" y="7608749"/>
            <a:ext cx="2349863" cy="9370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68571" y="0"/>
            <a:ext cx="18205742" cy="10264028"/>
            <a:chOff x="-68571" y="0"/>
            <a:chExt cx="18205742" cy="1026402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8571" y="0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8472" y="4293030"/>
            <a:ext cx="6139882" cy="3467932"/>
            <a:chOff x="658472" y="4293030"/>
            <a:chExt cx="6139882" cy="346793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472" y="4293030"/>
              <a:ext cx="6139882" cy="346793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432640" y="4293030"/>
            <a:ext cx="6093062" cy="3467932"/>
            <a:chOff x="6432640" y="4293030"/>
            <a:chExt cx="6093062" cy="346793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2640" y="4293030"/>
              <a:ext cx="6093062" cy="346793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79191" y="1798255"/>
            <a:ext cx="15724814" cy="66070"/>
            <a:chOff x="1279191" y="1798255"/>
            <a:chExt cx="15724814" cy="6607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9191" y="1798255"/>
              <a:ext cx="15724814" cy="6607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149536" y="3471932"/>
            <a:ext cx="4854470" cy="5268215"/>
            <a:chOff x="12149536" y="3471932"/>
            <a:chExt cx="4854470" cy="526821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49536" y="3471932"/>
              <a:ext cx="4854470" cy="5268215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2072" y="217744"/>
            <a:ext cx="6954025" cy="21388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-31156"/>
            <a:ext cx="18205742" cy="10264028"/>
            <a:chOff x="0" y="-31156"/>
            <a:chExt cx="18205742" cy="1026402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-31156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371863" y="2440355"/>
            <a:ext cx="5220304" cy="3157531"/>
            <a:chOff x="2371863" y="2440355"/>
            <a:chExt cx="5220304" cy="315753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1863" y="2440355"/>
              <a:ext cx="5220304" cy="31575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884491" y="2440355"/>
            <a:ext cx="6014399" cy="3485216"/>
            <a:chOff x="9884491" y="2440355"/>
            <a:chExt cx="6014399" cy="348521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84491" y="2440355"/>
              <a:ext cx="6014399" cy="348521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79191" y="1798255"/>
            <a:ext cx="15724814" cy="66070"/>
            <a:chOff x="1279191" y="1798255"/>
            <a:chExt cx="15724814" cy="6607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9191" y="1798255"/>
              <a:ext cx="15724814" cy="6607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71863" y="5925570"/>
            <a:ext cx="5557126" cy="3250956"/>
            <a:chOff x="2371863" y="5925570"/>
            <a:chExt cx="5557126" cy="325095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1863" y="5925570"/>
              <a:ext cx="5557126" cy="325095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884491" y="6110081"/>
            <a:ext cx="6051053" cy="3230168"/>
            <a:chOff x="9884491" y="6110081"/>
            <a:chExt cx="6051053" cy="323016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84491" y="6110081"/>
              <a:ext cx="6051053" cy="3230168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2072" y="217744"/>
            <a:ext cx="6954025" cy="21388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117" y="14559"/>
            <a:ext cx="18205742" cy="10264028"/>
            <a:chOff x="29117" y="14559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17" y="14559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687" y="363567"/>
            <a:ext cx="17492340" cy="9558581"/>
            <a:chOff x="396687" y="363567"/>
            <a:chExt cx="17492340" cy="9558581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422188" y="363567"/>
              <a:ext cx="17443876" cy="65257"/>
              <a:chOff x="422188" y="363567"/>
              <a:chExt cx="17443876" cy="65257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2188" y="363567"/>
                <a:ext cx="17443876" cy="65257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3100917" y="5134038"/>
              <a:ext cx="9510962" cy="65257"/>
              <a:chOff x="13100917" y="5134038"/>
              <a:chExt cx="9510962" cy="65257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3100917" y="5134038"/>
                <a:ext cx="9510962" cy="65257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4335416" y="5095670"/>
              <a:ext cx="9529464" cy="65257"/>
              <a:chOff x="-4335416" y="5095670"/>
              <a:chExt cx="9529464" cy="6525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5400000">
                <a:off x="-4335416" y="5095670"/>
                <a:ext cx="9529464" cy="65257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396791" y="9856345"/>
              <a:ext cx="17492236" cy="65257"/>
              <a:chOff x="396791" y="9856345"/>
              <a:chExt cx="17492236" cy="6525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6791" y="9856345"/>
                <a:ext cx="17492236" cy="65257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280450" y="2252401"/>
            <a:ext cx="15724814" cy="66070"/>
            <a:chOff x="1280450" y="2252401"/>
            <a:chExt cx="15724814" cy="6607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450" y="2252401"/>
              <a:ext cx="15724814" cy="6607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2072" y="598691"/>
            <a:ext cx="7586882" cy="213883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4175" y="2558109"/>
            <a:ext cx="10064298" cy="251125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74290" y="4505328"/>
            <a:ext cx="10224108" cy="180513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59890" y="6223385"/>
            <a:ext cx="8653898" cy="120631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91433" y="7674699"/>
            <a:ext cx="11242784" cy="150213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756253" y="3254857"/>
            <a:ext cx="3021600" cy="820753"/>
            <a:chOff x="1756253" y="3254857"/>
            <a:chExt cx="3021600" cy="82075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6253" y="3254857"/>
              <a:ext cx="3021600" cy="82075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88789" y="3303093"/>
            <a:ext cx="964044" cy="964044"/>
            <a:chOff x="1288789" y="3303093"/>
            <a:chExt cx="964044" cy="96404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8789" y="3303093"/>
              <a:ext cx="964044" cy="964044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61853" y="3082368"/>
            <a:ext cx="2282511" cy="132931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756253" y="4904353"/>
            <a:ext cx="3021600" cy="990058"/>
            <a:chOff x="1756253" y="4904353"/>
            <a:chExt cx="3021600" cy="99005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6253" y="4904353"/>
              <a:ext cx="3021600" cy="99005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288789" y="4712826"/>
            <a:ext cx="964044" cy="964044"/>
            <a:chOff x="1288789" y="4712826"/>
            <a:chExt cx="964044" cy="96404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8789" y="4712826"/>
              <a:ext cx="964044" cy="964044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52260" y="4754415"/>
            <a:ext cx="3015920" cy="1319787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756253" y="6314085"/>
            <a:ext cx="3021600" cy="913975"/>
            <a:chOff x="1756253" y="6314085"/>
            <a:chExt cx="3021600" cy="913975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6253" y="6314085"/>
              <a:ext cx="3021600" cy="91397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88789" y="6122558"/>
            <a:ext cx="964044" cy="964044"/>
            <a:chOff x="1288789" y="6122558"/>
            <a:chExt cx="964044" cy="96404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60000">
              <a:off x="1288789" y="6122558"/>
              <a:ext cx="964044" cy="964044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120148" y="6146758"/>
            <a:ext cx="2768834" cy="1338606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756253" y="7723818"/>
            <a:ext cx="3021600" cy="954407"/>
            <a:chOff x="1756253" y="7723818"/>
            <a:chExt cx="3021600" cy="954407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6253" y="7723818"/>
              <a:ext cx="3021600" cy="9544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88789" y="7532291"/>
            <a:ext cx="964044" cy="964044"/>
            <a:chOff x="1288789" y="7532291"/>
            <a:chExt cx="964044" cy="964044"/>
          </a:xfrm>
        </p:grpSpPr>
        <p:pic>
          <p:nvPicPr>
            <p:cNvPr id="52" name="Object 5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8789" y="7532291"/>
              <a:ext cx="964044" cy="964044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88789" y="7343174"/>
            <a:ext cx="9356584" cy="21429"/>
            <a:chOff x="1288789" y="7343174"/>
            <a:chExt cx="9356584" cy="21429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8789" y="7343174"/>
              <a:ext cx="9356584" cy="21429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88789" y="4445646"/>
            <a:ext cx="9356584" cy="21429"/>
            <a:chOff x="1288789" y="4445646"/>
            <a:chExt cx="9356584" cy="21429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8789" y="4445646"/>
              <a:ext cx="9356584" cy="21429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326164" y="3327743"/>
            <a:ext cx="857009" cy="857009"/>
            <a:chOff x="1326164" y="3327743"/>
            <a:chExt cx="857009" cy="857009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26164" y="3327743"/>
              <a:ext cx="857009" cy="857009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326164" y="4655206"/>
            <a:ext cx="975302" cy="975302"/>
            <a:chOff x="1326164" y="4655206"/>
            <a:chExt cx="975302" cy="975302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26164" y="4655206"/>
              <a:ext cx="975302" cy="975302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280450" y="6167984"/>
            <a:ext cx="930304" cy="930304"/>
            <a:chOff x="1280450" y="6167984"/>
            <a:chExt cx="930304" cy="930304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0450" y="6167984"/>
              <a:ext cx="930304" cy="930304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092341" y="7350402"/>
            <a:ext cx="1327823" cy="1327823"/>
            <a:chOff x="1092341" y="7350402"/>
            <a:chExt cx="1327823" cy="1327823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2341" y="7350402"/>
              <a:ext cx="1327823" cy="1327823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280450" y="6091362"/>
            <a:ext cx="9356584" cy="21429"/>
            <a:chOff x="1280450" y="6091362"/>
            <a:chExt cx="9356584" cy="21429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80450" y="6091362"/>
              <a:ext cx="9356584" cy="21429"/>
            </a:xfrm>
            <a:prstGeom prst="rect">
              <a:avLst/>
            </a:prstGeom>
          </p:spPr>
        </p:pic>
      </p:grpSp>
      <p:pic>
        <p:nvPicPr>
          <p:cNvPr id="75" name="Object 7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193987" y="7608749"/>
            <a:ext cx="2805596" cy="131978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1127" y="789118"/>
            <a:ext cx="5410101" cy="123341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142857" y="2655495"/>
            <a:ext cx="8519531" cy="6483425"/>
            <a:chOff x="9142857" y="2655495"/>
            <a:chExt cx="8519531" cy="648342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2857" y="2655495"/>
              <a:ext cx="8519531" cy="648342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04207" y="2020571"/>
            <a:ext cx="8356224" cy="7812916"/>
            <a:chOff x="804207" y="2020571"/>
            <a:chExt cx="8356224" cy="781291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207" y="2020571"/>
              <a:ext cx="8356224" cy="7812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1127" y="789118"/>
            <a:ext cx="10274282" cy="123341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50800" y="2330169"/>
            <a:ext cx="9955764" cy="3838875"/>
            <a:chOff x="650800" y="2330169"/>
            <a:chExt cx="9955764" cy="383887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800" y="2330169"/>
              <a:ext cx="9955764" cy="383887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186845" y="3568078"/>
            <a:ext cx="9201258" cy="6140902"/>
            <a:chOff x="8186845" y="3568078"/>
            <a:chExt cx="9201258" cy="614090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6845" y="3568078"/>
              <a:ext cx="9201258" cy="614090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16362" y="6387100"/>
            <a:ext cx="6181534" cy="3070451"/>
            <a:chOff x="1316362" y="6387100"/>
            <a:chExt cx="6181534" cy="307045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6362" y="6387100"/>
              <a:ext cx="6181534" cy="30704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0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6190" y="476190"/>
            <a:ext cx="17333333" cy="9333333"/>
            <a:chOff x="476190" y="476190"/>
            <a:chExt cx="17333333" cy="93333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88943" y="-4088943"/>
              <a:ext cx="34666667" cy="18666667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190" y="476190"/>
              <a:ext cx="17333333" cy="933333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72551" y="2276809"/>
            <a:ext cx="5037306" cy="6790028"/>
            <a:chOff x="4072551" y="2276809"/>
            <a:chExt cx="5037306" cy="679002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4072551" y="2276809"/>
              <a:ext cx="5037306" cy="67900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01912" y="4857143"/>
            <a:ext cx="6705905" cy="35714"/>
            <a:chOff x="3201912" y="4857143"/>
            <a:chExt cx="6705905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1912" y="4857143"/>
              <a:ext cx="6705905" cy="35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201912" y="6513478"/>
            <a:ext cx="6705905" cy="35714"/>
            <a:chOff x="3201912" y="6513478"/>
            <a:chExt cx="6705905" cy="357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1912" y="6513478"/>
              <a:ext cx="6705905" cy="357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1413" y="803861"/>
            <a:ext cx="4325615" cy="123341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479335" y="2856632"/>
            <a:ext cx="960926" cy="960926"/>
            <a:chOff x="4479335" y="2856632"/>
            <a:chExt cx="960926" cy="96092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9335" y="2856632"/>
              <a:ext cx="960926" cy="960926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67961" y="3031241"/>
            <a:ext cx="2954467" cy="79158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978890" y="2565079"/>
            <a:ext cx="6366362" cy="1252479"/>
            <a:chOff x="8978890" y="2565079"/>
            <a:chExt cx="6366362" cy="1252479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8978890" y="2565079"/>
              <a:ext cx="6366362" cy="1252479"/>
              <a:chOff x="8978890" y="2565079"/>
              <a:chExt cx="6366362" cy="1252479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978890" y="2565079"/>
                <a:ext cx="6366362" cy="1252479"/>
              </a:xfrm>
              <a:prstGeom prst="rect">
                <a:avLst/>
              </a:prstGeom>
            </p:spPr>
          </p:pic>
        </p:grpSp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78430" y="2736087"/>
              <a:ext cx="5664165" cy="107092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180003" y="2570549"/>
            <a:ext cx="4148531" cy="1241540"/>
            <a:chOff x="4180003" y="2570549"/>
            <a:chExt cx="4148531" cy="124154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80003" y="2570549"/>
              <a:ext cx="4148531" cy="1241540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62659" y="2857688"/>
            <a:ext cx="2027629" cy="76234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4180003" y="4234739"/>
            <a:ext cx="4148531" cy="1241540"/>
            <a:chOff x="4180003" y="4234739"/>
            <a:chExt cx="4148531" cy="124154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80003" y="4234739"/>
              <a:ext cx="4148531" cy="1241540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66528" y="4613501"/>
            <a:ext cx="2639496" cy="792210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4180003" y="5910565"/>
            <a:ext cx="4148531" cy="1241540"/>
            <a:chOff x="4180003" y="5910565"/>
            <a:chExt cx="4148531" cy="124154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0003" y="5910565"/>
              <a:ext cx="4148531" cy="1241540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85790" y="6179844"/>
            <a:ext cx="3400029" cy="762344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4180003" y="7569706"/>
            <a:ext cx="4148531" cy="1241540"/>
            <a:chOff x="4180003" y="7569706"/>
            <a:chExt cx="4148531" cy="1241540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0003" y="7569706"/>
              <a:ext cx="4148531" cy="1241540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802719" y="7856842"/>
            <a:ext cx="2340201" cy="762344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8978890" y="4244263"/>
            <a:ext cx="6366362" cy="1252479"/>
            <a:chOff x="8978890" y="4244263"/>
            <a:chExt cx="6366362" cy="125247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978890" y="4244263"/>
              <a:ext cx="6366362" cy="1252479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178430" y="4415278"/>
            <a:ext cx="5169936" cy="1070926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8978890" y="5887238"/>
            <a:ext cx="6366362" cy="1252479"/>
            <a:chOff x="8978890" y="5887238"/>
            <a:chExt cx="6366362" cy="1252479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78890" y="5887238"/>
              <a:ext cx="6366362" cy="1252479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052297" y="5876592"/>
            <a:ext cx="5904641" cy="1422584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8978890" y="7545189"/>
            <a:ext cx="6366362" cy="1252479"/>
            <a:chOff x="8978890" y="7545189"/>
            <a:chExt cx="6366362" cy="1252479"/>
          </a:xfrm>
        </p:grpSpPr>
        <p:grpSp>
          <p:nvGrpSpPr>
            <p:cNvPr id="1017" name="그룹 1017"/>
            <p:cNvGrpSpPr/>
            <p:nvPr/>
          </p:nvGrpSpPr>
          <p:grpSpPr>
            <a:xfrm>
              <a:off x="8978890" y="7545189"/>
              <a:ext cx="6366362" cy="1252479"/>
              <a:chOff x="8978890" y="7545189"/>
              <a:chExt cx="6366362" cy="1252479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8978890" y="7545189"/>
                <a:ext cx="6366362" cy="1252479"/>
              </a:xfrm>
              <a:prstGeom prst="rect">
                <a:avLst/>
              </a:prstGeom>
            </p:spPr>
          </p:pic>
        </p:grpSp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85097" y="7720249"/>
              <a:ext cx="6036222" cy="1029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004" y="0"/>
            <a:ext cx="18205742" cy="10264028"/>
            <a:chOff x="74004" y="0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04" y="0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80450" y="2252401"/>
            <a:ext cx="15724814" cy="66070"/>
            <a:chOff x="1280450" y="2252401"/>
            <a:chExt cx="15724814" cy="6607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0450" y="2252401"/>
              <a:ext cx="15724814" cy="6607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11879" y="3185487"/>
            <a:ext cx="10083646" cy="1685047"/>
            <a:chOff x="1211879" y="3185487"/>
            <a:chExt cx="10083646" cy="16850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1879" y="3185487"/>
              <a:ext cx="10083646" cy="168504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9216" y="306382"/>
            <a:ext cx="7599528" cy="264797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364769" y="2751201"/>
            <a:ext cx="4914781" cy="5828571"/>
            <a:chOff x="12364769" y="2751201"/>
            <a:chExt cx="4914781" cy="582857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64769" y="2751201"/>
              <a:ext cx="4914781" cy="5828571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639308" y="2960871"/>
            <a:ext cx="4131998" cy="127028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359365" y="4280874"/>
            <a:ext cx="5094842" cy="367473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4110" y="5897460"/>
            <a:ext cx="11882526" cy="17974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2262" y="9134391"/>
            <a:ext cx="18851010" cy="1835109"/>
            <a:chOff x="-212262" y="9134391"/>
            <a:chExt cx="18851010" cy="183510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12262" y="9134391"/>
              <a:ext cx="18851010" cy="183510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3903" y="577267"/>
            <a:ext cx="16957908" cy="9219772"/>
            <a:chOff x="663903" y="577267"/>
            <a:chExt cx="16957908" cy="921977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714753" y="-3932321"/>
              <a:ext cx="33915815" cy="1843954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903" y="577267"/>
              <a:ext cx="16957908" cy="921977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766843" y="1480412"/>
            <a:ext cx="12752028" cy="1699216"/>
            <a:chOff x="2766843" y="1480412"/>
            <a:chExt cx="12752028" cy="169921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6843" y="1480412"/>
              <a:ext cx="12752028" cy="16992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23655" y="8410582"/>
            <a:ext cx="4580236" cy="1875132"/>
            <a:chOff x="-223655" y="8410582"/>
            <a:chExt cx="4580236" cy="187513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23655" y="8410582"/>
              <a:ext cx="4580236" cy="18751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96549" y="8575661"/>
            <a:ext cx="4580236" cy="1875132"/>
            <a:chOff x="14296549" y="8575661"/>
            <a:chExt cx="4580236" cy="187513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96549" y="8575661"/>
              <a:ext cx="4580236" cy="18751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071645" y="8536218"/>
            <a:ext cx="2003390" cy="2003390"/>
            <a:chOff x="11071645" y="8536218"/>
            <a:chExt cx="2003390" cy="200339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71645" y="8536218"/>
              <a:ext cx="2003390" cy="200339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6355" y="1215574"/>
            <a:ext cx="14703732" cy="263278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973417" y="3779942"/>
            <a:ext cx="7041190" cy="4562069"/>
            <a:chOff x="9973417" y="3779942"/>
            <a:chExt cx="7041190" cy="456206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73417" y="3779942"/>
              <a:ext cx="7041190" cy="456206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128010" y="3734228"/>
            <a:ext cx="3943206" cy="4676354"/>
            <a:chOff x="4128010" y="3734228"/>
            <a:chExt cx="3943206" cy="467635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28010" y="3734228"/>
              <a:ext cx="3943206" cy="4676354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43980" y="5239989"/>
            <a:ext cx="3647396" cy="295098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52146" y="4265516"/>
            <a:ext cx="3685149" cy="106337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500433" y="8177676"/>
            <a:ext cx="6425502" cy="10397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3903" y="577267"/>
            <a:ext cx="16957908" cy="9219772"/>
            <a:chOff x="663903" y="577267"/>
            <a:chExt cx="16957908" cy="921977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14753" y="-3932321"/>
              <a:ext cx="33915815" cy="18439543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903" y="577267"/>
              <a:ext cx="16957908" cy="92197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66480" y="2792406"/>
            <a:ext cx="8056377" cy="6743177"/>
            <a:chOff x="1566480" y="2792406"/>
            <a:chExt cx="8056377" cy="674317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480" y="2792406"/>
              <a:ext cx="8056377" cy="674317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863656" y="2998305"/>
            <a:ext cx="7398116" cy="4533058"/>
            <a:chOff x="9863656" y="2998305"/>
            <a:chExt cx="7398116" cy="45330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63656" y="2998305"/>
              <a:ext cx="7398116" cy="453305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77041" y="3015207"/>
            <a:ext cx="6645267" cy="116479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14936" y="4169460"/>
            <a:ext cx="6085209" cy="291290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701064" y="954698"/>
            <a:ext cx="12837873" cy="1699216"/>
            <a:chOff x="2701064" y="954698"/>
            <a:chExt cx="12837873" cy="169921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1064" y="954698"/>
              <a:ext cx="12837873" cy="169921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1910" y="614378"/>
            <a:ext cx="10983623" cy="194555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188097" y="1808895"/>
            <a:ext cx="21630763" cy="104228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07277" y="7776973"/>
            <a:ext cx="7818705" cy="1572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860" y="68571"/>
            <a:ext cx="18205742" cy="10264028"/>
            <a:chOff x="-22860" y="68571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860" y="68571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25714" y="6477714"/>
            <a:ext cx="16434286" cy="2331429"/>
            <a:chOff x="925714" y="6477714"/>
            <a:chExt cx="16434286" cy="23314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5714" y="6477714"/>
              <a:ext cx="16434286" cy="233142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75" y="6658961"/>
            <a:ext cx="16486478" cy="197439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167800" y="981429"/>
            <a:ext cx="17894951" cy="223501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89336" y="2965244"/>
            <a:ext cx="8650118" cy="3455385"/>
            <a:chOff x="1389336" y="2965244"/>
            <a:chExt cx="8650118" cy="345538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9336" y="2965244"/>
              <a:ext cx="8650118" cy="345538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862713" y="1374781"/>
            <a:ext cx="6010808" cy="4393990"/>
            <a:chOff x="10862713" y="1374781"/>
            <a:chExt cx="6010808" cy="439399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62713" y="1374781"/>
              <a:ext cx="6010808" cy="439399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40762" y="4897269"/>
            <a:ext cx="5331047" cy="9524"/>
            <a:chOff x="1640762" y="4897269"/>
            <a:chExt cx="5331047" cy="952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0762" y="4897269"/>
              <a:ext cx="5331047" cy="9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23921" y="745821"/>
            <a:ext cx="12837873" cy="1659119"/>
            <a:chOff x="2723921" y="745821"/>
            <a:chExt cx="12837873" cy="16591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3921" y="745821"/>
              <a:ext cx="12837873" cy="16591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19118" y="2794120"/>
            <a:ext cx="15624729" cy="2099798"/>
            <a:chOff x="1819118" y="2794120"/>
            <a:chExt cx="15624729" cy="209979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118" y="2794120"/>
              <a:ext cx="15624729" cy="20997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649870" y="5346535"/>
            <a:ext cx="6171429" cy="4204867"/>
            <a:chOff x="10649870" y="5346535"/>
            <a:chExt cx="6171429" cy="420486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49870" y="5346535"/>
              <a:ext cx="6171429" cy="42048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819118" y="5346535"/>
            <a:ext cx="7610697" cy="4324713"/>
            <a:chOff x="1819118" y="5346535"/>
            <a:chExt cx="7610697" cy="432471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9118" y="5346535"/>
              <a:ext cx="7610697" cy="432471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879" y="755061"/>
            <a:ext cx="12487061" cy="197003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4569" y="3155067"/>
            <a:ext cx="13986761" cy="15652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74075" y="1138822"/>
            <a:ext cx="14137565" cy="7479676"/>
            <a:chOff x="2074075" y="1138822"/>
            <a:chExt cx="14137565" cy="74796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913340" y="-2519648"/>
              <a:ext cx="28275130" cy="14959352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4075" y="1138822"/>
              <a:ext cx="14137565" cy="74796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2262" y="9157686"/>
            <a:ext cx="18851010" cy="1371017"/>
            <a:chOff x="-212262" y="9157686"/>
            <a:chExt cx="18851010" cy="137101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12262" y="9157686"/>
              <a:ext cx="18851010" cy="137101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984832" y="5065276"/>
            <a:ext cx="4397797" cy="4397797"/>
            <a:chOff x="14984832" y="5065276"/>
            <a:chExt cx="4397797" cy="439779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84832" y="5065276"/>
              <a:ext cx="4397797" cy="43977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5760" y="7117411"/>
            <a:ext cx="12156341" cy="2165090"/>
            <a:chOff x="2715760" y="7117411"/>
            <a:chExt cx="12156341" cy="216509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5760" y="7117411"/>
              <a:ext cx="12156341" cy="216509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39091" y="4702060"/>
            <a:ext cx="5246008" cy="5246008"/>
            <a:chOff x="-1239091" y="4702060"/>
            <a:chExt cx="5246008" cy="524600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239091" y="4702060"/>
              <a:ext cx="5246008" cy="52460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618434" y="5737826"/>
            <a:ext cx="5048846" cy="5048846"/>
            <a:chOff x="6618434" y="5737826"/>
            <a:chExt cx="5048846" cy="504884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8434" y="5737826"/>
              <a:ext cx="5048846" cy="5048846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2718" y="1653489"/>
            <a:ext cx="11350385" cy="705959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32728" y="2887110"/>
            <a:ext cx="2505121" cy="1317743"/>
            <a:chOff x="532728" y="2887110"/>
            <a:chExt cx="2505121" cy="131774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59570" y="2282500"/>
              <a:ext cx="5010243" cy="2635487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728" y="2887110"/>
              <a:ext cx="2505121" cy="131774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331995" y="3990422"/>
            <a:ext cx="2310719" cy="1215484"/>
            <a:chOff x="15331995" y="3990422"/>
            <a:chExt cx="2310719" cy="121548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32222" y="3432730"/>
              <a:ext cx="4621439" cy="2430968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31995" y="3990422"/>
              <a:ext cx="2310719" cy="121548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782872" y="6856408"/>
            <a:ext cx="2900803" cy="2900803"/>
            <a:chOff x="13782872" y="6856408"/>
            <a:chExt cx="2900803" cy="2900803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82872" y="6856408"/>
              <a:ext cx="2900803" cy="2900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576025" y="3149357"/>
            <a:ext cx="1318170" cy="693383"/>
            <a:chOff x="16576025" y="3149357"/>
            <a:chExt cx="1318170" cy="693383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948650" y="2831217"/>
              <a:ext cx="2636339" cy="1386767"/>
            </a:xfrm>
            <a:prstGeom prst="rect">
              <a:avLst/>
            </a:prstGeom>
          </p:spPr>
        </p:pic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6025" y="3149357"/>
              <a:ext cx="1318170" cy="69338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953612" y="1705252"/>
            <a:ext cx="267986" cy="267986"/>
            <a:chOff x="8953612" y="1705252"/>
            <a:chExt cx="267986" cy="267986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53612" y="1705252"/>
              <a:ext cx="267986" cy="26798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-282648" y="9843195"/>
            <a:ext cx="18851010" cy="1371017"/>
            <a:chOff x="-282648" y="9843195"/>
            <a:chExt cx="18851010" cy="137101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-282648" y="9843195"/>
              <a:ext cx="18851010" cy="1371017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570014" y="8639277"/>
            <a:ext cx="2003390" cy="2003390"/>
            <a:chOff x="11570014" y="8639277"/>
            <a:chExt cx="2003390" cy="2003390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70014" y="8639277"/>
              <a:ext cx="2003390" cy="200339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748786" y="8639277"/>
            <a:ext cx="2003390" cy="2003390"/>
            <a:chOff x="3748786" y="8639277"/>
            <a:chExt cx="2003390" cy="2003390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48786" y="8639277"/>
              <a:ext cx="2003390" cy="2003390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1712862" y="2245592"/>
            <a:ext cx="1245545" cy="1150279"/>
            <a:chOff x="11712862" y="2245592"/>
            <a:chExt cx="1245545" cy="1150279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12862" y="2245592"/>
              <a:ext cx="1245545" cy="115027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3418801" y="3945859"/>
            <a:ext cx="1512402" cy="1512402"/>
            <a:chOff x="3418801" y="3945859"/>
            <a:chExt cx="1512402" cy="1512402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18801" y="3945859"/>
              <a:ext cx="1512402" cy="1512402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466455" y="6317150"/>
            <a:ext cx="12971475" cy="975694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581326" y="1260822"/>
            <a:ext cx="5386590" cy="2268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9BC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05742" cy="10264028"/>
            <a:chOff x="0" y="0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05742" cy="102640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0942" y="405510"/>
            <a:ext cx="6890551" cy="16050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2754" y="6832004"/>
            <a:ext cx="6683333" cy="520277"/>
            <a:chOff x="152754" y="6832004"/>
            <a:chExt cx="6683333" cy="52027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52754" y="6832004"/>
              <a:ext cx="6683333" cy="520277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79193" y="879858"/>
            <a:ext cx="17937219" cy="209586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2156" y="3427308"/>
            <a:ext cx="3380532" cy="94218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109" y="3400214"/>
            <a:ext cx="2973022" cy="94174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29298" y="5058451"/>
            <a:ext cx="4212674" cy="96742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0852" y="5031680"/>
            <a:ext cx="1888642" cy="88885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9965" y="5659078"/>
            <a:ext cx="2336134" cy="77396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26441" y="8491879"/>
            <a:ext cx="4984132" cy="97979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5680" y="8762918"/>
            <a:ext cx="2802870" cy="88885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2346" y="9062422"/>
            <a:ext cx="4610067" cy="8412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268087" y="3558447"/>
            <a:ext cx="460250" cy="460250"/>
            <a:chOff x="3268087" y="3558447"/>
            <a:chExt cx="460250" cy="46025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8087" y="3558447"/>
              <a:ext cx="460250" cy="4602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68087" y="5193399"/>
            <a:ext cx="460250" cy="460250"/>
            <a:chOff x="3268087" y="5193399"/>
            <a:chExt cx="460250" cy="46025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8087" y="5193399"/>
              <a:ext cx="460250" cy="4602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264296" y="8886543"/>
            <a:ext cx="460250" cy="460250"/>
            <a:chOff x="3264296" y="8886543"/>
            <a:chExt cx="460250" cy="46025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64296" y="8886543"/>
              <a:ext cx="460250" cy="46025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59965" y="4067935"/>
            <a:ext cx="3831715" cy="77396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140767" y="6683909"/>
            <a:ext cx="6683333" cy="520277"/>
            <a:chOff x="8140767" y="6683909"/>
            <a:chExt cx="6683333" cy="5202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8140767" y="6683909"/>
              <a:ext cx="6683333" cy="5202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256101" y="3410351"/>
            <a:ext cx="460250" cy="460250"/>
            <a:chOff x="11256101" y="3410351"/>
            <a:chExt cx="460250" cy="460250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56101" y="3410351"/>
              <a:ext cx="460250" cy="46025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256101" y="5045303"/>
            <a:ext cx="460250" cy="460250"/>
            <a:chOff x="11256101" y="5045303"/>
            <a:chExt cx="460250" cy="460250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56101" y="5045303"/>
              <a:ext cx="460250" cy="46025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238888" y="6612380"/>
            <a:ext cx="460250" cy="479763"/>
            <a:chOff x="11238888" y="6612380"/>
            <a:chExt cx="460250" cy="479763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38888" y="6612380"/>
              <a:ext cx="460250" cy="479763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675514" y="6341326"/>
            <a:ext cx="5625192" cy="1363534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860080" y="6258781"/>
            <a:ext cx="2615461" cy="1494718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1777812" y="6190698"/>
            <a:ext cx="6229484" cy="1504084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12653" y="5003680"/>
            <a:ext cx="4189822" cy="941717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684924" y="4815929"/>
            <a:ext cx="4879170" cy="979798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1709375" y="5463290"/>
            <a:ext cx="3831715" cy="773963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991403" y="3283962"/>
            <a:ext cx="2794994" cy="888851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1849214" y="3194376"/>
            <a:ext cx="4024484" cy="967427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1550384" y="3817862"/>
            <a:ext cx="6490781" cy="773962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578026" y="7502117"/>
            <a:ext cx="7333495" cy="841238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657612" y="7977335"/>
            <a:ext cx="4805858" cy="773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6190" y="476190"/>
            <a:ext cx="17333333" cy="9333333"/>
            <a:chOff x="476190" y="476190"/>
            <a:chExt cx="17333333" cy="93333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088943" y="-4088943"/>
              <a:ext cx="34666667" cy="18666667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190" y="476190"/>
              <a:ext cx="17333333" cy="933333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8472" y="1945779"/>
            <a:ext cx="17003916" cy="35714"/>
            <a:chOff x="658472" y="1945779"/>
            <a:chExt cx="17003916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472" y="1945779"/>
              <a:ext cx="17003916" cy="3571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0937" y="803861"/>
            <a:ext cx="5723139" cy="123341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57304" y="2193996"/>
            <a:ext cx="14561185" cy="2720290"/>
            <a:chOff x="1457304" y="2193996"/>
            <a:chExt cx="14561185" cy="272029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7304" y="2193996"/>
              <a:ext cx="14561185" cy="272029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8015" y="2537494"/>
            <a:ext cx="1459620" cy="77331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1222" y="2229248"/>
            <a:ext cx="2190569" cy="110757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57624" y="3364182"/>
            <a:ext cx="13494765" cy="14642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57304" y="5705287"/>
            <a:ext cx="14624757" cy="2760998"/>
            <a:chOff x="1457304" y="5705287"/>
            <a:chExt cx="14624757" cy="276099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7304" y="5705287"/>
              <a:ext cx="14624757" cy="276099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38993" y="6071639"/>
            <a:ext cx="1488191" cy="77331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698" y="5747039"/>
            <a:ext cx="2276283" cy="111710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36539" y="6638977"/>
            <a:ext cx="12932502" cy="14745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2857"/>
            <a:ext cx="18205742" cy="10264028"/>
            <a:chOff x="0" y="22857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7"/>
              <a:ext cx="18205742" cy="1026402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2188" y="363567"/>
            <a:ext cx="17443876" cy="65257"/>
            <a:chOff x="422188" y="363567"/>
            <a:chExt cx="17443876" cy="652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88" y="363567"/>
              <a:ext cx="17443876" cy="652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00917" y="5134038"/>
            <a:ext cx="9510962" cy="65257"/>
            <a:chOff x="13100917" y="5134038"/>
            <a:chExt cx="9510962" cy="6525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3100917" y="5134038"/>
              <a:ext cx="9510962" cy="6525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4335416" y="5095670"/>
            <a:ext cx="9529464" cy="65257"/>
            <a:chOff x="-4335416" y="5095670"/>
            <a:chExt cx="9529464" cy="6525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4335416" y="5095670"/>
              <a:ext cx="9529464" cy="652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96791" y="9856345"/>
            <a:ext cx="17492236" cy="65257"/>
            <a:chOff x="396791" y="9856345"/>
            <a:chExt cx="17492236" cy="652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791" y="9856345"/>
              <a:ext cx="17492236" cy="652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57222" y="6167196"/>
            <a:ext cx="7166588" cy="2853968"/>
            <a:chOff x="1557222" y="6167196"/>
            <a:chExt cx="7166588" cy="285396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222" y="6167196"/>
              <a:ext cx="7166588" cy="285396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4487" y="7454183"/>
            <a:ext cx="6038774" cy="97711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47503" y="6497793"/>
            <a:ext cx="3893625" cy="803251"/>
            <a:chOff x="1347503" y="6497793"/>
            <a:chExt cx="3893625" cy="803251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347503" y="6497793"/>
              <a:ext cx="3893625" cy="803251"/>
              <a:chOff x="1347503" y="6497793"/>
              <a:chExt cx="3893625" cy="80325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47503" y="6497793"/>
                <a:ext cx="3893625" cy="803251"/>
              </a:xfrm>
              <a:prstGeom prst="rect">
                <a:avLst/>
              </a:prstGeom>
            </p:spPr>
          </p:pic>
        </p:grpSp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5079" y="6484745"/>
              <a:ext cx="2237190" cy="873000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7888" y="6458936"/>
              <a:ext cx="755505" cy="8571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47503" y="2774603"/>
            <a:ext cx="7376307" cy="2853968"/>
            <a:chOff x="1347503" y="2774603"/>
            <a:chExt cx="7376307" cy="2853968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557222" y="2774603"/>
              <a:ext cx="7166588" cy="2853968"/>
              <a:chOff x="1557222" y="2774603"/>
              <a:chExt cx="7166588" cy="2853968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557222" y="2774603"/>
                <a:ext cx="7166588" cy="2853968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4487" y="4027306"/>
              <a:ext cx="5867955" cy="1405679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1347503" y="3105200"/>
              <a:ext cx="3893625" cy="803251"/>
              <a:chOff x="1347503" y="3105200"/>
              <a:chExt cx="3893625" cy="803251"/>
            </a:xfrm>
          </p:grpSpPr>
          <p:grpSp>
            <p:nvGrpSpPr>
              <p:cNvPr id="1012" name="그룹 1012"/>
              <p:cNvGrpSpPr/>
              <p:nvPr/>
            </p:nvGrpSpPr>
            <p:grpSpPr>
              <a:xfrm>
                <a:off x="1347503" y="3105200"/>
                <a:ext cx="3893625" cy="803251"/>
                <a:chOff x="1347503" y="3105200"/>
                <a:chExt cx="3893625" cy="803251"/>
              </a:xfrm>
            </p:grpSpPr>
            <p:pic>
              <p:nvPicPr>
                <p:cNvPr id="35" name="Object 34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347503" y="3105200"/>
                  <a:ext cx="3893625" cy="803251"/>
                </a:xfrm>
                <a:prstGeom prst="rect">
                  <a:avLst/>
                </a:prstGeom>
              </p:spPr>
            </p:pic>
          </p:grpSp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305079" y="3092155"/>
                <a:ext cx="2303686" cy="873000"/>
              </a:xfrm>
              <a:prstGeom prst="rect">
                <a:avLst/>
              </a:prstGeom>
            </p:spPr>
          </p:pic>
          <p:pic>
            <p:nvPicPr>
              <p:cNvPr id="38" name="Object 3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56964" y="3056821"/>
                <a:ext cx="761133" cy="866638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9871224" y="6167196"/>
            <a:ext cx="7166588" cy="2853968"/>
            <a:chOff x="9871224" y="6167196"/>
            <a:chExt cx="7166588" cy="28539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71224" y="6167196"/>
              <a:ext cx="7166588" cy="285396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661505" y="6497793"/>
            <a:ext cx="3893625" cy="803251"/>
            <a:chOff x="9661505" y="6497793"/>
            <a:chExt cx="3893625" cy="803251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9661505" y="6497793"/>
              <a:ext cx="3893625" cy="803251"/>
              <a:chOff x="9661505" y="6497793"/>
              <a:chExt cx="3893625" cy="803251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661505" y="6497793"/>
                <a:ext cx="3893625" cy="803251"/>
              </a:xfrm>
              <a:prstGeom prst="rect">
                <a:avLst/>
              </a:prstGeom>
            </p:spPr>
          </p:pic>
        </p:grpSp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19050" y="6484745"/>
              <a:ext cx="2237190" cy="873000"/>
            </a:xfrm>
            <a:prstGeom prst="rect">
              <a:avLst/>
            </a:prstGeom>
          </p:spPr>
        </p:pic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81774" y="6449412"/>
              <a:ext cx="756676" cy="866638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638478" y="7454183"/>
            <a:ext cx="5814840" cy="977116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1347503" y="1892647"/>
            <a:ext cx="11356104" cy="65257"/>
            <a:chOff x="1347503" y="1892647"/>
            <a:chExt cx="11356104" cy="65257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47503" y="1892647"/>
              <a:ext cx="11356104" cy="65257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13943" y="447333"/>
            <a:ext cx="8293533" cy="2121800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9632984" y="2697813"/>
            <a:ext cx="7617699" cy="3033615"/>
            <a:chOff x="9632984" y="2697813"/>
            <a:chExt cx="7617699" cy="3033615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32984" y="2697813"/>
              <a:ext cx="7617699" cy="3033615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9387075" y="3025200"/>
            <a:ext cx="3893625" cy="803251"/>
            <a:chOff x="9387075" y="3025200"/>
            <a:chExt cx="3893625" cy="803251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9387075" y="3025200"/>
              <a:ext cx="3893625" cy="803251"/>
              <a:chOff x="9387075" y="3025200"/>
              <a:chExt cx="3893625" cy="803251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9387075" y="3025200"/>
                <a:ext cx="3893625" cy="803251"/>
              </a:xfrm>
              <a:prstGeom prst="rect">
                <a:avLst/>
              </a:prstGeom>
            </p:spPr>
          </p:pic>
        </p:grpSp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44574" y="3012155"/>
              <a:ext cx="2597305" cy="873000"/>
            </a:xfrm>
            <a:prstGeom prst="rect">
              <a:avLst/>
            </a:prstGeom>
          </p:spPr>
        </p:pic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97820" y="2986343"/>
              <a:ext cx="785248" cy="847590"/>
            </a:xfrm>
            <a:prstGeom prst="rect">
              <a:avLst/>
            </a:prstGeom>
          </p:spPr>
        </p:pic>
      </p:grpSp>
      <p:pic>
        <p:nvPicPr>
          <p:cNvPr id="66" name="Object 6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739335" y="3759878"/>
            <a:ext cx="7583897" cy="1762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860" y="0"/>
            <a:ext cx="18205742" cy="10264028"/>
            <a:chOff x="-22860" y="0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860" y="0"/>
              <a:ext cx="18205742" cy="102640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4" y="246899"/>
            <a:ext cx="4125258" cy="17713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911" y="1501544"/>
            <a:ext cx="4765108" cy="82562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38879" y="-1188642"/>
            <a:ext cx="12763584" cy="1415647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8823" y="-607309"/>
            <a:ext cx="12215013" cy="1285666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16625" y="7142395"/>
            <a:ext cx="1103638" cy="567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05742" cy="10264028"/>
            <a:chOff x="0" y="0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05742" cy="102640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52" y="246899"/>
            <a:ext cx="7042915" cy="17713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911" y="1501544"/>
            <a:ext cx="4727279" cy="82562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373185" y="-390996"/>
            <a:ext cx="23032085" cy="1230462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16625" y="7142395"/>
            <a:ext cx="1103638" cy="567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96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05742" cy="10264028"/>
            <a:chOff x="0" y="0"/>
            <a:chExt cx="18205742" cy="102640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05742" cy="102640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676" y="246899"/>
            <a:ext cx="5275182" cy="17713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911" y="1501544"/>
            <a:ext cx="3970794" cy="82562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373185" y="581376"/>
            <a:ext cx="23032085" cy="960371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16625" y="7142395"/>
            <a:ext cx="1103638" cy="567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2023-12-04T16:19:41Z</dcterms:created>
  <dcterms:modified xsi:type="dcterms:W3CDTF">2023-12-04T16:19:41Z</dcterms:modified>
</cp:coreProperties>
</file>