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0696575" cy="7562850" type="screen4x3"/>
  <p:notesSz cx="7562850" cy="10696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392" y="-96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slide" Target="slides/slide24.xml"  /><Relationship Id="rId26" Type="http://schemas.openxmlformats.org/officeDocument/2006/relationships/slide" Target="slides/slide25.xml"  /><Relationship Id="rId27" Type="http://schemas.openxmlformats.org/officeDocument/2006/relationships/slide" Target="slides/slide26.xml"  /><Relationship Id="rId28" Type="http://schemas.openxmlformats.org/officeDocument/2006/relationships/slide" Target="slides/slide27.xml"  /><Relationship Id="rId29" Type="http://schemas.openxmlformats.org/officeDocument/2006/relationships/slide" Target="slides/slide28.xml"  /><Relationship Id="rId3" Type="http://schemas.openxmlformats.org/officeDocument/2006/relationships/slide" Target="slides/slide2.xml"  /><Relationship Id="rId30" Type="http://schemas.openxmlformats.org/officeDocument/2006/relationships/slide" Target="slides/slide29.xml"  /><Relationship Id="rId31" Type="http://schemas.openxmlformats.org/officeDocument/2006/relationships/slide" Target="slides/slide30.xml"  /><Relationship Id="rId32" Type="http://schemas.openxmlformats.org/officeDocument/2006/relationships/slide" Target="slides/slide31.xml"  /><Relationship Id="rId33" Type="http://schemas.openxmlformats.org/officeDocument/2006/relationships/slide" Target="slides/slide32.xml"  /><Relationship Id="rId34" Type="http://schemas.openxmlformats.org/officeDocument/2006/relationships/slide" Target="slides/slide33.xml"  /><Relationship Id="rId35" Type="http://schemas.openxmlformats.org/officeDocument/2006/relationships/slide" Target="slides/slide34.xml"  /><Relationship Id="rId36" Type="http://schemas.openxmlformats.org/officeDocument/2006/relationships/slide" Target="slides/slide35.xml"  /><Relationship Id="rId37" Type="http://schemas.openxmlformats.org/officeDocument/2006/relationships/slide" Target="slides/slide36.xml"  /><Relationship Id="rId38" Type="http://schemas.openxmlformats.org/officeDocument/2006/relationships/slide" Target="slides/slide37.xml"  /><Relationship Id="rId39" Type="http://schemas.openxmlformats.org/officeDocument/2006/relationships/presProps" Target="presProps.xml"  /><Relationship Id="rId4" Type="http://schemas.openxmlformats.org/officeDocument/2006/relationships/slide" Target="slides/slide3.xml"  /><Relationship Id="rId40" Type="http://schemas.openxmlformats.org/officeDocument/2006/relationships/viewProps" Target="viewProps.xml"  /><Relationship Id="rId41" Type="http://schemas.openxmlformats.org/officeDocument/2006/relationships/theme" Target="theme/theme1.xml"  /><Relationship Id="rId42" Type="http://schemas.openxmlformats.org/officeDocument/2006/relationships/tableStyles" Target="tableStyles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9.xml"  /><Relationship Id="rId11" Type="http://schemas.openxmlformats.org/officeDocument/2006/relationships/slideLayout" Target="../slideLayouts/slideLayout10.xml"  /><Relationship Id="rId12" Type="http://schemas.openxmlformats.org/officeDocument/2006/relationships/slideLayout" Target="../slideLayouts/slideLayout11.xml"  /><Relationship Id="rId2" Type="http://schemas.openxmlformats.org/officeDocument/2006/relationships/theme" Target="../theme/theme1.xml"  /><Relationship Id="rId3" Type="http://schemas.openxmlformats.org/officeDocument/2006/relationships/slideLayout" Target="../slideLayouts/slideLayout2.xml"  /><Relationship Id="rId4" Type="http://schemas.openxmlformats.org/officeDocument/2006/relationships/slideLayout" Target="../slideLayouts/slideLayout3.xml"  /><Relationship Id="rId5" Type="http://schemas.openxmlformats.org/officeDocument/2006/relationships/slideLayout" Target="../slideLayouts/slideLayout4.xml"  /><Relationship Id="rId6" Type="http://schemas.openxmlformats.org/officeDocument/2006/relationships/slideLayout" Target="../slideLayouts/slideLayout5.xml"  /><Relationship Id="rId7" Type="http://schemas.openxmlformats.org/officeDocument/2006/relationships/slideLayout" Target="../slideLayouts/slideLayout6.xml"  /><Relationship Id="rId8" Type="http://schemas.openxmlformats.org/officeDocument/2006/relationships/slideLayout" Target="../slideLayouts/slideLayout7.xml"  /><Relationship Id="rId9" Type="http://schemas.openxmlformats.org/officeDocument/2006/relationships/slideLayout" Target="../slideLayouts/slideLayout8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Relationship Id="rId7" Type="http://schemas.openxmlformats.org/officeDocument/2006/relationships/image" Target="../media/image6.png"  /><Relationship Id="rId8" Type="http://schemas.openxmlformats.org/officeDocument/2006/relationships/image" Target="../media/image7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97.png"  /><Relationship Id="rId3" Type="http://schemas.openxmlformats.org/officeDocument/2006/relationships/image" Target="../media/image98.png"  /><Relationship Id="rId4" Type="http://schemas.openxmlformats.org/officeDocument/2006/relationships/image" Target="../media/image99.png"  /><Relationship Id="rId5" Type="http://schemas.openxmlformats.org/officeDocument/2006/relationships/image" Target="../media/image100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01.png"  /><Relationship Id="rId3" Type="http://schemas.openxmlformats.org/officeDocument/2006/relationships/image" Target="../media/image102.png"  /><Relationship Id="rId4" Type="http://schemas.openxmlformats.org/officeDocument/2006/relationships/image" Target="../media/image103.png"  /><Relationship Id="rId5" Type="http://schemas.openxmlformats.org/officeDocument/2006/relationships/image" Target="../media/image104.png"  /><Relationship Id="rId6" Type="http://schemas.openxmlformats.org/officeDocument/2006/relationships/image" Target="../media/image105.png"  /><Relationship Id="rId7" Type="http://schemas.openxmlformats.org/officeDocument/2006/relationships/image" Target="../media/image106.png"  /><Relationship Id="rId8" Type="http://schemas.openxmlformats.org/officeDocument/2006/relationships/image" Target="../media/image107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08.png"  /><Relationship Id="rId3" Type="http://schemas.openxmlformats.org/officeDocument/2006/relationships/image" Target="../media/image109.png"  /><Relationship Id="rId4" Type="http://schemas.openxmlformats.org/officeDocument/2006/relationships/image" Target="../media/image110.png"  /><Relationship Id="rId5" Type="http://schemas.openxmlformats.org/officeDocument/2006/relationships/image" Target="../media/image111.png"  /><Relationship Id="rId6" Type="http://schemas.openxmlformats.org/officeDocument/2006/relationships/image" Target="../media/image112.png"  /><Relationship Id="rId7" Type="http://schemas.openxmlformats.org/officeDocument/2006/relationships/image" Target="../media/image113.png"  /><Relationship Id="rId8" Type="http://schemas.openxmlformats.org/officeDocument/2006/relationships/image" Target="../media/image114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15.png"  /><Relationship Id="rId3" Type="http://schemas.openxmlformats.org/officeDocument/2006/relationships/image" Target="../media/image116.png"  /><Relationship Id="rId4" Type="http://schemas.openxmlformats.org/officeDocument/2006/relationships/image" Target="../media/image117.png"  /><Relationship Id="rId5" Type="http://schemas.openxmlformats.org/officeDocument/2006/relationships/image" Target="../media/image118.png"  /><Relationship Id="rId6" Type="http://schemas.openxmlformats.org/officeDocument/2006/relationships/image" Target="../media/image119.png"  /><Relationship Id="rId7" Type="http://schemas.openxmlformats.org/officeDocument/2006/relationships/image" Target="../media/image120.png"  /><Relationship Id="rId8" Type="http://schemas.openxmlformats.org/officeDocument/2006/relationships/image" Target="../media/image121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22.png"  /><Relationship Id="rId3" Type="http://schemas.openxmlformats.org/officeDocument/2006/relationships/image" Target="../media/image123.png"  /><Relationship Id="rId4" Type="http://schemas.openxmlformats.org/officeDocument/2006/relationships/image" Target="../media/image124.png"  /><Relationship Id="rId5" Type="http://schemas.openxmlformats.org/officeDocument/2006/relationships/image" Target="../media/image125.png"  /><Relationship Id="rId6" Type="http://schemas.openxmlformats.org/officeDocument/2006/relationships/image" Target="../media/image126.png"  /><Relationship Id="rId7" Type="http://schemas.openxmlformats.org/officeDocument/2006/relationships/image" Target="../media/image127.png"  /><Relationship Id="rId8" Type="http://schemas.openxmlformats.org/officeDocument/2006/relationships/image" Target="../media/image128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29.png"  /><Relationship Id="rId3" Type="http://schemas.openxmlformats.org/officeDocument/2006/relationships/image" Target="../media/image130.png"  /><Relationship Id="rId4" Type="http://schemas.openxmlformats.org/officeDocument/2006/relationships/image" Target="../media/image131.png"  /><Relationship Id="rId5" Type="http://schemas.openxmlformats.org/officeDocument/2006/relationships/image" Target="../media/image132.png"  /><Relationship Id="rId6" Type="http://schemas.openxmlformats.org/officeDocument/2006/relationships/image" Target="../media/image133.png"  /><Relationship Id="rId7" Type="http://schemas.openxmlformats.org/officeDocument/2006/relationships/image" Target="../media/image134.png"  /><Relationship Id="rId8" Type="http://schemas.openxmlformats.org/officeDocument/2006/relationships/image" Target="../media/image135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36.png"  /><Relationship Id="rId3" Type="http://schemas.openxmlformats.org/officeDocument/2006/relationships/image" Target="../media/image137.png"  /><Relationship Id="rId4" Type="http://schemas.openxmlformats.org/officeDocument/2006/relationships/image" Target="../media/image138.png"  /><Relationship Id="rId5" Type="http://schemas.openxmlformats.org/officeDocument/2006/relationships/image" Target="../media/image139.png"  /><Relationship Id="rId6" Type="http://schemas.openxmlformats.org/officeDocument/2006/relationships/image" Target="../media/image140.png"  /><Relationship Id="rId7" Type="http://schemas.openxmlformats.org/officeDocument/2006/relationships/image" Target="../media/image141.png"  /><Relationship Id="rId8" Type="http://schemas.openxmlformats.org/officeDocument/2006/relationships/image" Target="../media/image142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43.png"  /><Relationship Id="rId3" Type="http://schemas.openxmlformats.org/officeDocument/2006/relationships/image" Target="../media/image144.png"  /><Relationship Id="rId4" Type="http://schemas.openxmlformats.org/officeDocument/2006/relationships/image" Target="../media/image145.png"  /><Relationship Id="rId5" Type="http://schemas.openxmlformats.org/officeDocument/2006/relationships/image" Target="../media/image146.png"  /><Relationship Id="rId6" Type="http://schemas.openxmlformats.org/officeDocument/2006/relationships/image" Target="../media/image147.png"  /><Relationship Id="rId7" Type="http://schemas.openxmlformats.org/officeDocument/2006/relationships/image" Target="../media/image148.png"  /><Relationship Id="rId8" Type="http://schemas.openxmlformats.org/officeDocument/2006/relationships/image" Target="../media/image149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50.png"  /><Relationship Id="rId3" Type="http://schemas.openxmlformats.org/officeDocument/2006/relationships/image" Target="../media/image151.png"  /><Relationship Id="rId4" Type="http://schemas.openxmlformats.org/officeDocument/2006/relationships/image" Target="../media/image152.png"  /><Relationship Id="rId5" Type="http://schemas.openxmlformats.org/officeDocument/2006/relationships/image" Target="../media/image153.png"  /><Relationship Id="rId6" Type="http://schemas.openxmlformats.org/officeDocument/2006/relationships/image" Target="../media/image154.png"  /><Relationship Id="rId7" Type="http://schemas.openxmlformats.org/officeDocument/2006/relationships/image" Target="../media/image155.png"  /><Relationship Id="rId8" Type="http://schemas.openxmlformats.org/officeDocument/2006/relationships/image" Target="../media/image156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57.png"  /><Relationship Id="rId3" Type="http://schemas.openxmlformats.org/officeDocument/2006/relationships/image" Target="../media/image158.png"  /><Relationship Id="rId4" Type="http://schemas.openxmlformats.org/officeDocument/2006/relationships/image" Target="../media/image159.png"  /><Relationship Id="rId5" Type="http://schemas.openxmlformats.org/officeDocument/2006/relationships/image" Target="../media/image160.png"  /><Relationship Id="rId6" Type="http://schemas.openxmlformats.org/officeDocument/2006/relationships/image" Target="../media/image161.png"  /><Relationship Id="rId7" Type="http://schemas.openxmlformats.org/officeDocument/2006/relationships/image" Target="../media/image162.png"  /><Relationship Id="rId8" Type="http://schemas.openxmlformats.org/officeDocument/2006/relationships/image" Target="../media/image163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6.png"  /><Relationship Id="rId11" Type="http://schemas.openxmlformats.org/officeDocument/2006/relationships/image" Target="../media/image17.png"  /><Relationship Id="rId12" Type="http://schemas.openxmlformats.org/officeDocument/2006/relationships/image" Target="../media/image18.png"  /><Relationship Id="rId13" Type="http://schemas.openxmlformats.org/officeDocument/2006/relationships/image" Target="../media/image19.png"  /><Relationship Id="rId14" Type="http://schemas.openxmlformats.org/officeDocument/2006/relationships/image" Target="../media/image20.png"  /><Relationship Id="rId15" Type="http://schemas.openxmlformats.org/officeDocument/2006/relationships/image" Target="../media/image21.png"  /><Relationship Id="rId16" Type="http://schemas.openxmlformats.org/officeDocument/2006/relationships/image" Target="../media/image22.png"  /><Relationship Id="rId17" Type="http://schemas.openxmlformats.org/officeDocument/2006/relationships/image" Target="../media/image23.png"  /><Relationship Id="rId18" Type="http://schemas.openxmlformats.org/officeDocument/2006/relationships/image" Target="../media/image24.png"  /><Relationship Id="rId19" Type="http://schemas.openxmlformats.org/officeDocument/2006/relationships/image" Target="../media/image25.png"  /><Relationship Id="rId2" Type="http://schemas.openxmlformats.org/officeDocument/2006/relationships/image" Target="../media/image8.png"  /><Relationship Id="rId20" Type="http://schemas.openxmlformats.org/officeDocument/2006/relationships/image" Target="../media/image26.png"  /><Relationship Id="rId21" Type="http://schemas.openxmlformats.org/officeDocument/2006/relationships/image" Target="../media/image27.png"  /><Relationship Id="rId22" Type="http://schemas.openxmlformats.org/officeDocument/2006/relationships/image" Target="../media/image28.png"  /><Relationship Id="rId3" Type="http://schemas.openxmlformats.org/officeDocument/2006/relationships/image" Target="../media/image9.png"  /><Relationship Id="rId4" Type="http://schemas.openxmlformats.org/officeDocument/2006/relationships/image" Target="../media/image10.png"  /><Relationship Id="rId5" Type="http://schemas.openxmlformats.org/officeDocument/2006/relationships/image" Target="../media/image11.png"  /><Relationship Id="rId6" Type="http://schemas.openxmlformats.org/officeDocument/2006/relationships/image" Target="../media/image12.png"  /><Relationship Id="rId7" Type="http://schemas.openxmlformats.org/officeDocument/2006/relationships/image" Target="../media/image13.png"  /><Relationship Id="rId8" Type="http://schemas.openxmlformats.org/officeDocument/2006/relationships/image" Target="../media/image14.png"  /><Relationship Id="rId9" Type="http://schemas.openxmlformats.org/officeDocument/2006/relationships/image" Target="../media/image15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64.png"  /><Relationship Id="rId3" Type="http://schemas.openxmlformats.org/officeDocument/2006/relationships/image" Target="../media/image165.png"  /><Relationship Id="rId4" Type="http://schemas.openxmlformats.org/officeDocument/2006/relationships/image" Target="../media/image166.png"  /><Relationship Id="rId5" Type="http://schemas.openxmlformats.org/officeDocument/2006/relationships/image" Target="../media/image167.png"  /><Relationship Id="rId6" Type="http://schemas.openxmlformats.org/officeDocument/2006/relationships/image" Target="../media/image168.png"  /><Relationship Id="rId7" Type="http://schemas.openxmlformats.org/officeDocument/2006/relationships/image" Target="../media/image169.png"  /><Relationship Id="rId8" Type="http://schemas.openxmlformats.org/officeDocument/2006/relationships/image" Target="../media/image170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71.png"  /><Relationship Id="rId3" Type="http://schemas.openxmlformats.org/officeDocument/2006/relationships/image" Target="../media/image172.png"  /><Relationship Id="rId4" Type="http://schemas.openxmlformats.org/officeDocument/2006/relationships/image" Target="../media/image173.png"  /><Relationship Id="rId5" Type="http://schemas.openxmlformats.org/officeDocument/2006/relationships/image" Target="../media/image174.png"  /><Relationship Id="rId6" Type="http://schemas.openxmlformats.org/officeDocument/2006/relationships/image" Target="../media/image175.png"  /><Relationship Id="rId7" Type="http://schemas.openxmlformats.org/officeDocument/2006/relationships/image" Target="../media/image176.png"  /><Relationship Id="rId8" Type="http://schemas.openxmlformats.org/officeDocument/2006/relationships/image" Target="../media/image177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78.png"  /><Relationship Id="rId3" Type="http://schemas.openxmlformats.org/officeDocument/2006/relationships/image" Target="../media/image179.png"  /><Relationship Id="rId4" Type="http://schemas.openxmlformats.org/officeDocument/2006/relationships/image" Target="../media/image180.png"  /><Relationship Id="rId5" Type="http://schemas.openxmlformats.org/officeDocument/2006/relationships/image" Target="../media/image181.png"  /><Relationship Id="rId6" Type="http://schemas.openxmlformats.org/officeDocument/2006/relationships/image" Target="../media/image182.png"  /><Relationship Id="rId7" Type="http://schemas.openxmlformats.org/officeDocument/2006/relationships/image" Target="../media/image183.png"  /><Relationship Id="rId8" Type="http://schemas.openxmlformats.org/officeDocument/2006/relationships/image" Target="../media/image184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85.png"  /><Relationship Id="rId3" Type="http://schemas.openxmlformats.org/officeDocument/2006/relationships/image" Target="../media/image186.png"  /><Relationship Id="rId4" Type="http://schemas.openxmlformats.org/officeDocument/2006/relationships/image" Target="../media/image187.png"  /><Relationship Id="rId5" Type="http://schemas.openxmlformats.org/officeDocument/2006/relationships/image" Target="../media/image188.png"  /><Relationship Id="rId6" Type="http://schemas.openxmlformats.org/officeDocument/2006/relationships/image" Target="../media/image189.png"  /><Relationship Id="rId7" Type="http://schemas.openxmlformats.org/officeDocument/2006/relationships/image" Target="../media/image190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91.png"  /><Relationship Id="rId3" Type="http://schemas.openxmlformats.org/officeDocument/2006/relationships/image" Target="../media/image192.png"  /><Relationship Id="rId4" Type="http://schemas.openxmlformats.org/officeDocument/2006/relationships/image" Target="../media/image193.png"  /><Relationship Id="rId5" Type="http://schemas.openxmlformats.org/officeDocument/2006/relationships/image" Target="../media/image194.png"  /><Relationship Id="rId6" Type="http://schemas.openxmlformats.org/officeDocument/2006/relationships/image" Target="../media/image195.png"  /><Relationship Id="rId7" Type="http://schemas.openxmlformats.org/officeDocument/2006/relationships/image" Target="../media/image196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97.png"  /><Relationship Id="rId3" Type="http://schemas.openxmlformats.org/officeDocument/2006/relationships/image" Target="../media/image198.png"  /><Relationship Id="rId4" Type="http://schemas.openxmlformats.org/officeDocument/2006/relationships/image" Target="../media/image199.png"  /><Relationship Id="rId5" Type="http://schemas.openxmlformats.org/officeDocument/2006/relationships/image" Target="../media/image200.png"  /><Relationship Id="rId6" Type="http://schemas.openxmlformats.org/officeDocument/2006/relationships/image" Target="../media/image201.png"  /><Relationship Id="rId7" Type="http://schemas.openxmlformats.org/officeDocument/2006/relationships/image" Target="../media/image202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03.png"  /><Relationship Id="rId3" Type="http://schemas.openxmlformats.org/officeDocument/2006/relationships/image" Target="../media/image204.png"  /><Relationship Id="rId4" Type="http://schemas.openxmlformats.org/officeDocument/2006/relationships/image" Target="../media/image205.png"  /><Relationship Id="rId5" Type="http://schemas.openxmlformats.org/officeDocument/2006/relationships/image" Target="../media/image206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07.png"  /><Relationship Id="rId3" Type="http://schemas.openxmlformats.org/officeDocument/2006/relationships/image" Target="../media/image208.png"  /><Relationship Id="rId4" Type="http://schemas.openxmlformats.org/officeDocument/2006/relationships/image" Target="../media/image209.png"  /><Relationship Id="rId5" Type="http://schemas.openxmlformats.org/officeDocument/2006/relationships/image" Target="../media/image210.pn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11.png"  /><Relationship Id="rId3" Type="http://schemas.openxmlformats.org/officeDocument/2006/relationships/image" Target="../media/image212.png"  /><Relationship Id="rId4" Type="http://schemas.openxmlformats.org/officeDocument/2006/relationships/image" Target="../media/image213.png"  /><Relationship Id="rId5" Type="http://schemas.openxmlformats.org/officeDocument/2006/relationships/image" Target="../media/image214.png"  /><Relationship Id="rId6" Type="http://schemas.openxmlformats.org/officeDocument/2006/relationships/image" Target="../media/image215.png"  /><Relationship Id="rId7" Type="http://schemas.openxmlformats.org/officeDocument/2006/relationships/image" Target="../media/image216.png"  /><Relationship Id="rId8" Type="http://schemas.openxmlformats.org/officeDocument/2006/relationships/image" Target="../media/image217.pn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18.png"  /><Relationship Id="rId3" Type="http://schemas.openxmlformats.org/officeDocument/2006/relationships/image" Target="../media/image219.png"  /><Relationship Id="rId4" Type="http://schemas.openxmlformats.org/officeDocument/2006/relationships/image" Target="../media/image220.png"  /><Relationship Id="rId5" Type="http://schemas.openxmlformats.org/officeDocument/2006/relationships/image" Target="../media/image221.png"  /><Relationship Id="rId6" Type="http://schemas.openxmlformats.org/officeDocument/2006/relationships/image" Target="../media/image222.png"  /><Relationship Id="rId7" Type="http://schemas.openxmlformats.org/officeDocument/2006/relationships/image" Target="../media/image223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9.png"  /><Relationship Id="rId3" Type="http://schemas.openxmlformats.org/officeDocument/2006/relationships/image" Target="../media/image30.png"  /><Relationship Id="rId4" Type="http://schemas.openxmlformats.org/officeDocument/2006/relationships/image" Target="../media/image31.png"  /><Relationship Id="rId5" Type="http://schemas.openxmlformats.org/officeDocument/2006/relationships/image" Target="../media/image32.png"  /><Relationship Id="rId6" Type="http://schemas.openxmlformats.org/officeDocument/2006/relationships/image" Target="../media/image33.png"  /><Relationship Id="rId7" Type="http://schemas.openxmlformats.org/officeDocument/2006/relationships/image" Target="../media/image34.png"  /><Relationship Id="rId8" Type="http://schemas.openxmlformats.org/officeDocument/2006/relationships/image" Target="../media/image35.pn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24.png"  /><Relationship Id="rId3" Type="http://schemas.openxmlformats.org/officeDocument/2006/relationships/image" Target="../media/image225.png"  /><Relationship Id="rId4" Type="http://schemas.openxmlformats.org/officeDocument/2006/relationships/image" Target="../media/image226.png"  /><Relationship Id="rId5" Type="http://schemas.openxmlformats.org/officeDocument/2006/relationships/image" Target="../media/image227.png"  /><Relationship Id="rId6" Type="http://schemas.openxmlformats.org/officeDocument/2006/relationships/image" Target="../media/image228.png"  /><Relationship Id="rId7" Type="http://schemas.openxmlformats.org/officeDocument/2006/relationships/image" Target="../media/image229.pn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30.png"  /><Relationship Id="rId3" Type="http://schemas.openxmlformats.org/officeDocument/2006/relationships/image" Target="../media/image231.png"  /><Relationship Id="rId4" Type="http://schemas.openxmlformats.org/officeDocument/2006/relationships/image" Target="../media/image232.png"  /><Relationship Id="rId5" Type="http://schemas.openxmlformats.org/officeDocument/2006/relationships/image" Target="../media/image233.png"  /><Relationship Id="rId6" Type="http://schemas.openxmlformats.org/officeDocument/2006/relationships/image" Target="../media/image234.png"  /><Relationship Id="rId7" Type="http://schemas.openxmlformats.org/officeDocument/2006/relationships/image" Target="../media/image235.pn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36.png"  /><Relationship Id="rId3" Type="http://schemas.openxmlformats.org/officeDocument/2006/relationships/image" Target="../media/image237.png"  /><Relationship Id="rId4" Type="http://schemas.openxmlformats.org/officeDocument/2006/relationships/image" Target="../media/image238.png"  /><Relationship Id="rId5" Type="http://schemas.openxmlformats.org/officeDocument/2006/relationships/image" Target="../media/image239.png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40.png"  /><Relationship Id="rId3" Type="http://schemas.openxmlformats.org/officeDocument/2006/relationships/image" Target="../media/image241.png"  /><Relationship Id="rId4" Type="http://schemas.openxmlformats.org/officeDocument/2006/relationships/image" Target="../media/image242.png"  /><Relationship Id="rId5" Type="http://schemas.openxmlformats.org/officeDocument/2006/relationships/image" Target="../media/image243.png"  /><Relationship Id="rId6" Type="http://schemas.openxmlformats.org/officeDocument/2006/relationships/image" Target="../media/image244.png"  /><Relationship Id="rId7" Type="http://schemas.openxmlformats.org/officeDocument/2006/relationships/image" Target="../media/image245.png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254.png"  /><Relationship Id="rId11" Type="http://schemas.openxmlformats.org/officeDocument/2006/relationships/image" Target="../media/image255.png"  /><Relationship Id="rId12" Type="http://schemas.openxmlformats.org/officeDocument/2006/relationships/image" Target="../media/image256.png"  /><Relationship Id="rId13" Type="http://schemas.openxmlformats.org/officeDocument/2006/relationships/image" Target="../media/image257.png"  /><Relationship Id="rId14" Type="http://schemas.openxmlformats.org/officeDocument/2006/relationships/image" Target="../media/image258.png"  /><Relationship Id="rId2" Type="http://schemas.openxmlformats.org/officeDocument/2006/relationships/image" Target="../media/image246.png"  /><Relationship Id="rId3" Type="http://schemas.openxmlformats.org/officeDocument/2006/relationships/image" Target="../media/image247.png"  /><Relationship Id="rId4" Type="http://schemas.openxmlformats.org/officeDocument/2006/relationships/image" Target="../media/image248.png"  /><Relationship Id="rId5" Type="http://schemas.openxmlformats.org/officeDocument/2006/relationships/image" Target="../media/image249.png"  /><Relationship Id="rId6" Type="http://schemas.openxmlformats.org/officeDocument/2006/relationships/image" Target="../media/image250.png"  /><Relationship Id="rId7" Type="http://schemas.openxmlformats.org/officeDocument/2006/relationships/image" Target="../media/image251.png"  /><Relationship Id="rId8" Type="http://schemas.openxmlformats.org/officeDocument/2006/relationships/image" Target="../media/image252.png"  /><Relationship Id="rId9" Type="http://schemas.openxmlformats.org/officeDocument/2006/relationships/image" Target="../media/image253.png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59.png"  /><Relationship Id="rId3" Type="http://schemas.openxmlformats.org/officeDocument/2006/relationships/image" Target="../media/image260.png"  /><Relationship Id="rId4" Type="http://schemas.openxmlformats.org/officeDocument/2006/relationships/image" Target="../media/image261.png"  /><Relationship Id="rId5" Type="http://schemas.openxmlformats.org/officeDocument/2006/relationships/image" Target="../media/image262.png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63.png"  /><Relationship Id="rId3" Type="http://schemas.openxmlformats.org/officeDocument/2006/relationships/image" Target="../media/image264.png"  /><Relationship Id="rId4" Type="http://schemas.openxmlformats.org/officeDocument/2006/relationships/image" Target="../media/image265.png"  /><Relationship Id="rId5" Type="http://schemas.openxmlformats.org/officeDocument/2006/relationships/image" Target="../media/image266.png"  /><Relationship Id="rId6" Type="http://schemas.openxmlformats.org/officeDocument/2006/relationships/image" Target="../media/image267.png"  /><Relationship Id="rId7" Type="http://schemas.openxmlformats.org/officeDocument/2006/relationships/hyperlink" Target="http://youtube.com/watch?si=TjuZ3SKl7QuRb0cT&amp;amp;v=J6UC34LqJaA&amp;amp;feature=youtu.be" TargetMode="External" /><Relationship Id="rId8" Type="http://schemas.openxmlformats.org/officeDocument/2006/relationships/hyperlink" Target="http://youtube.com/watch?si=bb624zJie_wheHT9&amp;amp;v=bjgYajxbIow&amp;amp;feature=youtu.be" TargetMode="External"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276.png"  /><Relationship Id="rId2" Type="http://schemas.openxmlformats.org/officeDocument/2006/relationships/image" Target="../media/image268.png"  /><Relationship Id="rId3" Type="http://schemas.openxmlformats.org/officeDocument/2006/relationships/image" Target="../media/image269.png"  /><Relationship Id="rId4" Type="http://schemas.openxmlformats.org/officeDocument/2006/relationships/image" Target="../media/image270.png"  /><Relationship Id="rId5" Type="http://schemas.openxmlformats.org/officeDocument/2006/relationships/image" Target="../media/image271.png"  /><Relationship Id="rId6" Type="http://schemas.openxmlformats.org/officeDocument/2006/relationships/image" Target="../media/image272.png"  /><Relationship Id="rId7" Type="http://schemas.openxmlformats.org/officeDocument/2006/relationships/image" Target="../media/image273.png"  /><Relationship Id="rId8" Type="http://schemas.openxmlformats.org/officeDocument/2006/relationships/image" Target="../media/image274.png"  /><Relationship Id="rId9" Type="http://schemas.openxmlformats.org/officeDocument/2006/relationships/image" Target="../media/image275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6.png"  /><Relationship Id="rId3" Type="http://schemas.openxmlformats.org/officeDocument/2006/relationships/image" Target="../media/image37.png"  /><Relationship Id="rId4" Type="http://schemas.openxmlformats.org/officeDocument/2006/relationships/image" Target="../media/image38.png"  /><Relationship Id="rId5" Type="http://schemas.openxmlformats.org/officeDocument/2006/relationships/image" Target="../media/image39.png"  /><Relationship Id="rId6" Type="http://schemas.openxmlformats.org/officeDocument/2006/relationships/image" Target="../media/image40.png"  /><Relationship Id="rId7" Type="http://schemas.openxmlformats.org/officeDocument/2006/relationships/image" Target="../media/image41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50.png"  /><Relationship Id="rId11" Type="http://schemas.openxmlformats.org/officeDocument/2006/relationships/image" Target="../media/image51.png"  /><Relationship Id="rId12" Type="http://schemas.openxmlformats.org/officeDocument/2006/relationships/image" Target="../media/image52.png"  /><Relationship Id="rId13" Type="http://schemas.openxmlformats.org/officeDocument/2006/relationships/image" Target="../media/image53.png"  /><Relationship Id="rId14" Type="http://schemas.openxmlformats.org/officeDocument/2006/relationships/image" Target="../media/image54.png"  /><Relationship Id="rId15" Type="http://schemas.openxmlformats.org/officeDocument/2006/relationships/image" Target="../media/image55.png"  /><Relationship Id="rId16" Type="http://schemas.openxmlformats.org/officeDocument/2006/relationships/image" Target="../media/image56.png"  /><Relationship Id="rId17" Type="http://schemas.openxmlformats.org/officeDocument/2006/relationships/image" Target="../media/image57.png"  /><Relationship Id="rId18" Type="http://schemas.openxmlformats.org/officeDocument/2006/relationships/image" Target="../media/image58.png"  /><Relationship Id="rId19" Type="http://schemas.openxmlformats.org/officeDocument/2006/relationships/image" Target="../media/image59.png"  /><Relationship Id="rId2" Type="http://schemas.openxmlformats.org/officeDocument/2006/relationships/image" Target="../media/image42.png"  /><Relationship Id="rId20" Type="http://schemas.openxmlformats.org/officeDocument/2006/relationships/image" Target="../media/image60.png"  /><Relationship Id="rId3" Type="http://schemas.openxmlformats.org/officeDocument/2006/relationships/image" Target="../media/image43.png"  /><Relationship Id="rId4" Type="http://schemas.openxmlformats.org/officeDocument/2006/relationships/image" Target="../media/image44.png"  /><Relationship Id="rId5" Type="http://schemas.openxmlformats.org/officeDocument/2006/relationships/image" Target="../media/image45.png"  /><Relationship Id="rId6" Type="http://schemas.openxmlformats.org/officeDocument/2006/relationships/image" Target="../media/image46.png"  /><Relationship Id="rId7" Type="http://schemas.openxmlformats.org/officeDocument/2006/relationships/image" Target="../media/image47.png"  /><Relationship Id="rId8" Type="http://schemas.openxmlformats.org/officeDocument/2006/relationships/image" Target="../media/image48.png"  /><Relationship Id="rId9" Type="http://schemas.openxmlformats.org/officeDocument/2006/relationships/image" Target="../media/image49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69.png"  /><Relationship Id="rId11" Type="http://schemas.openxmlformats.org/officeDocument/2006/relationships/image" Target="../media/image70.png"  /><Relationship Id="rId12" Type="http://schemas.openxmlformats.org/officeDocument/2006/relationships/image" Target="../media/image71.png"  /><Relationship Id="rId13" Type="http://schemas.openxmlformats.org/officeDocument/2006/relationships/image" Target="../media/image72.png"  /><Relationship Id="rId14" Type="http://schemas.openxmlformats.org/officeDocument/2006/relationships/image" Target="../media/image73.png"  /><Relationship Id="rId15" Type="http://schemas.openxmlformats.org/officeDocument/2006/relationships/image" Target="../media/image74.png"  /><Relationship Id="rId2" Type="http://schemas.openxmlformats.org/officeDocument/2006/relationships/image" Target="../media/image61.png"  /><Relationship Id="rId3" Type="http://schemas.openxmlformats.org/officeDocument/2006/relationships/image" Target="../media/image62.png"  /><Relationship Id="rId4" Type="http://schemas.openxmlformats.org/officeDocument/2006/relationships/image" Target="../media/image63.png"  /><Relationship Id="rId5" Type="http://schemas.openxmlformats.org/officeDocument/2006/relationships/image" Target="../media/image64.png"  /><Relationship Id="rId6" Type="http://schemas.openxmlformats.org/officeDocument/2006/relationships/image" Target="../media/image65.png"  /><Relationship Id="rId7" Type="http://schemas.openxmlformats.org/officeDocument/2006/relationships/image" Target="../media/image66.png"  /><Relationship Id="rId8" Type="http://schemas.openxmlformats.org/officeDocument/2006/relationships/image" Target="../media/image67.png"  /><Relationship Id="rId9" Type="http://schemas.openxmlformats.org/officeDocument/2006/relationships/image" Target="../media/image68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83.png"  /><Relationship Id="rId2" Type="http://schemas.openxmlformats.org/officeDocument/2006/relationships/image" Target="../media/image75.png"  /><Relationship Id="rId3" Type="http://schemas.openxmlformats.org/officeDocument/2006/relationships/image" Target="../media/image76.png"  /><Relationship Id="rId4" Type="http://schemas.openxmlformats.org/officeDocument/2006/relationships/image" Target="../media/image77.png"  /><Relationship Id="rId5" Type="http://schemas.openxmlformats.org/officeDocument/2006/relationships/image" Target="../media/image78.png"  /><Relationship Id="rId6" Type="http://schemas.openxmlformats.org/officeDocument/2006/relationships/image" Target="../media/image79.png"  /><Relationship Id="rId7" Type="http://schemas.openxmlformats.org/officeDocument/2006/relationships/image" Target="../media/image80.png"  /><Relationship Id="rId8" Type="http://schemas.openxmlformats.org/officeDocument/2006/relationships/image" Target="../media/image81.png"  /><Relationship Id="rId9" Type="http://schemas.openxmlformats.org/officeDocument/2006/relationships/image" Target="../media/image82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84.png"  /><Relationship Id="rId3" Type="http://schemas.openxmlformats.org/officeDocument/2006/relationships/image" Target="../media/image85.png"  /><Relationship Id="rId4" Type="http://schemas.openxmlformats.org/officeDocument/2006/relationships/image" Target="../media/image86.png"  /><Relationship Id="rId5" Type="http://schemas.openxmlformats.org/officeDocument/2006/relationships/image" Target="../media/image87.png"  /><Relationship Id="rId6" Type="http://schemas.openxmlformats.org/officeDocument/2006/relationships/image" Target="../media/image88.png"  /><Relationship Id="rId7" Type="http://schemas.openxmlformats.org/officeDocument/2006/relationships/image" Target="../media/image89.png"  /><Relationship Id="rId8" Type="http://schemas.openxmlformats.org/officeDocument/2006/relationships/image" Target="../media/image90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91.png"  /><Relationship Id="rId3" Type="http://schemas.openxmlformats.org/officeDocument/2006/relationships/image" Target="../media/image92.png"  /><Relationship Id="rId4" Type="http://schemas.openxmlformats.org/officeDocument/2006/relationships/image" Target="../media/image93.png"  /><Relationship Id="rId5" Type="http://schemas.openxmlformats.org/officeDocument/2006/relationships/image" Target="../media/image94.png"  /><Relationship Id="rId6" Type="http://schemas.openxmlformats.org/officeDocument/2006/relationships/image" Target="../media/image95.png"  /><Relationship Id="rId7" Type="http://schemas.openxmlformats.org/officeDocument/2006/relationships/image" Target="../media/image96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280664" y="0"/>
            <a:ext cx="1916230" cy="7561905"/>
            <a:chOff x="9280664" y="0"/>
            <a:chExt cx="1916230" cy="756190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80664" y="0"/>
              <a:ext cx="1916230" cy="756190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2282" y="5541400"/>
            <a:ext cx="10923784" cy="2121780"/>
            <a:chOff x="-22282" y="5541400"/>
            <a:chExt cx="10923784" cy="212178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2282" y="5541400"/>
              <a:ext cx="10923784" cy="2121780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479" y="692730"/>
            <a:ext cx="6685316" cy="4124822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92" y="3780657"/>
            <a:ext cx="3303038" cy="896048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2466" y="5579988"/>
            <a:ext cx="4578018" cy="207443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6020004" y="3159644"/>
            <a:ext cx="6507564" cy="163502"/>
            <a:chOff x="6020004" y="3159644"/>
            <a:chExt cx="6507564" cy="163502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5400000">
              <a:off x="6020004" y="3159644"/>
              <a:ext cx="6507564" cy="16350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223321" y="4259431"/>
            <a:ext cx="61391" cy="764192"/>
            <a:chOff x="1223321" y="4259431"/>
            <a:chExt cx="61391" cy="76419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5400000">
              <a:off x="1223321" y="4259431"/>
              <a:ext cx="61391" cy="764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947490"/>
            <a:ext cx="11494846" cy="5437964"/>
            <a:chOff x="0" y="1947490"/>
            <a:chExt cx="11494846" cy="543796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47490"/>
              <a:ext cx="11494846" cy="543796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48490" y="1865739"/>
            <a:ext cx="10807220" cy="163502"/>
            <a:chOff x="-48490" y="1865739"/>
            <a:chExt cx="10807220" cy="16350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48490" y="1865739"/>
              <a:ext cx="10807220" cy="16350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7455" y="348571"/>
            <a:ext cx="7796411" cy="1855950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963" y="2072740"/>
            <a:ext cx="10214876" cy="542162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34166" y="696655"/>
            <a:ext cx="10918531" cy="2558461"/>
            <a:chOff x="-134166" y="696655"/>
            <a:chExt cx="10918531" cy="255846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34166" y="696655"/>
              <a:ext cx="10918531" cy="255846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76491" y="3163689"/>
            <a:ext cx="11116292" cy="163502"/>
            <a:chOff x="-376491" y="3163689"/>
            <a:chExt cx="11116292" cy="16350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-376491" y="3163689"/>
              <a:ext cx="11116292" cy="16350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008896" y="728353"/>
            <a:ext cx="3755089" cy="6258544"/>
            <a:chOff x="6008896" y="728353"/>
            <a:chExt cx="3755089" cy="625854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8896" y="728353"/>
              <a:ext cx="3755089" cy="6258544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3495" y="936999"/>
            <a:ext cx="5004278" cy="233514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6551085" y="2921466"/>
            <a:ext cx="6888040" cy="1449318"/>
            <a:chOff x="6551085" y="2921466"/>
            <a:chExt cx="6888040" cy="144931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6551085" y="2921466"/>
              <a:ext cx="6888040" cy="1449318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-5400000">
            <a:off x="8282849" y="2620968"/>
            <a:ext cx="3402331" cy="422417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894" y="4138771"/>
            <a:ext cx="6040438" cy="17504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429370" y="1373197"/>
            <a:ext cx="5151582" cy="5089265"/>
            <a:chOff x="5429370" y="1373197"/>
            <a:chExt cx="5151582" cy="508926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9370" y="1373197"/>
              <a:ext cx="5151582" cy="508926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77079" y="680368"/>
            <a:ext cx="5508885" cy="1651879"/>
            <a:chOff x="-177079" y="680368"/>
            <a:chExt cx="5508885" cy="165187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77079" y="680368"/>
              <a:ext cx="5508885" cy="165187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48549" y="2250497"/>
            <a:ext cx="5496168" cy="163502"/>
            <a:chOff x="-148549" y="2250497"/>
            <a:chExt cx="5496168" cy="16350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48549" y="2250497"/>
              <a:ext cx="5496168" cy="163502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444" y="686645"/>
            <a:ext cx="5244019" cy="178818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62812" y="1801396"/>
            <a:ext cx="5410989" cy="5654712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971199" y="3699202"/>
            <a:ext cx="6752840" cy="163502"/>
            <a:chOff x="1971199" y="3699202"/>
            <a:chExt cx="6752840" cy="16350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5400000">
              <a:off x="1971199" y="3699202"/>
              <a:ext cx="6752840" cy="163502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6751" y="6940198"/>
            <a:ext cx="4124242" cy="54790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590022" y="1342039"/>
            <a:ext cx="4949934" cy="5279198"/>
            <a:chOff x="5590022" y="1342039"/>
            <a:chExt cx="4949934" cy="527919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90022" y="1342039"/>
              <a:ext cx="4949934" cy="527919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38811" y="3069390"/>
            <a:ext cx="5693723" cy="247502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177079" y="680368"/>
            <a:ext cx="5682640" cy="1733630"/>
            <a:chOff x="-177079" y="680368"/>
            <a:chExt cx="5682640" cy="1733630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-177079" y="680368"/>
              <a:ext cx="5508885" cy="1651879"/>
              <a:chOff x="-177079" y="680368"/>
              <a:chExt cx="5508885" cy="1651879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177079" y="680368"/>
                <a:ext cx="5508885" cy="165187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-148549" y="2250497"/>
              <a:ext cx="5496168" cy="163502"/>
              <a:chOff x="-148549" y="2250497"/>
              <a:chExt cx="5496168" cy="163502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-148549" y="2250497"/>
                <a:ext cx="5496168" cy="163502"/>
              </a:xfrm>
              <a:prstGeom prst="rect">
                <a:avLst/>
              </a:prstGeom>
            </p:spPr>
          </p:pic>
        </p:grpSp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444" y="686312"/>
              <a:ext cx="5244562" cy="178998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971199" y="3699202"/>
            <a:ext cx="6752840" cy="163502"/>
            <a:chOff x="1971199" y="3699202"/>
            <a:chExt cx="6752840" cy="16350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5400000">
              <a:off x="1971199" y="3699202"/>
              <a:ext cx="6752840" cy="163502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6751" y="6940198"/>
            <a:ext cx="4124242" cy="54790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429370" y="1513350"/>
            <a:ext cx="5151582" cy="4808959"/>
            <a:chOff x="5429370" y="1513350"/>
            <a:chExt cx="5151582" cy="48089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9370" y="1513350"/>
              <a:ext cx="5151582" cy="480895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38800" y="3001349"/>
            <a:ext cx="6428057" cy="277755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177079" y="680368"/>
            <a:ext cx="5682640" cy="1733630"/>
            <a:chOff x="-177079" y="680368"/>
            <a:chExt cx="5682640" cy="1733630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-177079" y="680368"/>
              <a:ext cx="5508885" cy="1651879"/>
              <a:chOff x="-177079" y="680368"/>
              <a:chExt cx="5508885" cy="1651879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177079" y="680368"/>
                <a:ext cx="5508885" cy="165187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-148549" y="2250497"/>
              <a:ext cx="5496168" cy="163502"/>
              <a:chOff x="-148549" y="2250497"/>
              <a:chExt cx="5496168" cy="163502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-148549" y="2250497"/>
                <a:ext cx="5496168" cy="163502"/>
              </a:xfrm>
              <a:prstGeom prst="rect">
                <a:avLst/>
              </a:prstGeom>
            </p:spPr>
          </p:pic>
        </p:grpSp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444" y="686312"/>
              <a:ext cx="5244562" cy="178998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971199" y="3699202"/>
            <a:ext cx="6752840" cy="163502"/>
            <a:chOff x="1971199" y="3699202"/>
            <a:chExt cx="6752840" cy="16350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5400000">
              <a:off x="1971199" y="3699202"/>
              <a:ext cx="6752840" cy="163502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6751" y="6940198"/>
            <a:ext cx="4124242" cy="54790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429370" y="1456518"/>
            <a:ext cx="5151582" cy="4922623"/>
            <a:chOff x="5429370" y="1456518"/>
            <a:chExt cx="5151582" cy="492262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9370" y="1456518"/>
              <a:ext cx="5151582" cy="4922623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23919" y="2592434"/>
            <a:ext cx="5699322" cy="357053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177079" y="680368"/>
            <a:ext cx="5682640" cy="1733630"/>
            <a:chOff x="-177079" y="680368"/>
            <a:chExt cx="5682640" cy="1733630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-177079" y="680368"/>
              <a:ext cx="5508885" cy="1651879"/>
              <a:chOff x="-177079" y="680368"/>
              <a:chExt cx="5508885" cy="1651879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177079" y="680368"/>
                <a:ext cx="5508885" cy="165187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-148549" y="2250497"/>
              <a:ext cx="5496168" cy="163502"/>
              <a:chOff x="-148549" y="2250497"/>
              <a:chExt cx="5496168" cy="163502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-148549" y="2250497"/>
                <a:ext cx="5496168" cy="163502"/>
              </a:xfrm>
              <a:prstGeom prst="rect">
                <a:avLst/>
              </a:prstGeom>
            </p:spPr>
          </p:pic>
        </p:grpSp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444" y="686312"/>
              <a:ext cx="5244562" cy="178998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971199" y="3699202"/>
            <a:ext cx="6752840" cy="163502"/>
            <a:chOff x="1971199" y="3699202"/>
            <a:chExt cx="6752840" cy="16350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5400000">
              <a:off x="1971199" y="3699202"/>
              <a:ext cx="6752840" cy="163502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6751" y="6940198"/>
            <a:ext cx="4124242" cy="54790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429370" y="1419372"/>
            <a:ext cx="5151582" cy="4996916"/>
            <a:chOff x="5429370" y="1419372"/>
            <a:chExt cx="5151582" cy="499691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9370" y="1419372"/>
              <a:ext cx="5151582" cy="499691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87" y="2480539"/>
            <a:ext cx="5455733" cy="445077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177079" y="680368"/>
            <a:ext cx="5682640" cy="1733630"/>
            <a:chOff x="-177079" y="680368"/>
            <a:chExt cx="5682640" cy="1733630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-177079" y="680368"/>
              <a:ext cx="5508885" cy="1651879"/>
              <a:chOff x="-177079" y="680368"/>
              <a:chExt cx="5508885" cy="1651879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177079" y="680368"/>
                <a:ext cx="5508885" cy="165187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-148549" y="2250497"/>
              <a:ext cx="5496168" cy="163502"/>
              <a:chOff x="-148549" y="2250497"/>
              <a:chExt cx="5496168" cy="163502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-148549" y="2250497"/>
                <a:ext cx="5496168" cy="163502"/>
              </a:xfrm>
              <a:prstGeom prst="rect">
                <a:avLst/>
              </a:prstGeom>
            </p:spPr>
          </p:pic>
        </p:grpSp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444" y="686312"/>
              <a:ext cx="5244562" cy="178998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971199" y="3699202"/>
            <a:ext cx="6752840" cy="163502"/>
            <a:chOff x="1971199" y="3699202"/>
            <a:chExt cx="6752840" cy="16350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5400000">
              <a:off x="1971199" y="3699202"/>
              <a:ext cx="6752840" cy="163502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6751" y="6940198"/>
            <a:ext cx="4124242" cy="54790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429370" y="1406727"/>
            <a:ext cx="5151582" cy="5022205"/>
            <a:chOff x="5429370" y="1406727"/>
            <a:chExt cx="5151582" cy="502220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9370" y="1406727"/>
              <a:ext cx="5151582" cy="502220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36" y="1990580"/>
            <a:ext cx="5472781" cy="517188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177079" y="680368"/>
            <a:ext cx="5682640" cy="1733630"/>
            <a:chOff x="-177079" y="680368"/>
            <a:chExt cx="5682640" cy="1733630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-177079" y="680368"/>
              <a:ext cx="5508885" cy="1651879"/>
              <a:chOff x="-177079" y="680368"/>
              <a:chExt cx="5508885" cy="1651879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177079" y="680368"/>
                <a:ext cx="5508885" cy="165187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-148549" y="2250497"/>
              <a:ext cx="5496168" cy="163502"/>
              <a:chOff x="-148549" y="2250497"/>
              <a:chExt cx="5496168" cy="163502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-148549" y="2250497"/>
                <a:ext cx="5496168" cy="163502"/>
              </a:xfrm>
              <a:prstGeom prst="rect">
                <a:avLst/>
              </a:prstGeom>
            </p:spPr>
          </p:pic>
        </p:grpSp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444" y="686312"/>
              <a:ext cx="5244562" cy="178998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971199" y="3699202"/>
            <a:ext cx="6752840" cy="163502"/>
            <a:chOff x="1971199" y="3699202"/>
            <a:chExt cx="6752840" cy="16350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5400000">
              <a:off x="1971199" y="3699202"/>
              <a:ext cx="6752840" cy="163502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6751" y="6940198"/>
            <a:ext cx="4124242" cy="54790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429370" y="1479110"/>
            <a:ext cx="5151582" cy="4877441"/>
            <a:chOff x="5429370" y="1479110"/>
            <a:chExt cx="5151582" cy="487744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9370" y="1479110"/>
              <a:ext cx="5151582" cy="487744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0963" y="3383138"/>
            <a:ext cx="5587541" cy="179399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177079" y="680368"/>
            <a:ext cx="5682640" cy="1733630"/>
            <a:chOff x="-177079" y="680368"/>
            <a:chExt cx="5682640" cy="1733630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-177079" y="680368"/>
              <a:ext cx="5508885" cy="1651879"/>
              <a:chOff x="-177079" y="680368"/>
              <a:chExt cx="5508885" cy="1651879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177079" y="680368"/>
                <a:ext cx="5508885" cy="165187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-148549" y="2250497"/>
              <a:ext cx="5496168" cy="163502"/>
              <a:chOff x="-148549" y="2250497"/>
              <a:chExt cx="5496168" cy="163502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-148549" y="2250497"/>
                <a:ext cx="5496168" cy="163502"/>
              </a:xfrm>
              <a:prstGeom prst="rect">
                <a:avLst/>
              </a:prstGeom>
            </p:spPr>
          </p:pic>
        </p:grpSp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444" y="686312"/>
              <a:ext cx="5244562" cy="178998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971199" y="3699202"/>
            <a:ext cx="6752840" cy="163502"/>
            <a:chOff x="1971199" y="3699202"/>
            <a:chExt cx="6752840" cy="16350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5400000">
              <a:off x="1971199" y="3699202"/>
              <a:ext cx="6752840" cy="163502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6751" y="6940198"/>
            <a:ext cx="4124242" cy="54790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503316" y="1342039"/>
            <a:ext cx="5003690" cy="5151582"/>
            <a:chOff x="5503316" y="1342039"/>
            <a:chExt cx="5003690" cy="515158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3316" y="1342039"/>
              <a:ext cx="5003690" cy="515158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8582" y="2493180"/>
            <a:ext cx="5503056" cy="363755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177079" y="680368"/>
            <a:ext cx="5682640" cy="1733630"/>
            <a:chOff x="-177079" y="680368"/>
            <a:chExt cx="5682640" cy="1733630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-177079" y="680368"/>
              <a:ext cx="5508885" cy="1651879"/>
              <a:chOff x="-177079" y="680368"/>
              <a:chExt cx="5508885" cy="1651879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177079" y="680368"/>
                <a:ext cx="5508885" cy="165187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-148549" y="2250497"/>
              <a:ext cx="5496168" cy="163502"/>
              <a:chOff x="-148549" y="2250497"/>
              <a:chExt cx="5496168" cy="163502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-148549" y="2250497"/>
                <a:ext cx="5496168" cy="163502"/>
              </a:xfrm>
              <a:prstGeom prst="rect">
                <a:avLst/>
              </a:prstGeom>
            </p:spPr>
          </p:pic>
        </p:grpSp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444" y="686312"/>
              <a:ext cx="5244562" cy="178998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971199" y="3699202"/>
            <a:ext cx="6752840" cy="163502"/>
            <a:chOff x="1971199" y="3699202"/>
            <a:chExt cx="6752840" cy="16350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5400000">
              <a:off x="1971199" y="3699202"/>
              <a:ext cx="6752840" cy="163502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6751" y="6940198"/>
            <a:ext cx="4124242" cy="5479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939406" y="3737332"/>
            <a:ext cx="6752840" cy="163502"/>
            <a:chOff x="-1939406" y="3737332"/>
            <a:chExt cx="6752840" cy="16350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5400000">
              <a:off x="-1939406" y="3737332"/>
              <a:ext cx="6752840" cy="16350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3865" y="710864"/>
            <a:ext cx="3392583" cy="28985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5400000">
            <a:off x="-2317600" y="2713890"/>
            <a:ext cx="6078760" cy="422055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64833" y="1857679"/>
            <a:ext cx="1756371" cy="97931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467971" y="2867560"/>
            <a:ext cx="9378883" cy="4133705"/>
            <a:chOff x="1467971" y="2867560"/>
            <a:chExt cx="9378883" cy="413370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7971" y="2867560"/>
              <a:ext cx="9378883" cy="413370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425873" y="2785809"/>
            <a:ext cx="9665183" cy="163502"/>
            <a:chOff x="1425873" y="2785809"/>
            <a:chExt cx="9665183" cy="163502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0800000">
              <a:off x="1425873" y="2785809"/>
              <a:ext cx="9665183" cy="16350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239281" y="3163166"/>
            <a:ext cx="61391" cy="764192"/>
            <a:chOff x="3239281" y="3163166"/>
            <a:chExt cx="61391" cy="76419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5400000">
              <a:off x="3239281" y="3163166"/>
              <a:ext cx="61391" cy="76419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126718" y="3163166"/>
            <a:ext cx="61391" cy="764192"/>
            <a:chOff x="6126718" y="3163166"/>
            <a:chExt cx="61391" cy="764192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5400000">
              <a:off x="6126718" y="3163166"/>
              <a:ext cx="61391" cy="76419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9071151" y="3193861"/>
            <a:ext cx="61391" cy="764192"/>
            <a:chOff x="9071151" y="3193861"/>
            <a:chExt cx="61391" cy="764192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5400000">
              <a:off x="9071151" y="3193861"/>
              <a:ext cx="61391" cy="76419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647549" y="3780952"/>
            <a:ext cx="3244855" cy="524287"/>
            <a:chOff x="1647549" y="3780952"/>
            <a:chExt cx="3244855" cy="524287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09872" y="3559151"/>
              <a:ext cx="942445" cy="1165366"/>
            </a:xfrm>
            <a:prstGeom prst="rect">
              <a:avLst/>
            </a:prstGeom>
          </p:spPr>
        </p:pic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80966" y="3858610"/>
              <a:ext cx="2305794" cy="68816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4276290" y="3793651"/>
            <a:ext cx="3244866" cy="597756"/>
            <a:chOff x="4276290" y="3793651"/>
            <a:chExt cx="3244866" cy="597756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38612" y="3566697"/>
              <a:ext cx="997303" cy="1180824"/>
            </a:xfrm>
            <a:prstGeom prst="rect">
              <a:avLst/>
            </a:prstGeom>
          </p:spPr>
        </p:pic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09717" y="3871302"/>
              <a:ext cx="2836299" cy="688165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647546" y="5107303"/>
            <a:ext cx="3244862" cy="597756"/>
            <a:chOff x="1647546" y="5107303"/>
            <a:chExt cx="3244862" cy="597756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9868" y="4880349"/>
              <a:ext cx="997303" cy="1180824"/>
            </a:xfrm>
            <a:prstGeom prst="rect">
              <a:avLst/>
            </a:prstGeom>
          </p:spPr>
        </p:pic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81006" y="5184996"/>
              <a:ext cx="2333676" cy="688019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195415" y="4902931"/>
            <a:ext cx="1014664" cy="1165366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863489" y="5023180"/>
            <a:ext cx="2869203" cy="1024032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7660072" y="3780952"/>
            <a:ext cx="3186783" cy="807002"/>
            <a:chOff x="7660072" y="3780952"/>
            <a:chExt cx="3186783" cy="807002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522394" y="3553999"/>
              <a:ext cx="1005522" cy="1180824"/>
            </a:xfrm>
            <a:prstGeom prst="rect">
              <a:avLst/>
            </a:prstGeom>
          </p:spPr>
        </p:pic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135453" y="3734998"/>
              <a:ext cx="2117638" cy="1085314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7698167" y="4934413"/>
            <a:ext cx="3174084" cy="1162507"/>
            <a:chOff x="7698167" y="4934413"/>
            <a:chExt cx="3174084" cy="1162507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60490" y="4744006"/>
              <a:ext cx="1005522" cy="1180824"/>
            </a:xfrm>
            <a:prstGeom prst="rect">
              <a:avLst/>
            </a:prstGeom>
          </p:spPr>
        </p:pic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170337" y="4850290"/>
              <a:ext cx="2509727" cy="14214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429370" y="1396843"/>
            <a:ext cx="5151582" cy="5041974"/>
            <a:chOff x="5429370" y="1396843"/>
            <a:chExt cx="5151582" cy="504197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9370" y="1396843"/>
              <a:ext cx="5151582" cy="504197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03" y="2486886"/>
            <a:ext cx="5424286" cy="447986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177079" y="680368"/>
            <a:ext cx="5682640" cy="1733630"/>
            <a:chOff x="-177079" y="680368"/>
            <a:chExt cx="5682640" cy="1733630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-177079" y="680368"/>
              <a:ext cx="5508885" cy="1651879"/>
              <a:chOff x="-177079" y="680368"/>
              <a:chExt cx="5508885" cy="1651879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177079" y="680368"/>
                <a:ext cx="5508885" cy="165187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-148549" y="2250497"/>
              <a:ext cx="5496168" cy="163502"/>
              <a:chOff x="-148549" y="2250497"/>
              <a:chExt cx="5496168" cy="163502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-148549" y="2250497"/>
                <a:ext cx="5496168" cy="163502"/>
              </a:xfrm>
              <a:prstGeom prst="rect">
                <a:avLst/>
              </a:prstGeom>
            </p:spPr>
          </p:pic>
        </p:grpSp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444" y="686312"/>
              <a:ext cx="5244562" cy="178998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971199" y="3699202"/>
            <a:ext cx="6752840" cy="163502"/>
            <a:chOff x="1971199" y="3699202"/>
            <a:chExt cx="6752840" cy="16350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5400000">
              <a:off x="1971199" y="3699202"/>
              <a:ext cx="6752840" cy="163502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6751" y="6940198"/>
            <a:ext cx="4124242" cy="54790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493631" y="1342039"/>
            <a:ext cx="5023061" cy="5151582"/>
            <a:chOff x="5493631" y="1342039"/>
            <a:chExt cx="5023061" cy="515158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93631" y="1342039"/>
              <a:ext cx="5023061" cy="515158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29148" y="2412857"/>
            <a:ext cx="5859743" cy="431553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177079" y="680368"/>
            <a:ext cx="5682640" cy="1733630"/>
            <a:chOff x="-177079" y="680368"/>
            <a:chExt cx="5682640" cy="1733630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-177079" y="680368"/>
              <a:ext cx="5508885" cy="1651879"/>
              <a:chOff x="-177079" y="680368"/>
              <a:chExt cx="5508885" cy="1651879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177079" y="680368"/>
                <a:ext cx="5508885" cy="165187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-148549" y="2250497"/>
              <a:ext cx="5496168" cy="163502"/>
              <a:chOff x="-148549" y="2250497"/>
              <a:chExt cx="5496168" cy="163502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-148549" y="2250497"/>
                <a:ext cx="5496168" cy="163502"/>
              </a:xfrm>
              <a:prstGeom prst="rect">
                <a:avLst/>
              </a:prstGeom>
            </p:spPr>
          </p:pic>
        </p:grpSp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444" y="686312"/>
              <a:ext cx="5244562" cy="178998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971199" y="3699202"/>
            <a:ext cx="6752840" cy="163502"/>
            <a:chOff x="1971199" y="3699202"/>
            <a:chExt cx="6752840" cy="16350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5400000">
              <a:off x="1971199" y="3699202"/>
              <a:ext cx="6752840" cy="163502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6751" y="6940198"/>
            <a:ext cx="4124242" cy="54790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890809" y="2885285"/>
            <a:ext cx="7049969" cy="1691070"/>
            <a:chOff x="-2890809" y="2885285"/>
            <a:chExt cx="7049969" cy="169107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-2890809" y="2885285"/>
              <a:ext cx="7049969" cy="169107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551510" y="1741270"/>
            <a:ext cx="5283148" cy="5506567"/>
            <a:chOff x="5551510" y="1741270"/>
            <a:chExt cx="5283148" cy="550656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5551510" y="1741270"/>
              <a:ext cx="5283148" cy="550656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491270" y="1655495"/>
            <a:ext cx="5698950" cy="163502"/>
            <a:chOff x="5491270" y="1655495"/>
            <a:chExt cx="5698950" cy="16350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0800000">
              <a:off x="5491270" y="1655495"/>
              <a:ext cx="5698950" cy="16350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79710" y="202105"/>
            <a:ext cx="4071799" cy="7045731"/>
            <a:chOff x="1479710" y="202105"/>
            <a:chExt cx="4071799" cy="704573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9710" y="202105"/>
              <a:ext cx="4071799" cy="7045731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7731" y="-48296"/>
            <a:ext cx="4360443" cy="2233382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21124" y="1793836"/>
            <a:ext cx="5480297" cy="5529487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58706" y="1116220"/>
            <a:ext cx="2877015" cy="64753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72525" y="3862703"/>
            <a:ext cx="10979172" cy="3699202"/>
            <a:chOff x="-172525" y="3862703"/>
            <a:chExt cx="10979172" cy="369920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72525" y="3862703"/>
              <a:ext cx="10979172" cy="369920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3780952"/>
            <a:ext cx="10970816" cy="163502"/>
            <a:chOff x="0" y="3780952"/>
            <a:chExt cx="10970816" cy="16350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0" y="3780952"/>
              <a:ext cx="10970816" cy="16350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3690" y="4429257"/>
            <a:ext cx="9670438" cy="3299181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0598" y="3948892"/>
            <a:ext cx="1981676" cy="59502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796205" y="1465035"/>
            <a:ext cx="427303" cy="356061"/>
            <a:chOff x="9796205" y="1465035"/>
            <a:chExt cx="427303" cy="35606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6205" y="1465035"/>
              <a:ext cx="427303" cy="3560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722149" y="0"/>
            <a:ext cx="5189824" cy="3780952"/>
            <a:chOff x="2722149" y="0"/>
            <a:chExt cx="5189824" cy="378095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22149" y="0"/>
              <a:ext cx="5189824" cy="37809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72525" y="3862703"/>
            <a:ext cx="10979172" cy="3699202"/>
            <a:chOff x="-172525" y="3862703"/>
            <a:chExt cx="10979172" cy="369920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72525" y="3862703"/>
              <a:ext cx="10979172" cy="369920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3780952"/>
            <a:ext cx="10970816" cy="163502"/>
            <a:chOff x="0" y="3780952"/>
            <a:chExt cx="10970816" cy="16350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0" y="3780952"/>
              <a:ext cx="10970816" cy="16350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28200" y="4747200"/>
            <a:ext cx="10491848" cy="2599867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40793" y="4135658"/>
            <a:ext cx="3067448" cy="61699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796205" y="1465035"/>
            <a:ext cx="427303" cy="356061"/>
            <a:chOff x="9796205" y="1465035"/>
            <a:chExt cx="427303" cy="35606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6205" y="1465035"/>
              <a:ext cx="427303" cy="3560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991945" y="0"/>
            <a:ext cx="6711348" cy="3793651"/>
            <a:chOff x="1991945" y="0"/>
            <a:chExt cx="6711348" cy="379365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91945" y="0"/>
              <a:ext cx="6711348" cy="37936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72525" y="3862703"/>
            <a:ext cx="10979172" cy="3699202"/>
            <a:chOff x="-172525" y="3862703"/>
            <a:chExt cx="10979172" cy="369920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72525" y="3862703"/>
              <a:ext cx="10979172" cy="369920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3780952"/>
            <a:ext cx="10970816" cy="163502"/>
            <a:chOff x="0" y="3780952"/>
            <a:chExt cx="10970816" cy="16350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0" y="3780952"/>
              <a:ext cx="10970816" cy="16350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5061" y="4845057"/>
            <a:ext cx="8585581" cy="2599867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07395" y="4189860"/>
            <a:ext cx="3364305" cy="61699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796205" y="1465035"/>
            <a:ext cx="427303" cy="356061"/>
            <a:chOff x="9796205" y="1465035"/>
            <a:chExt cx="427303" cy="35606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6205" y="1465035"/>
              <a:ext cx="427303" cy="3560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806781" y="0"/>
            <a:ext cx="7081676" cy="3780952"/>
            <a:chOff x="1806781" y="0"/>
            <a:chExt cx="7081676" cy="378095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6781" y="0"/>
              <a:ext cx="7081676" cy="37809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537812"/>
            <a:ext cx="11494846" cy="5849240"/>
            <a:chOff x="0" y="1537812"/>
            <a:chExt cx="11494846" cy="584924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37812"/>
              <a:ext cx="11494846" cy="584924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1456061"/>
            <a:ext cx="10807220" cy="163502"/>
            <a:chOff x="0" y="1456061"/>
            <a:chExt cx="10807220" cy="16350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456061"/>
              <a:ext cx="10807220" cy="16350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71302" y="-171486"/>
            <a:ext cx="10657548" cy="2208578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5037" y="1607275"/>
            <a:ext cx="10627676" cy="583198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185" y="1030159"/>
            <a:ext cx="10695238" cy="6277379"/>
            <a:chOff x="17185" y="1030159"/>
            <a:chExt cx="10695238" cy="627737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17185" y="1030159"/>
              <a:ext cx="10695238" cy="627737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32497" y="951279"/>
            <a:ext cx="11436423" cy="163502"/>
            <a:chOff x="-332497" y="951279"/>
            <a:chExt cx="11436423" cy="16350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-332497" y="951279"/>
              <a:ext cx="11436423" cy="16350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4755" y="-39119"/>
            <a:ext cx="6681327" cy="1453937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551" y="1120251"/>
            <a:ext cx="9355493" cy="620413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809845" y="2800590"/>
            <a:ext cx="6888040" cy="1691070"/>
            <a:chOff x="-2809845" y="2800590"/>
            <a:chExt cx="6888040" cy="169107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-2809845" y="2800590"/>
              <a:ext cx="6888040" cy="169107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42426" y="559747"/>
            <a:ext cx="9408626" cy="1656589"/>
            <a:chOff x="1642426" y="559747"/>
            <a:chExt cx="9408626" cy="165658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1642426" y="559747"/>
              <a:ext cx="9408626" cy="165658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2134585"/>
            <a:ext cx="11436423" cy="163502"/>
            <a:chOff x="0" y="2134585"/>
            <a:chExt cx="11436423" cy="16350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0800000">
              <a:off x="0" y="2134585"/>
              <a:ext cx="11436423" cy="16350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14732" y="408966"/>
            <a:ext cx="3992867" cy="6654845"/>
            <a:chOff x="1414732" y="408966"/>
            <a:chExt cx="3992867" cy="665484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0800000">
              <a:off x="1414732" y="408966"/>
              <a:ext cx="3992867" cy="6654845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5400000">
            <a:off x="-1235978" y="2622143"/>
            <a:ext cx="3984227" cy="42705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30892" y="2293168"/>
            <a:ext cx="4349299" cy="4906852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17889" y="448009"/>
            <a:ext cx="4140946" cy="215463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809845" y="2800590"/>
            <a:ext cx="6888040" cy="1691070"/>
            <a:chOff x="-2809845" y="2800590"/>
            <a:chExt cx="6888040" cy="169107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-2809845" y="2800590"/>
              <a:ext cx="6888040" cy="169107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42426" y="559747"/>
            <a:ext cx="9408626" cy="1656589"/>
            <a:chOff x="1642426" y="559747"/>
            <a:chExt cx="9408626" cy="165658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1642426" y="559747"/>
              <a:ext cx="9408626" cy="165658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2134585"/>
            <a:ext cx="11436423" cy="163502"/>
            <a:chOff x="0" y="2134585"/>
            <a:chExt cx="11436423" cy="16350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0800000">
              <a:off x="0" y="2134585"/>
              <a:ext cx="11436423" cy="16350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14732" y="408966"/>
            <a:ext cx="3992867" cy="6654845"/>
            <a:chOff x="1414732" y="408966"/>
            <a:chExt cx="3992867" cy="665484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1414732" y="408966"/>
              <a:ext cx="3992867" cy="6654845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1297" y="2364840"/>
            <a:ext cx="5411250" cy="4969211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17889" y="448009"/>
            <a:ext cx="4140946" cy="21546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34166" y="1094958"/>
            <a:ext cx="10918531" cy="1787390"/>
            <a:chOff x="-134166" y="1094958"/>
            <a:chExt cx="10918531" cy="178739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34166" y="1094958"/>
              <a:ext cx="10918531" cy="178739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19229" y="2800597"/>
            <a:ext cx="11116292" cy="163502"/>
            <a:chOff x="-319229" y="2800597"/>
            <a:chExt cx="11116292" cy="16350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-319229" y="2800597"/>
              <a:ext cx="11116292" cy="16350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310975" y="3646125"/>
            <a:ext cx="4575455" cy="4575455"/>
            <a:chOff x="2310975" y="3646125"/>
            <a:chExt cx="4575455" cy="457545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0975" y="3646125"/>
              <a:ext cx="4575455" cy="457545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0735" y="1155997"/>
            <a:ext cx="5590650" cy="1886861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7499" y="3148597"/>
            <a:ext cx="5757029" cy="181826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6544786" y="2926994"/>
            <a:ext cx="6888040" cy="1412865"/>
            <a:chOff x="6544786" y="2926994"/>
            <a:chExt cx="6888040" cy="1412865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6544786" y="2926994"/>
              <a:ext cx="6888040" cy="1412865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-5400000">
            <a:off x="7368707" y="2624643"/>
            <a:ext cx="5233865" cy="42205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809845" y="2800590"/>
            <a:ext cx="6888040" cy="1691070"/>
            <a:chOff x="-2809845" y="2800590"/>
            <a:chExt cx="6888040" cy="169107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-2809845" y="2800590"/>
              <a:ext cx="6888040" cy="169107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42426" y="559747"/>
            <a:ext cx="9408626" cy="1656589"/>
            <a:chOff x="1642426" y="559747"/>
            <a:chExt cx="9408626" cy="165658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1642426" y="559747"/>
              <a:ext cx="9408626" cy="165658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2134585"/>
            <a:ext cx="11436423" cy="163502"/>
            <a:chOff x="0" y="2134585"/>
            <a:chExt cx="11436423" cy="16350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0800000">
              <a:off x="0" y="2134585"/>
              <a:ext cx="11436423" cy="16350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14732" y="408966"/>
            <a:ext cx="3992867" cy="6654845"/>
            <a:chOff x="1414732" y="408966"/>
            <a:chExt cx="3992867" cy="665484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1414732" y="408966"/>
              <a:ext cx="3992867" cy="6654845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7181" y="2412162"/>
            <a:ext cx="5808819" cy="374969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17889" y="448009"/>
            <a:ext cx="4140946" cy="215463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809845" y="2800590"/>
            <a:ext cx="6888040" cy="1691070"/>
            <a:chOff x="-2809845" y="2800590"/>
            <a:chExt cx="6888040" cy="169107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-2809845" y="2800590"/>
              <a:ext cx="6888040" cy="169107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42426" y="559747"/>
            <a:ext cx="9408626" cy="1656589"/>
            <a:chOff x="1642426" y="559747"/>
            <a:chExt cx="9408626" cy="165658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1642426" y="559747"/>
              <a:ext cx="9408626" cy="165658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2134585"/>
            <a:ext cx="11436423" cy="163502"/>
            <a:chOff x="0" y="2134585"/>
            <a:chExt cx="11436423" cy="16350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0800000">
              <a:off x="0" y="2134585"/>
              <a:ext cx="11436423" cy="16350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14732" y="408966"/>
            <a:ext cx="3992867" cy="6654845"/>
            <a:chOff x="1414732" y="408966"/>
            <a:chExt cx="3992867" cy="665484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1414732" y="408966"/>
              <a:ext cx="3992867" cy="6654845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22086" y="2279419"/>
            <a:ext cx="5566771" cy="4986800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17889" y="448009"/>
            <a:ext cx="4140946" cy="215463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23802" y="930861"/>
            <a:ext cx="10918531" cy="1713980"/>
            <a:chOff x="-123802" y="930861"/>
            <a:chExt cx="10918531" cy="171398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23802" y="930861"/>
              <a:ext cx="10918531" cy="171398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23802" y="2576282"/>
            <a:ext cx="11116292" cy="163502"/>
            <a:chOff x="-123802" y="2576282"/>
            <a:chExt cx="11116292" cy="16350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-123802" y="2576282"/>
              <a:ext cx="11116292" cy="16350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8671" y="887263"/>
            <a:ext cx="7543517" cy="2142626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303" y="2852196"/>
            <a:ext cx="10512418" cy="43634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23802" y="704715"/>
            <a:ext cx="10918531" cy="2197988"/>
            <a:chOff x="-123802" y="704715"/>
            <a:chExt cx="10918531" cy="219798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23802" y="704715"/>
              <a:ext cx="10918531" cy="219798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66127" y="2811276"/>
            <a:ext cx="11116292" cy="163502"/>
            <a:chOff x="-366127" y="2811276"/>
            <a:chExt cx="11116292" cy="16350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-366127" y="2811276"/>
              <a:ext cx="11116292" cy="16350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6878" y="568911"/>
            <a:ext cx="7743162" cy="277090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6394" y="3032219"/>
            <a:ext cx="9152790" cy="379751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-2765254" y="2895046"/>
            <a:ext cx="6888040" cy="1468199"/>
            <a:chOff x="-2765254" y="2895046"/>
            <a:chExt cx="6888040" cy="1468199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-2765254" y="2895046"/>
              <a:ext cx="6888040" cy="1468199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-5400000">
            <a:off x="-974996" y="1774447"/>
            <a:ext cx="3425179" cy="64474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16257" y="1099010"/>
            <a:ext cx="1629201" cy="818214"/>
            <a:chOff x="416257" y="1099010"/>
            <a:chExt cx="1629201" cy="8182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257" y="1099010"/>
              <a:ext cx="1629201" cy="8182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3553956"/>
            <a:ext cx="11035792" cy="163502"/>
            <a:chOff x="0" y="3553956"/>
            <a:chExt cx="11035792" cy="16350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553956"/>
              <a:ext cx="11035792" cy="16350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757272" y="3847573"/>
            <a:ext cx="5344196" cy="163502"/>
            <a:chOff x="2757272" y="3847573"/>
            <a:chExt cx="5344196" cy="16350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5400000">
              <a:off x="2757272" y="3847573"/>
              <a:ext cx="5344196" cy="16350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0" y="6541382"/>
            <a:ext cx="11494846" cy="916663"/>
            <a:chOff x="0" y="6541382"/>
            <a:chExt cx="11494846" cy="91666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541382"/>
              <a:ext cx="11494846" cy="9166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747423" y="1099010"/>
            <a:ext cx="1522928" cy="818214"/>
            <a:chOff x="5747423" y="1099010"/>
            <a:chExt cx="1522928" cy="81821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47423" y="1099010"/>
              <a:ext cx="1522928" cy="81821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416257" y="3736541"/>
            <a:ext cx="1526566" cy="767131"/>
            <a:chOff x="416257" y="3736541"/>
            <a:chExt cx="1526566" cy="76713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6257" y="3736541"/>
              <a:ext cx="1526566" cy="767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747423" y="3702512"/>
            <a:ext cx="1522928" cy="801160"/>
            <a:chOff x="5747423" y="3702512"/>
            <a:chExt cx="1522928" cy="801160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47423" y="3702512"/>
              <a:ext cx="1522928" cy="801160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26471" y="180943"/>
            <a:ext cx="5806093" cy="1364292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543832" y="1351586"/>
            <a:ext cx="6411162" cy="2409705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8775" y="3852114"/>
            <a:ext cx="5204514" cy="2704010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88269" y="3838838"/>
            <a:ext cx="5367400" cy="2743667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99396" y="1278483"/>
            <a:ext cx="5790862" cy="2541919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1339" y="6533937"/>
            <a:ext cx="10670103" cy="104744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23802" y="704715"/>
            <a:ext cx="10918531" cy="2197988"/>
            <a:chOff x="-123802" y="704715"/>
            <a:chExt cx="10918531" cy="219798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23802" y="704715"/>
              <a:ext cx="10918531" cy="219798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66127" y="2811276"/>
            <a:ext cx="11116292" cy="163502"/>
            <a:chOff x="-366127" y="2811276"/>
            <a:chExt cx="11116292" cy="16350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-366127" y="2811276"/>
              <a:ext cx="11116292" cy="16350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3681" y="603486"/>
            <a:ext cx="7067067" cy="268429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6871" y="3130489"/>
            <a:ext cx="10511998" cy="422384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36">
    <p:bg>
      <p:bgPr shadeToTitle="0">
        <a:solidFill>
          <a:srgbClr val="fce5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2504449" y="4333032"/>
            <a:ext cx="5522839" cy="163502"/>
            <a:chOff x="2504449" y="4333032"/>
            <a:chExt cx="5522839" cy="16350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6200000">
              <a:off x="2504449" y="4333032"/>
              <a:ext cx="5522839" cy="16350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 rot="0">
            <a:off x="146301" y="2774859"/>
            <a:ext cx="4948928" cy="2675630"/>
            <a:chOff x="146301" y="2774859"/>
            <a:chExt cx="4948928" cy="267563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46301" y="2774859"/>
              <a:ext cx="4948928" cy="267563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5576190" y="2774859"/>
            <a:ext cx="4957049" cy="2688328"/>
            <a:chOff x="5576190" y="2774859"/>
            <a:chExt cx="4957049" cy="268832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5576190" y="2774859"/>
              <a:ext cx="4957049" cy="2688328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611362" y="293348"/>
            <a:ext cx="3631784" cy="195584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9134657" y="5699946"/>
            <a:ext cx="1477034" cy="547910"/>
          </a:xfrm>
          <a:prstGeom prst="rect">
            <a:avLst/>
          </a:prstGeom>
        </p:spPr>
      </p:pic>
      <p:sp>
        <p:nvSpPr>
          <p:cNvPr id="1004" name="">
            <a:hlinkClick r:id="rId7" highlightClick="1"/>
          </p:cNvPr>
          <p:cNvSpPr/>
          <p:nvPr/>
        </p:nvSpPr>
        <p:spPr>
          <a:xfrm>
            <a:off x="319087" y="2409825"/>
            <a:ext cx="304800" cy="304800"/>
          </a:xfrm>
          <a:prstGeom prst="actionButtonForwardNext">
            <a:avLst/>
          </a:prstGeom>
          <a:solidFill>
            <a:srgbClr val="4f81bd">
              <a:alpha val="100000"/>
            </a:srgbClr>
          </a:solidFill>
          <a:ln w="25400" cap="flat" cmpd="sng" algn="ctr">
            <a:solidFill>
              <a:srgbClr val="263e5b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?? ??"/>
              <a:cs typeface="?? ??"/>
            </a:endParaRPr>
          </a:p>
        </p:txBody>
      </p:sp>
      <p:sp>
        <p:nvSpPr>
          <p:cNvPr id="1005" name="">
            <a:hlinkClick r:id="rId8" highlightClick="1"/>
          </p:cNvPr>
          <p:cNvSpPr/>
          <p:nvPr/>
        </p:nvSpPr>
        <p:spPr>
          <a:xfrm>
            <a:off x="5729287" y="2409825"/>
            <a:ext cx="304800" cy="304800"/>
          </a:xfrm>
          <a:prstGeom prst="actionButtonForwardNext">
            <a:avLst/>
          </a:prstGeom>
          <a:solidFill>
            <a:srgbClr val="4f81bd">
              <a:alpha val="100000"/>
            </a:srgbClr>
          </a:solidFill>
          <a:ln w="25400" cap="flat" cmpd="sng" algn="ctr">
            <a:solidFill>
              <a:srgbClr val="263e5b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?? ??"/>
              <a:cs typeface="?? ??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4180" y="1187706"/>
            <a:ext cx="5142829" cy="289049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0" y="572761"/>
            <a:ext cx="1443540" cy="6662242"/>
            <a:chOff x="0" y="572761"/>
            <a:chExt cx="1443540" cy="6662242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72761"/>
              <a:ext cx="1443540" cy="666224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55972" y="5541400"/>
            <a:ext cx="11057475" cy="1412865"/>
            <a:chOff x="-155972" y="5541400"/>
            <a:chExt cx="11057475" cy="141286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55972" y="5541400"/>
              <a:ext cx="11057475" cy="141286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3052" y="1873037"/>
            <a:ext cx="9224424" cy="367158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41558" y="1916716"/>
            <a:ext cx="4553763" cy="1117563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62535" y="5583877"/>
            <a:ext cx="2600665" cy="1414741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-5400000">
            <a:off x="-1226768" y="2304831"/>
            <a:ext cx="4040817" cy="42205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-1623784" y="3323820"/>
            <a:ext cx="6179212" cy="163502"/>
            <a:chOff x="-1623784" y="3323820"/>
            <a:chExt cx="6179212" cy="16350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5400000">
              <a:off x="-1623784" y="3323820"/>
              <a:ext cx="6179212" cy="16350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413459" y="4270572"/>
            <a:ext cx="61391" cy="764192"/>
            <a:chOff x="9413459" y="4270572"/>
            <a:chExt cx="61391" cy="76419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5400000">
              <a:off x="9413459" y="4270572"/>
              <a:ext cx="61391" cy="764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3666667"/>
            <a:ext cx="3861156" cy="3895238"/>
            <a:chOff x="0" y="3666667"/>
            <a:chExt cx="3861156" cy="389523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666667"/>
              <a:ext cx="3861156" cy="389523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0"/>
            <a:ext cx="3861156" cy="3666667"/>
            <a:chOff x="0" y="0"/>
            <a:chExt cx="3861156" cy="366666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861156" cy="366666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861156" y="1833333"/>
            <a:ext cx="7595595" cy="4728918"/>
            <a:chOff x="3861156" y="1833333"/>
            <a:chExt cx="7595595" cy="4728918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3861156" y="2923263"/>
              <a:ext cx="7595595" cy="3638988"/>
              <a:chOff x="3861156" y="2923263"/>
              <a:chExt cx="7595595" cy="3638988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861156" y="2923263"/>
                <a:ext cx="7595595" cy="3638988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3861156" y="2816115"/>
              <a:ext cx="6985327" cy="163502"/>
              <a:chOff x="3861156" y="2816115"/>
              <a:chExt cx="6985327" cy="16350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861156" y="2816115"/>
                <a:ext cx="6985327" cy="163502"/>
              </a:xfrm>
              <a:prstGeom prst="rect">
                <a:avLst/>
              </a:prstGeom>
            </p:spPr>
          </p:pic>
        </p:grpSp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3535" y="1534979"/>
              <a:ext cx="8270430" cy="1845989"/>
            </a:xfrm>
            <a:prstGeom prst="rect">
              <a:avLst/>
            </a:prstGeom>
          </p:spPr>
        </p:pic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54449" y="2991456"/>
              <a:ext cx="6783064" cy="36533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61087" y="825415"/>
            <a:ext cx="11417413" cy="5911075"/>
            <a:chOff x="-361087" y="825415"/>
            <a:chExt cx="11417413" cy="5911075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7123891" y="2738411"/>
              <a:ext cx="3698159" cy="3998078"/>
              <a:chOff x="7123891" y="2738411"/>
              <a:chExt cx="3698159" cy="3998078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123891" y="2738411"/>
                <a:ext cx="3698159" cy="3998078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51710" y="2738411"/>
              <a:ext cx="3721368" cy="3998078"/>
              <a:chOff x="-151710" y="2738411"/>
              <a:chExt cx="3721368" cy="3998078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151710" y="2738411"/>
                <a:ext cx="3721368" cy="3998078"/>
              </a:xfrm>
              <a:prstGeom prst="rect">
                <a:avLst/>
              </a:prstGeom>
            </p:spPr>
          </p:pic>
        </p:grpSp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670" y="2893534"/>
              <a:ext cx="1467891" cy="1762558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55037" y="2893534"/>
              <a:ext cx="1549320" cy="1762558"/>
            </a:xfrm>
            <a:prstGeom prst="rect">
              <a:avLst/>
            </a:prstGeom>
          </p:spPr>
        </p:pic>
        <p:grpSp>
          <p:nvGrpSpPr>
            <p:cNvPr id="1004" name="그룹 1004"/>
            <p:cNvGrpSpPr/>
            <p:nvPr/>
          </p:nvGrpSpPr>
          <p:grpSpPr>
            <a:xfrm>
              <a:off x="3084872" y="2996779"/>
              <a:ext cx="61391" cy="764192"/>
              <a:chOff x="3084872" y="2996779"/>
              <a:chExt cx="61391" cy="764192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084872" y="2996779"/>
                <a:ext cx="61391" cy="764192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6653620" y="2996779"/>
              <a:ext cx="61391" cy="764192"/>
              <a:chOff x="6653620" y="2996779"/>
              <a:chExt cx="61391" cy="764192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653620" y="2996779"/>
                <a:ext cx="61391" cy="764192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552732" y="4655700"/>
              <a:ext cx="3998078" cy="163502"/>
              <a:chOff x="1552732" y="4655700"/>
              <a:chExt cx="3998078" cy="163502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-5400000">
                <a:off x="1552732" y="4655700"/>
                <a:ext cx="3998078" cy="163502"/>
              </a:xfrm>
              <a:prstGeom prst="rect">
                <a:avLst/>
              </a:prstGeom>
            </p:spPr>
          </p:pic>
        </p:grpSp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005" y="521320"/>
              <a:ext cx="7212019" cy="1853105"/>
            </a:xfrm>
            <a:prstGeom prst="rect">
              <a:avLst/>
            </a:prstGeom>
          </p:spPr>
        </p:pic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3167" y="1562396"/>
              <a:ext cx="9037419" cy="896048"/>
            </a:xfrm>
            <a:prstGeom prst="rect">
              <a:avLst/>
            </a:prstGeom>
          </p:spPr>
        </p:pic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777" y="4062733"/>
              <a:ext cx="3400577" cy="2663453"/>
            </a:xfrm>
            <a:prstGeom prst="rect">
              <a:avLst/>
            </a:prstGeom>
          </p:spPr>
        </p:pic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34852" y="3604250"/>
              <a:ext cx="655559" cy="585721"/>
            </a:xfrm>
            <a:prstGeom prst="rect">
              <a:avLst/>
            </a:prstGeom>
          </p:spPr>
        </p:pic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30154" y="4061694"/>
              <a:ext cx="3854553" cy="2059467"/>
            </a:xfrm>
            <a:prstGeom prst="rect">
              <a:avLst/>
            </a:prstGeom>
          </p:spPr>
        </p:pic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59426" y="3604250"/>
              <a:ext cx="655559" cy="585721"/>
            </a:xfrm>
            <a:prstGeom prst="rect">
              <a:avLst/>
            </a:prstGeom>
          </p:spPr>
        </p:pic>
        <p:grpSp>
          <p:nvGrpSpPr>
            <p:cNvPr id="1007" name="그룹 1007"/>
            <p:cNvGrpSpPr/>
            <p:nvPr/>
          </p:nvGrpSpPr>
          <p:grpSpPr>
            <a:xfrm>
              <a:off x="-361087" y="2645275"/>
              <a:ext cx="11417413" cy="163502"/>
              <a:chOff x="-361087" y="2645275"/>
              <a:chExt cx="11417413" cy="163502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 rot="-10800000">
                <a:off x="-361087" y="2645275"/>
                <a:ext cx="11417413" cy="163502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5124852" y="4655700"/>
              <a:ext cx="3998078" cy="163502"/>
              <a:chOff x="5124852" y="4655700"/>
              <a:chExt cx="3998078" cy="163502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 rot="-5400000">
                <a:off x="5124852" y="4655700"/>
                <a:ext cx="3998078" cy="163502"/>
              </a:xfrm>
              <a:prstGeom prst="rect">
                <a:avLst/>
              </a:prstGeom>
            </p:spPr>
          </p:pic>
        </p:grpSp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27157" y="2893534"/>
              <a:ext cx="1540272" cy="1762558"/>
            </a:xfrm>
            <a:prstGeom prst="rect">
              <a:avLst/>
            </a:prstGeom>
          </p:spPr>
        </p:pic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61097" y="4148352"/>
              <a:ext cx="3872749" cy="1448635"/>
            </a:xfrm>
            <a:prstGeom prst="rect">
              <a:avLst/>
            </a:prstGeom>
          </p:spPr>
        </p:pic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81287" y="3653192"/>
              <a:ext cx="655559" cy="585721"/>
            </a:xfrm>
            <a:prstGeom prst="rect">
              <a:avLst/>
            </a:prstGeom>
          </p:spPr>
        </p:pic>
        <p:grpSp>
          <p:nvGrpSpPr>
            <p:cNvPr id="1009" name="그룹 1009"/>
            <p:cNvGrpSpPr/>
            <p:nvPr/>
          </p:nvGrpSpPr>
          <p:grpSpPr>
            <a:xfrm>
              <a:off x="10177521" y="2996779"/>
              <a:ext cx="61391" cy="764192"/>
              <a:chOff x="10177521" y="2996779"/>
              <a:chExt cx="61391" cy="764192"/>
            </a:xfrm>
          </p:grpSpPr>
          <p:pic>
            <p:nvPicPr>
              <p:cNvPr id="36" name="Object 35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0177521" y="2996779"/>
                <a:ext cx="61391" cy="76419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61087" y="825415"/>
            <a:ext cx="11417413" cy="5911075"/>
            <a:chOff x="-361087" y="825415"/>
            <a:chExt cx="11417413" cy="5911075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5238528" y="2762991"/>
              <a:ext cx="5817798" cy="3947562"/>
              <a:chOff x="5238528" y="2762991"/>
              <a:chExt cx="5817798" cy="3947562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238528" y="2762991"/>
                <a:ext cx="5817798" cy="3947562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7178286" y="3262539"/>
              <a:ext cx="1291284" cy="895532"/>
              <a:chOff x="7178286" y="3262539"/>
              <a:chExt cx="1291284" cy="895532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968734" y="2916540"/>
                <a:ext cx="1502669" cy="1781834"/>
              </a:xfrm>
              <a:prstGeom prst="rect">
                <a:avLst/>
              </a:prstGeom>
            </p:spPr>
          </p:pic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957335" y="3567956"/>
                <a:ext cx="650006" cy="574368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-361087" y="2657974"/>
              <a:ext cx="11417413" cy="163502"/>
              <a:chOff x="-361087" y="2657974"/>
              <a:chExt cx="11417413" cy="163502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-10800000">
                <a:off x="-361087" y="2657974"/>
                <a:ext cx="11417413" cy="163502"/>
              </a:xfrm>
              <a:prstGeom prst="rect">
                <a:avLst/>
              </a:prstGeom>
            </p:spPr>
          </p:pic>
        </p:grpSp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6205" y="521320"/>
              <a:ext cx="7212019" cy="1853105"/>
            </a:xfrm>
            <a:prstGeom prst="rect">
              <a:avLst/>
            </a:prstGeom>
          </p:spPr>
        </p:pic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2367" y="1562396"/>
              <a:ext cx="9037419" cy="896048"/>
            </a:xfrm>
            <a:prstGeom prst="rect">
              <a:avLst/>
            </a:prstGeom>
          </p:spPr>
        </p:pic>
        <p:grpSp>
          <p:nvGrpSpPr>
            <p:cNvPr id="1005" name="그룹 1005"/>
            <p:cNvGrpSpPr/>
            <p:nvPr/>
          </p:nvGrpSpPr>
          <p:grpSpPr>
            <a:xfrm>
              <a:off x="3226029" y="4655700"/>
              <a:ext cx="3998078" cy="163502"/>
              <a:chOff x="3226029" y="4655700"/>
              <a:chExt cx="3998078" cy="163502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-5400000">
                <a:off x="3226029" y="4655700"/>
                <a:ext cx="3998078" cy="163502"/>
              </a:xfrm>
              <a:prstGeom prst="rect">
                <a:avLst/>
              </a:prstGeom>
            </p:spPr>
          </p:pic>
        </p:grpSp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66735" y="2916309"/>
              <a:ext cx="1570644" cy="1794501"/>
            </a:xfrm>
            <a:prstGeom prst="rect">
              <a:avLst/>
            </a:prstGeom>
          </p:spPr>
        </p:pic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805" y="4125340"/>
              <a:ext cx="5135219" cy="1348190"/>
            </a:xfrm>
            <a:prstGeom prst="rect">
              <a:avLst/>
            </a:prstGeom>
          </p:spPr>
        </p:pic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89855" y="3637672"/>
              <a:ext cx="655559" cy="585721"/>
            </a:xfrm>
            <a:prstGeom prst="rect">
              <a:avLst/>
            </a:prstGeom>
          </p:spPr>
        </p:pic>
        <p:grpSp>
          <p:nvGrpSpPr>
            <p:cNvPr id="1006" name="그룹 1006"/>
            <p:cNvGrpSpPr/>
            <p:nvPr/>
          </p:nvGrpSpPr>
          <p:grpSpPr>
            <a:xfrm>
              <a:off x="4354523" y="3077942"/>
              <a:ext cx="61391" cy="764192"/>
              <a:chOff x="4354523" y="3077942"/>
              <a:chExt cx="61391" cy="764192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4354523" y="3077942"/>
                <a:ext cx="61391" cy="764192"/>
              </a:xfrm>
              <a:prstGeom prst="rect">
                <a:avLst/>
              </a:prstGeom>
            </p:spPr>
          </p:pic>
        </p:grpSp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54452" y="4126255"/>
              <a:ext cx="4233721" cy="1346264"/>
            </a:xfrm>
            <a:prstGeom prst="rect">
              <a:avLst/>
            </a:prstGeom>
          </p:spPr>
        </p:pic>
        <p:grpSp>
          <p:nvGrpSpPr>
            <p:cNvPr id="1007" name="그룹 1007"/>
            <p:cNvGrpSpPr/>
            <p:nvPr/>
          </p:nvGrpSpPr>
          <p:grpSpPr>
            <a:xfrm>
              <a:off x="9376580" y="3077942"/>
              <a:ext cx="60615" cy="754536"/>
              <a:chOff x="9376580" y="3077942"/>
              <a:chExt cx="60615" cy="754536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9376580" y="3077942"/>
                <a:ext cx="60615" cy="754536"/>
              </a:xfrm>
              <a:prstGeom prst="rect">
                <a:avLst/>
              </a:prstGeom>
            </p:spPr>
          </p:pic>
        </p:grpSp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263549" y="6902215"/>
            <a:ext cx="3453237" cy="6302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84141" y="4705075"/>
            <a:ext cx="9447936" cy="2214154"/>
            <a:chOff x="-184141" y="4705075"/>
            <a:chExt cx="9447936" cy="221415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84141" y="4705075"/>
              <a:ext cx="9447936" cy="221415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634713" y="4623675"/>
            <a:ext cx="9920789" cy="163502"/>
            <a:chOff x="-634713" y="4623675"/>
            <a:chExt cx="9920789" cy="16350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634713" y="4623675"/>
              <a:ext cx="9920789" cy="16350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974940" y="3538631"/>
            <a:ext cx="6597693" cy="163502"/>
            <a:chOff x="5974940" y="3538631"/>
            <a:chExt cx="6597693" cy="16350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5400000">
              <a:off x="5974940" y="3538631"/>
              <a:ext cx="6597693" cy="163502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" y="4960458"/>
            <a:ext cx="8755352" cy="185958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895613" y="1186219"/>
            <a:ext cx="7357464" cy="1219188"/>
            <a:chOff x="895613" y="1186219"/>
            <a:chExt cx="7357464" cy="121918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5613" y="1186219"/>
              <a:ext cx="7357464" cy="121918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740622" y="2533214"/>
            <a:ext cx="3170119" cy="2050240"/>
            <a:chOff x="2740622" y="2533214"/>
            <a:chExt cx="3170119" cy="205024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40622" y="2533214"/>
              <a:ext cx="3170119" cy="2050240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00287" y="94631"/>
            <a:ext cx="6911514" cy="1403648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-5400000">
            <a:off x="8307205" y="2286550"/>
            <a:ext cx="3356884" cy="422055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76978" y="4199297"/>
            <a:ext cx="3173678" cy="5121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84141" y="4705075"/>
            <a:ext cx="9447936" cy="2214154"/>
            <a:chOff x="-184141" y="4705075"/>
            <a:chExt cx="9447936" cy="221415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84141" y="4705075"/>
              <a:ext cx="9447936" cy="221415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634713" y="4623675"/>
            <a:ext cx="9920789" cy="163502"/>
            <a:chOff x="-634713" y="4623675"/>
            <a:chExt cx="9920789" cy="16350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634713" y="4623675"/>
              <a:ext cx="9920789" cy="16350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974940" y="3538631"/>
            <a:ext cx="6597693" cy="163502"/>
            <a:chOff x="5974940" y="3538631"/>
            <a:chExt cx="6597693" cy="16350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5400000">
              <a:off x="5974940" y="3538631"/>
              <a:ext cx="6597693" cy="16350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8195" y="1658028"/>
            <a:ext cx="8743262" cy="1962354"/>
            <a:chOff x="168195" y="1658028"/>
            <a:chExt cx="8743262" cy="196235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195" y="1658028"/>
              <a:ext cx="8743262" cy="1962354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9719" y="5083350"/>
            <a:ext cx="7290047" cy="161769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84624" y="285107"/>
            <a:ext cx="7423962" cy="140364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0551" y="4054767"/>
            <a:ext cx="5283478" cy="5121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2909922"/>
            <a:ext cx="6985327" cy="3522105"/>
            <a:chOff x="0" y="2909922"/>
            <a:chExt cx="6985327" cy="352210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909922"/>
              <a:ext cx="6985327" cy="352210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2809341"/>
            <a:ext cx="6985327" cy="163502"/>
            <a:chOff x="0" y="2809341"/>
            <a:chExt cx="6985327" cy="16350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809341"/>
              <a:ext cx="6985327" cy="16350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985327" y="0"/>
            <a:ext cx="3709911" cy="7561905"/>
            <a:chOff x="6985327" y="0"/>
            <a:chExt cx="3709911" cy="756190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85327" y="0"/>
              <a:ext cx="3709911" cy="756190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62" y="1563212"/>
            <a:ext cx="7414726" cy="184598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69" y="3026411"/>
            <a:ext cx="6270264" cy="3421797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3736" y="409526"/>
            <a:ext cx="2264417" cy="4220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officegen</ep:Company>
  <ep:Words>0</ep:Words>
  <ep:PresentationFormat>On-screen Show (4:3)</ep:PresentationFormat>
  <ep:Paragraphs>0</ep:Paragraphs>
  <ep:Slides>37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ep:HeadingPairs>
  <ep: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슬라이드 36</vt:lpstr>
      <vt:lpstr>Slide 37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2023-11-30T01:52:42.000</dcterms:created>
  <dc:creator>officegen</dc:creator>
  <cp:lastModifiedBy>wjdal</cp:lastModifiedBy>
  <dcterms:modified xsi:type="dcterms:W3CDTF">2023-11-29T16:54:58.773</dcterms:modified>
  <cp:revision>2</cp:revision>
  <cp:version/>
</cp:coreProperties>
</file>